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4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5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656" r:id="rId2"/>
    <p:sldMasterId id="2147483654" r:id="rId3"/>
    <p:sldMasterId id="2147483712" r:id="rId4"/>
    <p:sldMasterId id="2147483724" r:id="rId5"/>
    <p:sldMasterId id="2147483732" r:id="rId6"/>
  </p:sldMasterIdLst>
  <p:notesMasterIdLst>
    <p:notesMasterId r:id="rId30"/>
  </p:notesMasterIdLst>
  <p:handoutMasterIdLst>
    <p:handoutMasterId r:id="rId31"/>
  </p:handoutMasterIdLst>
  <p:sldIdLst>
    <p:sldId id="350" r:id="rId7"/>
    <p:sldId id="1224" r:id="rId8"/>
    <p:sldId id="1144" r:id="rId9"/>
    <p:sldId id="1145" r:id="rId10"/>
    <p:sldId id="1158" r:id="rId11"/>
    <p:sldId id="1146" r:id="rId12"/>
    <p:sldId id="1147" r:id="rId13"/>
    <p:sldId id="1148" r:id="rId14"/>
    <p:sldId id="1149" r:id="rId15"/>
    <p:sldId id="1150" r:id="rId16"/>
    <p:sldId id="1151" r:id="rId17"/>
    <p:sldId id="1152" r:id="rId18"/>
    <p:sldId id="1222" r:id="rId19"/>
    <p:sldId id="338" r:id="rId20"/>
    <p:sldId id="1154" r:id="rId21"/>
    <p:sldId id="1218" r:id="rId22"/>
    <p:sldId id="1219" r:id="rId23"/>
    <p:sldId id="1220" r:id="rId24"/>
    <p:sldId id="1153" r:id="rId25"/>
    <p:sldId id="1155" r:id="rId26"/>
    <p:sldId id="1221" r:id="rId27"/>
    <p:sldId id="1223" r:id="rId28"/>
    <p:sldId id="1217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63C1"/>
    <a:srgbClr val="0AA4C1"/>
    <a:srgbClr val="09038B"/>
    <a:srgbClr val="F9D963"/>
    <a:srgbClr val="117685"/>
    <a:srgbClr val="3C6893"/>
    <a:srgbClr val="009900"/>
    <a:srgbClr val="E1EDF2"/>
    <a:srgbClr val="0000FF"/>
    <a:srgbClr val="32B5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27102A9-8310-4765-A935-A1911B00CA55}" styleName="Светлый стиль 1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166" autoAdjust="0"/>
    <p:restoredTop sz="95461" autoAdjust="0"/>
  </p:normalViewPr>
  <p:slideViewPr>
    <p:cSldViewPr snapToGrid="0" showGuides="1">
      <p:cViewPr varScale="1">
        <p:scale>
          <a:sx n="74" d="100"/>
          <a:sy n="74" d="100"/>
        </p:scale>
        <p:origin x="696" y="72"/>
      </p:cViewPr>
      <p:guideLst>
        <p:guide orient="horz" pos="240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3" d="100"/>
          <a:sy n="83" d="100"/>
        </p:scale>
        <p:origin x="5040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1A024A-0147-4794-857C-C3F1F5EA9242}" type="doc">
      <dgm:prSet loTypeId="urn:microsoft.com/office/officeart/2005/8/layout/list1" loCatId="list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5BA23312-8CEB-4DB8-AE46-19ECCA539356}">
      <dgm:prSet phldrT="[Текст]" custT="1"/>
      <dgm:spPr/>
      <dgm:t>
        <a:bodyPr/>
        <a:lstStyle/>
        <a:p>
          <a:r>
            <a:rPr lang="uz-Latn-UZ" sz="18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Tadqiq etish bosqichida o‘quvchilar </a:t>
          </a:r>
          <a:r>
            <a:rPr lang="uz-Latn-UZ" sz="1800" b="1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tadqiqot natijalaridagi qonuniyatni</a:t>
          </a:r>
          <a:r>
            <a:rPr lang="uz-Latn-UZ" sz="18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payqashi, sabab-oqibat bog‘lanishlarni aniqlashi kerak. </a:t>
          </a:r>
          <a:endParaRPr lang="ru-RU" sz="1800" dirty="0">
            <a:solidFill>
              <a:schemeClr val="tx1"/>
            </a:solidFill>
          </a:endParaRPr>
        </a:p>
      </dgm:t>
    </dgm:pt>
    <dgm:pt modelId="{68131D7C-69BB-41D9-B048-FC4EC080B79D}" type="parTrans" cxnId="{77986FBF-1D1E-48B9-80FB-30719772E780}">
      <dgm:prSet/>
      <dgm:spPr/>
      <dgm:t>
        <a:bodyPr/>
        <a:lstStyle/>
        <a:p>
          <a:endParaRPr lang="ru-RU" sz="1400"/>
        </a:p>
      </dgm:t>
    </dgm:pt>
    <dgm:pt modelId="{88099A99-AECE-4F80-B8D6-6807EEA84E6C}" type="sibTrans" cxnId="{77986FBF-1D1E-48B9-80FB-30719772E780}">
      <dgm:prSet/>
      <dgm:spPr/>
      <dgm:t>
        <a:bodyPr/>
        <a:lstStyle/>
        <a:p>
          <a:endParaRPr lang="ru-RU" sz="1400"/>
        </a:p>
      </dgm:t>
    </dgm:pt>
    <dgm:pt modelId="{026662F3-4D5C-4D1A-8BF1-06DCEE9A0AC8}">
      <dgm:prSet phldrT="[Текст]" custT="1"/>
      <dgm:spPr/>
      <dgm:t>
        <a:bodyPr/>
        <a:lstStyle/>
        <a:p>
          <a:r>
            <a:rPr lang="uz-Latn-UZ" sz="1800" b="1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2-bosqich natijasi: </a:t>
          </a:r>
          <a:r>
            <a:rPr lang="uz-Latn-UZ" sz="18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o‘quvchilar o‘tkazilgan tadqiqotni va uning natijalaridagi </a:t>
          </a:r>
          <a:r>
            <a:rPr lang="uz-Latn-UZ" sz="1800" b="1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qonuniyatlarni </a:t>
          </a:r>
          <a:r>
            <a:rPr lang="uz-Latn-UZ" sz="18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muhokama qiladi. Bu har bir o‘quvchiga sinfdoshlarining kuzatishlari va dastlabki tushuntirishlarini tinglashga, shuningdek, darsning keyingi bosqichiga tayyorgarlik ko‘rishga imkon beradi.</a:t>
          </a:r>
          <a:endParaRPr lang="ru-RU" sz="1800" dirty="0">
            <a:solidFill>
              <a:schemeClr val="tx1"/>
            </a:solidFill>
          </a:endParaRPr>
        </a:p>
      </dgm:t>
    </dgm:pt>
    <dgm:pt modelId="{A669E854-A999-4EA4-84E6-E20B05A804AE}" type="parTrans" cxnId="{112343B9-C222-47EB-9FF0-596A45A37D52}">
      <dgm:prSet/>
      <dgm:spPr/>
      <dgm:t>
        <a:bodyPr/>
        <a:lstStyle/>
        <a:p>
          <a:endParaRPr lang="ru-RU" sz="1400"/>
        </a:p>
      </dgm:t>
    </dgm:pt>
    <dgm:pt modelId="{4DA64A7D-363F-4307-909E-9C57E31F7E6D}" type="sibTrans" cxnId="{112343B9-C222-47EB-9FF0-596A45A37D52}">
      <dgm:prSet/>
      <dgm:spPr/>
      <dgm:t>
        <a:bodyPr/>
        <a:lstStyle/>
        <a:p>
          <a:endParaRPr lang="ru-RU" sz="1400"/>
        </a:p>
      </dgm:t>
    </dgm:pt>
    <dgm:pt modelId="{8BAF1A4F-0827-482F-9191-B0AC352E5BCE}" type="pres">
      <dgm:prSet presAssocID="{CD1A024A-0147-4794-857C-C3F1F5EA924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3F3A47B-2883-48F5-A4FF-22BEA35B6843}" type="pres">
      <dgm:prSet presAssocID="{5BA23312-8CEB-4DB8-AE46-19ECCA539356}" presName="parentLin" presStyleCnt="0"/>
      <dgm:spPr/>
    </dgm:pt>
    <dgm:pt modelId="{80C7723B-8754-45F5-9B68-4BB56A9B8233}" type="pres">
      <dgm:prSet presAssocID="{5BA23312-8CEB-4DB8-AE46-19ECCA539356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B1CF2850-7711-483C-9C84-6B7BEAB9BE02}" type="pres">
      <dgm:prSet presAssocID="{5BA23312-8CEB-4DB8-AE46-19ECCA539356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2377DC-54EF-4CD7-A94B-D8347BC14246}" type="pres">
      <dgm:prSet presAssocID="{5BA23312-8CEB-4DB8-AE46-19ECCA539356}" presName="negativeSpace" presStyleCnt="0"/>
      <dgm:spPr/>
    </dgm:pt>
    <dgm:pt modelId="{F402E656-4E24-40F4-AFAB-FC655ADB1313}" type="pres">
      <dgm:prSet presAssocID="{5BA23312-8CEB-4DB8-AE46-19ECCA539356}" presName="childText" presStyleLbl="conFgAcc1" presStyleIdx="0" presStyleCnt="2">
        <dgm:presLayoutVars>
          <dgm:bulletEnabled val="1"/>
        </dgm:presLayoutVars>
      </dgm:prSet>
      <dgm:spPr/>
    </dgm:pt>
    <dgm:pt modelId="{5AD56D44-F70B-4F98-A2A2-CBB022B9EF31}" type="pres">
      <dgm:prSet presAssocID="{88099A99-AECE-4F80-B8D6-6807EEA84E6C}" presName="spaceBetweenRectangles" presStyleCnt="0"/>
      <dgm:spPr/>
    </dgm:pt>
    <dgm:pt modelId="{C011AA47-D9AF-4824-B50D-08DC1EDA4ECE}" type="pres">
      <dgm:prSet presAssocID="{026662F3-4D5C-4D1A-8BF1-06DCEE9A0AC8}" presName="parentLin" presStyleCnt="0"/>
      <dgm:spPr/>
    </dgm:pt>
    <dgm:pt modelId="{472D937A-4F10-464F-9075-0F5CF48C2551}" type="pres">
      <dgm:prSet presAssocID="{026662F3-4D5C-4D1A-8BF1-06DCEE9A0AC8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D6ABF2F8-4590-4143-BE12-A85175478B5A}" type="pres">
      <dgm:prSet presAssocID="{026662F3-4D5C-4D1A-8BF1-06DCEE9A0AC8}" presName="parentText" presStyleLbl="node1" presStyleIdx="1" presStyleCnt="2" custScaleX="142857" custScaleY="14818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F31F95-2657-4472-8AAB-8099BA30A81B}" type="pres">
      <dgm:prSet presAssocID="{026662F3-4D5C-4D1A-8BF1-06DCEE9A0AC8}" presName="negativeSpace" presStyleCnt="0"/>
      <dgm:spPr/>
    </dgm:pt>
    <dgm:pt modelId="{7513C050-BD5B-4A26-B844-1DA34634A4A0}" type="pres">
      <dgm:prSet presAssocID="{026662F3-4D5C-4D1A-8BF1-06DCEE9A0AC8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69811498-F114-4DF3-A42F-D71F84C56116}" type="presOf" srcId="{5BA23312-8CEB-4DB8-AE46-19ECCA539356}" destId="{B1CF2850-7711-483C-9C84-6B7BEAB9BE02}" srcOrd="1" destOrd="0" presId="urn:microsoft.com/office/officeart/2005/8/layout/list1"/>
    <dgm:cxn modelId="{976B3219-902D-4C40-98B6-179C36097E0F}" type="presOf" srcId="{026662F3-4D5C-4D1A-8BF1-06DCEE9A0AC8}" destId="{472D937A-4F10-464F-9075-0F5CF48C2551}" srcOrd="0" destOrd="0" presId="urn:microsoft.com/office/officeart/2005/8/layout/list1"/>
    <dgm:cxn modelId="{5082595E-C227-4046-B1BC-A9E63238554C}" type="presOf" srcId="{5BA23312-8CEB-4DB8-AE46-19ECCA539356}" destId="{80C7723B-8754-45F5-9B68-4BB56A9B8233}" srcOrd="0" destOrd="0" presId="urn:microsoft.com/office/officeart/2005/8/layout/list1"/>
    <dgm:cxn modelId="{77986FBF-1D1E-48B9-80FB-30719772E780}" srcId="{CD1A024A-0147-4794-857C-C3F1F5EA9242}" destId="{5BA23312-8CEB-4DB8-AE46-19ECCA539356}" srcOrd="0" destOrd="0" parTransId="{68131D7C-69BB-41D9-B048-FC4EC080B79D}" sibTransId="{88099A99-AECE-4F80-B8D6-6807EEA84E6C}"/>
    <dgm:cxn modelId="{112343B9-C222-47EB-9FF0-596A45A37D52}" srcId="{CD1A024A-0147-4794-857C-C3F1F5EA9242}" destId="{026662F3-4D5C-4D1A-8BF1-06DCEE9A0AC8}" srcOrd="1" destOrd="0" parTransId="{A669E854-A999-4EA4-84E6-E20B05A804AE}" sibTransId="{4DA64A7D-363F-4307-909E-9C57E31F7E6D}"/>
    <dgm:cxn modelId="{1C562112-8A9B-4F15-93B8-9059E6D9C1E9}" type="presOf" srcId="{CD1A024A-0147-4794-857C-C3F1F5EA9242}" destId="{8BAF1A4F-0827-482F-9191-B0AC352E5BCE}" srcOrd="0" destOrd="0" presId="urn:microsoft.com/office/officeart/2005/8/layout/list1"/>
    <dgm:cxn modelId="{F2C6EBBB-E201-4311-84AD-5C235A95987E}" type="presOf" srcId="{026662F3-4D5C-4D1A-8BF1-06DCEE9A0AC8}" destId="{D6ABF2F8-4590-4143-BE12-A85175478B5A}" srcOrd="1" destOrd="0" presId="urn:microsoft.com/office/officeart/2005/8/layout/list1"/>
    <dgm:cxn modelId="{67EB8089-9980-419A-95AB-65009ADF4642}" type="presParOf" srcId="{8BAF1A4F-0827-482F-9191-B0AC352E5BCE}" destId="{B3F3A47B-2883-48F5-A4FF-22BEA35B6843}" srcOrd="0" destOrd="0" presId="urn:microsoft.com/office/officeart/2005/8/layout/list1"/>
    <dgm:cxn modelId="{857C2A0C-9B12-40A0-9847-6601FAB1EC02}" type="presParOf" srcId="{B3F3A47B-2883-48F5-A4FF-22BEA35B6843}" destId="{80C7723B-8754-45F5-9B68-4BB56A9B8233}" srcOrd="0" destOrd="0" presId="urn:microsoft.com/office/officeart/2005/8/layout/list1"/>
    <dgm:cxn modelId="{80C4ACFF-3005-4696-9FC1-35DCDDABFB8B}" type="presParOf" srcId="{B3F3A47B-2883-48F5-A4FF-22BEA35B6843}" destId="{B1CF2850-7711-483C-9C84-6B7BEAB9BE02}" srcOrd="1" destOrd="0" presId="urn:microsoft.com/office/officeart/2005/8/layout/list1"/>
    <dgm:cxn modelId="{6E3B2E1A-D2C6-4EF0-9CB3-AB3BEF0F9502}" type="presParOf" srcId="{8BAF1A4F-0827-482F-9191-B0AC352E5BCE}" destId="{8A2377DC-54EF-4CD7-A94B-D8347BC14246}" srcOrd="1" destOrd="0" presId="urn:microsoft.com/office/officeart/2005/8/layout/list1"/>
    <dgm:cxn modelId="{9532F8F3-0F6E-4F35-9D0F-AAE51CCE1653}" type="presParOf" srcId="{8BAF1A4F-0827-482F-9191-B0AC352E5BCE}" destId="{F402E656-4E24-40F4-AFAB-FC655ADB1313}" srcOrd="2" destOrd="0" presId="urn:microsoft.com/office/officeart/2005/8/layout/list1"/>
    <dgm:cxn modelId="{271A83D8-42CD-4998-B4A1-BBA546A1EC22}" type="presParOf" srcId="{8BAF1A4F-0827-482F-9191-B0AC352E5BCE}" destId="{5AD56D44-F70B-4F98-A2A2-CBB022B9EF31}" srcOrd="3" destOrd="0" presId="urn:microsoft.com/office/officeart/2005/8/layout/list1"/>
    <dgm:cxn modelId="{3953F81C-F728-4772-94DC-7349C5C56491}" type="presParOf" srcId="{8BAF1A4F-0827-482F-9191-B0AC352E5BCE}" destId="{C011AA47-D9AF-4824-B50D-08DC1EDA4ECE}" srcOrd="4" destOrd="0" presId="urn:microsoft.com/office/officeart/2005/8/layout/list1"/>
    <dgm:cxn modelId="{44B31C9D-1430-47DD-8138-CBDC5893CDC3}" type="presParOf" srcId="{C011AA47-D9AF-4824-B50D-08DC1EDA4ECE}" destId="{472D937A-4F10-464F-9075-0F5CF48C2551}" srcOrd="0" destOrd="0" presId="urn:microsoft.com/office/officeart/2005/8/layout/list1"/>
    <dgm:cxn modelId="{41C840E2-215B-4953-8929-B4577D0763E1}" type="presParOf" srcId="{C011AA47-D9AF-4824-B50D-08DC1EDA4ECE}" destId="{D6ABF2F8-4590-4143-BE12-A85175478B5A}" srcOrd="1" destOrd="0" presId="urn:microsoft.com/office/officeart/2005/8/layout/list1"/>
    <dgm:cxn modelId="{44ADA385-AFEE-4FB5-B39E-27DB362985A1}" type="presParOf" srcId="{8BAF1A4F-0827-482F-9191-B0AC352E5BCE}" destId="{ACF31F95-2657-4472-8AAB-8099BA30A81B}" srcOrd="5" destOrd="0" presId="urn:microsoft.com/office/officeart/2005/8/layout/list1"/>
    <dgm:cxn modelId="{82FF0BAC-BB4A-47C8-AD8C-0E0F4A5C07D6}" type="presParOf" srcId="{8BAF1A4F-0827-482F-9191-B0AC352E5BCE}" destId="{7513C050-BD5B-4A26-B844-1DA34634A4A0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50CBE81-4D26-4281-94E7-2543AA80AC15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68B4AA6F-5640-4167-A190-735E9B129F52}">
      <dgm:prSet phldrT="[Текст]" custT="1"/>
      <dgm:spPr/>
      <dgm:t>
        <a:bodyPr/>
        <a:lstStyle/>
        <a:p>
          <a:r>
            <a:rPr lang="en-US" sz="1400" dirty="0">
              <a:latin typeface="+mj-lt"/>
              <a:ea typeface="Calibri" panose="020F0502020204030204" pitchFamily="34" charset="0"/>
            </a:rPr>
            <a:t>O</a:t>
          </a:r>
          <a:r>
            <a:rPr lang="uz-Latn-UZ" sz="1400" dirty="0">
              <a:latin typeface="+mj-lt"/>
              <a:ea typeface="Calibri" panose="020F0502020204030204" pitchFamily="34" charset="0"/>
            </a:rPr>
            <a:t>‘qituvchi o‘quvchilardan avvalgi bosqichlarda </a:t>
          </a:r>
          <a:r>
            <a:rPr lang="uz-Latn-UZ" sz="1400" b="1" dirty="0">
              <a:solidFill>
                <a:schemeClr val="tx1"/>
              </a:solidFill>
              <a:latin typeface="+mj-lt"/>
              <a:ea typeface="Calibri" panose="020F0502020204030204" pitchFamily="34" charset="0"/>
            </a:rPr>
            <a:t>nimani o‘rgangani va kuzatganini tushuntirishni </a:t>
          </a:r>
          <a:r>
            <a:rPr lang="uz-Latn-UZ" sz="1400" dirty="0">
              <a:latin typeface="+mj-lt"/>
              <a:ea typeface="Calibri" panose="020F0502020204030204" pitchFamily="34" charset="0"/>
            </a:rPr>
            <a:t>so‘raydi. </a:t>
          </a:r>
          <a:endParaRPr lang="ru-RU" sz="1400" dirty="0">
            <a:latin typeface="+mj-lt"/>
          </a:endParaRPr>
        </a:p>
      </dgm:t>
    </dgm:pt>
    <dgm:pt modelId="{C3B99C3D-95B9-4626-84AE-5ECB199C5EF4}" type="parTrans" cxnId="{0732CBC3-3826-402B-A30C-CDBA5831AEDC}">
      <dgm:prSet/>
      <dgm:spPr/>
      <dgm:t>
        <a:bodyPr/>
        <a:lstStyle/>
        <a:p>
          <a:endParaRPr lang="ru-RU" sz="1400">
            <a:latin typeface="+mj-lt"/>
          </a:endParaRPr>
        </a:p>
      </dgm:t>
    </dgm:pt>
    <dgm:pt modelId="{4C5E03C4-EFB3-496F-846B-DBCF01422061}" type="sibTrans" cxnId="{0732CBC3-3826-402B-A30C-CDBA5831AEDC}">
      <dgm:prSet/>
      <dgm:spPr/>
      <dgm:t>
        <a:bodyPr/>
        <a:lstStyle/>
        <a:p>
          <a:endParaRPr lang="ru-RU" sz="1400">
            <a:latin typeface="+mj-lt"/>
          </a:endParaRPr>
        </a:p>
      </dgm:t>
    </dgm:pt>
    <dgm:pt modelId="{821EC92C-C960-49C0-8A34-D90E216C2A07}">
      <dgm:prSet phldrT="[Текст]" custT="1"/>
      <dgm:spPr/>
      <dgm:t>
        <a:bodyPr/>
        <a:lstStyle/>
        <a:p>
          <a:r>
            <a:rPr lang="uz-Latn-UZ" sz="1400" dirty="0">
              <a:latin typeface="+mj-lt"/>
            </a:rPr>
            <a:t>O‘quvchilar ilmiy tushunchalarni yaxshiroq o‘zlashtirish</a:t>
          </a:r>
          <a:r>
            <a:rPr lang="en-US" sz="1400" dirty="0">
              <a:latin typeface="+mj-lt"/>
            </a:rPr>
            <a:t>lar</a:t>
          </a:r>
          <a:r>
            <a:rPr lang="uz-Latn-UZ" sz="1400" dirty="0">
              <a:latin typeface="+mj-lt"/>
            </a:rPr>
            <a:t>i uchun </a:t>
          </a:r>
          <a:r>
            <a:rPr lang="en-US" sz="1400" dirty="0" err="1">
              <a:latin typeface="+mj-lt"/>
            </a:rPr>
            <a:t>darsda</a:t>
          </a:r>
          <a:r>
            <a:rPr lang="en-US" sz="1400" dirty="0">
              <a:latin typeface="+mj-lt"/>
            </a:rPr>
            <a:t> </a:t>
          </a:r>
          <a:r>
            <a:rPr lang="uz-Latn-UZ" sz="1400" dirty="0">
              <a:latin typeface="+mj-lt"/>
            </a:rPr>
            <a:t>nafaqat verbal, balki </a:t>
          </a:r>
          <a:r>
            <a:rPr lang="uz-Latn-UZ" sz="1400" b="1" dirty="0">
              <a:solidFill>
                <a:schemeClr val="tx1"/>
              </a:solidFill>
              <a:latin typeface="+mj-lt"/>
            </a:rPr>
            <a:t>video</a:t>
          </a:r>
          <a:r>
            <a:rPr lang="en-US" sz="1400" b="1" dirty="0">
              <a:solidFill>
                <a:schemeClr val="tx1"/>
              </a:solidFill>
              <a:latin typeface="+mj-lt"/>
            </a:rPr>
            <a:t>,</a:t>
          </a:r>
          <a:r>
            <a:rPr lang="uz-Latn-UZ" sz="1400" b="1" dirty="0">
              <a:solidFill>
                <a:schemeClr val="tx1"/>
              </a:solidFill>
              <a:latin typeface="+mj-lt"/>
            </a:rPr>
            <a:t> audio </a:t>
          </a:r>
          <a:r>
            <a:rPr lang="en-US" sz="1400" dirty="0" err="1">
              <a:latin typeface="+mj-lt"/>
            </a:rPr>
            <a:t>materiallar</a:t>
          </a:r>
          <a:r>
            <a:rPr lang="uz-Latn-UZ" sz="1400" dirty="0">
              <a:latin typeface="+mj-lt"/>
            </a:rPr>
            <a:t>dan foydalanish maqsadga muvofiq. </a:t>
          </a:r>
          <a:endParaRPr lang="ru-RU" sz="1400" dirty="0">
            <a:latin typeface="+mj-lt"/>
          </a:endParaRPr>
        </a:p>
      </dgm:t>
    </dgm:pt>
    <dgm:pt modelId="{731461B5-9C37-4E59-8B14-A2EDEC647E10}" type="parTrans" cxnId="{BEBF3685-5D12-4CDE-BAED-F3766211D268}">
      <dgm:prSet/>
      <dgm:spPr/>
      <dgm:t>
        <a:bodyPr/>
        <a:lstStyle/>
        <a:p>
          <a:endParaRPr lang="ru-RU" sz="1400">
            <a:latin typeface="+mj-lt"/>
          </a:endParaRPr>
        </a:p>
      </dgm:t>
    </dgm:pt>
    <dgm:pt modelId="{6C598238-A1A4-4A48-BB84-484A3B706E57}" type="sibTrans" cxnId="{BEBF3685-5D12-4CDE-BAED-F3766211D268}">
      <dgm:prSet/>
      <dgm:spPr/>
      <dgm:t>
        <a:bodyPr/>
        <a:lstStyle/>
        <a:p>
          <a:endParaRPr lang="ru-RU" sz="1400">
            <a:latin typeface="+mj-lt"/>
          </a:endParaRPr>
        </a:p>
      </dgm:t>
    </dgm:pt>
    <dgm:pt modelId="{2BF1C1A2-4A96-4549-A3C3-0E2312BB1185}">
      <dgm:prSet phldrT="[Текст]" custT="1"/>
      <dgm:spPr/>
      <dgm:t>
        <a:bodyPr/>
        <a:lstStyle/>
        <a:p>
          <a:r>
            <a:rPr lang="en-US" sz="1400" b="1" dirty="0">
              <a:latin typeface="+mj-lt"/>
            </a:rPr>
            <a:t>O</a:t>
          </a:r>
          <a:r>
            <a:rPr lang="uz-Latn-UZ" sz="1400" dirty="0">
              <a:latin typeface="+mj-lt"/>
            </a:rPr>
            <a:t>‘quvchilar avvalgi bosqichlarda egallagan bilimlarini ushbu bosqichda darhol qo‘llay olmasa, o‘qituvchi xavotirga tushmasligi kerak</a:t>
          </a:r>
          <a:r>
            <a:rPr lang="en-US" sz="1400" dirty="0">
              <a:latin typeface="+mj-lt"/>
            </a:rPr>
            <a:t>, </a:t>
          </a:r>
          <a:r>
            <a:rPr lang="en-US" sz="1400" dirty="0" err="1">
              <a:latin typeface="+mj-lt"/>
            </a:rPr>
            <a:t>chunki</a:t>
          </a:r>
          <a:r>
            <a:rPr lang="en-US" sz="1400" dirty="0">
              <a:latin typeface="+mj-lt"/>
            </a:rPr>
            <a:t> </a:t>
          </a:r>
          <a:r>
            <a:rPr lang="uz-Latn-UZ" sz="1400" b="1" dirty="0">
              <a:solidFill>
                <a:schemeClr val="tx1"/>
              </a:solidFill>
              <a:latin typeface="+mj-lt"/>
            </a:rPr>
            <a:t>ilmiy tushunchalarni o‘zlashtirish vaqt </a:t>
          </a:r>
          <a:r>
            <a:rPr lang="uz-Latn-UZ" sz="1400" dirty="0">
              <a:latin typeface="+mj-lt"/>
            </a:rPr>
            <a:t>talab etadi. </a:t>
          </a:r>
          <a:endParaRPr lang="ru-RU" sz="1400" dirty="0">
            <a:latin typeface="+mj-lt"/>
          </a:endParaRPr>
        </a:p>
      </dgm:t>
    </dgm:pt>
    <dgm:pt modelId="{5D26740F-D961-450B-8988-EBEF3D8D5538}" type="parTrans" cxnId="{DFFBEAF1-40D1-481B-B799-61F0595D1410}">
      <dgm:prSet/>
      <dgm:spPr/>
      <dgm:t>
        <a:bodyPr/>
        <a:lstStyle/>
        <a:p>
          <a:endParaRPr lang="ru-RU" sz="1400">
            <a:latin typeface="+mj-lt"/>
          </a:endParaRPr>
        </a:p>
      </dgm:t>
    </dgm:pt>
    <dgm:pt modelId="{F6F804B9-8598-44E1-8024-B8E25E3AC574}" type="sibTrans" cxnId="{DFFBEAF1-40D1-481B-B799-61F0595D1410}">
      <dgm:prSet/>
      <dgm:spPr/>
      <dgm:t>
        <a:bodyPr/>
        <a:lstStyle/>
        <a:p>
          <a:endParaRPr lang="ru-RU" sz="1400">
            <a:latin typeface="+mj-lt"/>
          </a:endParaRPr>
        </a:p>
      </dgm:t>
    </dgm:pt>
    <dgm:pt modelId="{FAA8A275-1C1A-4EFC-A2D0-60CED39795A3}">
      <dgm:prSet custT="1"/>
      <dgm:spPr/>
      <dgm:t>
        <a:bodyPr/>
        <a:lstStyle/>
        <a:p>
          <a:r>
            <a:rPr lang="en-US" sz="1400" dirty="0">
              <a:latin typeface="+mj-lt"/>
            </a:rPr>
            <a:t>O</a:t>
          </a:r>
          <a:r>
            <a:rPr lang="uz-Latn-UZ" sz="1400" dirty="0">
              <a:latin typeface="+mj-lt"/>
            </a:rPr>
            <a:t>‘q</a:t>
          </a:r>
          <a:r>
            <a:rPr lang="en-US" sz="1400" dirty="0" err="1">
              <a:latin typeface="+mj-lt"/>
            </a:rPr>
            <a:t>ituvchi</a:t>
          </a:r>
          <a:r>
            <a:rPr lang="uz-Latn-UZ" sz="1400" dirty="0">
              <a:latin typeface="+mj-lt"/>
            </a:rPr>
            <a:t> </a:t>
          </a:r>
          <a:r>
            <a:rPr lang="uz-Latn-UZ" sz="1400" b="1" dirty="0">
              <a:solidFill>
                <a:schemeClr val="tx1"/>
              </a:solidFill>
              <a:latin typeface="+mj-lt"/>
            </a:rPr>
            <a:t>ilmiy </a:t>
          </a:r>
          <a:r>
            <a:rPr lang="en-US" sz="1400" b="1" dirty="0" err="1">
              <a:solidFill>
                <a:schemeClr val="tx1"/>
              </a:solidFill>
              <a:latin typeface="+mj-lt"/>
            </a:rPr>
            <a:t>tushunchalar</a:t>
          </a:r>
          <a:r>
            <a:rPr lang="en-US" sz="1400" b="1" dirty="0">
              <a:solidFill>
                <a:schemeClr val="tx1"/>
              </a:solidFill>
              <a:latin typeface="+mj-lt"/>
            </a:rPr>
            <a:t> </a:t>
          </a:r>
          <a:r>
            <a:rPr lang="en-US" sz="1400" dirty="0" err="1">
              <a:latin typeface="+mj-lt"/>
            </a:rPr>
            <a:t>mazmunini</a:t>
          </a:r>
          <a:r>
            <a:rPr lang="en-US" sz="1400" dirty="0">
              <a:latin typeface="+mj-lt"/>
            </a:rPr>
            <a:t> </a:t>
          </a:r>
          <a:r>
            <a:rPr lang="en-US" sz="1400" dirty="0" err="1">
              <a:latin typeface="+mj-lt"/>
            </a:rPr>
            <a:t>kengroq</a:t>
          </a:r>
          <a:r>
            <a:rPr lang="en-US" sz="1400" dirty="0">
              <a:latin typeface="+mj-lt"/>
            </a:rPr>
            <a:t> </a:t>
          </a:r>
          <a:r>
            <a:rPr lang="en-US" sz="1400" dirty="0" err="1">
              <a:latin typeface="+mj-lt"/>
            </a:rPr>
            <a:t>yoritib</a:t>
          </a:r>
          <a:r>
            <a:rPr lang="en-US" sz="1400" dirty="0">
              <a:latin typeface="+mj-lt"/>
            </a:rPr>
            <a:t> </a:t>
          </a:r>
          <a:r>
            <a:rPr lang="en-US" sz="1400" dirty="0" err="1">
              <a:latin typeface="+mj-lt"/>
            </a:rPr>
            <a:t>berishi</a:t>
          </a:r>
          <a:r>
            <a:rPr lang="en-US" sz="1400" dirty="0">
              <a:latin typeface="+mj-lt"/>
            </a:rPr>
            <a:t> </a:t>
          </a:r>
          <a:r>
            <a:rPr lang="en-US" sz="1400" dirty="0" err="1">
              <a:latin typeface="+mj-lt"/>
            </a:rPr>
            <a:t>lozim</a:t>
          </a:r>
          <a:r>
            <a:rPr lang="uz-Latn-UZ" sz="1400" dirty="0">
              <a:latin typeface="+mj-lt"/>
            </a:rPr>
            <a:t>.</a:t>
          </a:r>
          <a:endParaRPr lang="en-US" sz="1400" dirty="0">
            <a:latin typeface="+mj-lt"/>
            <a:ea typeface="Calibri" panose="020F0502020204030204" pitchFamily="34" charset="0"/>
          </a:endParaRPr>
        </a:p>
      </dgm:t>
    </dgm:pt>
    <dgm:pt modelId="{EACD957A-0120-42CC-9E3A-6FAD0EC7BD81}" type="parTrans" cxnId="{25463E03-66DF-4EFD-A3DC-FD23ECF30F53}">
      <dgm:prSet/>
      <dgm:spPr/>
      <dgm:t>
        <a:bodyPr/>
        <a:lstStyle/>
        <a:p>
          <a:endParaRPr lang="ru-RU" sz="1400">
            <a:latin typeface="+mj-lt"/>
          </a:endParaRPr>
        </a:p>
      </dgm:t>
    </dgm:pt>
    <dgm:pt modelId="{DCADE093-5EE4-43F5-8F36-B78069604229}" type="sibTrans" cxnId="{25463E03-66DF-4EFD-A3DC-FD23ECF30F53}">
      <dgm:prSet/>
      <dgm:spPr/>
      <dgm:t>
        <a:bodyPr/>
        <a:lstStyle/>
        <a:p>
          <a:endParaRPr lang="ru-RU" sz="1400">
            <a:latin typeface="+mj-lt"/>
          </a:endParaRPr>
        </a:p>
      </dgm:t>
    </dgm:pt>
    <dgm:pt modelId="{565C2B5A-2C58-44F5-8B2B-1CE5FA9751D8}" type="pres">
      <dgm:prSet presAssocID="{B50CBE81-4D26-4281-94E7-2543AA80AC1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4A559EE-CBED-4AD1-A5F1-7638FB2CBE41}" type="pres">
      <dgm:prSet presAssocID="{68B4AA6F-5640-4167-A190-735E9B129F52}" presName="parentLin" presStyleCnt="0"/>
      <dgm:spPr/>
    </dgm:pt>
    <dgm:pt modelId="{F92803E4-41E5-45D8-B649-EACC49165DD2}" type="pres">
      <dgm:prSet presAssocID="{68B4AA6F-5640-4167-A190-735E9B129F52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76DDFD8C-7307-40A3-B287-51CF1E94EF78}" type="pres">
      <dgm:prSet presAssocID="{68B4AA6F-5640-4167-A190-735E9B129F52}" presName="parentText" presStyleLbl="node1" presStyleIdx="0" presStyleCnt="4" custLinFactNeighborX="1489" custLinFactNeighborY="17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FA4283-E96F-4248-A478-F010079AB0E4}" type="pres">
      <dgm:prSet presAssocID="{68B4AA6F-5640-4167-A190-735E9B129F52}" presName="negativeSpace" presStyleCnt="0"/>
      <dgm:spPr/>
    </dgm:pt>
    <dgm:pt modelId="{8857E00E-7F42-49EE-A8CD-1DE448A4B890}" type="pres">
      <dgm:prSet presAssocID="{68B4AA6F-5640-4167-A190-735E9B129F52}" presName="childText" presStyleLbl="conFgAcc1" presStyleIdx="0" presStyleCnt="4">
        <dgm:presLayoutVars>
          <dgm:bulletEnabled val="1"/>
        </dgm:presLayoutVars>
      </dgm:prSet>
      <dgm:spPr/>
    </dgm:pt>
    <dgm:pt modelId="{0FA1732B-BB53-47C0-BA1B-009E95192544}" type="pres">
      <dgm:prSet presAssocID="{4C5E03C4-EFB3-496F-846B-DBCF01422061}" presName="spaceBetweenRectangles" presStyleCnt="0"/>
      <dgm:spPr/>
    </dgm:pt>
    <dgm:pt modelId="{229754F2-8F6B-477B-A2A8-1A9A117D6064}" type="pres">
      <dgm:prSet presAssocID="{FAA8A275-1C1A-4EFC-A2D0-60CED39795A3}" presName="parentLin" presStyleCnt="0"/>
      <dgm:spPr/>
    </dgm:pt>
    <dgm:pt modelId="{ED2796BF-FF0B-4F2C-9969-D7E44C986DFD}" type="pres">
      <dgm:prSet presAssocID="{FAA8A275-1C1A-4EFC-A2D0-60CED39795A3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1DED390B-0CF6-491B-9D59-50750C2357BC}" type="pres">
      <dgm:prSet presAssocID="{FAA8A275-1C1A-4EFC-A2D0-60CED39795A3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1FFBA4-6171-44F1-86A9-6D1411194D84}" type="pres">
      <dgm:prSet presAssocID="{FAA8A275-1C1A-4EFC-A2D0-60CED39795A3}" presName="negativeSpace" presStyleCnt="0"/>
      <dgm:spPr/>
    </dgm:pt>
    <dgm:pt modelId="{CDE71E53-0548-47F4-943E-D3427C3DE71A}" type="pres">
      <dgm:prSet presAssocID="{FAA8A275-1C1A-4EFC-A2D0-60CED39795A3}" presName="childText" presStyleLbl="conFgAcc1" presStyleIdx="1" presStyleCnt="4">
        <dgm:presLayoutVars>
          <dgm:bulletEnabled val="1"/>
        </dgm:presLayoutVars>
      </dgm:prSet>
      <dgm:spPr/>
    </dgm:pt>
    <dgm:pt modelId="{B0462239-0794-4DC7-A6F3-F91D27D9DECC}" type="pres">
      <dgm:prSet presAssocID="{DCADE093-5EE4-43F5-8F36-B78069604229}" presName="spaceBetweenRectangles" presStyleCnt="0"/>
      <dgm:spPr/>
    </dgm:pt>
    <dgm:pt modelId="{7F172E00-B0C6-4E12-8562-FA6F1ABA89F2}" type="pres">
      <dgm:prSet presAssocID="{821EC92C-C960-49C0-8A34-D90E216C2A07}" presName="parentLin" presStyleCnt="0"/>
      <dgm:spPr/>
    </dgm:pt>
    <dgm:pt modelId="{4140A270-CD31-424A-AE10-0F09200D61F3}" type="pres">
      <dgm:prSet presAssocID="{821EC92C-C960-49C0-8A34-D90E216C2A07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E4296B35-8A2A-4AA9-BFC5-E5DE06850ABD}" type="pres">
      <dgm:prSet presAssocID="{821EC92C-C960-49C0-8A34-D90E216C2A07}" presName="parentText" presStyleLbl="node1" presStyleIdx="2" presStyleCnt="4" custScaleY="12619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0B7F6D-05B8-4406-95C3-F6A10955A0C0}" type="pres">
      <dgm:prSet presAssocID="{821EC92C-C960-49C0-8A34-D90E216C2A07}" presName="negativeSpace" presStyleCnt="0"/>
      <dgm:spPr/>
    </dgm:pt>
    <dgm:pt modelId="{8EDB3AE3-125A-4B6B-B575-F3E3845C7C2C}" type="pres">
      <dgm:prSet presAssocID="{821EC92C-C960-49C0-8A34-D90E216C2A07}" presName="childText" presStyleLbl="conFgAcc1" presStyleIdx="2" presStyleCnt="4">
        <dgm:presLayoutVars>
          <dgm:bulletEnabled val="1"/>
        </dgm:presLayoutVars>
      </dgm:prSet>
      <dgm:spPr/>
    </dgm:pt>
    <dgm:pt modelId="{1A2F7AE1-9EED-41F4-A3E1-C084EDB22CB5}" type="pres">
      <dgm:prSet presAssocID="{6C598238-A1A4-4A48-BB84-484A3B706E57}" presName="spaceBetweenRectangles" presStyleCnt="0"/>
      <dgm:spPr/>
    </dgm:pt>
    <dgm:pt modelId="{443BEE11-05E8-427A-8D5F-E0A602AEC415}" type="pres">
      <dgm:prSet presAssocID="{2BF1C1A2-4A96-4549-A3C3-0E2312BB1185}" presName="parentLin" presStyleCnt="0"/>
      <dgm:spPr/>
    </dgm:pt>
    <dgm:pt modelId="{66FC30B7-B1D1-4E3B-9EFE-DD41E5123BD5}" type="pres">
      <dgm:prSet presAssocID="{2BF1C1A2-4A96-4549-A3C3-0E2312BB1185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EEA20526-409E-4CD3-BBE8-6A14B6B70825}" type="pres">
      <dgm:prSet presAssocID="{2BF1C1A2-4A96-4549-A3C3-0E2312BB1185}" presName="parentText" presStyleLbl="node1" presStyleIdx="3" presStyleCnt="4" custScaleY="14319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B53D59-1450-4716-980E-0B51A1612365}" type="pres">
      <dgm:prSet presAssocID="{2BF1C1A2-4A96-4549-A3C3-0E2312BB1185}" presName="negativeSpace" presStyleCnt="0"/>
      <dgm:spPr/>
    </dgm:pt>
    <dgm:pt modelId="{7A61F484-2EE6-4FDD-818C-76C7096FC7D9}" type="pres">
      <dgm:prSet presAssocID="{2BF1C1A2-4A96-4549-A3C3-0E2312BB1185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85CDA6BD-B94D-4BA1-9319-93D2DDE1524F}" type="presOf" srcId="{2BF1C1A2-4A96-4549-A3C3-0E2312BB1185}" destId="{EEA20526-409E-4CD3-BBE8-6A14B6B70825}" srcOrd="1" destOrd="0" presId="urn:microsoft.com/office/officeart/2005/8/layout/list1"/>
    <dgm:cxn modelId="{BEBF3685-5D12-4CDE-BAED-F3766211D268}" srcId="{B50CBE81-4D26-4281-94E7-2543AA80AC15}" destId="{821EC92C-C960-49C0-8A34-D90E216C2A07}" srcOrd="2" destOrd="0" parTransId="{731461B5-9C37-4E59-8B14-A2EDEC647E10}" sibTransId="{6C598238-A1A4-4A48-BB84-484A3B706E57}"/>
    <dgm:cxn modelId="{C4E7FEFD-030E-45AE-AADD-3984D3948A41}" type="presOf" srcId="{FAA8A275-1C1A-4EFC-A2D0-60CED39795A3}" destId="{ED2796BF-FF0B-4F2C-9969-D7E44C986DFD}" srcOrd="0" destOrd="0" presId="urn:microsoft.com/office/officeart/2005/8/layout/list1"/>
    <dgm:cxn modelId="{F7A508B1-FF8A-4FEC-BC22-62533F678937}" type="presOf" srcId="{68B4AA6F-5640-4167-A190-735E9B129F52}" destId="{76DDFD8C-7307-40A3-B287-51CF1E94EF78}" srcOrd="1" destOrd="0" presId="urn:microsoft.com/office/officeart/2005/8/layout/list1"/>
    <dgm:cxn modelId="{32085471-4B61-4643-88D5-4E43D600821E}" type="presOf" srcId="{2BF1C1A2-4A96-4549-A3C3-0E2312BB1185}" destId="{66FC30B7-B1D1-4E3B-9EFE-DD41E5123BD5}" srcOrd="0" destOrd="0" presId="urn:microsoft.com/office/officeart/2005/8/layout/list1"/>
    <dgm:cxn modelId="{E997841D-2513-4791-8AD4-0A62762D0361}" type="presOf" srcId="{FAA8A275-1C1A-4EFC-A2D0-60CED39795A3}" destId="{1DED390B-0CF6-491B-9D59-50750C2357BC}" srcOrd="1" destOrd="0" presId="urn:microsoft.com/office/officeart/2005/8/layout/list1"/>
    <dgm:cxn modelId="{E68F790F-8CF5-487E-B503-AB5F966BA3F6}" type="presOf" srcId="{821EC92C-C960-49C0-8A34-D90E216C2A07}" destId="{4140A270-CD31-424A-AE10-0F09200D61F3}" srcOrd="0" destOrd="0" presId="urn:microsoft.com/office/officeart/2005/8/layout/list1"/>
    <dgm:cxn modelId="{0732CBC3-3826-402B-A30C-CDBA5831AEDC}" srcId="{B50CBE81-4D26-4281-94E7-2543AA80AC15}" destId="{68B4AA6F-5640-4167-A190-735E9B129F52}" srcOrd="0" destOrd="0" parTransId="{C3B99C3D-95B9-4626-84AE-5ECB199C5EF4}" sibTransId="{4C5E03C4-EFB3-496F-846B-DBCF01422061}"/>
    <dgm:cxn modelId="{DECF6409-C168-4D21-84A2-A8C54F38EAC4}" type="presOf" srcId="{68B4AA6F-5640-4167-A190-735E9B129F52}" destId="{F92803E4-41E5-45D8-B649-EACC49165DD2}" srcOrd="0" destOrd="0" presId="urn:microsoft.com/office/officeart/2005/8/layout/list1"/>
    <dgm:cxn modelId="{DFFBEAF1-40D1-481B-B799-61F0595D1410}" srcId="{B50CBE81-4D26-4281-94E7-2543AA80AC15}" destId="{2BF1C1A2-4A96-4549-A3C3-0E2312BB1185}" srcOrd="3" destOrd="0" parTransId="{5D26740F-D961-450B-8988-EBEF3D8D5538}" sibTransId="{F6F804B9-8598-44E1-8024-B8E25E3AC574}"/>
    <dgm:cxn modelId="{25463E03-66DF-4EFD-A3DC-FD23ECF30F53}" srcId="{B50CBE81-4D26-4281-94E7-2543AA80AC15}" destId="{FAA8A275-1C1A-4EFC-A2D0-60CED39795A3}" srcOrd="1" destOrd="0" parTransId="{EACD957A-0120-42CC-9E3A-6FAD0EC7BD81}" sibTransId="{DCADE093-5EE4-43F5-8F36-B78069604229}"/>
    <dgm:cxn modelId="{271B8752-F3EC-4946-A32A-69AD292BABBD}" type="presOf" srcId="{B50CBE81-4D26-4281-94E7-2543AA80AC15}" destId="{565C2B5A-2C58-44F5-8B2B-1CE5FA9751D8}" srcOrd="0" destOrd="0" presId="urn:microsoft.com/office/officeart/2005/8/layout/list1"/>
    <dgm:cxn modelId="{D2A65BF9-C589-45D8-AA6E-38E1FE7A33FF}" type="presOf" srcId="{821EC92C-C960-49C0-8A34-D90E216C2A07}" destId="{E4296B35-8A2A-4AA9-BFC5-E5DE06850ABD}" srcOrd="1" destOrd="0" presId="urn:microsoft.com/office/officeart/2005/8/layout/list1"/>
    <dgm:cxn modelId="{381D3C5C-FA61-4965-9BE2-A8F00A484839}" type="presParOf" srcId="{565C2B5A-2C58-44F5-8B2B-1CE5FA9751D8}" destId="{54A559EE-CBED-4AD1-A5F1-7638FB2CBE41}" srcOrd="0" destOrd="0" presId="urn:microsoft.com/office/officeart/2005/8/layout/list1"/>
    <dgm:cxn modelId="{B250A4E2-F215-48C1-A67F-F3CF95B4DE7D}" type="presParOf" srcId="{54A559EE-CBED-4AD1-A5F1-7638FB2CBE41}" destId="{F92803E4-41E5-45D8-B649-EACC49165DD2}" srcOrd="0" destOrd="0" presId="urn:microsoft.com/office/officeart/2005/8/layout/list1"/>
    <dgm:cxn modelId="{B4B6B9D3-B0BE-412E-B886-0E2CE6B14027}" type="presParOf" srcId="{54A559EE-CBED-4AD1-A5F1-7638FB2CBE41}" destId="{76DDFD8C-7307-40A3-B287-51CF1E94EF78}" srcOrd="1" destOrd="0" presId="urn:microsoft.com/office/officeart/2005/8/layout/list1"/>
    <dgm:cxn modelId="{5B849A1C-5327-4E3D-BE89-8A116EE214D2}" type="presParOf" srcId="{565C2B5A-2C58-44F5-8B2B-1CE5FA9751D8}" destId="{42FA4283-E96F-4248-A478-F010079AB0E4}" srcOrd="1" destOrd="0" presId="urn:microsoft.com/office/officeart/2005/8/layout/list1"/>
    <dgm:cxn modelId="{C9133B1D-04E7-455E-B7F1-DA696609B201}" type="presParOf" srcId="{565C2B5A-2C58-44F5-8B2B-1CE5FA9751D8}" destId="{8857E00E-7F42-49EE-A8CD-1DE448A4B890}" srcOrd="2" destOrd="0" presId="urn:microsoft.com/office/officeart/2005/8/layout/list1"/>
    <dgm:cxn modelId="{C79E304C-0E13-4573-81FB-D0B382378A89}" type="presParOf" srcId="{565C2B5A-2C58-44F5-8B2B-1CE5FA9751D8}" destId="{0FA1732B-BB53-47C0-BA1B-009E95192544}" srcOrd="3" destOrd="0" presId="urn:microsoft.com/office/officeart/2005/8/layout/list1"/>
    <dgm:cxn modelId="{38FCBF75-5891-4EF0-8F6C-932CED4DD20C}" type="presParOf" srcId="{565C2B5A-2C58-44F5-8B2B-1CE5FA9751D8}" destId="{229754F2-8F6B-477B-A2A8-1A9A117D6064}" srcOrd="4" destOrd="0" presId="urn:microsoft.com/office/officeart/2005/8/layout/list1"/>
    <dgm:cxn modelId="{1DC7D583-C772-4CBA-816E-37A92A0D0F5D}" type="presParOf" srcId="{229754F2-8F6B-477B-A2A8-1A9A117D6064}" destId="{ED2796BF-FF0B-4F2C-9969-D7E44C986DFD}" srcOrd="0" destOrd="0" presId="urn:microsoft.com/office/officeart/2005/8/layout/list1"/>
    <dgm:cxn modelId="{CE6AE674-7F73-43DD-A3CD-D1EC2E5928DC}" type="presParOf" srcId="{229754F2-8F6B-477B-A2A8-1A9A117D6064}" destId="{1DED390B-0CF6-491B-9D59-50750C2357BC}" srcOrd="1" destOrd="0" presId="urn:microsoft.com/office/officeart/2005/8/layout/list1"/>
    <dgm:cxn modelId="{920FB83C-DA80-4FE5-910B-5BC3CEE183EE}" type="presParOf" srcId="{565C2B5A-2C58-44F5-8B2B-1CE5FA9751D8}" destId="{EC1FFBA4-6171-44F1-86A9-6D1411194D84}" srcOrd="5" destOrd="0" presId="urn:microsoft.com/office/officeart/2005/8/layout/list1"/>
    <dgm:cxn modelId="{467DFFE3-B050-4B3E-93C7-9779A0968970}" type="presParOf" srcId="{565C2B5A-2C58-44F5-8B2B-1CE5FA9751D8}" destId="{CDE71E53-0548-47F4-943E-D3427C3DE71A}" srcOrd="6" destOrd="0" presId="urn:microsoft.com/office/officeart/2005/8/layout/list1"/>
    <dgm:cxn modelId="{C4AE6607-3C4F-46E4-9B13-70C126574D78}" type="presParOf" srcId="{565C2B5A-2C58-44F5-8B2B-1CE5FA9751D8}" destId="{B0462239-0794-4DC7-A6F3-F91D27D9DECC}" srcOrd="7" destOrd="0" presId="urn:microsoft.com/office/officeart/2005/8/layout/list1"/>
    <dgm:cxn modelId="{07F6D7A6-2AE7-4893-83A1-236541F371B2}" type="presParOf" srcId="{565C2B5A-2C58-44F5-8B2B-1CE5FA9751D8}" destId="{7F172E00-B0C6-4E12-8562-FA6F1ABA89F2}" srcOrd="8" destOrd="0" presId="urn:microsoft.com/office/officeart/2005/8/layout/list1"/>
    <dgm:cxn modelId="{26BB6BA8-68A8-4FBC-B48D-468C45715481}" type="presParOf" srcId="{7F172E00-B0C6-4E12-8562-FA6F1ABA89F2}" destId="{4140A270-CD31-424A-AE10-0F09200D61F3}" srcOrd="0" destOrd="0" presId="urn:microsoft.com/office/officeart/2005/8/layout/list1"/>
    <dgm:cxn modelId="{0197ACF2-3D1A-4E46-9687-02846B103755}" type="presParOf" srcId="{7F172E00-B0C6-4E12-8562-FA6F1ABA89F2}" destId="{E4296B35-8A2A-4AA9-BFC5-E5DE06850ABD}" srcOrd="1" destOrd="0" presId="urn:microsoft.com/office/officeart/2005/8/layout/list1"/>
    <dgm:cxn modelId="{43AF19AC-3A7A-4855-BA4C-4CA292FAA2E5}" type="presParOf" srcId="{565C2B5A-2C58-44F5-8B2B-1CE5FA9751D8}" destId="{C00B7F6D-05B8-4406-95C3-F6A10955A0C0}" srcOrd="9" destOrd="0" presId="urn:microsoft.com/office/officeart/2005/8/layout/list1"/>
    <dgm:cxn modelId="{70CA72C9-51D7-4B5E-B2D7-34B5D54708FA}" type="presParOf" srcId="{565C2B5A-2C58-44F5-8B2B-1CE5FA9751D8}" destId="{8EDB3AE3-125A-4B6B-B575-F3E3845C7C2C}" srcOrd="10" destOrd="0" presId="urn:microsoft.com/office/officeart/2005/8/layout/list1"/>
    <dgm:cxn modelId="{0F889B7E-B819-4121-91B3-DE6A2E768EE4}" type="presParOf" srcId="{565C2B5A-2C58-44F5-8B2B-1CE5FA9751D8}" destId="{1A2F7AE1-9EED-41F4-A3E1-C084EDB22CB5}" srcOrd="11" destOrd="0" presId="urn:microsoft.com/office/officeart/2005/8/layout/list1"/>
    <dgm:cxn modelId="{C6D9AF94-D1EF-48DA-83B6-B5815F6E0A02}" type="presParOf" srcId="{565C2B5A-2C58-44F5-8B2B-1CE5FA9751D8}" destId="{443BEE11-05E8-427A-8D5F-E0A602AEC415}" srcOrd="12" destOrd="0" presId="urn:microsoft.com/office/officeart/2005/8/layout/list1"/>
    <dgm:cxn modelId="{F444BFBA-CF47-4326-9088-19DE74110403}" type="presParOf" srcId="{443BEE11-05E8-427A-8D5F-E0A602AEC415}" destId="{66FC30B7-B1D1-4E3B-9EFE-DD41E5123BD5}" srcOrd="0" destOrd="0" presId="urn:microsoft.com/office/officeart/2005/8/layout/list1"/>
    <dgm:cxn modelId="{578EC145-10C9-44F0-A191-284072E1794A}" type="presParOf" srcId="{443BEE11-05E8-427A-8D5F-E0A602AEC415}" destId="{EEA20526-409E-4CD3-BBE8-6A14B6B70825}" srcOrd="1" destOrd="0" presId="urn:microsoft.com/office/officeart/2005/8/layout/list1"/>
    <dgm:cxn modelId="{5E5D9786-64FD-4BA9-BA57-CA5640911C29}" type="presParOf" srcId="{565C2B5A-2C58-44F5-8B2B-1CE5FA9751D8}" destId="{8FB53D59-1450-4716-980E-0B51A1612365}" srcOrd="13" destOrd="0" presId="urn:microsoft.com/office/officeart/2005/8/layout/list1"/>
    <dgm:cxn modelId="{AD5D50AB-FD78-4947-8928-A1CBD4FED4DE}" type="presParOf" srcId="{565C2B5A-2C58-44F5-8B2B-1CE5FA9751D8}" destId="{7A61F484-2EE6-4FDD-818C-76C7096FC7D9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02E656-4E24-40F4-AFAB-FC655ADB1313}">
      <dsp:nvSpPr>
        <dsp:cNvPr id="0" name=""/>
        <dsp:cNvSpPr/>
      </dsp:nvSpPr>
      <dsp:spPr>
        <a:xfrm>
          <a:off x="0" y="663255"/>
          <a:ext cx="5715000" cy="108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CF2850-7711-483C-9C84-6B7BEAB9BE02}">
      <dsp:nvSpPr>
        <dsp:cNvPr id="0" name=""/>
        <dsp:cNvSpPr/>
      </dsp:nvSpPr>
      <dsp:spPr>
        <a:xfrm>
          <a:off x="285750" y="28575"/>
          <a:ext cx="4000500" cy="12693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1209" tIns="0" rIns="151209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1800" kern="12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Tadqiq etish bosqichida o‘quvchilar </a:t>
          </a:r>
          <a:r>
            <a:rPr lang="uz-Latn-UZ" sz="1800" b="1" kern="12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tadqiqot natijalaridagi qonuniyatni</a:t>
          </a:r>
          <a:r>
            <a:rPr lang="uz-Latn-UZ" sz="1800" kern="12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 payqashi, sabab-oqibat bog‘lanishlarni aniqlashi kerak. 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347715" y="90540"/>
        <a:ext cx="3876570" cy="1145430"/>
      </dsp:txXfrm>
    </dsp:sp>
    <dsp:sp modelId="{7513C050-BD5B-4A26-B844-1DA34634A4A0}">
      <dsp:nvSpPr>
        <dsp:cNvPr id="0" name=""/>
        <dsp:cNvSpPr/>
      </dsp:nvSpPr>
      <dsp:spPr>
        <a:xfrm>
          <a:off x="0" y="3225326"/>
          <a:ext cx="5715000" cy="108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ABF2F8-4590-4143-BE12-A85175478B5A}">
      <dsp:nvSpPr>
        <dsp:cNvPr id="0" name=""/>
        <dsp:cNvSpPr/>
      </dsp:nvSpPr>
      <dsp:spPr>
        <a:xfrm>
          <a:off x="272076" y="1979055"/>
          <a:ext cx="5441522" cy="1880950"/>
        </a:xfrm>
        <a:prstGeom prst="roundRect">
          <a:avLst/>
        </a:prstGeom>
        <a:solidFill>
          <a:schemeClr val="accent3">
            <a:hueOff val="6929610"/>
            <a:satOff val="2718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1209" tIns="0" rIns="151209" bIns="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1800" b="1" kern="12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2-bosqich natijasi: </a:t>
          </a:r>
          <a:r>
            <a:rPr lang="uz-Latn-UZ" sz="1800" kern="12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o‘quvchilar o‘tkazilgan tadqiqotni va uning natijalaridagi </a:t>
          </a:r>
          <a:r>
            <a:rPr lang="uz-Latn-UZ" sz="1800" b="1" kern="12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qonuniyatlarni </a:t>
          </a:r>
          <a:r>
            <a:rPr lang="uz-Latn-UZ" sz="1800" kern="1200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</a:rPr>
            <a:t>muhokama qiladi. Bu har bir o‘quvchiga sinfdoshlarining kuzatishlari va dastlabki tushuntirishlarini tinglashga, shuningdek, darsning keyingi bosqichiga tayyorgarlik ko‘rishga imkon beradi.</a:t>
          </a:r>
          <a:endParaRPr lang="ru-RU" sz="1800" kern="1200" dirty="0">
            <a:solidFill>
              <a:schemeClr val="tx1"/>
            </a:solidFill>
          </a:endParaRPr>
        </a:p>
      </dsp:txBody>
      <dsp:txXfrm>
        <a:off x="363896" y="2070875"/>
        <a:ext cx="5257882" cy="16973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57E00E-7F42-49EE-A8CD-1DE448A4B890}">
      <dsp:nvSpPr>
        <dsp:cNvPr id="0" name=""/>
        <dsp:cNvSpPr/>
      </dsp:nvSpPr>
      <dsp:spPr>
        <a:xfrm>
          <a:off x="0" y="448373"/>
          <a:ext cx="5065085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DDFD8C-7307-40A3-B287-51CF1E94EF78}">
      <dsp:nvSpPr>
        <dsp:cNvPr id="0" name=""/>
        <dsp:cNvSpPr/>
      </dsp:nvSpPr>
      <dsp:spPr>
        <a:xfrm>
          <a:off x="257025" y="34972"/>
          <a:ext cx="3545559" cy="85608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014" tIns="0" rIns="134014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latin typeface="+mj-lt"/>
              <a:ea typeface="Calibri" panose="020F0502020204030204" pitchFamily="34" charset="0"/>
            </a:rPr>
            <a:t>O</a:t>
          </a:r>
          <a:r>
            <a:rPr lang="uz-Latn-UZ" sz="1400" kern="1200" dirty="0">
              <a:latin typeface="+mj-lt"/>
              <a:ea typeface="Calibri" panose="020F0502020204030204" pitchFamily="34" charset="0"/>
            </a:rPr>
            <a:t>‘qituvchi o‘quvchilardan avvalgi bosqichlarda </a:t>
          </a:r>
          <a:r>
            <a:rPr lang="uz-Latn-UZ" sz="1400" b="1" kern="1200" dirty="0">
              <a:solidFill>
                <a:schemeClr val="tx1"/>
              </a:solidFill>
              <a:latin typeface="+mj-lt"/>
              <a:ea typeface="Calibri" panose="020F0502020204030204" pitchFamily="34" charset="0"/>
            </a:rPr>
            <a:t>nimani o‘rgangani va kuzatganini tushuntirishni </a:t>
          </a:r>
          <a:r>
            <a:rPr lang="uz-Latn-UZ" sz="1400" kern="1200" dirty="0">
              <a:latin typeface="+mj-lt"/>
              <a:ea typeface="Calibri" panose="020F0502020204030204" pitchFamily="34" charset="0"/>
            </a:rPr>
            <a:t>so‘raydi. </a:t>
          </a:r>
          <a:endParaRPr lang="ru-RU" sz="1400" kern="1200" dirty="0">
            <a:latin typeface="+mj-lt"/>
          </a:endParaRPr>
        </a:p>
      </dsp:txBody>
      <dsp:txXfrm>
        <a:off x="298815" y="76762"/>
        <a:ext cx="3461979" cy="772500"/>
      </dsp:txXfrm>
    </dsp:sp>
    <dsp:sp modelId="{CDE71E53-0548-47F4-943E-D3427C3DE71A}">
      <dsp:nvSpPr>
        <dsp:cNvPr id="0" name=""/>
        <dsp:cNvSpPr/>
      </dsp:nvSpPr>
      <dsp:spPr>
        <a:xfrm>
          <a:off x="0" y="1763813"/>
          <a:ext cx="5065085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2309870"/>
              <a:satOff val="906"/>
              <a:lumOff val="91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ED390B-0CF6-491B-9D59-50750C2357BC}">
      <dsp:nvSpPr>
        <dsp:cNvPr id="0" name=""/>
        <dsp:cNvSpPr/>
      </dsp:nvSpPr>
      <dsp:spPr>
        <a:xfrm>
          <a:off x="253254" y="1335773"/>
          <a:ext cx="3545559" cy="856080"/>
        </a:xfrm>
        <a:prstGeom prst="roundRect">
          <a:avLst/>
        </a:prstGeom>
        <a:solidFill>
          <a:schemeClr val="accent3">
            <a:hueOff val="2309870"/>
            <a:satOff val="906"/>
            <a:lumOff val="91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014" tIns="0" rIns="134014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>
              <a:latin typeface="+mj-lt"/>
            </a:rPr>
            <a:t>O</a:t>
          </a:r>
          <a:r>
            <a:rPr lang="uz-Latn-UZ" sz="1400" kern="1200" dirty="0">
              <a:latin typeface="+mj-lt"/>
            </a:rPr>
            <a:t>‘q</a:t>
          </a:r>
          <a:r>
            <a:rPr lang="en-US" sz="1400" kern="1200" dirty="0" err="1">
              <a:latin typeface="+mj-lt"/>
            </a:rPr>
            <a:t>ituvchi</a:t>
          </a:r>
          <a:r>
            <a:rPr lang="uz-Latn-UZ" sz="1400" kern="1200" dirty="0">
              <a:latin typeface="+mj-lt"/>
            </a:rPr>
            <a:t> </a:t>
          </a:r>
          <a:r>
            <a:rPr lang="uz-Latn-UZ" sz="1400" b="1" kern="1200" dirty="0">
              <a:solidFill>
                <a:schemeClr val="tx1"/>
              </a:solidFill>
              <a:latin typeface="+mj-lt"/>
            </a:rPr>
            <a:t>ilmiy </a:t>
          </a:r>
          <a:r>
            <a:rPr lang="en-US" sz="1400" b="1" kern="1200" dirty="0" err="1">
              <a:solidFill>
                <a:schemeClr val="tx1"/>
              </a:solidFill>
              <a:latin typeface="+mj-lt"/>
            </a:rPr>
            <a:t>tushunchalar</a:t>
          </a:r>
          <a:r>
            <a:rPr lang="en-US" sz="1400" b="1" kern="1200" dirty="0">
              <a:solidFill>
                <a:schemeClr val="tx1"/>
              </a:solidFill>
              <a:latin typeface="+mj-lt"/>
            </a:rPr>
            <a:t> </a:t>
          </a:r>
          <a:r>
            <a:rPr lang="en-US" sz="1400" kern="1200" dirty="0" err="1">
              <a:latin typeface="+mj-lt"/>
            </a:rPr>
            <a:t>mazmunini</a:t>
          </a:r>
          <a:r>
            <a:rPr lang="en-US" sz="1400" kern="1200" dirty="0">
              <a:latin typeface="+mj-lt"/>
            </a:rPr>
            <a:t> </a:t>
          </a:r>
          <a:r>
            <a:rPr lang="en-US" sz="1400" kern="1200" dirty="0" err="1">
              <a:latin typeface="+mj-lt"/>
            </a:rPr>
            <a:t>kengroq</a:t>
          </a:r>
          <a:r>
            <a:rPr lang="en-US" sz="1400" kern="1200" dirty="0">
              <a:latin typeface="+mj-lt"/>
            </a:rPr>
            <a:t> </a:t>
          </a:r>
          <a:r>
            <a:rPr lang="en-US" sz="1400" kern="1200" dirty="0" err="1">
              <a:latin typeface="+mj-lt"/>
            </a:rPr>
            <a:t>yoritib</a:t>
          </a:r>
          <a:r>
            <a:rPr lang="en-US" sz="1400" kern="1200" dirty="0">
              <a:latin typeface="+mj-lt"/>
            </a:rPr>
            <a:t> </a:t>
          </a:r>
          <a:r>
            <a:rPr lang="en-US" sz="1400" kern="1200" dirty="0" err="1">
              <a:latin typeface="+mj-lt"/>
            </a:rPr>
            <a:t>berishi</a:t>
          </a:r>
          <a:r>
            <a:rPr lang="en-US" sz="1400" kern="1200" dirty="0">
              <a:latin typeface="+mj-lt"/>
            </a:rPr>
            <a:t> </a:t>
          </a:r>
          <a:r>
            <a:rPr lang="en-US" sz="1400" kern="1200" dirty="0" err="1">
              <a:latin typeface="+mj-lt"/>
            </a:rPr>
            <a:t>lozim</a:t>
          </a:r>
          <a:r>
            <a:rPr lang="uz-Latn-UZ" sz="1400" kern="1200" dirty="0">
              <a:latin typeface="+mj-lt"/>
            </a:rPr>
            <a:t>.</a:t>
          </a:r>
          <a:endParaRPr lang="en-US" sz="1400" kern="1200" dirty="0">
            <a:latin typeface="+mj-lt"/>
            <a:ea typeface="Calibri" panose="020F0502020204030204" pitchFamily="34" charset="0"/>
          </a:endParaRPr>
        </a:p>
      </dsp:txBody>
      <dsp:txXfrm>
        <a:off x="295044" y="1377563"/>
        <a:ext cx="3461979" cy="772500"/>
      </dsp:txXfrm>
    </dsp:sp>
    <dsp:sp modelId="{8EDB3AE3-125A-4B6B-B575-F3E3845C7C2C}">
      <dsp:nvSpPr>
        <dsp:cNvPr id="0" name=""/>
        <dsp:cNvSpPr/>
      </dsp:nvSpPr>
      <dsp:spPr>
        <a:xfrm>
          <a:off x="0" y="3303521"/>
          <a:ext cx="5065085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4619740"/>
              <a:satOff val="1812"/>
              <a:lumOff val="183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296B35-8A2A-4AA9-BFC5-E5DE06850ABD}">
      <dsp:nvSpPr>
        <dsp:cNvPr id="0" name=""/>
        <dsp:cNvSpPr/>
      </dsp:nvSpPr>
      <dsp:spPr>
        <a:xfrm>
          <a:off x="253254" y="2651213"/>
          <a:ext cx="3545559" cy="1080347"/>
        </a:xfrm>
        <a:prstGeom prst="roundRect">
          <a:avLst/>
        </a:prstGeom>
        <a:solidFill>
          <a:schemeClr val="accent3">
            <a:hueOff val="4619740"/>
            <a:satOff val="1812"/>
            <a:lumOff val="183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014" tIns="0" rIns="134014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Latn-UZ" sz="1400" kern="1200" dirty="0">
              <a:latin typeface="+mj-lt"/>
            </a:rPr>
            <a:t>O‘quvchilar ilmiy tushunchalarni yaxshiroq o‘zlashtirish</a:t>
          </a:r>
          <a:r>
            <a:rPr lang="en-US" sz="1400" kern="1200" dirty="0">
              <a:latin typeface="+mj-lt"/>
            </a:rPr>
            <a:t>lar</a:t>
          </a:r>
          <a:r>
            <a:rPr lang="uz-Latn-UZ" sz="1400" kern="1200" dirty="0">
              <a:latin typeface="+mj-lt"/>
            </a:rPr>
            <a:t>i uchun </a:t>
          </a:r>
          <a:r>
            <a:rPr lang="en-US" sz="1400" kern="1200" dirty="0" err="1">
              <a:latin typeface="+mj-lt"/>
            </a:rPr>
            <a:t>darsda</a:t>
          </a:r>
          <a:r>
            <a:rPr lang="en-US" sz="1400" kern="1200" dirty="0">
              <a:latin typeface="+mj-lt"/>
            </a:rPr>
            <a:t> </a:t>
          </a:r>
          <a:r>
            <a:rPr lang="uz-Latn-UZ" sz="1400" kern="1200" dirty="0">
              <a:latin typeface="+mj-lt"/>
            </a:rPr>
            <a:t>nafaqat verbal, balki </a:t>
          </a:r>
          <a:r>
            <a:rPr lang="uz-Latn-UZ" sz="1400" b="1" kern="1200" dirty="0">
              <a:solidFill>
                <a:schemeClr val="tx1"/>
              </a:solidFill>
              <a:latin typeface="+mj-lt"/>
            </a:rPr>
            <a:t>video</a:t>
          </a:r>
          <a:r>
            <a:rPr lang="en-US" sz="1400" b="1" kern="1200" dirty="0">
              <a:solidFill>
                <a:schemeClr val="tx1"/>
              </a:solidFill>
              <a:latin typeface="+mj-lt"/>
            </a:rPr>
            <a:t>,</a:t>
          </a:r>
          <a:r>
            <a:rPr lang="uz-Latn-UZ" sz="1400" b="1" kern="1200" dirty="0">
              <a:solidFill>
                <a:schemeClr val="tx1"/>
              </a:solidFill>
              <a:latin typeface="+mj-lt"/>
            </a:rPr>
            <a:t> audio </a:t>
          </a:r>
          <a:r>
            <a:rPr lang="en-US" sz="1400" kern="1200" dirty="0" err="1">
              <a:latin typeface="+mj-lt"/>
            </a:rPr>
            <a:t>materiallar</a:t>
          </a:r>
          <a:r>
            <a:rPr lang="uz-Latn-UZ" sz="1400" kern="1200" dirty="0">
              <a:latin typeface="+mj-lt"/>
            </a:rPr>
            <a:t>dan foydalanish maqsadga muvofiq. </a:t>
          </a:r>
          <a:endParaRPr lang="ru-RU" sz="1400" kern="1200" dirty="0">
            <a:latin typeface="+mj-lt"/>
          </a:endParaRPr>
        </a:p>
      </dsp:txBody>
      <dsp:txXfrm>
        <a:off x="305992" y="2703951"/>
        <a:ext cx="3440083" cy="974871"/>
      </dsp:txXfrm>
    </dsp:sp>
    <dsp:sp modelId="{7A61F484-2EE6-4FDD-818C-76C7096FC7D9}">
      <dsp:nvSpPr>
        <dsp:cNvPr id="0" name=""/>
        <dsp:cNvSpPr/>
      </dsp:nvSpPr>
      <dsp:spPr>
        <a:xfrm>
          <a:off x="0" y="4988745"/>
          <a:ext cx="5065085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6929610"/>
              <a:satOff val="2718"/>
              <a:lumOff val="274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A20526-409E-4CD3-BBE8-6A14B6B70825}">
      <dsp:nvSpPr>
        <dsp:cNvPr id="0" name=""/>
        <dsp:cNvSpPr/>
      </dsp:nvSpPr>
      <dsp:spPr>
        <a:xfrm>
          <a:off x="253254" y="4190921"/>
          <a:ext cx="3545559" cy="1225863"/>
        </a:xfrm>
        <a:prstGeom prst="roundRect">
          <a:avLst/>
        </a:prstGeom>
        <a:solidFill>
          <a:schemeClr val="accent3">
            <a:hueOff val="6929610"/>
            <a:satOff val="2718"/>
            <a:lumOff val="274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014" tIns="0" rIns="134014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b="1" kern="1200" dirty="0">
              <a:latin typeface="+mj-lt"/>
            </a:rPr>
            <a:t>O</a:t>
          </a:r>
          <a:r>
            <a:rPr lang="uz-Latn-UZ" sz="1400" kern="1200" dirty="0">
              <a:latin typeface="+mj-lt"/>
            </a:rPr>
            <a:t>‘quvchilar avvalgi bosqichlarda egallagan bilimlarini ushbu bosqichda darhol qo‘llay olmasa, o‘qituvchi xavotirga tushmasligi kerak</a:t>
          </a:r>
          <a:r>
            <a:rPr lang="en-US" sz="1400" kern="1200" dirty="0">
              <a:latin typeface="+mj-lt"/>
            </a:rPr>
            <a:t>, </a:t>
          </a:r>
          <a:r>
            <a:rPr lang="en-US" sz="1400" kern="1200" dirty="0" err="1">
              <a:latin typeface="+mj-lt"/>
            </a:rPr>
            <a:t>chunki</a:t>
          </a:r>
          <a:r>
            <a:rPr lang="en-US" sz="1400" kern="1200" dirty="0">
              <a:latin typeface="+mj-lt"/>
            </a:rPr>
            <a:t> </a:t>
          </a:r>
          <a:r>
            <a:rPr lang="uz-Latn-UZ" sz="1400" b="1" kern="1200" dirty="0">
              <a:solidFill>
                <a:schemeClr val="tx1"/>
              </a:solidFill>
              <a:latin typeface="+mj-lt"/>
            </a:rPr>
            <a:t>ilmiy tushunchalarni o‘zlashtirish vaqt </a:t>
          </a:r>
          <a:r>
            <a:rPr lang="uz-Latn-UZ" sz="1400" kern="1200" dirty="0">
              <a:latin typeface="+mj-lt"/>
            </a:rPr>
            <a:t>talab etadi. </a:t>
          </a:r>
          <a:endParaRPr lang="ru-RU" sz="1400" kern="1200" dirty="0">
            <a:latin typeface="+mj-lt"/>
          </a:endParaRPr>
        </a:p>
      </dsp:txBody>
      <dsp:txXfrm>
        <a:off x="313096" y="4250763"/>
        <a:ext cx="3425875" cy="11061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66B1A679-998D-4AF7-81DA-37EFC186D1B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E181D35-00E6-4336-9842-DCA58DEBF9D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CFCC57-32F4-4C75-82C6-C4434E09ABED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9549A602-A569-4F70-B61A-37B22BDB665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71154D00-0949-4BF8-89D6-64723B6898E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333877-85D4-4704-8FE8-88CBC7A2CA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9221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80D6E7-B569-4C85-92F0-D9173FFB3CB0}" type="datetimeFigureOut">
              <a:rPr lang="en-US" smtClean="0"/>
              <a:t>2/9/2025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80E036-2AD3-40EE-8A71-C2A4E931E2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5736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18930710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25956060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5845540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7484696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38259317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0839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otes Placeholder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12586236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4863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065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 userDrawn="1"/>
        </p:nvSpPr>
        <p:spPr>
          <a:xfrm>
            <a:off x="0" y="-3175"/>
            <a:ext cx="12192000" cy="6861175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3" name="Trapezoid 123"/>
          <p:cNvSpPr/>
          <p:nvPr userDrawn="1"/>
        </p:nvSpPr>
        <p:spPr>
          <a:xfrm>
            <a:off x="536575" y="-3175"/>
            <a:ext cx="5181600" cy="6858000"/>
          </a:xfrm>
          <a:prstGeom prst="trapezoid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9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" name="Round Same Side Corner Rectangle 6"/>
          <p:cNvSpPr/>
          <p:nvPr userDrawn="1"/>
        </p:nvSpPr>
        <p:spPr>
          <a:xfrm rot="10800000">
            <a:off x="233363" y="4548188"/>
            <a:ext cx="1531937" cy="2154237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5" name="Round Same Side Corner Rectangle 6"/>
          <p:cNvSpPr/>
          <p:nvPr userDrawn="1"/>
        </p:nvSpPr>
        <p:spPr>
          <a:xfrm rot="10800000">
            <a:off x="1819275" y="4548188"/>
            <a:ext cx="1531938" cy="2154237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6" name="Round Same Side Corner Rectangle 6"/>
          <p:cNvSpPr/>
          <p:nvPr userDrawn="1"/>
        </p:nvSpPr>
        <p:spPr>
          <a:xfrm rot="10800000">
            <a:off x="4994275" y="4548188"/>
            <a:ext cx="998538" cy="2154237"/>
          </a:xfrm>
          <a:custGeom>
            <a:avLst/>
            <a:gdLst/>
            <a:ahLst/>
            <a:cxnLst/>
            <a:rect l="l" t="t" r="r" b="b"/>
            <a:pathLst>
              <a:path w="998463" h="2154490">
                <a:moveTo>
                  <a:pt x="841789" y="978089"/>
                </a:moveTo>
                <a:lnTo>
                  <a:pt x="680139" y="978089"/>
                </a:lnTo>
                <a:lnTo>
                  <a:pt x="680139" y="237546"/>
                </a:lnTo>
                <a:cubicBezTo>
                  <a:pt x="680139" y="183534"/>
                  <a:pt x="716326" y="139748"/>
                  <a:pt x="760964" y="139748"/>
                </a:cubicBezTo>
                <a:cubicBezTo>
                  <a:pt x="805602" y="139748"/>
                  <a:pt x="841789" y="183534"/>
                  <a:pt x="841789" y="237546"/>
                </a:cubicBezTo>
                <a:close/>
                <a:moveTo>
                  <a:pt x="308085" y="1721436"/>
                </a:moveTo>
                <a:lnTo>
                  <a:pt x="146436" y="1721436"/>
                </a:lnTo>
                <a:lnTo>
                  <a:pt x="146436" y="234850"/>
                </a:lnTo>
                <a:cubicBezTo>
                  <a:pt x="146436" y="180838"/>
                  <a:pt x="182622" y="137052"/>
                  <a:pt x="227260" y="137052"/>
                </a:cubicBezTo>
                <a:cubicBezTo>
                  <a:pt x="271898" y="137052"/>
                  <a:pt x="308085" y="180838"/>
                  <a:pt x="308085" y="234850"/>
                </a:cubicBezTo>
                <a:close/>
                <a:moveTo>
                  <a:pt x="353617" y="1984286"/>
                </a:moveTo>
                <a:lnTo>
                  <a:pt x="353617" y="307247"/>
                </a:lnTo>
                <a:cubicBezTo>
                  <a:pt x="353617" y="195846"/>
                  <a:pt x="299337" y="105538"/>
                  <a:pt x="232380" y="105538"/>
                </a:cubicBezTo>
                <a:cubicBezTo>
                  <a:pt x="165422" y="105538"/>
                  <a:pt x="111143" y="195846"/>
                  <a:pt x="111143" y="307247"/>
                </a:cubicBezTo>
                <a:lnTo>
                  <a:pt x="111143" y="1984286"/>
                </a:lnTo>
                <a:close/>
                <a:moveTo>
                  <a:pt x="887320" y="1986981"/>
                </a:moveTo>
                <a:lnTo>
                  <a:pt x="887320" y="309942"/>
                </a:lnTo>
                <a:cubicBezTo>
                  <a:pt x="887320" y="198542"/>
                  <a:pt x="833041" y="108234"/>
                  <a:pt x="766083" y="108234"/>
                </a:cubicBezTo>
                <a:cubicBezTo>
                  <a:pt x="699126" y="108234"/>
                  <a:pt x="644846" y="198542"/>
                  <a:pt x="644846" y="309942"/>
                </a:cubicBezTo>
                <a:lnTo>
                  <a:pt x="644846" y="1986981"/>
                </a:lnTo>
                <a:close/>
                <a:moveTo>
                  <a:pt x="414419" y="2151795"/>
                </a:moveTo>
                <a:lnTo>
                  <a:pt x="50341" y="2151795"/>
                </a:lnTo>
                <a:cubicBezTo>
                  <a:pt x="22538" y="2151795"/>
                  <a:pt x="0" y="2114296"/>
                  <a:pt x="0" y="2068040"/>
                </a:cubicBezTo>
                <a:cubicBezTo>
                  <a:pt x="0" y="2021784"/>
                  <a:pt x="22538" y="1984286"/>
                  <a:pt x="50341" y="1984286"/>
                </a:cubicBezTo>
                <a:lnTo>
                  <a:pt x="54565" y="1984286"/>
                </a:lnTo>
                <a:lnTo>
                  <a:pt x="54565" y="295839"/>
                </a:lnTo>
                <a:cubicBezTo>
                  <a:pt x="54565" y="132451"/>
                  <a:pt x="134175" y="0"/>
                  <a:pt x="232379" y="0"/>
                </a:cubicBezTo>
                <a:cubicBezTo>
                  <a:pt x="330584" y="0"/>
                  <a:pt x="410194" y="132451"/>
                  <a:pt x="410194" y="295839"/>
                </a:cubicBezTo>
                <a:lnTo>
                  <a:pt x="410194" y="1984286"/>
                </a:lnTo>
                <a:lnTo>
                  <a:pt x="414419" y="1984286"/>
                </a:lnTo>
                <a:cubicBezTo>
                  <a:pt x="442221" y="1984286"/>
                  <a:pt x="464760" y="2021784"/>
                  <a:pt x="464760" y="2068040"/>
                </a:cubicBezTo>
                <a:cubicBezTo>
                  <a:pt x="464760" y="2114296"/>
                  <a:pt x="442221" y="2151795"/>
                  <a:pt x="414419" y="2151795"/>
                </a:cubicBezTo>
                <a:close/>
                <a:moveTo>
                  <a:pt x="948122" y="2154490"/>
                </a:moveTo>
                <a:lnTo>
                  <a:pt x="584044" y="2154490"/>
                </a:lnTo>
                <a:cubicBezTo>
                  <a:pt x="556242" y="2154490"/>
                  <a:pt x="533703" y="2116992"/>
                  <a:pt x="533703" y="2070736"/>
                </a:cubicBezTo>
                <a:cubicBezTo>
                  <a:pt x="533703" y="2024480"/>
                  <a:pt x="556242" y="1986981"/>
                  <a:pt x="584044" y="1986981"/>
                </a:cubicBezTo>
                <a:lnTo>
                  <a:pt x="588268" y="1986981"/>
                </a:lnTo>
                <a:lnTo>
                  <a:pt x="588268" y="298535"/>
                </a:lnTo>
                <a:cubicBezTo>
                  <a:pt x="588268" y="135147"/>
                  <a:pt x="667878" y="2696"/>
                  <a:pt x="766083" y="2696"/>
                </a:cubicBezTo>
                <a:cubicBezTo>
                  <a:pt x="864287" y="2696"/>
                  <a:pt x="943897" y="135147"/>
                  <a:pt x="943897" y="298535"/>
                </a:cubicBezTo>
                <a:lnTo>
                  <a:pt x="943897" y="1986981"/>
                </a:lnTo>
                <a:lnTo>
                  <a:pt x="948122" y="1986981"/>
                </a:lnTo>
                <a:cubicBezTo>
                  <a:pt x="975925" y="1986981"/>
                  <a:pt x="998463" y="2024480"/>
                  <a:pt x="998463" y="2070736"/>
                </a:cubicBezTo>
                <a:cubicBezTo>
                  <a:pt x="998463" y="2116992"/>
                  <a:pt x="975925" y="2154490"/>
                  <a:pt x="948122" y="215449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7" name="Round Same Side Corner Rectangle 6"/>
          <p:cNvSpPr/>
          <p:nvPr userDrawn="1"/>
        </p:nvSpPr>
        <p:spPr>
          <a:xfrm rot="10800000">
            <a:off x="3406775" y="4548188"/>
            <a:ext cx="1531938" cy="2154237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8" name="Oval 2"/>
          <p:cNvSpPr/>
          <p:nvPr userDrawn="1"/>
        </p:nvSpPr>
        <p:spPr>
          <a:xfrm rot="3709911">
            <a:off x="2541587" y="214313"/>
            <a:ext cx="1330325" cy="12192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 dirty="0"/>
          </a:p>
        </p:txBody>
      </p:sp>
      <p:sp>
        <p:nvSpPr>
          <p:cNvPr id="9" name="Oval 2"/>
          <p:cNvSpPr/>
          <p:nvPr userDrawn="1"/>
        </p:nvSpPr>
        <p:spPr>
          <a:xfrm rot="19437896">
            <a:off x="1668463" y="2395538"/>
            <a:ext cx="1857375" cy="17018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10" name="Oval 2"/>
          <p:cNvSpPr/>
          <p:nvPr userDrawn="1"/>
        </p:nvSpPr>
        <p:spPr>
          <a:xfrm rot="3709911">
            <a:off x="2770982" y="1888331"/>
            <a:ext cx="919162" cy="84137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11" name="Oval 2"/>
          <p:cNvSpPr/>
          <p:nvPr userDrawn="1"/>
        </p:nvSpPr>
        <p:spPr>
          <a:xfrm>
            <a:off x="1531938" y="771525"/>
            <a:ext cx="1103312" cy="1011238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12" name="Oval 2"/>
          <p:cNvSpPr/>
          <p:nvPr userDrawn="1"/>
        </p:nvSpPr>
        <p:spPr>
          <a:xfrm rot="19437896">
            <a:off x="-106363" y="295275"/>
            <a:ext cx="1857376" cy="17018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13" name="Oval 2"/>
          <p:cNvSpPr/>
          <p:nvPr userDrawn="1"/>
        </p:nvSpPr>
        <p:spPr>
          <a:xfrm rot="19437896">
            <a:off x="3098800" y="566738"/>
            <a:ext cx="1858963" cy="17018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14" name="Oval 2"/>
          <p:cNvSpPr/>
          <p:nvPr userDrawn="1"/>
        </p:nvSpPr>
        <p:spPr>
          <a:xfrm rot="3709911">
            <a:off x="153988" y="1568450"/>
            <a:ext cx="917575" cy="84137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15" name="Oval 2"/>
          <p:cNvSpPr/>
          <p:nvPr userDrawn="1"/>
        </p:nvSpPr>
        <p:spPr>
          <a:xfrm rot="8100000">
            <a:off x="1368425" y="61913"/>
            <a:ext cx="957263" cy="8763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16" name="Oval 2"/>
          <p:cNvSpPr/>
          <p:nvPr userDrawn="1"/>
        </p:nvSpPr>
        <p:spPr>
          <a:xfrm rot="8100000">
            <a:off x="879475" y="1266825"/>
            <a:ext cx="2266950" cy="20764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17" name="Oval 2"/>
          <p:cNvSpPr/>
          <p:nvPr userDrawn="1"/>
        </p:nvSpPr>
        <p:spPr>
          <a:xfrm rot="5157174">
            <a:off x="3375025" y="1763713"/>
            <a:ext cx="1514475" cy="138747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18" name="Oval 2"/>
          <p:cNvSpPr/>
          <p:nvPr userDrawn="1"/>
        </p:nvSpPr>
        <p:spPr>
          <a:xfrm rot="900000">
            <a:off x="3221038" y="2808288"/>
            <a:ext cx="1131887" cy="103822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19" name="Oval 2"/>
          <p:cNvSpPr/>
          <p:nvPr userDrawn="1"/>
        </p:nvSpPr>
        <p:spPr>
          <a:xfrm rot="900000">
            <a:off x="1247775" y="3390900"/>
            <a:ext cx="1131888" cy="103822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20" name="Oval 2"/>
          <p:cNvSpPr/>
          <p:nvPr userDrawn="1"/>
        </p:nvSpPr>
        <p:spPr>
          <a:xfrm rot="3709911">
            <a:off x="130969" y="3537744"/>
            <a:ext cx="917575" cy="842963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21" name="Oval 2"/>
          <p:cNvSpPr/>
          <p:nvPr userDrawn="1"/>
        </p:nvSpPr>
        <p:spPr>
          <a:xfrm rot="19437896">
            <a:off x="41275" y="2324100"/>
            <a:ext cx="1858963" cy="17018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22" name="Oval 2"/>
          <p:cNvSpPr/>
          <p:nvPr userDrawn="1"/>
        </p:nvSpPr>
        <p:spPr>
          <a:xfrm rot="3709911">
            <a:off x="3868737" y="3363913"/>
            <a:ext cx="1330325" cy="12192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 dirty="0"/>
          </a:p>
        </p:txBody>
      </p:sp>
      <p:sp>
        <p:nvSpPr>
          <p:cNvPr id="23" name="Oval 2"/>
          <p:cNvSpPr/>
          <p:nvPr userDrawn="1"/>
        </p:nvSpPr>
        <p:spPr>
          <a:xfrm rot="8100000">
            <a:off x="4751388" y="692150"/>
            <a:ext cx="957262" cy="8763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24" name="Oval 2"/>
          <p:cNvSpPr/>
          <p:nvPr userDrawn="1"/>
        </p:nvSpPr>
        <p:spPr>
          <a:xfrm rot="8100000">
            <a:off x="4262438" y="1897063"/>
            <a:ext cx="2266950" cy="20764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25" name="Oval 2"/>
          <p:cNvSpPr/>
          <p:nvPr userDrawn="1"/>
        </p:nvSpPr>
        <p:spPr>
          <a:xfrm rot="19437896">
            <a:off x="4745038" y="1862138"/>
            <a:ext cx="1298575" cy="119062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26" name="Oval 2"/>
          <p:cNvSpPr/>
          <p:nvPr userDrawn="1"/>
        </p:nvSpPr>
        <p:spPr>
          <a:xfrm rot="900000">
            <a:off x="1987550" y="2562225"/>
            <a:ext cx="1009650" cy="92392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27" name="Oval 2"/>
          <p:cNvSpPr/>
          <p:nvPr userDrawn="1"/>
        </p:nvSpPr>
        <p:spPr>
          <a:xfrm rot="3709911">
            <a:off x="2520156" y="3534570"/>
            <a:ext cx="1038225" cy="95091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28" name="Oval 2"/>
          <p:cNvSpPr/>
          <p:nvPr userDrawn="1"/>
        </p:nvSpPr>
        <p:spPr>
          <a:xfrm rot="3709911">
            <a:off x="3391694" y="302419"/>
            <a:ext cx="1038225" cy="950913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29" name="Oval 2"/>
          <p:cNvSpPr/>
          <p:nvPr userDrawn="1"/>
        </p:nvSpPr>
        <p:spPr>
          <a:xfrm rot="8100000">
            <a:off x="5019675" y="-26988"/>
            <a:ext cx="1309688" cy="120015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30" name="Oval 2"/>
          <p:cNvSpPr/>
          <p:nvPr userDrawn="1"/>
        </p:nvSpPr>
        <p:spPr>
          <a:xfrm rot="8100000">
            <a:off x="1936750" y="-77788"/>
            <a:ext cx="1309688" cy="120015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31" name="Oval 2"/>
          <p:cNvSpPr/>
          <p:nvPr userDrawn="1"/>
        </p:nvSpPr>
        <p:spPr>
          <a:xfrm rot="900000">
            <a:off x="5089525" y="3170238"/>
            <a:ext cx="1133475" cy="103822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32" name="Oval 2"/>
          <p:cNvSpPr/>
          <p:nvPr userDrawn="1"/>
        </p:nvSpPr>
        <p:spPr>
          <a:xfrm rot="900000">
            <a:off x="5407025" y="1111250"/>
            <a:ext cx="1003300" cy="91757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33" name="Oval 2"/>
          <p:cNvSpPr/>
          <p:nvPr userDrawn="1"/>
        </p:nvSpPr>
        <p:spPr>
          <a:xfrm rot="3709911">
            <a:off x="8142287" y="708026"/>
            <a:ext cx="1330325" cy="12192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 dirty="0"/>
          </a:p>
        </p:txBody>
      </p:sp>
      <p:sp>
        <p:nvSpPr>
          <p:cNvPr id="34" name="Oval 2"/>
          <p:cNvSpPr/>
          <p:nvPr userDrawn="1"/>
        </p:nvSpPr>
        <p:spPr>
          <a:xfrm rot="19437896">
            <a:off x="7269163" y="2890838"/>
            <a:ext cx="1857375" cy="17018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35" name="Oval 2"/>
          <p:cNvSpPr/>
          <p:nvPr userDrawn="1"/>
        </p:nvSpPr>
        <p:spPr>
          <a:xfrm rot="3709911">
            <a:off x="8371682" y="2383631"/>
            <a:ext cx="919162" cy="84137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36" name="Oval 2"/>
          <p:cNvSpPr/>
          <p:nvPr userDrawn="1"/>
        </p:nvSpPr>
        <p:spPr>
          <a:xfrm>
            <a:off x="7132638" y="1266825"/>
            <a:ext cx="1103312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37" name="Oval 2"/>
          <p:cNvSpPr/>
          <p:nvPr userDrawn="1"/>
        </p:nvSpPr>
        <p:spPr>
          <a:xfrm rot="19437896">
            <a:off x="8699500" y="1060450"/>
            <a:ext cx="1858963" cy="1703388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38" name="Oval 2"/>
          <p:cNvSpPr/>
          <p:nvPr userDrawn="1"/>
        </p:nvSpPr>
        <p:spPr>
          <a:xfrm rot="3709911">
            <a:off x="5753895" y="2062956"/>
            <a:ext cx="919162" cy="84137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39" name="Oval 2"/>
          <p:cNvSpPr/>
          <p:nvPr userDrawn="1"/>
        </p:nvSpPr>
        <p:spPr>
          <a:xfrm rot="8100000">
            <a:off x="6969125" y="557213"/>
            <a:ext cx="957263" cy="8763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40" name="Oval 2"/>
          <p:cNvSpPr/>
          <p:nvPr userDrawn="1"/>
        </p:nvSpPr>
        <p:spPr>
          <a:xfrm rot="8100000">
            <a:off x="6480175" y="1760538"/>
            <a:ext cx="2266950" cy="207803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41" name="Oval 2"/>
          <p:cNvSpPr/>
          <p:nvPr userDrawn="1"/>
        </p:nvSpPr>
        <p:spPr>
          <a:xfrm rot="5157174">
            <a:off x="8977313" y="2259013"/>
            <a:ext cx="1512887" cy="138588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42" name="Oval 2"/>
          <p:cNvSpPr/>
          <p:nvPr userDrawn="1"/>
        </p:nvSpPr>
        <p:spPr>
          <a:xfrm rot="900000">
            <a:off x="8821738" y="3303588"/>
            <a:ext cx="1133475" cy="103663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43" name="Oval 2"/>
          <p:cNvSpPr/>
          <p:nvPr userDrawn="1"/>
        </p:nvSpPr>
        <p:spPr>
          <a:xfrm rot="900000">
            <a:off x="9048750" y="65088"/>
            <a:ext cx="1133475" cy="103822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44" name="Oval 2"/>
          <p:cNvSpPr/>
          <p:nvPr userDrawn="1"/>
        </p:nvSpPr>
        <p:spPr>
          <a:xfrm rot="3709911">
            <a:off x="5940425" y="3816350"/>
            <a:ext cx="919163" cy="842963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45" name="Oval 2"/>
          <p:cNvSpPr/>
          <p:nvPr userDrawn="1"/>
        </p:nvSpPr>
        <p:spPr>
          <a:xfrm rot="19437896">
            <a:off x="5641975" y="2817813"/>
            <a:ext cx="1858963" cy="17018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46" name="Oval 2"/>
          <p:cNvSpPr/>
          <p:nvPr userDrawn="1"/>
        </p:nvSpPr>
        <p:spPr>
          <a:xfrm rot="8100000">
            <a:off x="10352088" y="1185863"/>
            <a:ext cx="957262" cy="8763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47" name="Oval 2"/>
          <p:cNvSpPr/>
          <p:nvPr userDrawn="1"/>
        </p:nvSpPr>
        <p:spPr>
          <a:xfrm rot="8100000">
            <a:off x="9864725" y="2390775"/>
            <a:ext cx="2265363" cy="20764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48" name="Oval 2"/>
          <p:cNvSpPr/>
          <p:nvPr userDrawn="1"/>
        </p:nvSpPr>
        <p:spPr>
          <a:xfrm rot="19437896">
            <a:off x="10345738" y="2355850"/>
            <a:ext cx="1300162" cy="119062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49" name="Oval 2"/>
          <p:cNvSpPr/>
          <p:nvPr userDrawn="1"/>
        </p:nvSpPr>
        <p:spPr>
          <a:xfrm rot="900000">
            <a:off x="7588250" y="3055938"/>
            <a:ext cx="1009650" cy="92551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50" name="Oval 2"/>
          <p:cNvSpPr/>
          <p:nvPr userDrawn="1"/>
        </p:nvSpPr>
        <p:spPr>
          <a:xfrm rot="3709911">
            <a:off x="10321925" y="207963"/>
            <a:ext cx="1038225" cy="9525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51" name="Oval 2"/>
          <p:cNvSpPr/>
          <p:nvPr userDrawn="1"/>
        </p:nvSpPr>
        <p:spPr>
          <a:xfrm rot="3709911">
            <a:off x="8993187" y="796926"/>
            <a:ext cx="1038225" cy="9525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52" name="Oval 2"/>
          <p:cNvSpPr/>
          <p:nvPr userDrawn="1"/>
        </p:nvSpPr>
        <p:spPr>
          <a:xfrm rot="900000">
            <a:off x="10958513" y="3587750"/>
            <a:ext cx="1131887" cy="1036638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53" name="Oval 2"/>
          <p:cNvSpPr/>
          <p:nvPr userDrawn="1"/>
        </p:nvSpPr>
        <p:spPr>
          <a:xfrm rot="900000">
            <a:off x="11007725" y="1604963"/>
            <a:ext cx="1003300" cy="91916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54" name="Oval 2"/>
          <p:cNvSpPr/>
          <p:nvPr userDrawn="1"/>
        </p:nvSpPr>
        <p:spPr>
          <a:xfrm rot="19437896">
            <a:off x="6564313" y="801688"/>
            <a:ext cx="1857375" cy="17018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55" name="Oval 2"/>
          <p:cNvSpPr/>
          <p:nvPr userDrawn="1"/>
        </p:nvSpPr>
        <p:spPr>
          <a:xfrm rot="900000">
            <a:off x="5940425" y="52388"/>
            <a:ext cx="1008063" cy="92551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56" name="Oval 2"/>
          <p:cNvSpPr/>
          <p:nvPr userDrawn="1"/>
        </p:nvSpPr>
        <p:spPr>
          <a:xfrm rot="5157174">
            <a:off x="6223000" y="287338"/>
            <a:ext cx="1514475" cy="138747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57" name="Oval 2"/>
          <p:cNvSpPr/>
          <p:nvPr userDrawn="1"/>
        </p:nvSpPr>
        <p:spPr>
          <a:xfrm rot="8100000">
            <a:off x="7462838" y="-219075"/>
            <a:ext cx="1617662" cy="148272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58" name="Oval 2"/>
          <p:cNvSpPr/>
          <p:nvPr userDrawn="1"/>
        </p:nvSpPr>
        <p:spPr>
          <a:xfrm rot="8100000">
            <a:off x="11309350" y="476250"/>
            <a:ext cx="1068388" cy="9779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59" name="Round Same Side Corner Rectangle 6"/>
          <p:cNvSpPr/>
          <p:nvPr userDrawn="1"/>
        </p:nvSpPr>
        <p:spPr>
          <a:xfrm rot="10800000">
            <a:off x="6059488" y="4548188"/>
            <a:ext cx="1531937" cy="2154237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60" name="Round Same Side Corner Rectangle 6"/>
          <p:cNvSpPr/>
          <p:nvPr userDrawn="1"/>
        </p:nvSpPr>
        <p:spPr>
          <a:xfrm rot="10800000">
            <a:off x="7646988" y="4548188"/>
            <a:ext cx="1531937" cy="2154237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61" name="Round Same Side Corner Rectangle 6"/>
          <p:cNvSpPr/>
          <p:nvPr userDrawn="1"/>
        </p:nvSpPr>
        <p:spPr>
          <a:xfrm rot="10800000">
            <a:off x="9234488" y="4548188"/>
            <a:ext cx="1530350" cy="2154237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62" name="Round Same Side Corner Rectangle 6"/>
          <p:cNvSpPr/>
          <p:nvPr userDrawn="1"/>
        </p:nvSpPr>
        <p:spPr>
          <a:xfrm rot="10800000">
            <a:off x="10855325" y="4557713"/>
            <a:ext cx="998538" cy="2154237"/>
          </a:xfrm>
          <a:custGeom>
            <a:avLst/>
            <a:gdLst/>
            <a:ahLst/>
            <a:cxnLst/>
            <a:rect l="l" t="t" r="r" b="b"/>
            <a:pathLst>
              <a:path w="998463" h="2154490">
                <a:moveTo>
                  <a:pt x="841789" y="978089"/>
                </a:moveTo>
                <a:lnTo>
                  <a:pt x="680139" y="978089"/>
                </a:lnTo>
                <a:lnTo>
                  <a:pt x="680139" y="237546"/>
                </a:lnTo>
                <a:cubicBezTo>
                  <a:pt x="680139" y="183534"/>
                  <a:pt x="716326" y="139748"/>
                  <a:pt x="760964" y="139748"/>
                </a:cubicBezTo>
                <a:cubicBezTo>
                  <a:pt x="805602" y="139748"/>
                  <a:pt x="841789" y="183534"/>
                  <a:pt x="841789" y="237546"/>
                </a:cubicBezTo>
                <a:close/>
                <a:moveTo>
                  <a:pt x="308085" y="1721436"/>
                </a:moveTo>
                <a:lnTo>
                  <a:pt x="146436" y="1721436"/>
                </a:lnTo>
                <a:lnTo>
                  <a:pt x="146436" y="234850"/>
                </a:lnTo>
                <a:cubicBezTo>
                  <a:pt x="146436" y="180838"/>
                  <a:pt x="182622" y="137052"/>
                  <a:pt x="227260" y="137052"/>
                </a:cubicBezTo>
                <a:cubicBezTo>
                  <a:pt x="271898" y="137052"/>
                  <a:pt x="308085" y="180838"/>
                  <a:pt x="308085" y="234850"/>
                </a:cubicBezTo>
                <a:close/>
                <a:moveTo>
                  <a:pt x="353617" y="1984286"/>
                </a:moveTo>
                <a:lnTo>
                  <a:pt x="353617" y="307247"/>
                </a:lnTo>
                <a:cubicBezTo>
                  <a:pt x="353617" y="195846"/>
                  <a:pt x="299337" y="105538"/>
                  <a:pt x="232380" y="105538"/>
                </a:cubicBezTo>
                <a:cubicBezTo>
                  <a:pt x="165422" y="105538"/>
                  <a:pt x="111143" y="195846"/>
                  <a:pt x="111143" y="307247"/>
                </a:cubicBezTo>
                <a:lnTo>
                  <a:pt x="111143" y="1984286"/>
                </a:lnTo>
                <a:close/>
                <a:moveTo>
                  <a:pt x="887320" y="1986981"/>
                </a:moveTo>
                <a:lnTo>
                  <a:pt x="887320" y="309942"/>
                </a:lnTo>
                <a:cubicBezTo>
                  <a:pt x="887320" y="198542"/>
                  <a:pt x="833041" y="108234"/>
                  <a:pt x="766083" y="108234"/>
                </a:cubicBezTo>
                <a:cubicBezTo>
                  <a:pt x="699126" y="108234"/>
                  <a:pt x="644846" y="198542"/>
                  <a:pt x="644846" y="309942"/>
                </a:cubicBezTo>
                <a:lnTo>
                  <a:pt x="644846" y="1986981"/>
                </a:lnTo>
                <a:close/>
                <a:moveTo>
                  <a:pt x="414419" y="2151795"/>
                </a:moveTo>
                <a:lnTo>
                  <a:pt x="50341" y="2151795"/>
                </a:lnTo>
                <a:cubicBezTo>
                  <a:pt x="22538" y="2151795"/>
                  <a:pt x="0" y="2114296"/>
                  <a:pt x="0" y="2068040"/>
                </a:cubicBezTo>
                <a:cubicBezTo>
                  <a:pt x="0" y="2021784"/>
                  <a:pt x="22538" y="1984286"/>
                  <a:pt x="50341" y="1984286"/>
                </a:cubicBezTo>
                <a:lnTo>
                  <a:pt x="54565" y="1984286"/>
                </a:lnTo>
                <a:lnTo>
                  <a:pt x="54565" y="295839"/>
                </a:lnTo>
                <a:cubicBezTo>
                  <a:pt x="54565" y="132451"/>
                  <a:pt x="134175" y="0"/>
                  <a:pt x="232379" y="0"/>
                </a:cubicBezTo>
                <a:cubicBezTo>
                  <a:pt x="330584" y="0"/>
                  <a:pt x="410194" y="132451"/>
                  <a:pt x="410194" y="295839"/>
                </a:cubicBezTo>
                <a:lnTo>
                  <a:pt x="410194" y="1984286"/>
                </a:lnTo>
                <a:lnTo>
                  <a:pt x="414419" y="1984286"/>
                </a:lnTo>
                <a:cubicBezTo>
                  <a:pt x="442221" y="1984286"/>
                  <a:pt x="464760" y="2021784"/>
                  <a:pt x="464760" y="2068040"/>
                </a:cubicBezTo>
                <a:cubicBezTo>
                  <a:pt x="464760" y="2114296"/>
                  <a:pt x="442221" y="2151795"/>
                  <a:pt x="414419" y="2151795"/>
                </a:cubicBezTo>
                <a:close/>
                <a:moveTo>
                  <a:pt x="948122" y="2154490"/>
                </a:moveTo>
                <a:lnTo>
                  <a:pt x="584044" y="2154490"/>
                </a:lnTo>
                <a:cubicBezTo>
                  <a:pt x="556242" y="2154490"/>
                  <a:pt x="533703" y="2116992"/>
                  <a:pt x="533703" y="2070736"/>
                </a:cubicBezTo>
                <a:cubicBezTo>
                  <a:pt x="533703" y="2024480"/>
                  <a:pt x="556242" y="1986981"/>
                  <a:pt x="584044" y="1986981"/>
                </a:cubicBezTo>
                <a:lnTo>
                  <a:pt x="588268" y="1986981"/>
                </a:lnTo>
                <a:lnTo>
                  <a:pt x="588268" y="298535"/>
                </a:lnTo>
                <a:cubicBezTo>
                  <a:pt x="588268" y="135147"/>
                  <a:pt x="667878" y="2696"/>
                  <a:pt x="766083" y="2696"/>
                </a:cubicBezTo>
                <a:cubicBezTo>
                  <a:pt x="864287" y="2696"/>
                  <a:pt x="943897" y="135147"/>
                  <a:pt x="943897" y="298535"/>
                </a:cubicBezTo>
                <a:lnTo>
                  <a:pt x="943897" y="1986981"/>
                </a:lnTo>
                <a:lnTo>
                  <a:pt x="948122" y="1986981"/>
                </a:lnTo>
                <a:cubicBezTo>
                  <a:pt x="975925" y="1986981"/>
                  <a:pt x="998463" y="2024480"/>
                  <a:pt x="998463" y="2070736"/>
                </a:cubicBezTo>
                <a:cubicBezTo>
                  <a:pt x="998463" y="2116992"/>
                  <a:pt x="975925" y="2154490"/>
                  <a:pt x="948122" y="215449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63" name="Rectangle 110"/>
          <p:cNvSpPr/>
          <p:nvPr userDrawn="1"/>
        </p:nvSpPr>
        <p:spPr>
          <a:xfrm>
            <a:off x="4834532" y="0"/>
            <a:ext cx="7357467" cy="6858000"/>
          </a:xfrm>
          <a:prstGeom prst="rect">
            <a:avLst/>
          </a:prstGeom>
          <a:gradFill flip="none" rotWithShape="1">
            <a:gsLst>
              <a:gs pos="53000">
                <a:srgbClr val="F3F3F3">
                  <a:alpha val="50000"/>
                </a:srgbClr>
              </a:gs>
              <a:gs pos="0">
                <a:schemeClr val="bg1">
                  <a:lumMod val="85000"/>
                </a:schemeClr>
              </a:gs>
              <a:gs pos="100000">
                <a:schemeClr val="bg1">
                  <a:lumMod val="90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031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pPr>
                <a:defRPr/>
              </a:pPr>
              <a:t>2/9/2025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pPr>
              <a:defRPr/>
            </a:pPr>
            <a:fld id="{5D6082F6-F919-4F4D-9F70-5B1A41F5F02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22570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0B77183B-D91C-4877-8446-04AF82AD0211}"/>
              </a:ext>
            </a:extLst>
          </p:cNvPr>
          <p:cNvSpPr/>
          <p:nvPr userDrawn="1"/>
        </p:nvSpPr>
        <p:spPr>
          <a:xfrm>
            <a:off x="0" y="6649277"/>
            <a:ext cx="9893376" cy="852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378F7C02-C4E1-41FB-B50E-9077B2D466F1}"/>
              </a:ext>
            </a:extLst>
          </p:cNvPr>
          <p:cNvGrpSpPr/>
          <p:nvPr/>
        </p:nvGrpSpPr>
        <p:grpSpPr>
          <a:xfrm>
            <a:off x="9917984" y="6249017"/>
            <a:ext cx="2134868" cy="538948"/>
            <a:chOff x="3459679" y="2564932"/>
            <a:chExt cx="5250757" cy="1325555"/>
          </a:xfrm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xmlns="" id="{AEBFE799-9951-424F-AA26-A9B2226E0273}"/>
                </a:ext>
              </a:extLst>
            </p:cNvPr>
            <p:cNvGrpSpPr/>
            <p:nvPr/>
          </p:nvGrpSpPr>
          <p:grpSpPr>
            <a:xfrm>
              <a:off x="3467491" y="2775272"/>
              <a:ext cx="5242945" cy="981076"/>
              <a:chOff x="609600" y="2828925"/>
              <a:chExt cx="4733925" cy="885825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xmlns="" id="{E404C533-9854-4AB1-864E-4EC83E534AF5}"/>
                  </a:ext>
                </a:extLst>
              </p:cNvPr>
              <p:cNvSpPr/>
              <p:nvPr/>
            </p:nvSpPr>
            <p:spPr>
              <a:xfrm>
                <a:off x="609600" y="2828925"/>
                <a:ext cx="885825" cy="885825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xmlns="" id="{36CC28C5-72C9-4A9C-A38D-4895E418FDF6}"/>
                  </a:ext>
                </a:extLst>
              </p:cNvPr>
              <p:cNvSpPr/>
              <p:nvPr/>
            </p:nvSpPr>
            <p:spPr>
              <a:xfrm>
                <a:off x="1571625" y="2828925"/>
                <a:ext cx="885825" cy="88582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xmlns="" id="{0DE7E71F-BCD3-460E-871E-91151BF0CFCB}"/>
                  </a:ext>
                </a:extLst>
              </p:cNvPr>
              <p:cNvSpPr/>
              <p:nvPr/>
            </p:nvSpPr>
            <p:spPr>
              <a:xfrm>
                <a:off x="2533650" y="2828925"/>
                <a:ext cx="885825" cy="885825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xmlns="" id="{8CB2864E-6E5C-4245-B1A8-E20E2751C8B2}"/>
                  </a:ext>
                </a:extLst>
              </p:cNvPr>
              <p:cNvSpPr/>
              <p:nvPr/>
            </p:nvSpPr>
            <p:spPr>
              <a:xfrm>
                <a:off x="3495675" y="2828925"/>
                <a:ext cx="885825" cy="885825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xmlns="" id="{AC5333E1-387E-4717-8817-F654B5A8E20D}"/>
                  </a:ext>
                </a:extLst>
              </p:cNvPr>
              <p:cNvSpPr/>
              <p:nvPr/>
            </p:nvSpPr>
            <p:spPr>
              <a:xfrm>
                <a:off x="4457700" y="2828925"/>
                <a:ext cx="885825" cy="885825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xmlns="" id="{59917E84-BC22-43AB-A243-2B467A7BD64E}"/>
                </a:ext>
              </a:extLst>
            </p:cNvPr>
            <p:cNvSpPr/>
            <p:nvPr/>
          </p:nvSpPr>
          <p:spPr>
            <a:xfrm rot="10800000">
              <a:off x="4589772" y="2769586"/>
              <a:ext cx="869882" cy="963508"/>
            </a:xfrm>
            <a:custGeom>
              <a:avLst/>
              <a:gdLst>
                <a:gd name="connsiteX0" fmla="*/ 249393 w 869883"/>
                <a:gd name="connsiteY0" fmla="*/ 183621 h 963507"/>
                <a:gd name="connsiteX1" fmla="*/ 283449 w 869883"/>
                <a:gd name="connsiteY1" fmla="*/ 159204 h 963507"/>
                <a:gd name="connsiteX2" fmla="*/ 259032 w 869883"/>
                <a:gd name="connsiteY2" fmla="*/ 125148 h 963507"/>
                <a:gd name="connsiteX3" fmla="*/ 224976 w 869883"/>
                <a:gd name="connsiteY3" fmla="*/ 149565 h 963507"/>
                <a:gd name="connsiteX4" fmla="*/ 249393 w 869883"/>
                <a:gd name="connsiteY4" fmla="*/ 183621 h 963507"/>
                <a:gd name="connsiteX5" fmla="*/ 795252 w 869883"/>
                <a:gd name="connsiteY5" fmla="*/ 408697 h 963507"/>
                <a:gd name="connsiteX6" fmla="*/ 809612 w 869883"/>
                <a:gd name="connsiteY6" fmla="*/ 355860 h 963507"/>
                <a:gd name="connsiteX7" fmla="*/ 771076 w 869883"/>
                <a:gd name="connsiteY7" fmla="*/ 403388 h 963507"/>
                <a:gd name="connsiteX8" fmla="*/ 795252 w 869883"/>
                <a:gd name="connsiteY8" fmla="*/ 408697 h 963507"/>
                <a:gd name="connsiteX9" fmla="*/ 100086 w 869883"/>
                <a:gd name="connsiteY9" fmla="*/ 631479 h 963507"/>
                <a:gd name="connsiteX10" fmla="*/ 71143 w 869883"/>
                <a:gd name="connsiteY10" fmla="*/ 602536 h 963507"/>
                <a:gd name="connsiteX11" fmla="*/ 100086 w 869883"/>
                <a:gd name="connsiteY11" fmla="*/ 573593 h 963507"/>
                <a:gd name="connsiteX12" fmla="*/ 129029 w 869883"/>
                <a:gd name="connsiteY12" fmla="*/ 602536 h 963507"/>
                <a:gd name="connsiteX13" fmla="*/ 100086 w 869883"/>
                <a:gd name="connsiteY13" fmla="*/ 631479 h 963507"/>
                <a:gd name="connsiteX14" fmla="*/ 100086 w 869883"/>
                <a:gd name="connsiteY14" fmla="*/ 660422 h 963507"/>
                <a:gd name="connsiteX15" fmla="*/ 157972 w 869883"/>
                <a:gd name="connsiteY15" fmla="*/ 602536 h 963507"/>
                <a:gd name="connsiteX16" fmla="*/ 100086 w 869883"/>
                <a:gd name="connsiteY16" fmla="*/ 544650 h 963507"/>
                <a:gd name="connsiteX17" fmla="*/ 42200 w 869883"/>
                <a:gd name="connsiteY17" fmla="*/ 602536 h 963507"/>
                <a:gd name="connsiteX18" fmla="*/ 100086 w 869883"/>
                <a:gd name="connsiteY18" fmla="*/ 660422 h 963507"/>
                <a:gd name="connsiteX19" fmla="*/ 636483 w 869883"/>
                <a:gd name="connsiteY19" fmla="*/ 963507 h 963507"/>
                <a:gd name="connsiteX20" fmla="*/ 423144 w 869883"/>
                <a:gd name="connsiteY20" fmla="*/ 963507 h 963507"/>
                <a:gd name="connsiteX21" fmla="*/ 417256 w 869883"/>
                <a:gd name="connsiteY21" fmla="*/ 959411 h 963507"/>
                <a:gd name="connsiteX22" fmla="*/ 118065 w 869883"/>
                <a:gd name="connsiteY22" fmla="*/ 959411 h 963507"/>
                <a:gd name="connsiteX23" fmla="*/ 118065 w 869883"/>
                <a:gd name="connsiteY23" fmla="*/ 908722 h 963507"/>
                <a:gd name="connsiteX24" fmla="*/ 168754 w 869883"/>
                <a:gd name="connsiteY24" fmla="*/ 858033 h 963507"/>
                <a:gd name="connsiteX25" fmla="*/ 271522 w 869883"/>
                <a:gd name="connsiteY25" fmla="*/ 858033 h 963507"/>
                <a:gd name="connsiteX26" fmla="*/ 44795 w 869883"/>
                <a:gd name="connsiteY26" fmla="*/ 700313 h 963507"/>
                <a:gd name="connsiteX27" fmla="*/ 18708 w 869883"/>
                <a:gd name="connsiteY27" fmla="*/ 554976 h 963507"/>
                <a:gd name="connsiteX28" fmla="*/ 48652 w 869883"/>
                <a:gd name="connsiteY28" fmla="*/ 526299 h 963507"/>
                <a:gd name="connsiteX29" fmla="*/ 74792 w 869883"/>
                <a:gd name="connsiteY29" fmla="*/ 516166 h 963507"/>
                <a:gd name="connsiteX30" fmla="*/ 74213 w 869883"/>
                <a:gd name="connsiteY30" fmla="*/ 514501 h 963507"/>
                <a:gd name="connsiteX31" fmla="*/ 631187 w 869883"/>
                <a:gd name="connsiteY31" fmla="*/ 342364 h 963507"/>
                <a:gd name="connsiteX32" fmla="*/ 297632 w 869883"/>
                <a:gd name="connsiteY32" fmla="*/ 217056 h 963507"/>
                <a:gd name="connsiteX33" fmla="*/ 272796 w 869883"/>
                <a:gd name="connsiteY33" fmla="*/ 228529 h 963507"/>
                <a:gd name="connsiteX34" fmla="*/ 242325 w 869883"/>
                <a:gd name="connsiteY34" fmla="*/ 229885 h 963507"/>
                <a:gd name="connsiteX35" fmla="*/ 218472 w 869883"/>
                <a:gd name="connsiteY35" fmla="*/ 221008 h 963507"/>
                <a:gd name="connsiteX36" fmla="*/ 164724 w 869883"/>
                <a:gd name="connsiteY36" fmla="*/ 258948 h 963507"/>
                <a:gd name="connsiteX37" fmla="*/ 56132 w 869883"/>
                <a:gd name="connsiteY37" fmla="*/ 241600 h 963507"/>
                <a:gd name="connsiteX38" fmla="*/ 6014 w 869883"/>
                <a:gd name="connsiteY38" fmla="*/ 156783 h 963507"/>
                <a:gd name="connsiteX39" fmla="*/ 9869 w 869883"/>
                <a:gd name="connsiteY39" fmla="*/ 132366 h 963507"/>
                <a:gd name="connsiteX40" fmla="*/ 25290 w 869883"/>
                <a:gd name="connsiteY40" fmla="*/ 134936 h 963507"/>
                <a:gd name="connsiteX41" fmla="*/ 77338 w 869883"/>
                <a:gd name="connsiteY41" fmla="*/ 212042 h 963507"/>
                <a:gd name="connsiteX42" fmla="*/ 156371 w 869883"/>
                <a:gd name="connsiteY42" fmla="*/ 224893 h 963507"/>
                <a:gd name="connsiteX43" fmla="*/ 191922 w 869883"/>
                <a:gd name="connsiteY43" fmla="*/ 196932 h 963507"/>
                <a:gd name="connsiteX44" fmla="*/ 178712 w 869883"/>
                <a:gd name="connsiteY44" fmla="*/ 141855 h 963507"/>
                <a:gd name="connsiteX45" fmla="*/ 209717 w 869883"/>
                <a:gd name="connsiteY45" fmla="*/ 91977 h 963507"/>
                <a:gd name="connsiteX46" fmla="*/ 214528 w 869883"/>
                <a:gd name="connsiteY46" fmla="*/ 89741 h 963507"/>
                <a:gd name="connsiteX47" fmla="*/ 186572 w 869883"/>
                <a:gd name="connsiteY47" fmla="*/ 46905 h 963507"/>
                <a:gd name="connsiteX48" fmla="*/ 107539 w 869883"/>
                <a:gd name="connsiteY48" fmla="*/ 34698 h 963507"/>
                <a:gd name="connsiteX49" fmla="*/ 34288 w 869883"/>
                <a:gd name="connsiteY49" fmla="*/ 91884 h 963507"/>
                <a:gd name="connsiteX50" fmla="*/ 18224 w 869883"/>
                <a:gd name="connsiteY50" fmla="*/ 89314 h 963507"/>
                <a:gd name="connsiteX51" fmla="*/ 22079 w 869883"/>
                <a:gd name="connsiteY51" fmla="*/ 64898 h 963507"/>
                <a:gd name="connsiteX52" fmla="*/ 96615 w 869883"/>
                <a:gd name="connsiteY52" fmla="*/ 0 h 963507"/>
                <a:gd name="connsiteX53" fmla="*/ 205206 w 869883"/>
                <a:gd name="connsiteY53" fmla="*/ 17348 h 963507"/>
                <a:gd name="connsiteX54" fmla="*/ 250632 w 869883"/>
                <a:gd name="connsiteY54" fmla="*/ 78961 h 963507"/>
                <a:gd name="connsiteX55" fmla="*/ 266742 w 869883"/>
                <a:gd name="connsiteY55" fmla="*/ 78243 h 963507"/>
                <a:gd name="connsiteX56" fmla="*/ 316620 w 869883"/>
                <a:gd name="connsiteY56" fmla="*/ 109005 h 963507"/>
                <a:gd name="connsiteX57" fmla="*/ 319435 w 869883"/>
                <a:gd name="connsiteY57" fmla="*/ 115098 h 963507"/>
                <a:gd name="connsiteX58" fmla="*/ 803977 w 869883"/>
                <a:gd name="connsiteY58" fmla="*/ 300705 h 963507"/>
                <a:gd name="connsiteX59" fmla="*/ 824626 w 869883"/>
                <a:gd name="connsiteY59" fmla="*/ 306486 h 963507"/>
                <a:gd name="connsiteX60" fmla="*/ 865490 w 869883"/>
                <a:gd name="connsiteY60" fmla="*/ 353933 h 963507"/>
                <a:gd name="connsiteX61" fmla="*/ 813466 w 869883"/>
                <a:gd name="connsiteY61" fmla="*/ 457981 h 963507"/>
                <a:gd name="connsiteX62" fmla="*/ 293089 w 869883"/>
                <a:gd name="connsiteY62" fmla="*/ 618657 h 963507"/>
                <a:gd name="connsiteX63" fmla="*/ 603336 w 869883"/>
                <a:gd name="connsiteY63" fmla="*/ 834477 h 963507"/>
                <a:gd name="connsiteX64" fmla="*/ 625895 w 869883"/>
                <a:gd name="connsiteY64" fmla="*/ 858033 h 963507"/>
                <a:gd name="connsiteX65" fmla="*/ 705014 w 869883"/>
                <a:gd name="connsiteY65" fmla="*/ 858033 h 963507"/>
                <a:gd name="connsiteX66" fmla="*/ 755703 w 869883"/>
                <a:gd name="connsiteY66" fmla="*/ 908722 h 963507"/>
                <a:gd name="connsiteX67" fmla="*/ 755703 w 869883"/>
                <a:gd name="connsiteY67" fmla="*/ 959411 h 963507"/>
                <a:gd name="connsiteX68" fmla="*/ 638257 w 869883"/>
                <a:gd name="connsiteY68" fmla="*/ 959411 h 963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869883" h="963507">
                  <a:moveTo>
                    <a:pt x="249393" y="183621"/>
                  </a:moveTo>
                  <a:cubicBezTo>
                    <a:pt x="265458" y="186191"/>
                    <a:pt x="280878" y="175268"/>
                    <a:pt x="283449" y="159204"/>
                  </a:cubicBezTo>
                  <a:cubicBezTo>
                    <a:pt x="286019" y="143140"/>
                    <a:pt x="275095" y="127719"/>
                    <a:pt x="259032" y="125148"/>
                  </a:cubicBezTo>
                  <a:cubicBezTo>
                    <a:pt x="242968" y="122578"/>
                    <a:pt x="227547" y="133502"/>
                    <a:pt x="224976" y="149565"/>
                  </a:cubicBezTo>
                  <a:cubicBezTo>
                    <a:pt x="221764" y="165630"/>
                    <a:pt x="233329" y="181050"/>
                    <a:pt x="249393" y="183621"/>
                  </a:cubicBezTo>
                  <a:close/>
                  <a:moveTo>
                    <a:pt x="795252" y="408697"/>
                  </a:moveTo>
                  <a:cubicBezTo>
                    <a:pt x="817199" y="404994"/>
                    <a:pt x="829844" y="377537"/>
                    <a:pt x="809612" y="355860"/>
                  </a:cubicBezTo>
                  <a:cubicBezTo>
                    <a:pt x="775572" y="335307"/>
                    <a:pt x="743459" y="374486"/>
                    <a:pt x="771076" y="403388"/>
                  </a:cubicBezTo>
                  <a:cubicBezTo>
                    <a:pt x="779586" y="408526"/>
                    <a:pt x="787936" y="409931"/>
                    <a:pt x="795252" y="408697"/>
                  </a:cubicBezTo>
                  <a:close/>
                  <a:moveTo>
                    <a:pt x="100086" y="631479"/>
                  </a:moveTo>
                  <a:cubicBezTo>
                    <a:pt x="84101" y="631479"/>
                    <a:pt x="71143" y="618521"/>
                    <a:pt x="71143" y="602536"/>
                  </a:cubicBezTo>
                  <a:cubicBezTo>
                    <a:pt x="71143" y="586551"/>
                    <a:pt x="84101" y="573593"/>
                    <a:pt x="100086" y="573593"/>
                  </a:cubicBezTo>
                  <a:cubicBezTo>
                    <a:pt x="116071" y="573593"/>
                    <a:pt x="129029" y="586551"/>
                    <a:pt x="129029" y="602536"/>
                  </a:cubicBezTo>
                  <a:cubicBezTo>
                    <a:pt x="129029" y="618521"/>
                    <a:pt x="116071" y="631479"/>
                    <a:pt x="100086" y="631479"/>
                  </a:cubicBezTo>
                  <a:close/>
                  <a:moveTo>
                    <a:pt x="100086" y="660422"/>
                  </a:moveTo>
                  <a:cubicBezTo>
                    <a:pt x="132056" y="660422"/>
                    <a:pt x="157972" y="634506"/>
                    <a:pt x="157972" y="602536"/>
                  </a:cubicBezTo>
                  <a:cubicBezTo>
                    <a:pt x="157972" y="570566"/>
                    <a:pt x="132056" y="544650"/>
                    <a:pt x="100086" y="544650"/>
                  </a:cubicBezTo>
                  <a:cubicBezTo>
                    <a:pt x="68116" y="544650"/>
                    <a:pt x="42200" y="570566"/>
                    <a:pt x="42200" y="602536"/>
                  </a:cubicBezTo>
                  <a:cubicBezTo>
                    <a:pt x="42200" y="634506"/>
                    <a:pt x="68116" y="660422"/>
                    <a:pt x="100086" y="660422"/>
                  </a:cubicBezTo>
                  <a:close/>
                  <a:moveTo>
                    <a:pt x="636483" y="963507"/>
                  </a:moveTo>
                  <a:lnTo>
                    <a:pt x="423144" y="963507"/>
                  </a:lnTo>
                  <a:lnTo>
                    <a:pt x="417256" y="959411"/>
                  </a:lnTo>
                  <a:lnTo>
                    <a:pt x="118065" y="959411"/>
                  </a:lnTo>
                  <a:lnTo>
                    <a:pt x="118065" y="908722"/>
                  </a:lnTo>
                  <a:cubicBezTo>
                    <a:pt x="118065" y="880727"/>
                    <a:pt x="140759" y="858033"/>
                    <a:pt x="168754" y="858033"/>
                  </a:cubicBezTo>
                  <a:lnTo>
                    <a:pt x="271522" y="858033"/>
                  </a:lnTo>
                  <a:lnTo>
                    <a:pt x="44795" y="700313"/>
                  </a:lnTo>
                  <a:cubicBezTo>
                    <a:pt x="-2543" y="667383"/>
                    <a:pt x="-14222" y="602314"/>
                    <a:pt x="18708" y="554976"/>
                  </a:cubicBezTo>
                  <a:cubicBezTo>
                    <a:pt x="26940" y="543142"/>
                    <a:pt x="37181" y="533536"/>
                    <a:pt x="48652" y="526299"/>
                  </a:cubicBezTo>
                  <a:lnTo>
                    <a:pt x="74792" y="516166"/>
                  </a:lnTo>
                  <a:lnTo>
                    <a:pt x="74213" y="514501"/>
                  </a:lnTo>
                  <a:lnTo>
                    <a:pt x="631187" y="342364"/>
                  </a:lnTo>
                  <a:lnTo>
                    <a:pt x="297632" y="217056"/>
                  </a:lnTo>
                  <a:lnTo>
                    <a:pt x="272796" y="228529"/>
                  </a:lnTo>
                  <a:cubicBezTo>
                    <a:pt x="263087" y="230929"/>
                    <a:pt x="252766" y="231491"/>
                    <a:pt x="242325" y="229885"/>
                  </a:cubicBezTo>
                  <a:lnTo>
                    <a:pt x="218472" y="221008"/>
                  </a:lnTo>
                  <a:lnTo>
                    <a:pt x="164724" y="258948"/>
                  </a:lnTo>
                  <a:lnTo>
                    <a:pt x="56132" y="241600"/>
                  </a:lnTo>
                  <a:lnTo>
                    <a:pt x="6014" y="156783"/>
                  </a:lnTo>
                  <a:lnTo>
                    <a:pt x="9869" y="132366"/>
                  </a:lnTo>
                  <a:lnTo>
                    <a:pt x="25290" y="134936"/>
                  </a:lnTo>
                  <a:lnTo>
                    <a:pt x="77338" y="212042"/>
                  </a:lnTo>
                  <a:lnTo>
                    <a:pt x="156371" y="224893"/>
                  </a:lnTo>
                  <a:lnTo>
                    <a:pt x="191922" y="196932"/>
                  </a:lnTo>
                  <a:lnTo>
                    <a:pt x="178712" y="141855"/>
                  </a:lnTo>
                  <a:cubicBezTo>
                    <a:pt x="182247" y="120972"/>
                    <a:pt x="193813" y="103463"/>
                    <a:pt x="209717" y="91977"/>
                  </a:cubicBezTo>
                  <a:lnTo>
                    <a:pt x="214528" y="89741"/>
                  </a:lnTo>
                  <a:lnTo>
                    <a:pt x="186572" y="46905"/>
                  </a:lnTo>
                  <a:lnTo>
                    <a:pt x="107539" y="34698"/>
                  </a:lnTo>
                  <a:lnTo>
                    <a:pt x="34288" y="91884"/>
                  </a:lnTo>
                  <a:lnTo>
                    <a:pt x="18224" y="89314"/>
                  </a:lnTo>
                  <a:lnTo>
                    <a:pt x="22079" y="64898"/>
                  </a:lnTo>
                  <a:lnTo>
                    <a:pt x="96615" y="0"/>
                  </a:lnTo>
                  <a:lnTo>
                    <a:pt x="205206" y="17348"/>
                  </a:lnTo>
                  <a:lnTo>
                    <a:pt x="250632" y="78961"/>
                  </a:lnTo>
                  <a:lnTo>
                    <a:pt x="266742" y="78243"/>
                  </a:lnTo>
                  <a:cubicBezTo>
                    <a:pt x="287625" y="81456"/>
                    <a:pt x="305135" y="93022"/>
                    <a:pt x="316620" y="109005"/>
                  </a:cubicBezTo>
                  <a:lnTo>
                    <a:pt x="319435" y="115098"/>
                  </a:lnTo>
                  <a:lnTo>
                    <a:pt x="803977" y="300705"/>
                  </a:lnTo>
                  <a:lnTo>
                    <a:pt x="824626" y="306486"/>
                  </a:lnTo>
                  <a:cubicBezTo>
                    <a:pt x="843332" y="315879"/>
                    <a:pt x="858425" y="332417"/>
                    <a:pt x="865490" y="353933"/>
                  </a:cubicBezTo>
                  <a:cubicBezTo>
                    <a:pt x="880262" y="397608"/>
                    <a:pt x="856498" y="443851"/>
                    <a:pt x="813466" y="457981"/>
                  </a:cubicBezTo>
                  <a:lnTo>
                    <a:pt x="293089" y="618657"/>
                  </a:lnTo>
                  <a:lnTo>
                    <a:pt x="603336" y="834477"/>
                  </a:lnTo>
                  <a:lnTo>
                    <a:pt x="625895" y="858033"/>
                  </a:lnTo>
                  <a:lnTo>
                    <a:pt x="705014" y="858033"/>
                  </a:lnTo>
                  <a:cubicBezTo>
                    <a:pt x="733009" y="858033"/>
                    <a:pt x="755703" y="880727"/>
                    <a:pt x="755703" y="908722"/>
                  </a:cubicBezTo>
                  <a:lnTo>
                    <a:pt x="755703" y="959411"/>
                  </a:lnTo>
                  <a:lnTo>
                    <a:pt x="638257" y="95941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rapezoid 24">
              <a:extLst>
                <a:ext uri="{FF2B5EF4-FFF2-40B4-BE49-F238E27FC236}">
                  <a16:creationId xmlns:a16="http://schemas.microsoft.com/office/drawing/2014/main" xmlns="" id="{31D460DF-0640-47FB-8F04-195A1FD52078}"/>
                </a:ext>
              </a:extLst>
            </p:cNvPr>
            <p:cNvSpPr>
              <a:spLocks noChangeAspect="1"/>
            </p:cNvSpPr>
            <p:nvPr/>
          </p:nvSpPr>
          <p:spPr>
            <a:xfrm rot="8369018">
              <a:off x="6543417" y="2652941"/>
              <a:ext cx="1146180" cy="1157101"/>
            </a:xfrm>
            <a:custGeom>
              <a:avLst/>
              <a:gdLst/>
              <a:ahLst/>
              <a:cxnLst/>
              <a:rect l="l" t="t" r="r" b="b"/>
              <a:pathLst>
                <a:path w="4411086" h="4453092">
                  <a:moveTo>
                    <a:pt x="3095887" y="1153910"/>
                  </a:moveTo>
                  <a:cubicBezTo>
                    <a:pt x="3119009" y="1174647"/>
                    <a:pt x="3146597" y="1191685"/>
                    <a:pt x="3177861" y="1203446"/>
                  </a:cubicBezTo>
                  <a:cubicBezTo>
                    <a:pt x="3302917" y="1250492"/>
                    <a:pt x="3439398" y="1195315"/>
                    <a:pt x="3482703" y="1080205"/>
                  </a:cubicBezTo>
                  <a:cubicBezTo>
                    <a:pt x="3526008" y="965093"/>
                    <a:pt x="3459737" y="833641"/>
                    <a:pt x="3334683" y="786595"/>
                  </a:cubicBezTo>
                  <a:cubicBezTo>
                    <a:pt x="3209628" y="739549"/>
                    <a:pt x="3073147" y="794724"/>
                    <a:pt x="3029841" y="909836"/>
                  </a:cubicBezTo>
                  <a:cubicBezTo>
                    <a:pt x="2997363" y="996169"/>
                    <a:pt x="3026521" y="1091695"/>
                    <a:pt x="3095887" y="1153910"/>
                  </a:cubicBezTo>
                  <a:close/>
                  <a:moveTo>
                    <a:pt x="3521423" y="1860548"/>
                  </a:moveTo>
                  <a:cubicBezTo>
                    <a:pt x="3544546" y="1881285"/>
                    <a:pt x="3572135" y="1898322"/>
                    <a:pt x="3603399" y="1910084"/>
                  </a:cubicBezTo>
                  <a:cubicBezTo>
                    <a:pt x="3728453" y="1957130"/>
                    <a:pt x="3864935" y="1901953"/>
                    <a:pt x="3908240" y="1786842"/>
                  </a:cubicBezTo>
                  <a:cubicBezTo>
                    <a:pt x="3951546" y="1671732"/>
                    <a:pt x="3885275" y="1540278"/>
                    <a:pt x="3760220" y="1493232"/>
                  </a:cubicBezTo>
                  <a:cubicBezTo>
                    <a:pt x="3635166" y="1446186"/>
                    <a:pt x="3498684" y="1501363"/>
                    <a:pt x="3455379" y="1616474"/>
                  </a:cubicBezTo>
                  <a:cubicBezTo>
                    <a:pt x="3422900" y="1702807"/>
                    <a:pt x="3452057" y="1798333"/>
                    <a:pt x="3521423" y="1860548"/>
                  </a:cubicBezTo>
                  <a:close/>
                  <a:moveTo>
                    <a:pt x="3507502" y="2659088"/>
                  </a:moveTo>
                  <a:cubicBezTo>
                    <a:pt x="3530625" y="2679826"/>
                    <a:pt x="3558214" y="2696863"/>
                    <a:pt x="3589478" y="2708624"/>
                  </a:cubicBezTo>
                  <a:cubicBezTo>
                    <a:pt x="3714532" y="2755670"/>
                    <a:pt x="3851014" y="2700494"/>
                    <a:pt x="3894319" y="2585383"/>
                  </a:cubicBezTo>
                  <a:cubicBezTo>
                    <a:pt x="3937624" y="2470273"/>
                    <a:pt x="3871353" y="2338820"/>
                    <a:pt x="3746299" y="2291774"/>
                  </a:cubicBezTo>
                  <a:cubicBezTo>
                    <a:pt x="3621245" y="2244728"/>
                    <a:pt x="3484763" y="2299905"/>
                    <a:pt x="3441458" y="2415014"/>
                  </a:cubicBezTo>
                  <a:cubicBezTo>
                    <a:pt x="3408979" y="2501348"/>
                    <a:pt x="3438136" y="2596873"/>
                    <a:pt x="3507502" y="2659088"/>
                  </a:cubicBezTo>
                  <a:close/>
                  <a:moveTo>
                    <a:pt x="2750047" y="3029987"/>
                  </a:moveTo>
                  <a:cubicBezTo>
                    <a:pt x="2773168" y="3050726"/>
                    <a:pt x="2800759" y="3067763"/>
                    <a:pt x="2832021" y="3079524"/>
                  </a:cubicBezTo>
                  <a:cubicBezTo>
                    <a:pt x="2957076" y="3126570"/>
                    <a:pt x="3093558" y="3071393"/>
                    <a:pt x="3136863" y="2956283"/>
                  </a:cubicBezTo>
                  <a:cubicBezTo>
                    <a:pt x="3180168" y="2841172"/>
                    <a:pt x="3113897" y="2709719"/>
                    <a:pt x="2988843" y="2662673"/>
                  </a:cubicBezTo>
                  <a:cubicBezTo>
                    <a:pt x="2863789" y="2615627"/>
                    <a:pt x="2727307" y="2670804"/>
                    <a:pt x="2684001" y="2785914"/>
                  </a:cubicBezTo>
                  <a:cubicBezTo>
                    <a:pt x="2651523" y="2872247"/>
                    <a:pt x="2680681" y="2967773"/>
                    <a:pt x="2750047" y="3029987"/>
                  </a:cubicBezTo>
                  <a:close/>
                  <a:moveTo>
                    <a:pt x="1666926" y="2573567"/>
                  </a:moveTo>
                  <a:lnTo>
                    <a:pt x="1775047" y="423729"/>
                  </a:lnTo>
                  <a:lnTo>
                    <a:pt x="1991290" y="423729"/>
                  </a:lnTo>
                  <a:lnTo>
                    <a:pt x="2099411" y="2573567"/>
                  </a:lnTo>
                  <a:close/>
                  <a:moveTo>
                    <a:pt x="1154974" y="2568578"/>
                  </a:moveTo>
                  <a:cubicBezTo>
                    <a:pt x="1178096" y="2589317"/>
                    <a:pt x="1205685" y="2606354"/>
                    <a:pt x="1236949" y="2618115"/>
                  </a:cubicBezTo>
                  <a:cubicBezTo>
                    <a:pt x="1362003" y="2665161"/>
                    <a:pt x="1498485" y="2609985"/>
                    <a:pt x="1541790" y="2494874"/>
                  </a:cubicBezTo>
                  <a:cubicBezTo>
                    <a:pt x="1585096" y="2379763"/>
                    <a:pt x="1518825" y="2248310"/>
                    <a:pt x="1393770" y="2201264"/>
                  </a:cubicBezTo>
                  <a:cubicBezTo>
                    <a:pt x="1268716" y="2154218"/>
                    <a:pt x="1132234" y="2209394"/>
                    <a:pt x="1088929" y="2324505"/>
                  </a:cubicBezTo>
                  <a:cubicBezTo>
                    <a:pt x="1056450" y="2410839"/>
                    <a:pt x="1085608" y="2506364"/>
                    <a:pt x="1154974" y="2568578"/>
                  </a:cubicBezTo>
                  <a:close/>
                  <a:moveTo>
                    <a:pt x="1811301" y="3132571"/>
                  </a:moveTo>
                  <a:lnTo>
                    <a:pt x="1704026" y="2663196"/>
                  </a:lnTo>
                  <a:lnTo>
                    <a:pt x="2117930" y="2682436"/>
                  </a:lnTo>
                  <a:lnTo>
                    <a:pt x="1967575" y="3139835"/>
                  </a:lnTo>
                  <a:close/>
                  <a:moveTo>
                    <a:pt x="474734" y="2026084"/>
                  </a:moveTo>
                  <a:cubicBezTo>
                    <a:pt x="497856" y="2046823"/>
                    <a:pt x="525445" y="2063859"/>
                    <a:pt x="556709" y="2075621"/>
                  </a:cubicBezTo>
                  <a:cubicBezTo>
                    <a:pt x="681763" y="2122667"/>
                    <a:pt x="818245" y="2067490"/>
                    <a:pt x="861550" y="1952380"/>
                  </a:cubicBezTo>
                  <a:cubicBezTo>
                    <a:pt x="904855" y="1837269"/>
                    <a:pt x="838584" y="1705816"/>
                    <a:pt x="713530" y="1658770"/>
                  </a:cubicBezTo>
                  <a:cubicBezTo>
                    <a:pt x="588476" y="1611724"/>
                    <a:pt x="451994" y="1666900"/>
                    <a:pt x="408689" y="1782011"/>
                  </a:cubicBezTo>
                  <a:cubicBezTo>
                    <a:pt x="376210" y="1868344"/>
                    <a:pt x="405367" y="1963870"/>
                    <a:pt x="474734" y="2026084"/>
                  </a:cubicBezTo>
                  <a:close/>
                  <a:moveTo>
                    <a:pt x="470005" y="2517620"/>
                  </a:moveTo>
                  <a:cubicBezTo>
                    <a:pt x="142796" y="2243059"/>
                    <a:pt x="-69074" y="1913805"/>
                    <a:pt x="20698" y="1573981"/>
                  </a:cubicBezTo>
                  <a:cubicBezTo>
                    <a:pt x="290062" y="677171"/>
                    <a:pt x="1131284" y="1373424"/>
                    <a:pt x="1417683" y="1157395"/>
                  </a:cubicBezTo>
                  <a:cubicBezTo>
                    <a:pt x="1704082" y="941367"/>
                    <a:pt x="795764" y="512391"/>
                    <a:pt x="1486994" y="164947"/>
                  </a:cubicBezTo>
                  <a:cubicBezTo>
                    <a:pt x="1963635" y="-91969"/>
                    <a:pt x="2301495" y="-33140"/>
                    <a:pt x="2924035" y="233397"/>
                  </a:cubicBezTo>
                  <a:cubicBezTo>
                    <a:pt x="3546575" y="499935"/>
                    <a:pt x="4682373" y="1460700"/>
                    <a:pt x="4352060" y="2410274"/>
                  </a:cubicBezTo>
                  <a:cubicBezTo>
                    <a:pt x="4055563" y="3262631"/>
                    <a:pt x="2903863" y="3342769"/>
                    <a:pt x="2149143" y="3248705"/>
                  </a:cubicBezTo>
                  <a:cubicBezTo>
                    <a:pt x="2120485" y="3221681"/>
                    <a:pt x="2088781" y="3200633"/>
                    <a:pt x="2056697" y="3184977"/>
                  </a:cubicBezTo>
                  <a:lnTo>
                    <a:pt x="2029525" y="3174239"/>
                  </a:lnTo>
                  <a:lnTo>
                    <a:pt x="2074465" y="2961096"/>
                  </a:lnTo>
                  <a:cubicBezTo>
                    <a:pt x="2174448" y="2968058"/>
                    <a:pt x="2268303" y="2914369"/>
                    <a:pt x="2302852" y="2822534"/>
                  </a:cubicBezTo>
                  <a:cubicBezTo>
                    <a:pt x="2344980" y="2710550"/>
                    <a:pt x="2283405" y="2583099"/>
                    <a:pt x="2164586" y="2533664"/>
                  </a:cubicBezTo>
                  <a:lnTo>
                    <a:pt x="2177079" y="2474412"/>
                  </a:lnTo>
                  <a:lnTo>
                    <a:pt x="2181423" y="2474420"/>
                  </a:lnTo>
                  <a:lnTo>
                    <a:pt x="2180348" y="2458905"/>
                  </a:lnTo>
                  <a:lnTo>
                    <a:pt x="2183345" y="2444691"/>
                  </a:lnTo>
                  <a:lnTo>
                    <a:pt x="2179364" y="2444684"/>
                  </a:lnTo>
                  <a:lnTo>
                    <a:pt x="2069296" y="855315"/>
                  </a:lnTo>
                  <a:cubicBezTo>
                    <a:pt x="2264713" y="815272"/>
                    <a:pt x="2400776" y="670372"/>
                    <a:pt x="2376696" y="524656"/>
                  </a:cubicBezTo>
                  <a:cubicBezTo>
                    <a:pt x="2351678" y="373263"/>
                    <a:pt x="2163271" y="278317"/>
                    <a:pt x="1955875" y="312591"/>
                  </a:cubicBezTo>
                  <a:cubicBezTo>
                    <a:pt x="1748480" y="346862"/>
                    <a:pt x="1600634" y="497374"/>
                    <a:pt x="1625652" y="648768"/>
                  </a:cubicBezTo>
                  <a:cubicBezTo>
                    <a:pt x="1635034" y="705540"/>
                    <a:pt x="1667392" y="754373"/>
                    <a:pt x="1715112" y="791433"/>
                  </a:cubicBezTo>
                  <a:lnTo>
                    <a:pt x="1728511" y="799403"/>
                  </a:lnTo>
                  <a:lnTo>
                    <a:pt x="1608970" y="2443607"/>
                  </a:lnTo>
                  <a:lnTo>
                    <a:pt x="1608731" y="2443607"/>
                  </a:lnTo>
                  <a:lnTo>
                    <a:pt x="1608909" y="2444461"/>
                  </a:lnTo>
                  <a:lnTo>
                    <a:pt x="1606809" y="2473335"/>
                  </a:lnTo>
                  <a:lnTo>
                    <a:pt x="1614885" y="2473351"/>
                  </a:lnTo>
                  <a:lnTo>
                    <a:pt x="1760460" y="3176931"/>
                  </a:lnTo>
                  <a:cubicBezTo>
                    <a:pt x="1363839" y="3071567"/>
                    <a:pt x="842276" y="2829991"/>
                    <a:pt x="470005" y="2517620"/>
                  </a:cubicBezTo>
                  <a:close/>
                  <a:moveTo>
                    <a:pt x="1703651" y="4144665"/>
                  </a:moveTo>
                  <a:cubicBezTo>
                    <a:pt x="1692426" y="4135382"/>
                    <a:pt x="1682479" y="4126471"/>
                    <a:pt x="1673433" y="4117764"/>
                  </a:cubicBezTo>
                  <a:cubicBezTo>
                    <a:pt x="1630012" y="4075967"/>
                    <a:pt x="1607344" y="4038835"/>
                    <a:pt x="1563711" y="3987474"/>
                  </a:cubicBezTo>
                  <a:cubicBezTo>
                    <a:pt x="1428119" y="3754817"/>
                    <a:pt x="1459551" y="3514918"/>
                    <a:pt x="1577437" y="3369529"/>
                  </a:cubicBezTo>
                  <a:cubicBezTo>
                    <a:pt x="1695323" y="3224139"/>
                    <a:pt x="1812160" y="3189516"/>
                    <a:pt x="1943877" y="3254126"/>
                  </a:cubicBezTo>
                  <a:cubicBezTo>
                    <a:pt x="2075594" y="3318736"/>
                    <a:pt x="2201944" y="3486346"/>
                    <a:pt x="2150195" y="3720844"/>
                  </a:cubicBezTo>
                  <a:cubicBezTo>
                    <a:pt x="2053054" y="4010881"/>
                    <a:pt x="2046121" y="3999957"/>
                    <a:pt x="2256634" y="4453092"/>
                  </a:cubicBezTo>
                  <a:cubicBezTo>
                    <a:pt x="1923422" y="4292924"/>
                    <a:pt x="1782225" y="4209649"/>
                    <a:pt x="1703651" y="414466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xmlns="" id="{D5CF2213-852E-4240-813E-B4BEE73B7B5F}"/>
                </a:ext>
              </a:extLst>
            </p:cNvPr>
            <p:cNvGrpSpPr/>
            <p:nvPr/>
          </p:nvGrpSpPr>
          <p:grpSpPr>
            <a:xfrm>
              <a:off x="7721588" y="2772298"/>
              <a:ext cx="988480" cy="987025"/>
              <a:chOff x="2611714" y="1452659"/>
              <a:chExt cx="3963104" cy="3957283"/>
            </a:xfrm>
            <a:solidFill>
              <a:schemeClr val="bg1"/>
            </a:solidFill>
          </p:grpSpPr>
          <p:sp>
            <p:nvSpPr>
              <p:cNvPr id="17" name="Round Same Side Corner Rectangle 4">
                <a:extLst>
                  <a:ext uri="{FF2B5EF4-FFF2-40B4-BE49-F238E27FC236}">
                    <a16:creationId xmlns:a16="http://schemas.microsoft.com/office/drawing/2014/main" xmlns="" id="{15E8845B-2966-4D6E-BF28-D4FFBE0924ED}"/>
                  </a:ext>
                </a:extLst>
              </p:cNvPr>
              <p:cNvSpPr/>
              <p:nvPr/>
            </p:nvSpPr>
            <p:spPr>
              <a:xfrm rot="5400000">
                <a:off x="3996576" y="67797"/>
                <a:ext cx="1193379" cy="3963104"/>
              </a:xfrm>
              <a:custGeom>
                <a:avLst/>
                <a:gdLst>
                  <a:gd name="connsiteX0" fmla="*/ 259607 w 792088"/>
                  <a:gd name="connsiteY0" fmla="*/ 0 h 4005634"/>
                  <a:gd name="connsiteX1" fmla="*/ 532481 w 792088"/>
                  <a:gd name="connsiteY1" fmla="*/ 0 h 4005634"/>
                  <a:gd name="connsiteX2" fmla="*/ 792088 w 792088"/>
                  <a:gd name="connsiteY2" fmla="*/ 259607 h 4005634"/>
                  <a:gd name="connsiteX3" fmla="*/ 792088 w 792088"/>
                  <a:gd name="connsiteY3" fmla="*/ 4005634 h 4005634"/>
                  <a:gd name="connsiteX4" fmla="*/ 792088 w 792088"/>
                  <a:gd name="connsiteY4" fmla="*/ 4005634 h 4005634"/>
                  <a:gd name="connsiteX5" fmla="*/ 0 w 792088"/>
                  <a:gd name="connsiteY5" fmla="*/ 4005634 h 4005634"/>
                  <a:gd name="connsiteX6" fmla="*/ 0 w 792088"/>
                  <a:gd name="connsiteY6" fmla="*/ 4005634 h 4005634"/>
                  <a:gd name="connsiteX7" fmla="*/ 0 w 792088"/>
                  <a:gd name="connsiteY7" fmla="*/ 259607 h 4005634"/>
                  <a:gd name="connsiteX8" fmla="*/ 259607 w 792088"/>
                  <a:gd name="connsiteY8" fmla="*/ 0 h 4005634"/>
                  <a:gd name="connsiteX0" fmla="*/ 270239 w 802720"/>
                  <a:gd name="connsiteY0" fmla="*/ 0 h 4005634"/>
                  <a:gd name="connsiteX1" fmla="*/ 543113 w 802720"/>
                  <a:gd name="connsiteY1" fmla="*/ 0 h 4005634"/>
                  <a:gd name="connsiteX2" fmla="*/ 802720 w 802720"/>
                  <a:gd name="connsiteY2" fmla="*/ 259607 h 4005634"/>
                  <a:gd name="connsiteX3" fmla="*/ 802720 w 802720"/>
                  <a:gd name="connsiteY3" fmla="*/ 4005634 h 4005634"/>
                  <a:gd name="connsiteX4" fmla="*/ 802720 w 802720"/>
                  <a:gd name="connsiteY4" fmla="*/ 4005634 h 4005634"/>
                  <a:gd name="connsiteX5" fmla="*/ 10632 w 802720"/>
                  <a:gd name="connsiteY5" fmla="*/ 4005634 h 4005634"/>
                  <a:gd name="connsiteX6" fmla="*/ 0 w 802720"/>
                  <a:gd name="connsiteY6" fmla="*/ 3590965 h 4005634"/>
                  <a:gd name="connsiteX7" fmla="*/ 10632 w 802720"/>
                  <a:gd name="connsiteY7" fmla="*/ 259607 h 4005634"/>
                  <a:gd name="connsiteX8" fmla="*/ 270239 w 802720"/>
                  <a:gd name="connsiteY8" fmla="*/ 0 h 4005634"/>
                  <a:gd name="connsiteX0" fmla="*/ 280872 w 813353"/>
                  <a:gd name="connsiteY0" fmla="*/ 0 h 4005634"/>
                  <a:gd name="connsiteX1" fmla="*/ 553746 w 813353"/>
                  <a:gd name="connsiteY1" fmla="*/ 0 h 4005634"/>
                  <a:gd name="connsiteX2" fmla="*/ 813353 w 813353"/>
                  <a:gd name="connsiteY2" fmla="*/ 259607 h 4005634"/>
                  <a:gd name="connsiteX3" fmla="*/ 813353 w 813353"/>
                  <a:gd name="connsiteY3" fmla="*/ 4005634 h 4005634"/>
                  <a:gd name="connsiteX4" fmla="*/ 813353 w 813353"/>
                  <a:gd name="connsiteY4" fmla="*/ 4005634 h 4005634"/>
                  <a:gd name="connsiteX5" fmla="*/ 21265 w 813353"/>
                  <a:gd name="connsiteY5" fmla="*/ 4005634 h 4005634"/>
                  <a:gd name="connsiteX6" fmla="*/ 0 w 813353"/>
                  <a:gd name="connsiteY6" fmla="*/ 3590965 h 4005634"/>
                  <a:gd name="connsiteX7" fmla="*/ 21265 w 813353"/>
                  <a:gd name="connsiteY7" fmla="*/ 259607 h 4005634"/>
                  <a:gd name="connsiteX8" fmla="*/ 280872 w 813353"/>
                  <a:gd name="connsiteY8" fmla="*/ 0 h 4005634"/>
                  <a:gd name="connsiteX0" fmla="*/ 259607 w 792088"/>
                  <a:gd name="connsiteY0" fmla="*/ 0 h 4005634"/>
                  <a:gd name="connsiteX1" fmla="*/ 532481 w 792088"/>
                  <a:gd name="connsiteY1" fmla="*/ 0 h 4005634"/>
                  <a:gd name="connsiteX2" fmla="*/ 792088 w 792088"/>
                  <a:gd name="connsiteY2" fmla="*/ 259607 h 4005634"/>
                  <a:gd name="connsiteX3" fmla="*/ 792088 w 792088"/>
                  <a:gd name="connsiteY3" fmla="*/ 4005634 h 4005634"/>
                  <a:gd name="connsiteX4" fmla="*/ 792088 w 792088"/>
                  <a:gd name="connsiteY4" fmla="*/ 4005634 h 4005634"/>
                  <a:gd name="connsiteX5" fmla="*/ 0 w 792088"/>
                  <a:gd name="connsiteY5" fmla="*/ 4005634 h 4005634"/>
                  <a:gd name="connsiteX6" fmla="*/ 0 w 792088"/>
                  <a:gd name="connsiteY6" fmla="*/ 259607 h 4005634"/>
                  <a:gd name="connsiteX7" fmla="*/ 259607 w 792088"/>
                  <a:gd name="connsiteY7" fmla="*/ 0 h 4005634"/>
                  <a:gd name="connsiteX0" fmla="*/ 259607 w 792088"/>
                  <a:gd name="connsiteY0" fmla="*/ 0 h 4005634"/>
                  <a:gd name="connsiteX1" fmla="*/ 532481 w 792088"/>
                  <a:gd name="connsiteY1" fmla="*/ 0 h 4005634"/>
                  <a:gd name="connsiteX2" fmla="*/ 792088 w 792088"/>
                  <a:gd name="connsiteY2" fmla="*/ 259607 h 4005634"/>
                  <a:gd name="connsiteX3" fmla="*/ 792088 w 792088"/>
                  <a:gd name="connsiteY3" fmla="*/ 4005634 h 4005634"/>
                  <a:gd name="connsiteX4" fmla="*/ 792088 w 792088"/>
                  <a:gd name="connsiteY4" fmla="*/ 4005634 h 4005634"/>
                  <a:gd name="connsiteX5" fmla="*/ 10633 w 792088"/>
                  <a:gd name="connsiteY5" fmla="*/ 3101867 h 4005634"/>
                  <a:gd name="connsiteX6" fmla="*/ 0 w 792088"/>
                  <a:gd name="connsiteY6" fmla="*/ 259607 h 4005634"/>
                  <a:gd name="connsiteX7" fmla="*/ 259607 w 792088"/>
                  <a:gd name="connsiteY7" fmla="*/ 0 h 4005634"/>
                  <a:gd name="connsiteX0" fmla="*/ 259607 w 792088"/>
                  <a:gd name="connsiteY0" fmla="*/ 0 h 4005634"/>
                  <a:gd name="connsiteX1" fmla="*/ 532481 w 792088"/>
                  <a:gd name="connsiteY1" fmla="*/ 0 h 4005634"/>
                  <a:gd name="connsiteX2" fmla="*/ 792088 w 792088"/>
                  <a:gd name="connsiteY2" fmla="*/ 259607 h 4005634"/>
                  <a:gd name="connsiteX3" fmla="*/ 792088 w 792088"/>
                  <a:gd name="connsiteY3" fmla="*/ 4005634 h 4005634"/>
                  <a:gd name="connsiteX4" fmla="*/ 792088 w 792088"/>
                  <a:gd name="connsiteY4" fmla="*/ 4005634 h 4005634"/>
                  <a:gd name="connsiteX5" fmla="*/ 10633 w 792088"/>
                  <a:gd name="connsiteY5" fmla="*/ 3101867 h 4005634"/>
                  <a:gd name="connsiteX6" fmla="*/ 0 w 792088"/>
                  <a:gd name="connsiteY6" fmla="*/ 259607 h 4005634"/>
                  <a:gd name="connsiteX7" fmla="*/ 259607 w 792088"/>
                  <a:gd name="connsiteY7" fmla="*/ 0 h 4005634"/>
                  <a:gd name="connsiteX0" fmla="*/ 259607 w 1004739"/>
                  <a:gd name="connsiteY0" fmla="*/ 0 h 4005634"/>
                  <a:gd name="connsiteX1" fmla="*/ 532481 w 1004739"/>
                  <a:gd name="connsiteY1" fmla="*/ 0 h 4005634"/>
                  <a:gd name="connsiteX2" fmla="*/ 792088 w 1004739"/>
                  <a:gd name="connsiteY2" fmla="*/ 259607 h 4005634"/>
                  <a:gd name="connsiteX3" fmla="*/ 792088 w 1004739"/>
                  <a:gd name="connsiteY3" fmla="*/ 4005634 h 4005634"/>
                  <a:gd name="connsiteX4" fmla="*/ 1004739 w 1004739"/>
                  <a:gd name="connsiteY4" fmla="*/ 3941839 h 4005634"/>
                  <a:gd name="connsiteX5" fmla="*/ 10633 w 1004739"/>
                  <a:gd name="connsiteY5" fmla="*/ 3101867 h 4005634"/>
                  <a:gd name="connsiteX6" fmla="*/ 0 w 1004739"/>
                  <a:gd name="connsiteY6" fmla="*/ 259607 h 4005634"/>
                  <a:gd name="connsiteX7" fmla="*/ 259607 w 1004739"/>
                  <a:gd name="connsiteY7" fmla="*/ 0 h 4005634"/>
                  <a:gd name="connsiteX0" fmla="*/ 259607 w 1004739"/>
                  <a:gd name="connsiteY0" fmla="*/ 0 h 4005634"/>
                  <a:gd name="connsiteX1" fmla="*/ 532481 w 1004739"/>
                  <a:gd name="connsiteY1" fmla="*/ 0 h 4005634"/>
                  <a:gd name="connsiteX2" fmla="*/ 792088 w 1004739"/>
                  <a:gd name="connsiteY2" fmla="*/ 259607 h 4005634"/>
                  <a:gd name="connsiteX3" fmla="*/ 792090 w 1004739"/>
                  <a:gd name="connsiteY3" fmla="*/ 4005634 h 4005634"/>
                  <a:gd name="connsiteX4" fmla="*/ 1004739 w 1004739"/>
                  <a:gd name="connsiteY4" fmla="*/ 3941839 h 4005634"/>
                  <a:gd name="connsiteX5" fmla="*/ 10633 w 1004739"/>
                  <a:gd name="connsiteY5" fmla="*/ 3101867 h 4005634"/>
                  <a:gd name="connsiteX6" fmla="*/ 0 w 1004739"/>
                  <a:gd name="connsiteY6" fmla="*/ 259607 h 4005634"/>
                  <a:gd name="connsiteX7" fmla="*/ 259607 w 1004739"/>
                  <a:gd name="connsiteY7" fmla="*/ 0 h 4005634"/>
                  <a:gd name="connsiteX0" fmla="*/ 259607 w 1004739"/>
                  <a:gd name="connsiteY0" fmla="*/ 0 h 4016266"/>
                  <a:gd name="connsiteX1" fmla="*/ 532481 w 1004739"/>
                  <a:gd name="connsiteY1" fmla="*/ 0 h 4016266"/>
                  <a:gd name="connsiteX2" fmla="*/ 792088 w 1004739"/>
                  <a:gd name="connsiteY2" fmla="*/ 259607 h 4016266"/>
                  <a:gd name="connsiteX3" fmla="*/ 802725 w 1004739"/>
                  <a:gd name="connsiteY3" fmla="*/ 4016266 h 4016266"/>
                  <a:gd name="connsiteX4" fmla="*/ 1004739 w 1004739"/>
                  <a:gd name="connsiteY4" fmla="*/ 3941839 h 4016266"/>
                  <a:gd name="connsiteX5" fmla="*/ 10633 w 1004739"/>
                  <a:gd name="connsiteY5" fmla="*/ 3101867 h 4016266"/>
                  <a:gd name="connsiteX6" fmla="*/ 0 w 1004739"/>
                  <a:gd name="connsiteY6" fmla="*/ 259607 h 4016266"/>
                  <a:gd name="connsiteX7" fmla="*/ 259607 w 1004739"/>
                  <a:gd name="connsiteY7" fmla="*/ 0 h 4016266"/>
                  <a:gd name="connsiteX0" fmla="*/ 259607 w 1040242"/>
                  <a:gd name="connsiteY0" fmla="*/ 0 h 3941839"/>
                  <a:gd name="connsiteX1" fmla="*/ 532481 w 1040242"/>
                  <a:gd name="connsiteY1" fmla="*/ 0 h 3941839"/>
                  <a:gd name="connsiteX2" fmla="*/ 792088 w 1040242"/>
                  <a:gd name="connsiteY2" fmla="*/ 259607 h 3941839"/>
                  <a:gd name="connsiteX3" fmla="*/ 1004739 w 1040242"/>
                  <a:gd name="connsiteY3" fmla="*/ 3941839 h 3941839"/>
                  <a:gd name="connsiteX4" fmla="*/ 10633 w 1040242"/>
                  <a:gd name="connsiteY4" fmla="*/ 3101867 h 3941839"/>
                  <a:gd name="connsiteX5" fmla="*/ 0 w 1040242"/>
                  <a:gd name="connsiteY5" fmla="*/ 259607 h 3941839"/>
                  <a:gd name="connsiteX6" fmla="*/ 259607 w 1040242"/>
                  <a:gd name="connsiteY6" fmla="*/ 0 h 3941839"/>
                  <a:gd name="connsiteX0" fmla="*/ 259607 w 1384020"/>
                  <a:gd name="connsiteY0" fmla="*/ 0 h 3984369"/>
                  <a:gd name="connsiteX1" fmla="*/ 532481 w 1384020"/>
                  <a:gd name="connsiteY1" fmla="*/ 0 h 3984369"/>
                  <a:gd name="connsiteX2" fmla="*/ 792088 w 1384020"/>
                  <a:gd name="connsiteY2" fmla="*/ 259607 h 3984369"/>
                  <a:gd name="connsiteX3" fmla="*/ 1366248 w 1384020"/>
                  <a:gd name="connsiteY3" fmla="*/ 3984369 h 3984369"/>
                  <a:gd name="connsiteX4" fmla="*/ 10633 w 1384020"/>
                  <a:gd name="connsiteY4" fmla="*/ 3101867 h 3984369"/>
                  <a:gd name="connsiteX5" fmla="*/ 0 w 1384020"/>
                  <a:gd name="connsiteY5" fmla="*/ 259607 h 3984369"/>
                  <a:gd name="connsiteX6" fmla="*/ 259607 w 1384020"/>
                  <a:gd name="connsiteY6" fmla="*/ 0 h 3984369"/>
                  <a:gd name="connsiteX0" fmla="*/ 259607 w 1128565"/>
                  <a:gd name="connsiteY0" fmla="*/ 0 h 4016267"/>
                  <a:gd name="connsiteX1" fmla="*/ 532481 w 1128565"/>
                  <a:gd name="connsiteY1" fmla="*/ 0 h 4016267"/>
                  <a:gd name="connsiteX2" fmla="*/ 792088 w 1128565"/>
                  <a:gd name="connsiteY2" fmla="*/ 259607 h 4016267"/>
                  <a:gd name="connsiteX3" fmla="*/ 1100436 w 1128565"/>
                  <a:gd name="connsiteY3" fmla="*/ 4016267 h 4016267"/>
                  <a:gd name="connsiteX4" fmla="*/ 10633 w 1128565"/>
                  <a:gd name="connsiteY4" fmla="*/ 3101867 h 4016267"/>
                  <a:gd name="connsiteX5" fmla="*/ 0 w 1128565"/>
                  <a:gd name="connsiteY5" fmla="*/ 259607 h 4016267"/>
                  <a:gd name="connsiteX6" fmla="*/ 259607 w 1128565"/>
                  <a:gd name="connsiteY6" fmla="*/ 0 h 4016267"/>
                  <a:gd name="connsiteX0" fmla="*/ 259607 w 1128565"/>
                  <a:gd name="connsiteY0" fmla="*/ 0 h 4016267"/>
                  <a:gd name="connsiteX1" fmla="*/ 532481 w 1128565"/>
                  <a:gd name="connsiteY1" fmla="*/ 0 h 4016267"/>
                  <a:gd name="connsiteX2" fmla="*/ 792088 w 1128565"/>
                  <a:gd name="connsiteY2" fmla="*/ 259607 h 4016267"/>
                  <a:gd name="connsiteX3" fmla="*/ 1100436 w 1128565"/>
                  <a:gd name="connsiteY3" fmla="*/ 4016267 h 4016267"/>
                  <a:gd name="connsiteX4" fmla="*/ 10633 w 1128565"/>
                  <a:gd name="connsiteY4" fmla="*/ 3101867 h 4016267"/>
                  <a:gd name="connsiteX5" fmla="*/ 0 w 1128565"/>
                  <a:gd name="connsiteY5" fmla="*/ 259607 h 4016267"/>
                  <a:gd name="connsiteX6" fmla="*/ 259607 w 1128565"/>
                  <a:gd name="connsiteY6" fmla="*/ 0 h 4016267"/>
                  <a:gd name="connsiteX0" fmla="*/ 259607 w 1148583"/>
                  <a:gd name="connsiteY0" fmla="*/ 0 h 3963104"/>
                  <a:gd name="connsiteX1" fmla="*/ 532481 w 1148583"/>
                  <a:gd name="connsiteY1" fmla="*/ 0 h 3963104"/>
                  <a:gd name="connsiteX2" fmla="*/ 792088 w 1148583"/>
                  <a:gd name="connsiteY2" fmla="*/ 259607 h 3963104"/>
                  <a:gd name="connsiteX3" fmla="*/ 1121701 w 1148583"/>
                  <a:gd name="connsiteY3" fmla="*/ 3963104 h 3963104"/>
                  <a:gd name="connsiteX4" fmla="*/ 10633 w 1148583"/>
                  <a:gd name="connsiteY4" fmla="*/ 3101867 h 3963104"/>
                  <a:gd name="connsiteX5" fmla="*/ 0 w 1148583"/>
                  <a:gd name="connsiteY5" fmla="*/ 259607 h 3963104"/>
                  <a:gd name="connsiteX6" fmla="*/ 259607 w 1148583"/>
                  <a:gd name="connsiteY6" fmla="*/ 0 h 3963104"/>
                  <a:gd name="connsiteX0" fmla="*/ 291731 w 1180707"/>
                  <a:gd name="connsiteY0" fmla="*/ 0 h 3963104"/>
                  <a:gd name="connsiteX1" fmla="*/ 564605 w 1180707"/>
                  <a:gd name="connsiteY1" fmla="*/ 0 h 3963104"/>
                  <a:gd name="connsiteX2" fmla="*/ 824212 w 1180707"/>
                  <a:gd name="connsiteY2" fmla="*/ 259607 h 3963104"/>
                  <a:gd name="connsiteX3" fmla="*/ 1153825 w 1180707"/>
                  <a:gd name="connsiteY3" fmla="*/ 3963104 h 3963104"/>
                  <a:gd name="connsiteX4" fmla="*/ 228 w 1180707"/>
                  <a:gd name="connsiteY4" fmla="*/ 2867951 h 3963104"/>
                  <a:gd name="connsiteX5" fmla="*/ 32124 w 1180707"/>
                  <a:gd name="connsiteY5" fmla="*/ 259607 h 3963104"/>
                  <a:gd name="connsiteX6" fmla="*/ 291731 w 1180707"/>
                  <a:gd name="connsiteY6" fmla="*/ 0 h 3963104"/>
                  <a:gd name="connsiteX0" fmla="*/ 291731 w 1180707"/>
                  <a:gd name="connsiteY0" fmla="*/ 0 h 3963104"/>
                  <a:gd name="connsiteX1" fmla="*/ 564605 w 1180707"/>
                  <a:gd name="connsiteY1" fmla="*/ 0 h 3963104"/>
                  <a:gd name="connsiteX2" fmla="*/ 824212 w 1180707"/>
                  <a:gd name="connsiteY2" fmla="*/ 259607 h 3963104"/>
                  <a:gd name="connsiteX3" fmla="*/ 1153825 w 1180707"/>
                  <a:gd name="connsiteY3" fmla="*/ 3963104 h 3963104"/>
                  <a:gd name="connsiteX4" fmla="*/ 228 w 1180707"/>
                  <a:gd name="connsiteY4" fmla="*/ 2867951 h 3963104"/>
                  <a:gd name="connsiteX5" fmla="*/ 32124 w 1180707"/>
                  <a:gd name="connsiteY5" fmla="*/ 259607 h 3963104"/>
                  <a:gd name="connsiteX6" fmla="*/ 291731 w 1180707"/>
                  <a:gd name="connsiteY6" fmla="*/ 0 h 3963104"/>
                  <a:gd name="connsiteX0" fmla="*/ 291731 w 1180707"/>
                  <a:gd name="connsiteY0" fmla="*/ 0 h 3963104"/>
                  <a:gd name="connsiteX1" fmla="*/ 564605 w 1180707"/>
                  <a:gd name="connsiteY1" fmla="*/ 0 h 3963104"/>
                  <a:gd name="connsiteX2" fmla="*/ 824212 w 1180707"/>
                  <a:gd name="connsiteY2" fmla="*/ 259607 h 3963104"/>
                  <a:gd name="connsiteX3" fmla="*/ 1153825 w 1180707"/>
                  <a:gd name="connsiteY3" fmla="*/ 3963104 h 3963104"/>
                  <a:gd name="connsiteX4" fmla="*/ 228 w 1180707"/>
                  <a:gd name="connsiteY4" fmla="*/ 2867951 h 3963104"/>
                  <a:gd name="connsiteX5" fmla="*/ 32124 w 1180707"/>
                  <a:gd name="connsiteY5" fmla="*/ 259607 h 3963104"/>
                  <a:gd name="connsiteX6" fmla="*/ 291731 w 1180707"/>
                  <a:gd name="connsiteY6" fmla="*/ 0 h 3963104"/>
                  <a:gd name="connsiteX0" fmla="*/ 291731 w 1180707"/>
                  <a:gd name="connsiteY0" fmla="*/ 0 h 3963104"/>
                  <a:gd name="connsiteX1" fmla="*/ 564605 w 1180707"/>
                  <a:gd name="connsiteY1" fmla="*/ 0 h 3963104"/>
                  <a:gd name="connsiteX2" fmla="*/ 824212 w 1180707"/>
                  <a:gd name="connsiteY2" fmla="*/ 259607 h 3963104"/>
                  <a:gd name="connsiteX3" fmla="*/ 1153825 w 1180707"/>
                  <a:gd name="connsiteY3" fmla="*/ 3963104 h 3963104"/>
                  <a:gd name="connsiteX4" fmla="*/ 228 w 1180707"/>
                  <a:gd name="connsiteY4" fmla="*/ 2867951 h 3963104"/>
                  <a:gd name="connsiteX5" fmla="*/ 32124 w 1180707"/>
                  <a:gd name="connsiteY5" fmla="*/ 259607 h 3963104"/>
                  <a:gd name="connsiteX6" fmla="*/ 291731 w 1180707"/>
                  <a:gd name="connsiteY6" fmla="*/ 0 h 3963104"/>
                  <a:gd name="connsiteX0" fmla="*/ 291731 w 1210113"/>
                  <a:gd name="connsiteY0" fmla="*/ 0 h 3963640"/>
                  <a:gd name="connsiteX1" fmla="*/ 564605 w 1210113"/>
                  <a:gd name="connsiteY1" fmla="*/ 0 h 3963640"/>
                  <a:gd name="connsiteX2" fmla="*/ 824212 w 1210113"/>
                  <a:gd name="connsiteY2" fmla="*/ 259607 h 3963640"/>
                  <a:gd name="connsiteX3" fmla="*/ 1153825 w 1210113"/>
                  <a:gd name="connsiteY3" fmla="*/ 3963104 h 3963640"/>
                  <a:gd name="connsiteX4" fmla="*/ 228 w 1210113"/>
                  <a:gd name="connsiteY4" fmla="*/ 2867951 h 3963640"/>
                  <a:gd name="connsiteX5" fmla="*/ 32124 w 1210113"/>
                  <a:gd name="connsiteY5" fmla="*/ 259607 h 3963640"/>
                  <a:gd name="connsiteX6" fmla="*/ 291731 w 1210113"/>
                  <a:gd name="connsiteY6" fmla="*/ 0 h 3963640"/>
                  <a:gd name="connsiteX0" fmla="*/ 291731 w 1202597"/>
                  <a:gd name="connsiteY0" fmla="*/ 0 h 3963104"/>
                  <a:gd name="connsiteX1" fmla="*/ 564605 w 1202597"/>
                  <a:gd name="connsiteY1" fmla="*/ 0 h 3963104"/>
                  <a:gd name="connsiteX2" fmla="*/ 824212 w 1202597"/>
                  <a:gd name="connsiteY2" fmla="*/ 259607 h 3963104"/>
                  <a:gd name="connsiteX3" fmla="*/ 865240 w 1202597"/>
                  <a:gd name="connsiteY3" fmla="*/ 2853423 h 3963104"/>
                  <a:gd name="connsiteX4" fmla="*/ 1153825 w 1202597"/>
                  <a:gd name="connsiteY4" fmla="*/ 3963104 h 3963104"/>
                  <a:gd name="connsiteX5" fmla="*/ 228 w 1202597"/>
                  <a:gd name="connsiteY5" fmla="*/ 2867951 h 3963104"/>
                  <a:gd name="connsiteX6" fmla="*/ 32124 w 1202597"/>
                  <a:gd name="connsiteY6" fmla="*/ 259607 h 3963104"/>
                  <a:gd name="connsiteX7" fmla="*/ 291731 w 1202597"/>
                  <a:gd name="connsiteY7" fmla="*/ 0 h 3963104"/>
                  <a:gd name="connsiteX0" fmla="*/ 291731 w 1197202"/>
                  <a:gd name="connsiteY0" fmla="*/ 0 h 3963104"/>
                  <a:gd name="connsiteX1" fmla="*/ 564605 w 1197202"/>
                  <a:gd name="connsiteY1" fmla="*/ 0 h 3963104"/>
                  <a:gd name="connsiteX2" fmla="*/ 824212 w 1197202"/>
                  <a:gd name="connsiteY2" fmla="*/ 259607 h 3963104"/>
                  <a:gd name="connsiteX3" fmla="*/ 865240 w 1197202"/>
                  <a:gd name="connsiteY3" fmla="*/ 2853423 h 3963104"/>
                  <a:gd name="connsiteX4" fmla="*/ 1153825 w 1197202"/>
                  <a:gd name="connsiteY4" fmla="*/ 3963104 h 3963104"/>
                  <a:gd name="connsiteX5" fmla="*/ 228 w 1197202"/>
                  <a:gd name="connsiteY5" fmla="*/ 2867951 h 3963104"/>
                  <a:gd name="connsiteX6" fmla="*/ 32124 w 1197202"/>
                  <a:gd name="connsiteY6" fmla="*/ 259607 h 3963104"/>
                  <a:gd name="connsiteX7" fmla="*/ 291731 w 1197202"/>
                  <a:gd name="connsiteY7" fmla="*/ 0 h 3963104"/>
                  <a:gd name="connsiteX0" fmla="*/ 291731 w 1197202"/>
                  <a:gd name="connsiteY0" fmla="*/ 0 h 3963104"/>
                  <a:gd name="connsiteX1" fmla="*/ 564605 w 1197202"/>
                  <a:gd name="connsiteY1" fmla="*/ 0 h 3963104"/>
                  <a:gd name="connsiteX2" fmla="*/ 824212 w 1197202"/>
                  <a:gd name="connsiteY2" fmla="*/ 259607 h 3963104"/>
                  <a:gd name="connsiteX3" fmla="*/ 865240 w 1197202"/>
                  <a:gd name="connsiteY3" fmla="*/ 2853423 h 3963104"/>
                  <a:gd name="connsiteX4" fmla="*/ 1153825 w 1197202"/>
                  <a:gd name="connsiteY4" fmla="*/ 3963104 h 3963104"/>
                  <a:gd name="connsiteX5" fmla="*/ 228 w 1197202"/>
                  <a:gd name="connsiteY5" fmla="*/ 2867951 h 3963104"/>
                  <a:gd name="connsiteX6" fmla="*/ 32124 w 1197202"/>
                  <a:gd name="connsiteY6" fmla="*/ 259607 h 3963104"/>
                  <a:gd name="connsiteX7" fmla="*/ 291731 w 1197202"/>
                  <a:gd name="connsiteY7" fmla="*/ 0 h 3963104"/>
                  <a:gd name="connsiteX0" fmla="*/ 291731 w 1195100"/>
                  <a:gd name="connsiteY0" fmla="*/ 0 h 3963104"/>
                  <a:gd name="connsiteX1" fmla="*/ 564605 w 1195100"/>
                  <a:gd name="connsiteY1" fmla="*/ 0 h 3963104"/>
                  <a:gd name="connsiteX2" fmla="*/ 824212 w 1195100"/>
                  <a:gd name="connsiteY2" fmla="*/ 259607 h 3963104"/>
                  <a:gd name="connsiteX3" fmla="*/ 833342 w 1195100"/>
                  <a:gd name="connsiteY3" fmla="*/ 2864055 h 3963104"/>
                  <a:gd name="connsiteX4" fmla="*/ 1153825 w 1195100"/>
                  <a:gd name="connsiteY4" fmla="*/ 3963104 h 3963104"/>
                  <a:gd name="connsiteX5" fmla="*/ 228 w 1195100"/>
                  <a:gd name="connsiteY5" fmla="*/ 2867951 h 3963104"/>
                  <a:gd name="connsiteX6" fmla="*/ 32124 w 1195100"/>
                  <a:gd name="connsiteY6" fmla="*/ 259607 h 3963104"/>
                  <a:gd name="connsiteX7" fmla="*/ 291731 w 1195100"/>
                  <a:gd name="connsiteY7" fmla="*/ 0 h 3963104"/>
                  <a:gd name="connsiteX0" fmla="*/ 291731 w 1197202"/>
                  <a:gd name="connsiteY0" fmla="*/ 0 h 3963104"/>
                  <a:gd name="connsiteX1" fmla="*/ 564605 w 1197202"/>
                  <a:gd name="connsiteY1" fmla="*/ 0 h 3963104"/>
                  <a:gd name="connsiteX2" fmla="*/ 824212 w 1197202"/>
                  <a:gd name="connsiteY2" fmla="*/ 259607 h 3963104"/>
                  <a:gd name="connsiteX3" fmla="*/ 865240 w 1197202"/>
                  <a:gd name="connsiteY3" fmla="*/ 2864055 h 3963104"/>
                  <a:gd name="connsiteX4" fmla="*/ 1153825 w 1197202"/>
                  <a:gd name="connsiteY4" fmla="*/ 3963104 h 3963104"/>
                  <a:gd name="connsiteX5" fmla="*/ 228 w 1197202"/>
                  <a:gd name="connsiteY5" fmla="*/ 2867951 h 3963104"/>
                  <a:gd name="connsiteX6" fmla="*/ 32124 w 1197202"/>
                  <a:gd name="connsiteY6" fmla="*/ 259607 h 3963104"/>
                  <a:gd name="connsiteX7" fmla="*/ 291731 w 1197202"/>
                  <a:gd name="connsiteY7" fmla="*/ 0 h 3963104"/>
                  <a:gd name="connsiteX0" fmla="*/ 291731 w 1197202"/>
                  <a:gd name="connsiteY0" fmla="*/ 0 h 3963104"/>
                  <a:gd name="connsiteX1" fmla="*/ 564605 w 1197202"/>
                  <a:gd name="connsiteY1" fmla="*/ 0 h 3963104"/>
                  <a:gd name="connsiteX2" fmla="*/ 824212 w 1197202"/>
                  <a:gd name="connsiteY2" fmla="*/ 259607 h 3963104"/>
                  <a:gd name="connsiteX3" fmla="*/ 865240 w 1197202"/>
                  <a:gd name="connsiteY3" fmla="*/ 2864055 h 3963104"/>
                  <a:gd name="connsiteX4" fmla="*/ 1153825 w 1197202"/>
                  <a:gd name="connsiteY4" fmla="*/ 3963104 h 3963104"/>
                  <a:gd name="connsiteX5" fmla="*/ 228 w 1197202"/>
                  <a:gd name="connsiteY5" fmla="*/ 2867951 h 3963104"/>
                  <a:gd name="connsiteX6" fmla="*/ 32124 w 1197202"/>
                  <a:gd name="connsiteY6" fmla="*/ 259607 h 3963104"/>
                  <a:gd name="connsiteX7" fmla="*/ 291731 w 1197202"/>
                  <a:gd name="connsiteY7" fmla="*/ 0 h 3963104"/>
                  <a:gd name="connsiteX0" fmla="*/ 291731 w 1197202"/>
                  <a:gd name="connsiteY0" fmla="*/ 0 h 3963104"/>
                  <a:gd name="connsiteX1" fmla="*/ 564605 w 1197202"/>
                  <a:gd name="connsiteY1" fmla="*/ 0 h 3963104"/>
                  <a:gd name="connsiteX2" fmla="*/ 824212 w 1197202"/>
                  <a:gd name="connsiteY2" fmla="*/ 259607 h 3963104"/>
                  <a:gd name="connsiteX3" fmla="*/ 865240 w 1197202"/>
                  <a:gd name="connsiteY3" fmla="*/ 2864055 h 3963104"/>
                  <a:gd name="connsiteX4" fmla="*/ 1153825 w 1197202"/>
                  <a:gd name="connsiteY4" fmla="*/ 3963104 h 3963104"/>
                  <a:gd name="connsiteX5" fmla="*/ 228 w 1197202"/>
                  <a:gd name="connsiteY5" fmla="*/ 2867951 h 3963104"/>
                  <a:gd name="connsiteX6" fmla="*/ 32124 w 1197202"/>
                  <a:gd name="connsiteY6" fmla="*/ 259607 h 3963104"/>
                  <a:gd name="connsiteX7" fmla="*/ 291731 w 1197202"/>
                  <a:gd name="connsiteY7" fmla="*/ 0 h 3963104"/>
                  <a:gd name="connsiteX0" fmla="*/ 291731 w 1197202"/>
                  <a:gd name="connsiteY0" fmla="*/ 0 h 3963104"/>
                  <a:gd name="connsiteX1" fmla="*/ 564605 w 1197202"/>
                  <a:gd name="connsiteY1" fmla="*/ 0 h 3963104"/>
                  <a:gd name="connsiteX2" fmla="*/ 824212 w 1197202"/>
                  <a:gd name="connsiteY2" fmla="*/ 259607 h 3963104"/>
                  <a:gd name="connsiteX3" fmla="*/ 865240 w 1197202"/>
                  <a:gd name="connsiteY3" fmla="*/ 2864055 h 3963104"/>
                  <a:gd name="connsiteX4" fmla="*/ 1153825 w 1197202"/>
                  <a:gd name="connsiteY4" fmla="*/ 3963104 h 3963104"/>
                  <a:gd name="connsiteX5" fmla="*/ 228 w 1197202"/>
                  <a:gd name="connsiteY5" fmla="*/ 2867951 h 3963104"/>
                  <a:gd name="connsiteX6" fmla="*/ 32124 w 1197202"/>
                  <a:gd name="connsiteY6" fmla="*/ 259607 h 3963104"/>
                  <a:gd name="connsiteX7" fmla="*/ 291731 w 1197202"/>
                  <a:gd name="connsiteY7" fmla="*/ 0 h 3963104"/>
                  <a:gd name="connsiteX0" fmla="*/ 291731 w 1197202"/>
                  <a:gd name="connsiteY0" fmla="*/ 0 h 3963104"/>
                  <a:gd name="connsiteX1" fmla="*/ 564605 w 1197202"/>
                  <a:gd name="connsiteY1" fmla="*/ 0 h 3963104"/>
                  <a:gd name="connsiteX2" fmla="*/ 824212 w 1197202"/>
                  <a:gd name="connsiteY2" fmla="*/ 259607 h 3963104"/>
                  <a:gd name="connsiteX3" fmla="*/ 865240 w 1197202"/>
                  <a:gd name="connsiteY3" fmla="*/ 2864055 h 3963104"/>
                  <a:gd name="connsiteX4" fmla="*/ 1153825 w 1197202"/>
                  <a:gd name="connsiteY4" fmla="*/ 3963104 h 3963104"/>
                  <a:gd name="connsiteX5" fmla="*/ 228 w 1197202"/>
                  <a:gd name="connsiteY5" fmla="*/ 2867951 h 3963104"/>
                  <a:gd name="connsiteX6" fmla="*/ 32124 w 1197202"/>
                  <a:gd name="connsiteY6" fmla="*/ 259607 h 3963104"/>
                  <a:gd name="connsiteX7" fmla="*/ 291731 w 1197202"/>
                  <a:gd name="connsiteY7" fmla="*/ 0 h 3963104"/>
                  <a:gd name="connsiteX0" fmla="*/ 291731 w 1195777"/>
                  <a:gd name="connsiteY0" fmla="*/ 0 h 3963104"/>
                  <a:gd name="connsiteX1" fmla="*/ 564605 w 1195777"/>
                  <a:gd name="connsiteY1" fmla="*/ 0 h 3963104"/>
                  <a:gd name="connsiteX2" fmla="*/ 824212 w 1195777"/>
                  <a:gd name="connsiteY2" fmla="*/ 259607 h 3963104"/>
                  <a:gd name="connsiteX3" fmla="*/ 843975 w 1195777"/>
                  <a:gd name="connsiteY3" fmla="*/ 2832157 h 3963104"/>
                  <a:gd name="connsiteX4" fmla="*/ 1153825 w 1195777"/>
                  <a:gd name="connsiteY4" fmla="*/ 3963104 h 3963104"/>
                  <a:gd name="connsiteX5" fmla="*/ 228 w 1195777"/>
                  <a:gd name="connsiteY5" fmla="*/ 2867951 h 3963104"/>
                  <a:gd name="connsiteX6" fmla="*/ 32124 w 1195777"/>
                  <a:gd name="connsiteY6" fmla="*/ 259607 h 3963104"/>
                  <a:gd name="connsiteX7" fmla="*/ 291731 w 1195777"/>
                  <a:gd name="connsiteY7" fmla="*/ 0 h 3963104"/>
                  <a:gd name="connsiteX0" fmla="*/ 291731 w 1194715"/>
                  <a:gd name="connsiteY0" fmla="*/ 0 h 3963104"/>
                  <a:gd name="connsiteX1" fmla="*/ 564605 w 1194715"/>
                  <a:gd name="connsiteY1" fmla="*/ 0 h 3963104"/>
                  <a:gd name="connsiteX2" fmla="*/ 824212 w 1194715"/>
                  <a:gd name="connsiteY2" fmla="*/ 259607 h 3963104"/>
                  <a:gd name="connsiteX3" fmla="*/ 827147 w 1194715"/>
                  <a:gd name="connsiteY3" fmla="*/ 2820937 h 3963104"/>
                  <a:gd name="connsiteX4" fmla="*/ 1153825 w 1194715"/>
                  <a:gd name="connsiteY4" fmla="*/ 3963104 h 3963104"/>
                  <a:gd name="connsiteX5" fmla="*/ 228 w 1194715"/>
                  <a:gd name="connsiteY5" fmla="*/ 2867951 h 3963104"/>
                  <a:gd name="connsiteX6" fmla="*/ 32124 w 1194715"/>
                  <a:gd name="connsiteY6" fmla="*/ 259607 h 3963104"/>
                  <a:gd name="connsiteX7" fmla="*/ 291731 w 1194715"/>
                  <a:gd name="connsiteY7" fmla="*/ 0 h 3963104"/>
                  <a:gd name="connsiteX0" fmla="*/ 291731 w 1194715"/>
                  <a:gd name="connsiteY0" fmla="*/ 0 h 3963104"/>
                  <a:gd name="connsiteX1" fmla="*/ 564605 w 1194715"/>
                  <a:gd name="connsiteY1" fmla="*/ 0 h 3963104"/>
                  <a:gd name="connsiteX2" fmla="*/ 824212 w 1194715"/>
                  <a:gd name="connsiteY2" fmla="*/ 259607 h 3963104"/>
                  <a:gd name="connsiteX3" fmla="*/ 827147 w 1194715"/>
                  <a:gd name="connsiteY3" fmla="*/ 2820937 h 3963104"/>
                  <a:gd name="connsiteX4" fmla="*/ 1153825 w 1194715"/>
                  <a:gd name="connsiteY4" fmla="*/ 3963104 h 3963104"/>
                  <a:gd name="connsiteX5" fmla="*/ 228 w 1194715"/>
                  <a:gd name="connsiteY5" fmla="*/ 2867951 h 3963104"/>
                  <a:gd name="connsiteX6" fmla="*/ 32124 w 1194715"/>
                  <a:gd name="connsiteY6" fmla="*/ 259607 h 3963104"/>
                  <a:gd name="connsiteX7" fmla="*/ 291731 w 1194715"/>
                  <a:gd name="connsiteY7" fmla="*/ 0 h 3963104"/>
                  <a:gd name="connsiteX0" fmla="*/ 291731 w 1194715"/>
                  <a:gd name="connsiteY0" fmla="*/ 0 h 3963104"/>
                  <a:gd name="connsiteX1" fmla="*/ 564605 w 1194715"/>
                  <a:gd name="connsiteY1" fmla="*/ 0 h 3963104"/>
                  <a:gd name="connsiteX2" fmla="*/ 824212 w 1194715"/>
                  <a:gd name="connsiteY2" fmla="*/ 259607 h 3963104"/>
                  <a:gd name="connsiteX3" fmla="*/ 827147 w 1194715"/>
                  <a:gd name="connsiteY3" fmla="*/ 2820937 h 3963104"/>
                  <a:gd name="connsiteX4" fmla="*/ 1153825 w 1194715"/>
                  <a:gd name="connsiteY4" fmla="*/ 3963104 h 3963104"/>
                  <a:gd name="connsiteX5" fmla="*/ 228 w 1194715"/>
                  <a:gd name="connsiteY5" fmla="*/ 2867951 h 3963104"/>
                  <a:gd name="connsiteX6" fmla="*/ 32124 w 1194715"/>
                  <a:gd name="connsiteY6" fmla="*/ 259607 h 3963104"/>
                  <a:gd name="connsiteX7" fmla="*/ 291731 w 1194715"/>
                  <a:gd name="connsiteY7" fmla="*/ 0 h 3963104"/>
                  <a:gd name="connsiteX0" fmla="*/ 291731 w 1194715"/>
                  <a:gd name="connsiteY0" fmla="*/ 0 h 3963104"/>
                  <a:gd name="connsiteX1" fmla="*/ 564605 w 1194715"/>
                  <a:gd name="connsiteY1" fmla="*/ 0 h 3963104"/>
                  <a:gd name="connsiteX2" fmla="*/ 824212 w 1194715"/>
                  <a:gd name="connsiteY2" fmla="*/ 259607 h 3963104"/>
                  <a:gd name="connsiteX3" fmla="*/ 827147 w 1194715"/>
                  <a:gd name="connsiteY3" fmla="*/ 2820937 h 3963104"/>
                  <a:gd name="connsiteX4" fmla="*/ 1153825 w 1194715"/>
                  <a:gd name="connsiteY4" fmla="*/ 3963104 h 3963104"/>
                  <a:gd name="connsiteX5" fmla="*/ 228 w 1194715"/>
                  <a:gd name="connsiteY5" fmla="*/ 2867951 h 3963104"/>
                  <a:gd name="connsiteX6" fmla="*/ 32124 w 1194715"/>
                  <a:gd name="connsiteY6" fmla="*/ 259607 h 3963104"/>
                  <a:gd name="connsiteX7" fmla="*/ 291731 w 1194715"/>
                  <a:gd name="connsiteY7" fmla="*/ 0 h 3963104"/>
                  <a:gd name="connsiteX0" fmla="*/ 291731 w 1194715"/>
                  <a:gd name="connsiteY0" fmla="*/ 0 h 3963104"/>
                  <a:gd name="connsiteX1" fmla="*/ 564605 w 1194715"/>
                  <a:gd name="connsiteY1" fmla="*/ 0 h 3963104"/>
                  <a:gd name="connsiteX2" fmla="*/ 824212 w 1194715"/>
                  <a:gd name="connsiteY2" fmla="*/ 259607 h 3963104"/>
                  <a:gd name="connsiteX3" fmla="*/ 827147 w 1194715"/>
                  <a:gd name="connsiteY3" fmla="*/ 2820937 h 3963104"/>
                  <a:gd name="connsiteX4" fmla="*/ 1153825 w 1194715"/>
                  <a:gd name="connsiteY4" fmla="*/ 3963104 h 3963104"/>
                  <a:gd name="connsiteX5" fmla="*/ 228 w 1194715"/>
                  <a:gd name="connsiteY5" fmla="*/ 2867951 h 3963104"/>
                  <a:gd name="connsiteX6" fmla="*/ 32124 w 1194715"/>
                  <a:gd name="connsiteY6" fmla="*/ 259607 h 3963104"/>
                  <a:gd name="connsiteX7" fmla="*/ 291731 w 1194715"/>
                  <a:gd name="connsiteY7" fmla="*/ 0 h 3963104"/>
                  <a:gd name="connsiteX0" fmla="*/ 291731 w 1193379"/>
                  <a:gd name="connsiteY0" fmla="*/ 0 h 3963104"/>
                  <a:gd name="connsiteX1" fmla="*/ 564605 w 1193379"/>
                  <a:gd name="connsiteY1" fmla="*/ 0 h 3963104"/>
                  <a:gd name="connsiteX2" fmla="*/ 824212 w 1193379"/>
                  <a:gd name="connsiteY2" fmla="*/ 259607 h 3963104"/>
                  <a:gd name="connsiteX3" fmla="*/ 804710 w 1193379"/>
                  <a:gd name="connsiteY3" fmla="*/ 2820937 h 3963104"/>
                  <a:gd name="connsiteX4" fmla="*/ 1153825 w 1193379"/>
                  <a:gd name="connsiteY4" fmla="*/ 3963104 h 3963104"/>
                  <a:gd name="connsiteX5" fmla="*/ 228 w 1193379"/>
                  <a:gd name="connsiteY5" fmla="*/ 2867951 h 3963104"/>
                  <a:gd name="connsiteX6" fmla="*/ 32124 w 1193379"/>
                  <a:gd name="connsiteY6" fmla="*/ 259607 h 3963104"/>
                  <a:gd name="connsiteX7" fmla="*/ 291731 w 1193379"/>
                  <a:gd name="connsiteY7" fmla="*/ 0 h 3963104"/>
                  <a:gd name="connsiteX0" fmla="*/ 291731 w 1193379"/>
                  <a:gd name="connsiteY0" fmla="*/ 0 h 3963104"/>
                  <a:gd name="connsiteX1" fmla="*/ 564605 w 1193379"/>
                  <a:gd name="connsiteY1" fmla="*/ 0 h 3963104"/>
                  <a:gd name="connsiteX2" fmla="*/ 824212 w 1193379"/>
                  <a:gd name="connsiteY2" fmla="*/ 259607 h 3963104"/>
                  <a:gd name="connsiteX3" fmla="*/ 804710 w 1193379"/>
                  <a:gd name="connsiteY3" fmla="*/ 2820937 h 3963104"/>
                  <a:gd name="connsiteX4" fmla="*/ 1153825 w 1193379"/>
                  <a:gd name="connsiteY4" fmla="*/ 3963104 h 3963104"/>
                  <a:gd name="connsiteX5" fmla="*/ 228 w 1193379"/>
                  <a:gd name="connsiteY5" fmla="*/ 2867951 h 3963104"/>
                  <a:gd name="connsiteX6" fmla="*/ 32124 w 1193379"/>
                  <a:gd name="connsiteY6" fmla="*/ 259607 h 3963104"/>
                  <a:gd name="connsiteX7" fmla="*/ 291731 w 1193379"/>
                  <a:gd name="connsiteY7" fmla="*/ 0 h 39631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193379" h="3963104">
                    <a:moveTo>
                      <a:pt x="291731" y="0"/>
                    </a:moveTo>
                    <a:lnTo>
                      <a:pt x="564605" y="0"/>
                    </a:lnTo>
                    <a:cubicBezTo>
                      <a:pt x="707982" y="0"/>
                      <a:pt x="824212" y="116230"/>
                      <a:pt x="824212" y="259607"/>
                    </a:cubicBezTo>
                    <a:cubicBezTo>
                      <a:pt x="812311" y="1450613"/>
                      <a:pt x="789639" y="1742312"/>
                      <a:pt x="804710" y="2820937"/>
                    </a:cubicBezTo>
                    <a:cubicBezTo>
                      <a:pt x="785221" y="3416922"/>
                      <a:pt x="1344067" y="3958911"/>
                      <a:pt x="1153825" y="3963104"/>
                    </a:cubicBezTo>
                    <a:cubicBezTo>
                      <a:pt x="691323" y="3853235"/>
                      <a:pt x="5536" y="3498816"/>
                      <a:pt x="228" y="2867951"/>
                    </a:cubicBezTo>
                    <a:cubicBezTo>
                      <a:pt x="-3316" y="1920531"/>
                      <a:pt x="35668" y="1207027"/>
                      <a:pt x="32124" y="259607"/>
                    </a:cubicBezTo>
                    <a:cubicBezTo>
                      <a:pt x="32124" y="116230"/>
                      <a:pt x="148354" y="0"/>
                      <a:pt x="291731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8" name="Round Same Side Corner Rectangle 6">
                <a:extLst>
                  <a:ext uri="{FF2B5EF4-FFF2-40B4-BE49-F238E27FC236}">
                    <a16:creationId xmlns:a16="http://schemas.microsoft.com/office/drawing/2014/main" xmlns="" id="{1B97F382-F14A-4396-9572-814AC9894D76}"/>
                  </a:ext>
                </a:extLst>
              </p:cNvPr>
              <p:cNvSpPr/>
              <p:nvPr/>
            </p:nvSpPr>
            <p:spPr>
              <a:xfrm rot="10800000">
                <a:off x="3313887" y="2197644"/>
                <a:ext cx="970080" cy="3202984"/>
              </a:xfrm>
              <a:custGeom>
                <a:avLst/>
                <a:gdLst>
                  <a:gd name="connsiteX0" fmla="*/ 387196 w 792088"/>
                  <a:gd name="connsiteY0" fmla="*/ 0 h 2736304"/>
                  <a:gd name="connsiteX1" fmla="*/ 404892 w 792088"/>
                  <a:gd name="connsiteY1" fmla="*/ 0 h 2736304"/>
                  <a:gd name="connsiteX2" fmla="*/ 792088 w 792088"/>
                  <a:gd name="connsiteY2" fmla="*/ 387196 h 2736304"/>
                  <a:gd name="connsiteX3" fmla="*/ 792088 w 792088"/>
                  <a:gd name="connsiteY3" fmla="*/ 2736304 h 2736304"/>
                  <a:gd name="connsiteX4" fmla="*/ 792088 w 792088"/>
                  <a:gd name="connsiteY4" fmla="*/ 2736304 h 2736304"/>
                  <a:gd name="connsiteX5" fmla="*/ 0 w 792088"/>
                  <a:gd name="connsiteY5" fmla="*/ 2736304 h 2736304"/>
                  <a:gd name="connsiteX6" fmla="*/ 0 w 792088"/>
                  <a:gd name="connsiteY6" fmla="*/ 2736304 h 2736304"/>
                  <a:gd name="connsiteX7" fmla="*/ 0 w 792088"/>
                  <a:gd name="connsiteY7" fmla="*/ 387196 h 2736304"/>
                  <a:gd name="connsiteX8" fmla="*/ 387196 w 792088"/>
                  <a:gd name="connsiteY8" fmla="*/ 0 h 2736304"/>
                  <a:gd name="connsiteX0" fmla="*/ 397829 w 792088"/>
                  <a:gd name="connsiteY0" fmla="*/ 0 h 3236034"/>
                  <a:gd name="connsiteX1" fmla="*/ 404892 w 792088"/>
                  <a:gd name="connsiteY1" fmla="*/ 499730 h 3236034"/>
                  <a:gd name="connsiteX2" fmla="*/ 792088 w 792088"/>
                  <a:gd name="connsiteY2" fmla="*/ 886926 h 3236034"/>
                  <a:gd name="connsiteX3" fmla="*/ 792088 w 792088"/>
                  <a:gd name="connsiteY3" fmla="*/ 3236034 h 3236034"/>
                  <a:gd name="connsiteX4" fmla="*/ 792088 w 792088"/>
                  <a:gd name="connsiteY4" fmla="*/ 3236034 h 3236034"/>
                  <a:gd name="connsiteX5" fmla="*/ 0 w 792088"/>
                  <a:gd name="connsiteY5" fmla="*/ 3236034 h 3236034"/>
                  <a:gd name="connsiteX6" fmla="*/ 0 w 792088"/>
                  <a:gd name="connsiteY6" fmla="*/ 3236034 h 3236034"/>
                  <a:gd name="connsiteX7" fmla="*/ 0 w 792088"/>
                  <a:gd name="connsiteY7" fmla="*/ 886926 h 3236034"/>
                  <a:gd name="connsiteX8" fmla="*/ 397829 w 792088"/>
                  <a:gd name="connsiteY8" fmla="*/ 0 h 3236034"/>
                  <a:gd name="connsiteX0" fmla="*/ 397829 w 792088"/>
                  <a:gd name="connsiteY0" fmla="*/ 0 h 3236034"/>
                  <a:gd name="connsiteX1" fmla="*/ 404892 w 792088"/>
                  <a:gd name="connsiteY1" fmla="*/ 499730 h 3236034"/>
                  <a:gd name="connsiteX2" fmla="*/ 792088 w 792088"/>
                  <a:gd name="connsiteY2" fmla="*/ 886926 h 3236034"/>
                  <a:gd name="connsiteX3" fmla="*/ 792088 w 792088"/>
                  <a:gd name="connsiteY3" fmla="*/ 3236034 h 3236034"/>
                  <a:gd name="connsiteX4" fmla="*/ 792088 w 792088"/>
                  <a:gd name="connsiteY4" fmla="*/ 3236034 h 3236034"/>
                  <a:gd name="connsiteX5" fmla="*/ 0 w 792088"/>
                  <a:gd name="connsiteY5" fmla="*/ 3236034 h 3236034"/>
                  <a:gd name="connsiteX6" fmla="*/ 0 w 792088"/>
                  <a:gd name="connsiteY6" fmla="*/ 3236034 h 3236034"/>
                  <a:gd name="connsiteX7" fmla="*/ 0 w 792088"/>
                  <a:gd name="connsiteY7" fmla="*/ 886926 h 3236034"/>
                  <a:gd name="connsiteX8" fmla="*/ 397829 w 792088"/>
                  <a:gd name="connsiteY8" fmla="*/ 0 h 3236034"/>
                  <a:gd name="connsiteX0" fmla="*/ 397829 w 898729"/>
                  <a:gd name="connsiteY0" fmla="*/ 0 h 3236034"/>
                  <a:gd name="connsiteX1" fmla="*/ 755766 w 898729"/>
                  <a:gd name="connsiteY1" fmla="*/ 202018 h 3236034"/>
                  <a:gd name="connsiteX2" fmla="*/ 792088 w 898729"/>
                  <a:gd name="connsiteY2" fmla="*/ 886926 h 3236034"/>
                  <a:gd name="connsiteX3" fmla="*/ 792088 w 898729"/>
                  <a:gd name="connsiteY3" fmla="*/ 3236034 h 3236034"/>
                  <a:gd name="connsiteX4" fmla="*/ 792088 w 898729"/>
                  <a:gd name="connsiteY4" fmla="*/ 3236034 h 3236034"/>
                  <a:gd name="connsiteX5" fmla="*/ 0 w 898729"/>
                  <a:gd name="connsiteY5" fmla="*/ 3236034 h 3236034"/>
                  <a:gd name="connsiteX6" fmla="*/ 0 w 898729"/>
                  <a:gd name="connsiteY6" fmla="*/ 3236034 h 3236034"/>
                  <a:gd name="connsiteX7" fmla="*/ 0 w 898729"/>
                  <a:gd name="connsiteY7" fmla="*/ 886926 h 3236034"/>
                  <a:gd name="connsiteX8" fmla="*/ 397829 w 898729"/>
                  <a:gd name="connsiteY8" fmla="*/ 0 h 3236034"/>
                  <a:gd name="connsiteX0" fmla="*/ 397829 w 901981"/>
                  <a:gd name="connsiteY0" fmla="*/ 0 h 3236034"/>
                  <a:gd name="connsiteX1" fmla="*/ 755766 w 901981"/>
                  <a:gd name="connsiteY1" fmla="*/ 202018 h 3236034"/>
                  <a:gd name="connsiteX2" fmla="*/ 802721 w 901981"/>
                  <a:gd name="connsiteY2" fmla="*/ 1099577 h 3236034"/>
                  <a:gd name="connsiteX3" fmla="*/ 792088 w 901981"/>
                  <a:gd name="connsiteY3" fmla="*/ 3236034 h 3236034"/>
                  <a:gd name="connsiteX4" fmla="*/ 792088 w 901981"/>
                  <a:gd name="connsiteY4" fmla="*/ 3236034 h 3236034"/>
                  <a:gd name="connsiteX5" fmla="*/ 0 w 901981"/>
                  <a:gd name="connsiteY5" fmla="*/ 3236034 h 3236034"/>
                  <a:gd name="connsiteX6" fmla="*/ 0 w 901981"/>
                  <a:gd name="connsiteY6" fmla="*/ 3236034 h 3236034"/>
                  <a:gd name="connsiteX7" fmla="*/ 0 w 901981"/>
                  <a:gd name="connsiteY7" fmla="*/ 886926 h 3236034"/>
                  <a:gd name="connsiteX8" fmla="*/ 397829 w 901981"/>
                  <a:gd name="connsiteY8" fmla="*/ 0 h 3236034"/>
                  <a:gd name="connsiteX0" fmla="*/ 397829 w 951558"/>
                  <a:gd name="connsiteY0" fmla="*/ 0 h 3236034"/>
                  <a:gd name="connsiteX1" fmla="*/ 755766 w 951558"/>
                  <a:gd name="connsiteY1" fmla="*/ 202018 h 3236034"/>
                  <a:gd name="connsiteX2" fmla="*/ 802721 w 951558"/>
                  <a:gd name="connsiteY2" fmla="*/ 1099577 h 3236034"/>
                  <a:gd name="connsiteX3" fmla="*/ 792088 w 951558"/>
                  <a:gd name="connsiteY3" fmla="*/ 3236034 h 3236034"/>
                  <a:gd name="connsiteX4" fmla="*/ 792088 w 951558"/>
                  <a:gd name="connsiteY4" fmla="*/ 3236034 h 3236034"/>
                  <a:gd name="connsiteX5" fmla="*/ 0 w 951558"/>
                  <a:gd name="connsiteY5" fmla="*/ 3236034 h 3236034"/>
                  <a:gd name="connsiteX6" fmla="*/ 0 w 951558"/>
                  <a:gd name="connsiteY6" fmla="*/ 3236034 h 3236034"/>
                  <a:gd name="connsiteX7" fmla="*/ 0 w 951558"/>
                  <a:gd name="connsiteY7" fmla="*/ 886926 h 3236034"/>
                  <a:gd name="connsiteX8" fmla="*/ 397829 w 951558"/>
                  <a:gd name="connsiteY8" fmla="*/ 0 h 3236034"/>
                  <a:gd name="connsiteX0" fmla="*/ 397829 w 1016715"/>
                  <a:gd name="connsiteY0" fmla="*/ 0 h 3236034"/>
                  <a:gd name="connsiteX1" fmla="*/ 862091 w 1016715"/>
                  <a:gd name="connsiteY1" fmla="*/ 191385 h 3236034"/>
                  <a:gd name="connsiteX2" fmla="*/ 802721 w 1016715"/>
                  <a:gd name="connsiteY2" fmla="*/ 1099577 h 3236034"/>
                  <a:gd name="connsiteX3" fmla="*/ 792088 w 1016715"/>
                  <a:gd name="connsiteY3" fmla="*/ 3236034 h 3236034"/>
                  <a:gd name="connsiteX4" fmla="*/ 792088 w 1016715"/>
                  <a:gd name="connsiteY4" fmla="*/ 3236034 h 3236034"/>
                  <a:gd name="connsiteX5" fmla="*/ 0 w 1016715"/>
                  <a:gd name="connsiteY5" fmla="*/ 3236034 h 3236034"/>
                  <a:gd name="connsiteX6" fmla="*/ 0 w 1016715"/>
                  <a:gd name="connsiteY6" fmla="*/ 3236034 h 3236034"/>
                  <a:gd name="connsiteX7" fmla="*/ 0 w 1016715"/>
                  <a:gd name="connsiteY7" fmla="*/ 886926 h 3236034"/>
                  <a:gd name="connsiteX8" fmla="*/ 397829 w 1016715"/>
                  <a:gd name="connsiteY8" fmla="*/ 0 h 3236034"/>
                  <a:gd name="connsiteX0" fmla="*/ 397829 w 1016715"/>
                  <a:gd name="connsiteY0" fmla="*/ 0 h 3236034"/>
                  <a:gd name="connsiteX1" fmla="*/ 862091 w 1016715"/>
                  <a:gd name="connsiteY1" fmla="*/ 191385 h 3236034"/>
                  <a:gd name="connsiteX2" fmla="*/ 802721 w 1016715"/>
                  <a:gd name="connsiteY2" fmla="*/ 1099577 h 3236034"/>
                  <a:gd name="connsiteX3" fmla="*/ 792088 w 1016715"/>
                  <a:gd name="connsiteY3" fmla="*/ 3236034 h 3236034"/>
                  <a:gd name="connsiteX4" fmla="*/ 792088 w 1016715"/>
                  <a:gd name="connsiteY4" fmla="*/ 3236034 h 3236034"/>
                  <a:gd name="connsiteX5" fmla="*/ 0 w 1016715"/>
                  <a:gd name="connsiteY5" fmla="*/ 3236034 h 3236034"/>
                  <a:gd name="connsiteX6" fmla="*/ 0 w 1016715"/>
                  <a:gd name="connsiteY6" fmla="*/ 3236034 h 3236034"/>
                  <a:gd name="connsiteX7" fmla="*/ 0 w 1016715"/>
                  <a:gd name="connsiteY7" fmla="*/ 886926 h 3236034"/>
                  <a:gd name="connsiteX8" fmla="*/ 397829 w 1016715"/>
                  <a:gd name="connsiteY8" fmla="*/ 0 h 3236034"/>
                  <a:gd name="connsiteX0" fmla="*/ 397829 w 802721"/>
                  <a:gd name="connsiteY0" fmla="*/ 0 h 3236034"/>
                  <a:gd name="connsiteX1" fmla="*/ 802721 w 802721"/>
                  <a:gd name="connsiteY1" fmla="*/ 1099577 h 3236034"/>
                  <a:gd name="connsiteX2" fmla="*/ 792088 w 802721"/>
                  <a:gd name="connsiteY2" fmla="*/ 3236034 h 3236034"/>
                  <a:gd name="connsiteX3" fmla="*/ 792088 w 802721"/>
                  <a:gd name="connsiteY3" fmla="*/ 3236034 h 3236034"/>
                  <a:gd name="connsiteX4" fmla="*/ 0 w 802721"/>
                  <a:gd name="connsiteY4" fmla="*/ 3236034 h 3236034"/>
                  <a:gd name="connsiteX5" fmla="*/ 0 w 802721"/>
                  <a:gd name="connsiteY5" fmla="*/ 3236034 h 3236034"/>
                  <a:gd name="connsiteX6" fmla="*/ 0 w 802721"/>
                  <a:gd name="connsiteY6" fmla="*/ 886926 h 3236034"/>
                  <a:gd name="connsiteX7" fmla="*/ 397829 w 802721"/>
                  <a:gd name="connsiteY7" fmla="*/ 0 h 3236034"/>
                  <a:gd name="connsiteX0" fmla="*/ 397829 w 1062933"/>
                  <a:gd name="connsiteY0" fmla="*/ 0 h 3236034"/>
                  <a:gd name="connsiteX1" fmla="*/ 802721 w 1062933"/>
                  <a:gd name="connsiteY1" fmla="*/ 1099577 h 3236034"/>
                  <a:gd name="connsiteX2" fmla="*/ 792088 w 1062933"/>
                  <a:gd name="connsiteY2" fmla="*/ 3236034 h 3236034"/>
                  <a:gd name="connsiteX3" fmla="*/ 792088 w 1062933"/>
                  <a:gd name="connsiteY3" fmla="*/ 3236034 h 3236034"/>
                  <a:gd name="connsiteX4" fmla="*/ 0 w 1062933"/>
                  <a:gd name="connsiteY4" fmla="*/ 3236034 h 3236034"/>
                  <a:gd name="connsiteX5" fmla="*/ 0 w 1062933"/>
                  <a:gd name="connsiteY5" fmla="*/ 3236034 h 3236034"/>
                  <a:gd name="connsiteX6" fmla="*/ 0 w 1062933"/>
                  <a:gd name="connsiteY6" fmla="*/ 886926 h 3236034"/>
                  <a:gd name="connsiteX7" fmla="*/ 397829 w 1062933"/>
                  <a:gd name="connsiteY7" fmla="*/ 0 h 3236034"/>
                  <a:gd name="connsiteX0" fmla="*/ 397829 w 1062933"/>
                  <a:gd name="connsiteY0" fmla="*/ 0 h 3236034"/>
                  <a:gd name="connsiteX1" fmla="*/ 802721 w 1062933"/>
                  <a:gd name="connsiteY1" fmla="*/ 1099577 h 3236034"/>
                  <a:gd name="connsiteX2" fmla="*/ 792088 w 1062933"/>
                  <a:gd name="connsiteY2" fmla="*/ 3236034 h 3236034"/>
                  <a:gd name="connsiteX3" fmla="*/ 792088 w 1062933"/>
                  <a:gd name="connsiteY3" fmla="*/ 3236034 h 3236034"/>
                  <a:gd name="connsiteX4" fmla="*/ 0 w 1062933"/>
                  <a:gd name="connsiteY4" fmla="*/ 3236034 h 3236034"/>
                  <a:gd name="connsiteX5" fmla="*/ 0 w 1062933"/>
                  <a:gd name="connsiteY5" fmla="*/ 3236034 h 3236034"/>
                  <a:gd name="connsiteX6" fmla="*/ 0 w 1062933"/>
                  <a:gd name="connsiteY6" fmla="*/ 886926 h 3236034"/>
                  <a:gd name="connsiteX7" fmla="*/ 397829 w 1062933"/>
                  <a:gd name="connsiteY7" fmla="*/ 0 h 3236034"/>
                  <a:gd name="connsiteX0" fmla="*/ 397829 w 1062933"/>
                  <a:gd name="connsiteY0" fmla="*/ 0 h 3236034"/>
                  <a:gd name="connsiteX1" fmla="*/ 802721 w 1062933"/>
                  <a:gd name="connsiteY1" fmla="*/ 1099577 h 3236034"/>
                  <a:gd name="connsiteX2" fmla="*/ 792088 w 1062933"/>
                  <a:gd name="connsiteY2" fmla="*/ 3236034 h 3236034"/>
                  <a:gd name="connsiteX3" fmla="*/ 792088 w 1062933"/>
                  <a:gd name="connsiteY3" fmla="*/ 3236034 h 3236034"/>
                  <a:gd name="connsiteX4" fmla="*/ 0 w 1062933"/>
                  <a:gd name="connsiteY4" fmla="*/ 3236034 h 3236034"/>
                  <a:gd name="connsiteX5" fmla="*/ 0 w 1062933"/>
                  <a:gd name="connsiteY5" fmla="*/ 3236034 h 3236034"/>
                  <a:gd name="connsiteX6" fmla="*/ 0 w 1062933"/>
                  <a:gd name="connsiteY6" fmla="*/ 886926 h 3236034"/>
                  <a:gd name="connsiteX7" fmla="*/ 397829 w 1062933"/>
                  <a:gd name="connsiteY7" fmla="*/ 0 h 3236034"/>
                  <a:gd name="connsiteX0" fmla="*/ 397829 w 1117407"/>
                  <a:gd name="connsiteY0" fmla="*/ 0 h 3236034"/>
                  <a:gd name="connsiteX1" fmla="*/ 802721 w 1117407"/>
                  <a:gd name="connsiteY1" fmla="*/ 1099577 h 3236034"/>
                  <a:gd name="connsiteX2" fmla="*/ 792088 w 1117407"/>
                  <a:gd name="connsiteY2" fmla="*/ 3236034 h 3236034"/>
                  <a:gd name="connsiteX3" fmla="*/ 792088 w 1117407"/>
                  <a:gd name="connsiteY3" fmla="*/ 3236034 h 3236034"/>
                  <a:gd name="connsiteX4" fmla="*/ 0 w 1117407"/>
                  <a:gd name="connsiteY4" fmla="*/ 3236034 h 3236034"/>
                  <a:gd name="connsiteX5" fmla="*/ 0 w 1117407"/>
                  <a:gd name="connsiteY5" fmla="*/ 3236034 h 3236034"/>
                  <a:gd name="connsiteX6" fmla="*/ 0 w 1117407"/>
                  <a:gd name="connsiteY6" fmla="*/ 886926 h 3236034"/>
                  <a:gd name="connsiteX7" fmla="*/ 397829 w 1117407"/>
                  <a:gd name="connsiteY7" fmla="*/ 0 h 3236034"/>
                  <a:gd name="connsiteX0" fmla="*/ 397829 w 1125562"/>
                  <a:gd name="connsiteY0" fmla="*/ 0 h 3236034"/>
                  <a:gd name="connsiteX1" fmla="*/ 813354 w 1125562"/>
                  <a:gd name="connsiteY1" fmla="*/ 1344126 h 3236034"/>
                  <a:gd name="connsiteX2" fmla="*/ 792088 w 1125562"/>
                  <a:gd name="connsiteY2" fmla="*/ 3236034 h 3236034"/>
                  <a:gd name="connsiteX3" fmla="*/ 792088 w 1125562"/>
                  <a:gd name="connsiteY3" fmla="*/ 3236034 h 3236034"/>
                  <a:gd name="connsiteX4" fmla="*/ 0 w 1125562"/>
                  <a:gd name="connsiteY4" fmla="*/ 3236034 h 3236034"/>
                  <a:gd name="connsiteX5" fmla="*/ 0 w 1125562"/>
                  <a:gd name="connsiteY5" fmla="*/ 3236034 h 3236034"/>
                  <a:gd name="connsiteX6" fmla="*/ 0 w 1125562"/>
                  <a:gd name="connsiteY6" fmla="*/ 886926 h 3236034"/>
                  <a:gd name="connsiteX7" fmla="*/ 397829 w 1125562"/>
                  <a:gd name="connsiteY7" fmla="*/ 0 h 3236034"/>
                  <a:gd name="connsiteX0" fmla="*/ 397829 w 1109289"/>
                  <a:gd name="connsiteY0" fmla="*/ 0 h 3236034"/>
                  <a:gd name="connsiteX1" fmla="*/ 792089 w 1109289"/>
                  <a:gd name="connsiteY1" fmla="*/ 1312228 h 3236034"/>
                  <a:gd name="connsiteX2" fmla="*/ 792088 w 1109289"/>
                  <a:gd name="connsiteY2" fmla="*/ 3236034 h 3236034"/>
                  <a:gd name="connsiteX3" fmla="*/ 792088 w 1109289"/>
                  <a:gd name="connsiteY3" fmla="*/ 3236034 h 3236034"/>
                  <a:gd name="connsiteX4" fmla="*/ 0 w 1109289"/>
                  <a:gd name="connsiteY4" fmla="*/ 3236034 h 3236034"/>
                  <a:gd name="connsiteX5" fmla="*/ 0 w 1109289"/>
                  <a:gd name="connsiteY5" fmla="*/ 3236034 h 3236034"/>
                  <a:gd name="connsiteX6" fmla="*/ 0 w 1109289"/>
                  <a:gd name="connsiteY6" fmla="*/ 886926 h 3236034"/>
                  <a:gd name="connsiteX7" fmla="*/ 397829 w 1109289"/>
                  <a:gd name="connsiteY7" fmla="*/ 0 h 3236034"/>
                  <a:gd name="connsiteX0" fmla="*/ 397829 w 1076274"/>
                  <a:gd name="connsiteY0" fmla="*/ 0 h 3236034"/>
                  <a:gd name="connsiteX1" fmla="*/ 792089 w 1076274"/>
                  <a:gd name="connsiteY1" fmla="*/ 1312228 h 3236034"/>
                  <a:gd name="connsiteX2" fmla="*/ 792088 w 1076274"/>
                  <a:gd name="connsiteY2" fmla="*/ 3236034 h 3236034"/>
                  <a:gd name="connsiteX3" fmla="*/ 792088 w 1076274"/>
                  <a:gd name="connsiteY3" fmla="*/ 3236034 h 3236034"/>
                  <a:gd name="connsiteX4" fmla="*/ 0 w 1076274"/>
                  <a:gd name="connsiteY4" fmla="*/ 3236034 h 3236034"/>
                  <a:gd name="connsiteX5" fmla="*/ 0 w 1076274"/>
                  <a:gd name="connsiteY5" fmla="*/ 3236034 h 3236034"/>
                  <a:gd name="connsiteX6" fmla="*/ 0 w 1076274"/>
                  <a:gd name="connsiteY6" fmla="*/ 886926 h 3236034"/>
                  <a:gd name="connsiteX7" fmla="*/ 397829 w 1076274"/>
                  <a:gd name="connsiteY7" fmla="*/ 0 h 3236034"/>
                  <a:gd name="connsiteX0" fmla="*/ 397829 w 1117363"/>
                  <a:gd name="connsiteY0" fmla="*/ 0 h 3236034"/>
                  <a:gd name="connsiteX1" fmla="*/ 845252 w 1117363"/>
                  <a:gd name="connsiteY1" fmla="*/ 1227168 h 3236034"/>
                  <a:gd name="connsiteX2" fmla="*/ 792088 w 1117363"/>
                  <a:gd name="connsiteY2" fmla="*/ 3236034 h 3236034"/>
                  <a:gd name="connsiteX3" fmla="*/ 792088 w 1117363"/>
                  <a:gd name="connsiteY3" fmla="*/ 3236034 h 3236034"/>
                  <a:gd name="connsiteX4" fmla="*/ 0 w 1117363"/>
                  <a:gd name="connsiteY4" fmla="*/ 3236034 h 3236034"/>
                  <a:gd name="connsiteX5" fmla="*/ 0 w 1117363"/>
                  <a:gd name="connsiteY5" fmla="*/ 3236034 h 3236034"/>
                  <a:gd name="connsiteX6" fmla="*/ 0 w 1117363"/>
                  <a:gd name="connsiteY6" fmla="*/ 886926 h 3236034"/>
                  <a:gd name="connsiteX7" fmla="*/ 397829 w 1117363"/>
                  <a:gd name="connsiteY7" fmla="*/ 0 h 3236034"/>
                  <a:gd name="connsiteX0" fmla="*/ 397829 w 1117363"/>
                  <a:gd name="connsiteY0" fmla="*/ 0 h 3236034"/>
                  <a:gd name="connsiteX1" fmla="*/ 845252 w 1117363"/>
                  <a:gd name="connsiteY1" fmla="*/ 1227168 h 3236034"/>
                  <a:gd name="connsiteX2" fmla="*/ 792088 w 1117363"/>
                  <a:gd name="connsiteY2" fmla="*/ 3236034 h 3236034"/>
                  <a:gd name="connsiteX3" fmla="*/ 792088 w 1117363"/>
                  <a:gd name="connsiteY3" fmla="*/ 3236034 h 3236034"/>
                  <a:gd name="connsiteX4" fmla="*/ 0 w 1117363"/>
                  <a:gd name="connsiteY4" fmla="*/ 3236034 h 3236034"/>
                  <a:gd name="connsiteX5" fmla="*/ 0 w 1117363"/>
                  <a:gd name="connsiteY5" fmla="*/ 3236034 h 3236034"/>
                  <a:gd name="connsiteX6" fmla="*/ 0 w 1117363"/>
                  <a:gd name="connsiteY6" fmla="*/ 886926 h 3236034"/>
                  <a:gd name="connsiteX7" fmla="*/ 397829 w 1117363"/>
                  <a:gd name="connsiteY7" fmla="*/ 0 h 3236034"/>
                  <a:gd name="connsiteX0" fmla="*/ 397829 w 1117363"/>
                  <a:gd name="connsiteY0" fmla="*/ 0 h 3236034"/>
                  <a:gd name="connsiteX1" fmla="*/ 845252 w 1117363"/>
                  <a:gd name="connsiteY1" fmla="*/ 1227168 h 3236034"/>
                  <a:gd name="connsiteX2" fmla="*/ 792088 w 1117363"/>
                  <a:gd name="connsiteY2" fmla="*/ 3236034 h 3236034"/>
                  <a:gd name="connsiteX3" fmla="*/ 792088 w 1117363"/>
                  <a:gd name="connsiteY3" fmla="*/ 3236034 h 3236034"/>
                  <a:gd name="connsiteX4" fmla="*/ 0 w 1117363"/>
                  <a:gd name="connsiteY4" fmla="*/ 3236034 h 3236034"/>
                  <a:gd name="connsiteX5" fmla="*/ 0 w 1117363"/>
                  <a:gd name="connsiteY5" fmla="*/ 3236034 h 3236034"/>
                  <a:gd name="connsiteX6" fmla="*/ 0 w 1117363"/>
                  <a:gd name="connsiteY6" fmla="*/ 886926 h 3236034"/>
                  <a:gd name="connsiteX7" fmla="*/ 397829 w 1117363"/>
                  <a:gd name="connsiteY7" fmla="*/ 0 h 3236034"/>
                  <a:gd name="connsiteX0" fmla="*/ 397829 w 1117363"/>
                  <a:gd name="connsiteY0" fmla="*/ 0 h 3236034"/>
                  <a:gd name="connsiteX1" fmla="*/ 845252 w 1117363"/>
                  <a:gd name="connsiteY1" fmla="*/ 1227168 h 3236034"/>
                  <a:gd name="connsiteX2" fmla="*/ 792088 w 1117363"/>
                  <a:gd name="connsiteY2" fmla="*/ 3236034 h 3236034"/>
                  <a:gd name="connsiteX3" fmla="*/ 792088 w 1117363"/>
                  <a:gd name="connsiteY3" fmla="*/ 3236034 h 3236034"/>
                  <a:gd name="connsiteX4" fmla="*/ 0 w 1117363"/>
                  <a:gd name="connsiteY4" fmla="*/ 3236034 h 3236034"/>
                  <a:gd name="connsiteX5" fmla="*/ 0 w 1117363"/>
                  <a:gd name="connsiteY5" fmla="*/ 3236034 h 3236034"/>
                  <a:gd name="connsiteX6" fmla="*/ 0 w 1117363"/>
                  <a:gd name="connsiteY6" fmla="*/ 886926 h 3236034"/>
                  <a:gd name="connsiteX7" fmla="*/ 397829 w 1117363"/>
                  <a:gd name="connsiteY7" fmla="*/ 0 h 3236034"/>
                  <a:gd name="connsiteX0" fmla="*/ 397829 w 1117363"/>
                  <a:gd name="connsiteY0" fmla="*/ 0 h 3236034"/>
                  <a:gd name="connsiteX1" fmla="*/ 845252 w 1117363"/>
                  <a:gd name="connsiteY1" fmla="*/ 1227168 h 3236034"/>
                  <a:gd name="connsiteX2" fmla="*/ 792088 w 1117363"/>
                  <a:gd name="connsiteY2" fmla="*/ 3236034 h 3236034"/>
                  <a:gd name="connsiteX3" fmla="*/ 792088 w 1117363"/>
                  <a:gd name="connsiteY3" fmla="*/ 3236034 h 3236034"/>
                  <a:gd name="connsiteX4" fmla="*/ 0 w 1117363"/>
                  <a:gd name="connsiteY4" fmla="*/ 3236034 h 3236034"/>
                  <a:gd name="connsiteX5" fmla="*/ 0 w 1117363"/>
                  <a:gd name="connsiteY5" fmla="*/ 3236034 h 3236034"/>
                  <a:gd name="connsiteX6" fmla="*/ 0 w 1117363"/>
                  <a:gd name="connsiteY6" fmla="*/ 886926 h 3236034"/>
                  <a:gd name="connsiteX7" fmla="*/ 397829 w 1117363"/>
                  <a:gd name="connsiteY7" fmla="*/ 0 h 3236034"/>
                  <a:gd name="connsiteX0" fmla="*/ 397829 w 1184929"/>
                  <a:gd name="connsiteY0" fmla="*/ 0 h 3236034"/>
                  <a:gd name="connsiteX1" fmla="*/ 930312 w 1184929"/>
                  <a:gd name="connsiteY1" fmla="*/ 1142108 h 3236034"/>
                  <a:gd name="connsiteX2" fmla="*/ 792088 w 1184929"/>
                  <a:gd name="connsiteY2" fmla="*/ 3236034 h 3236034"/>
                  <a:gd name="connsiteX3" fmla="*/ 792088 w 1184929"/>
                  <a:gd name="connsiteY3" fmla="*/ 3236034 h 3236034"/>
                  <a:gd name="connsiteX4" fmla="*/ 0 w 1184929"/>
                  <a:gd name="connsiteY4" fmla="*/ 3236034 h 3236034"/>
                  <a:gd name="connsiteX5" fmla="*/ 0 w 1184929"/>
                  <a:gd name="connsiteY5" fmla="*/ 3236034 h 3236034"/>
                  <a:gd name="connsiteX6" fmla="*/ 0 w 1184929"/>
                  <a:gd name="connsiteY6" fmla="*/ 886926 h 3236034"/>
                  <a:gd name="connsiteX7" fmla="*/ 397829 w 1184929"/>
                  <a:gd name="connsiteY7" fmla="*/ 0 h 3236034"/>
                  <a:gd name="connsiteX0" fmla="*/ 397829 w 1111112"/>
                  <a:gd name="connsiteY0" fmla="*/ 0 h 3236034"/>
                  <a:gd name="connsiteX1" fmla="*/ 930312 w 1111112"/>
                  <a:gd name="connsiteY1" fmla="*/ 1142108 h 3236034"/>
                  <a:gd name="connsiteX2" fmla="*/ 792088 w 1111112"/>
                  <a:gd name="connsiteY2" fmla="*/ 3236034 h 3236034"/>
                  <a:gd name="connsiteX3" fmla="*/ 792088 w 1111112"/>
                  <a:gd name="connsiteY3" fmla="*/ 3236034 h 3236034"/>
                  <a:gd name="connsiteX4" fmla="*/ 0 w 1111112"/>
                  <a:gd name="connsiteY4" fmla="*/ 3236034 h 3236034"/>
                  <a:gd name="connsiteX5" fmla="*/ 0 w 1111112"/>
                  <a:gd name="connsiteY5" fmla="*/ 3236034 h 3236034"/>
                  <a:gd name="connsiteX6" fmla="*/ 0 w 1111112"/>
                  <a:gd name="connsiteY6" fmla="*/ 886926 h 3236034"/>
                  <a:gd name="connsiteX7" fmla="*/ 397829 w 1111112"/>
                  <a:gd name="connsiteY7" fmla="*/ 0 h 3236034"/>
                  <a:gd name="connsiteX0" fmla="*/ 397829 w 1154440"/>
                  <a:gd name="connsiteY0" fmla="*/ 0 h 3236034"/>
                  <a:gd name="connsiteX1" fmla="*/ 930312 w 1154440"/>
                  <a:gd name="connsiteY1" fmla="*/ 1142108 h 3236034"/>
                  <a:gd name="connsiteX2" fmla="*/ 792088 w 1154440"/>
                  <a:gd name="connsiteY2" fmla="*/ 3236034 h 3236034"/>
                  <a:gd name="connsiteX3" fmla="*/ 792088 w 1154440"/>
                  <a:gd name="connsiteY3" fmla="*/ 3236034 h 3236034"/>
                  <a:gd name="connsiteX4" fmla="*/ 0 w 1154440"/>
                  <a:gd name="connsiteY4" fmla="*/ 3236034 h 3236034"/>
                  <a:gd name="connsiteX5" fmla="*/ 0 w 1154440"/>
                  <a:gd name="connsiteY5" fmla="*/ 3236034 h 3236034"/>
                  <a:gd name="connsiteX6" fmla="*/ 0 w 1154440"/>
                  <a:gd name="connsiteY6" fmla="*/ 886926 h 3236034"/>
                  <a:gd name="connsiteX7" fmla="*/ 397829 w 1154440"/>
                  <a:gd name="connsiteY7" fmla="*/ 0 h 3236034"/>
                  <a:gd name="connsiteX0" fmla="*/ 397829 w 1154440"/>
                  <a:gd name="connsiteY0" fmla="*/ 0 h 3236034"/>
                  <a:gd name="connsiteX1" fmla="*/ 930312 w 1154440"/>
                  <a:gd name="connsiteY1" fmla="*/ 1142108 h 3236034"/>
                  <a:gd name="connsiteX2" fmla="*/ 792088 w 1154440"/>
                  <a:gd name="connsiteY2" fmla="*/ 3236034 h 3236034"/>
                  <a:gd name="connsiteX3" fmla="*/ 792088 w 1154440"/>
                  <a:gd name="connsiteY3" fmla="*/ 3236034 h 3236034"/>
                  <a:gd name="connsiteX4" fmla="*/ 0 w 1154440"/>
                  <a:gd name="connsiteY4" fmla="*/ 3236034 h 3236034"/>
                  <a:gd name="connsiteX5" fmla="*/ 0 w 1154440"/>
                  <a:gd name="connsiteY5" fmla="*/ 3236034 h 3236034"/>
                  <a:gd name="connsiteX6" fmla="*/ 0 w 1154440"/>
                  <a:gd name="connsiteY6" fmla="*/ 886926 h 3236034"/>
                  <a:gd name="connsiteX7" fmla="*/ 397829 w 1154440"/>
                  <a:gd name="connsiteY7" fmla="*/ 0 h 3236034"/>
                  <a:gd name="connsiteX0" fmla="*/ 397829 w 1154440"/>
                  <a:gd name="connsiteY0" fmla="*/ 0 h 3236034"/>
                  <a:gd name="connsiteX1" fmla="*/ 930312 w 1154440"/>
                  <a:gd name="connsiteY1" fmla="*/ 1142108 h 3236034"/>
                  <a:gd name="connsiteX2" fmla="*/ 792088 w 1154440"/>
                  <a:gd name="connsiteY2" fmla="*/ 3236034 h 3236034"/>
                  <a:gd name="connsiteX3" fmla="*/ 792088 w 1154440"/>
                  <a:gd name="connsiteY3" fmla="*/ 3236034 h 3236034"/>
                  <a:gd name="connsiteX4" fmla="*/ 0 w 1154440"/>
                  <a:gd name="connsiteY4" fmla="*/ 3236034 h 3236034"/>
                  <a:gd name="connsiteX5" fmla="*/ 0 w 1154440"/>
                  <a:gd name="connsiteY5" fmla="*/ 3236034 h 3236034"/>
                  <a:gd name="connsiteX6" fmla="*/ 0 w 1154440"/>
                  <a:gd name="connsiteY6" fmla="*/ 886926 h 3236034"/>
                  <a:gd name="connsiteX7" fmla="*/ 397829 w 1154440"/>
                  <a:gd name="connsiteY7" fmla="*/ 0 h 3236034"/>
                  <a:gd name="connsiteX0" fmla="*/ 397829 w 1151550"/>
                  <a:gd name="connsiteY0" fmla="*/ 0 h 3236034"/>
                  <a:gd name="connsiteX1" fmla="*/ 930312 w 1151550"/>
                  <a:gd name="connsiteY1" fmla="*/ 1142108 h 3236034"/>
                  <a:gd name="connsiteX2" fmla="*/ 792088 w 1151550"/>
                  <a:gd name="connsiteY2" fmla="*/ 3236034 h 3236034"/>
                  <a:gd name="connsiteX3" fmla="*/ 792088 w 1151550"/>
                  <a:gd name="connsiteY3" fmla="*/ 3236034 h 3236034"/>
                  <a:gd name="connsiteX4" fmla="*/ 0 w 1151550"/>
                  <a:gd name="connsiteY4" fmla="*/ 3236034 h 3236034"/>
                  <a:gd name="connsiteX5" fmla="*/ 0 w 1151550"/>
                  <a:gd name="connsiteY5" fmla="*/ 3236034 h 3236034"/>
                  <a:gd name="connsiteX6" fmla="*/ 0 w 1151550"/>
                  <a:gd name="connsiteY6" fmla="*/ 886926 h 3236034"/>
                  <a:gd name="connsiteX7" fmla="*/ 397829 w 1151550"/>
                  <a:gd name="connsiteY7" fmla="*/ 0 h 3236034"/>
                  <a:gd name="connsiteX0" fmla="*/ 397829 w 1081399"/>
                  <a:gd name="connsiteY0" fmla="*/ 0 h 3236034"/>
                  <a:gd name="connsiteX1" fmla="*/ 834842 w 1081399"/>
                  <a:gd name="connsiteY1" fmla="*/ 1099578 h 3236034"/>
                  <a:gd name="connsiteX2" fmla="*/ 792088 w 1081399"/>
                  <a:gd name="connsiteY2" fmla="*/ 3236034 h 3236034"/>
                  <a:gd name="connsiteX3" fmla="*/ 792088 w 1081399"/>
                  <a:gd name="connsiteY3" fmla="*/ 3236034 h 3236034"/>
                  <a:gd name="connsiteX4" fmla="*/ 0 w 1081399"/>
                  <a:gd name="connsiteY4" fmla="*/ 3236034 h 3236034"/>
                  <a:gd name="connsiteX5" fmla="*/ 0 w 1081399"/>
                  <a:gd name="connsiteY5" fmla="*/ 3236034 h 3236034"/>
                  <a:gd name="connsiteX6" fmla="*/ 0 w 1081399"/>
                  <a:gd name="connsiteY6" fmla="*/ 886926 h 3236034"/>
                  <a:gd name="connsiteX7" fmla="*/ 397829 w 1081399"/>
                  <a:gd name="connsiteY7" fmla="*/ 0 h 3236034"/>
                  <a:gd name="connsiteX0" fmla="*/ 397829 w 1024947"/>
                  <a:gd name="connsiteY0" fmla="*/ 0 h 3236034"/>
                  <a:gd name="connsiteX1" fmla="*/ 753012 w 1024947"/>
                  <a:gd name="connsiteY1" fmla="*/ 1269699 h 3236034"/>
                  <a:gd name="connsiteX2" fmla="*/ 792088 w 1024947"/>
                  <a:gd name="connsiteY2" fmla="*/ 3236034 h 3236034"/>
                  <a:gd name="connsiteX3" fmla="*/ 792088 w 1024947"/>
                  <a:gd name="connsiteY3" fmla="*/ 3236034 h 3236034"/>
                  <a:gd name="connsiteX4" fmla="*/ 0 w 1024947"/>
                  <a:gd name="connsiteY4" fmla="*/ 3236034 h 3236034"/>
                  <a:gd name="connsiteX5" fmla="*/ 0 w 1024947"/>
                  <a:gd name="connsiteY5" fmla="*/ 3236034 h 3236034"/>
                  <a:gd name="connsiteX6" fmla="*/ 0 w 1024947"/>
                  <a:gd name="connsiteY6" fmla="*/ 886926 h 3236034"/>
                  <a:gd name="connsiteX7" fmla="*/ 397829 w 1024947"/>
                  <a:gd name="connsiteY7" fmla="*/ 0 h 3236034"/>
                  <a:gd name="connsiteX0" fmla="*/ 397829 w 1024947"/>
                  <a:gd name="connsiteY0" fmla="*/ 0 h 3236034"/>
                  <a:gd name="connsiteX1" fmla="*/ 753012 w 1024947"/>
                  <a:gd name="connsiteY1" fmla="*/ 1269699 h 3236034"/>
                  <a:gd name="connsiteX2" fmla="*/ 792088 w 1024947"/>
                  <a:gd name="connsiteY2" fmla="*/ 3236034 h 3236034"/>
                  <a:gd name="connsiteX3" fmla="*/ 792088 w 1024947"/>
                  <a:gd name="connsiteY3" fmla="*/ 3236034 h 3236034"/>
                  <a:gd name="connsiteX4" fmla="*/ 0 w 1024947"/>
                  <a:gd name="connsiteY4" fmla="*/ 3236034 h 3236034"/>
                  <a:gd name="connsiteX5" fmla="*/ 0 w 1024947"/>
                  <a:gd name="connsiteY5" fmla="*/ 3236034 h 3236034"/>
                  <a:gd name="connsiteX6" fmla="*/ 0 w 1024947"/>
                  <a:gd name="connsiteY6" fmla="*/ 886926 h 3236034"/>
                  <a:gd name="connsiteX7" fmla="*/ 397829 w 1024947"/>
                  <a:gd name="connsiteY7" fmla="*/ 0 h 3236034"/>
                  <a:gd name="connsiteX0" fmla="*/ 397829 w 1043356"/>
                  <a:gd name="connsiteY0" fmla="*/ 0 h 3236034"/>
                  <a:gd name="connsiteX1" fmla="*/ 780289 w 1043356"/>
                  <a:gd name="connsiteY1" fmla="*/ 1216537 h 3236034"/>
                  <a:gd name="connsiteX2" fmla="*/ 792088 w 1043356"/>
                  <a:gd name="connsiteY2" fmla="*/ 3236034 h 3236034"/>
                  <a:gd name="connsiteX3" fmla="*/ 792088 w 1043356"/>
                  <a:gd name="connsiteY3" fmla="*/ 3236034 h 3236034"/>
                  <a:gd name="connsiteX4" fmla="*/ 0 w 1043356"/>
                  <a:gd name="connsiteY4" fmla="*/ 3236034 h 3236034"/>
                  <a:gd name="connsiteX5" fmla="*/ 0 w 1043356"/>
                  <a:gd name="connsiteY5" fmla="*/ 3236034 h 3236034"/>
                  <a:gd name="connsiteX6" fmla="*/ 0 w 1043356"/>
                  <a:gd name="connsiteY6" fmla="*/ 886926 h 3236034"/>
                  <a:gd name="connsiteX7" fmla="*/ 397829 w 1043356"/>
                  <a:gd name="connsiteY7" fmla="*/ 0 h 3236034"/>
                  <a:gd name="connsiteX0" fmla="*/ 397829 w 971742"/>
                  <a:gd name="connsiteY0" fmla="*/ 0 h 3236034"/>
                  <a:gd name="connsiteX1" fmla="*/ 780289 w 971742"/>
                  <a:gd name="connsiteY1" fmla="*/ 1216537 h 3236034"/>
                  <a:gd name="connsiteX2" fmla="*/ 792088 w 971742"/>
                  <a:gd name="connsiteY2" fmla="*/ 3236034 h 3236034"/>
                  <a:gd name="connsiteX3" fmla="*/ 792088 w 971742"/>
                  <a:gd name="connsiteY3" fmla="*/ 3236034 h 3236034"/>
                  <a:gd name="connsiteX4" fmla="*/ 0 w 971742"/>
                  <a:gd name="connsiteY4" fmla="*/ 3236034 h 3236034"/>
                  <a:gd name="connsiteX5" fmla="*/ 0 w 971742"/>
                  <a:gd name="connsiteY5" fmla="*/ 3236034 h 3236034"/>
                  <a:gd name="connsiteX6" fmla="*/ 0 w 971742"/>
                  <a:gd name="connsiteY6" fmla="*/ 886926 h 3236034"/>
                  <a:gd name="connsiteX7" fmla="*/ 397829 w 971742"/>
                  <a:gd name="connsiteY7" fmla="*/ 0 h 3236034"/>
                  <a:gd name="connsiteX0" fmla="*/ 397829 w 1007471"/>
                  <a:gd name="connsiteY0" fmla="*/ 0 h 3236034"/>
                  <a:gd name="connsiteX1" fmla="*/ 780289 w 1007471"/>
                  <a:gd name="connsiteY1" fmla="*/ 1216537 h 3236034"/>
                  <a:gd name="connsiteX2" fmla="*/ 792088 w 1007471"/>
                  <a:gd name="connsiteY2" fmla="*/ 3236034 h 3236034"/>
                  <a:gd name="connsiteX3" fmla="*/ 792088 w 1007471"/>
                  <a:gd name="connsiteY3" fmla="*/ 3236034 h 3236034"/>
                  <a:gd name="connsiteX4" fmla="*/ 0 w 1007471"/>
                  <a:gd name="connsiteY4" fmla="*/ 3236034 h 3236034"/>
                  <a:gd name="connsiteX5" fmla="*/ 0 w 1007471"/>
                  <a:gd name="connsiteY5" fmla="*/ 3236034 h 3236034"/>
                  <a:gd name="connsiteX6" fmla="*/ 0 w 1007471"/>
                  <a:gd name="connsiteY6" fmla="*/ 886926 h 3236034"/>
                  <a:gd name="connsiteX7" fmla="*/ 397829 w 1007471"/>
                  <a:gd name="connsiteY7" fmla="*/ 0 h 3236034"/>
                  <a:gd name="connsiteX0" fmla="*/ 397829 w 983631"/>
                  <a:gd name="connsiteY0" fmla="*/ 0 h 3236034"/>
                  <a:gd name="connsiteX1" fmla="*/ 780289 w 983631"/>
                  <a:gd name="connsiteY1" fmla="*/ 1216537 h 3236034"/>
                  <a:gd name="connsiteX2" fmla="*/ 792088 w 983631"/>
                  <a:gd name="connsiteY2" fmla="*/ 3236034 h 3236034"/>
                  <a:gd name="connsiteX3" fmla="*/ 792088 w 983631"/>
                  <a:gd name="connsiteY3" fmla="*/ 3236034 h 3236034"/>
                  <a:gd name="connsiteX4" fmla="*/ 0 w 983631"/>
                  <a:gd name="connsiteY4" fmla="*/ 3236034 h 3236034"/>
                  <a:gd name="connsiteX5" fmla="*/ 0 w 983631"/>
                  <a:gd name="connsiteY5" fmla="*/ 3236034 h 3236034"/>
                  <a:gd name="connsiteX6" fmla="*/ 0 w 983631"/>
                  <a:gd name="connsiteY6" fmla="*/ 886926 h 3236034"/>
                  <a:gd name="connsiteX7" fmla="*/ 397829 w 983631"/>
                  <a:gd name="connsiteY7" fmla="*/ 0 h 3236034"/>
                  <a:gd name="connsiteX0" fmla="*/ 397829 w 983630"/>
                  <a:gd name="connsiteY0" fmla="*/ 9390 h 3245424"/>
                  <a:gd name="connsiteX1" fmla="*/ 780289 w 983630"/>
                  <a:gd name="connsiteY1" fmla="*/ 1225927 h 3245424"/>
                  <a:gd name="connsiteX2" fmla="*/ 792088 w 983630"/>
                  <a:gd name="connsiteY2" fmla="*/ 3245424 h 3245424"/>
                  <a:gd name="connsiteX3" fmla="*/ 792088 w 983630"/>
                  <a:gd name="connsiteY3" fmla="*/ 3245424 h 3245424"/>
                  <a:gd name="connsiteX4" fmla="*/ 0 w 983630"/>
                  <a:gd name="connsiteY4" fmla="*/ 3245424 h 3245424"/>
                  <a:gd name="connsiteX5" fmla="*/ 0 w 983630"/>
                  <a:gd name="connsiteY5" fmla="*/ 3245424 h 3245424"/>
                  <a:gd name="connsiteX6" fmla="*/ 0 w 983630"/>
                  <a:gd name="connsiteY6" fmla="*/ 896316 h 3245424"/>
                  <a:gd name="connsiteX7" fmla="*/ 397829 w 983630"/>
                  <a:gd name="connsiteY7" fmla="*/ 9390 h 3245424"/>
                  <a:gd name="connsiteX0" fmla="*/ 397829 w 974605"/>
                  <a:gd name="connsiteY0" fmla="*/ 6357 h 3242391"/>
                  <a:gd name="connsiteX1" fmla="*/ 766650 w 974605"/>
                  <a:gd name="connsiteY1" fmla="*/ 1552503 h 3242391"/>
                  <a:gd name="connsiteX2" fmla="*/ 792088 w 974605"/>
                  <a:gd name="connsiteY2" fmla="*/ 3242391 h 3242391"/>
                  <a:gd name="connsiteX3" fmla="*/ 792088 w 974605"/>
                  <a:gd name="connsiteY3" fmla="*/ 3242391 h 3242391"/>
                  <a:gd name="connsiteX4" fmla="*/ 0 w 974605"/>
                  <a:gd name="connsiteY4" fmla="*/ 3242391 h 3242391"/>
                  <a:gd name="connsiteX5" fmla="*/ 0 w 974605"/>
                  <a:gd name="connsiteY5" fmla="*/ 3242391 h 3242391"/>
                  <a:gd name="connsiteX6" fmla="*/ 0 w 974605"/>
                  <a:gd name="connsiteY6" fmla="*/ 893283 h 3242391"/>
                  <a:gd name="connsiteX7" fmla="*/ 397829 w 974605"/>
                  <a:gd name="connsiteY7" fmla="*/ 6357 h 3242391"/>
                  <a:gd name="connsiteX0" fmla="*/ 397829 w 964009"/>
                  <a:gd name="connsiteY0" fmla="*/ 7874 h 3243908"/>
                  <a:gd name="connsiteX1" fmla="*/ 766650 w 964009"/>
                  <a:gd name="connsiteY1" fmla="*/ 1554020 h 3243908"/>
                  <a:gd name="connsiteX2" fmla="*/ 792088 w 964009"/>
                  <a:gd name="connsiteY2" fmla="*/ 3243908 h 3243908"/>
                  <a:gd name="connsiteX3" fmla="*/ 792088 w 964009"/>
                  <a:gd name="connsiteY3" fmla="*/ 3243908 h 3243908"/>
                  <a:gd name="connsiteX4" fmla="*/ 0 w 964009"/>
                  <a:gd name="connsiteY4" fmla="*/ 3243908 h 3243908"/>
                  <a:gd name="connsiteX5" fmla="*/ 0 w 964009"/>
                  <a:gd name="connsiteY5" fmla="*/ 3243908 h 3243908"/>
                  <a:gd name="connsiteX6" fmla="*/ 0 w 964009"/>
                  <a:gd name="connsiteY6" fmla="*/ 894800 h 3243908"/>
                  <a:gd name="connsiteX7" fmla="*/ 397829 w 964009"/>
                  <a:gd name="connsiteY7" fmla="*/ 7874 h 3243908"/>
                  <a:gd name="connsiteX0" fmla="*/ 397829 w 1103655"/>
                  <a:gd name="connsiteY0" fmla="*/ 5470 h 3241504"/>
                  <a:gd name="connsiteX1" fmla="*/ 1096679 w 1103655"/>
                  <a:gd name="connsiteY1" fmla="*/ 590921 h 3241504"/>
                  <a:gd name="connsiteX2" fmla="*/ 766650 w 1103655"/>
                  <a:gd name="connsiteY2" fmla="*/ 1551616 h 3241504"/>
                  <a:gd name="connsiteX3" fmla="*/ 792088 w 1103655"/>
                  <a:gd name="connsiteY3" fmla="*/ 3241504 h 3241504"/>
                  <a:gd name="connsiteX4" fmla="*/ 792088 w 1103655"/>
                  <a:gd name="connsiteY4" fmla="*/ 3241504 h 3241504"/>
                  <a:gd name="connsiteX5" fmla="*/ 0 w 1103655"/>
                  <a:gd name="connsiteY5" fmla="*/ 3241504 h 3241504"/>
                  <a:gd name="connsiteX6" fmla="*/ 0 w 1103655"/>
                  <a:gd name="connsiteY6" fmla="*/ 3241504 h 3241504"/>
                  <a:gd name="connsiteX7" fmla="*/ 0 w 1103655"/>
                  <a:gd name="connsiteY7" fmla="*/ 892396 h 3241504"/>
                  <a:gd name="connsiteX8" fmla="*/ 397829 w 1103655"/>
                  <a:gd name="connsiteY8" fmla="*/ 5470 h 3241504"/>
                  <a:gd name="connsiteX0" fmla="*/ 397829 w 1103454"/>
                  <a:gd name="connsiteY0" fmla="*/ 5470 h 3241504"/>
                  <a:gd name="connsiteX1" fmla="*/ 1096679 w 1103454"/>
                  <a:gd name="connsiteY1" fmla="*/ 590921 h 3241504"/>
                  <a:gd name="connsiteX2" fmla="*/ 754433 w 1103454"/>
                  <a:gd name="connsiteY2" fmla="*/ 1523041 h 3241504"/>
                  <a:gd name="connsiteX3" fmla="*/ 792088 w 1103454"/>
                  <a:gd name="connsiteY3" fmla="*/ 3241504 h 3241504"/>
                  <a:gd name="connsiteX4" fmla="*/ 792088 w 1103454"/>
                  <a:gd name="connsiteY4" fmla="*/ 3241504 h 3241504"/>
                  <a:gd name="connsiteX5" fmla="*/ 0 w 1103454"/>
                  <a:gd name="connsiteY5" fmla="*/ 3241504 h 3241504"/>
                  <a:gd name="connsiteX6" fmla="*/ 0 w 1103454"/>
                  <a:gd name="connsiteY6" fmla="*/ 3241504 h 3241504"/>
                  <a:gd name="connsiteX7" fmla="*/ 0 w 1103454"/>
                  <a:gd name="connsiteY7" fmla="*/ 892396 h 3241504"/>
                  <a:gd name="connsiteX8" fmla="*/ 397829 w 1103454"/>
                  <a:gd name="connsiteY8" fmla="*/ 5470 h 3241504"/>
                  <a:gd name="connsiteX0" fmla="*/ 397829 w 1103176"/>
                  <a:gd name="connsiteY0" fmla="*/ 5470 h 3241504"/>
                  <a:gd name="connsiteX1" fmla="*/ 1096679 w 1103176"/>
                  <a:gd name="connsiteY1" fmla="*/ 590921 h 3241504"/>
                  <a:gd name="connsiteX2" fmla="*/ 754433 w 1103176"/>
                  <a:gd name="connsiteY2" fmla="*/ 1523041 h 3241504"/>
                  <a:gd name="connsiteX3" fmla="*/ 792088 w 1103176"/>
                  <a:gd name="connsiteY3" fmla="*/ 3241504 h 3241504"/>
                  <a:gd name="connsiteX4" fmla="*/ 792088 w 1103176"/>
                  <a:gd name="connsiteY4" fmla="*/ 3241504 h 3241504"/>
                  <a:gd name="connsiteX5" fmla="*/ 0 w 1103176"/>
                  <a:gd name="connsiteY5" fmla="*/ 3241504 h 3241504"/>
                  <a:gd name="connsiteX6" fmla="*/ 0 w 1103176"/>
                  <a:gd name="connsiteY6" fmla="*/ 3241504 h 3241504"/>
                  <a:gd name="connsiteX7" fmla="*/ 0 w 1103176"/>
                  <a:gd name="connsiteY7" fmla="*/ 892396 h 3241504"/>
                  <a:gd name="connsiteX8" fmla="*/ 397829 w 1103176"/>
                  <a:gd name="connsiteY8" fmla="*/ 5470 h 3241504"/>
                  <a:gd name="connsiteX0" fmla="*/ 397829 w 1103176"/>
                  <a:gd name="connsiteY0" fmla="*/ 5470 h 3241504"/>
                  <a:gd name="connsiteX1" fmla="*/ 1096679 w 1103176"/>
                  <a:gd name="connsiteY1" fmla="*/ 590921 h 3241504"/>
                  <a:gd name="connsiteX2" fmla="*/ 754433 w 1103176"/>
                  <a:gd name="connsiteY2" fmla="*/ 1503991 h 3241504"/>
                  <a:gd name="connsiteX3" fmla="*/ 792088 w 1103176"/>
                  <a:gd name="connsiteY3" fmla="*/ 3241504 h 3241504"/>
                  <a:gd name="connsiteX4" fmla="*/ 792088 w 1103176"/>
                  <a:gd name="connsiteY4" fmla="*/ 3241504 h 3241504"/>
                  <a:gd name="connsiteX5" fmla="*/ 0 w 1103176"/>
                  <a:gd name="connsiteY5" fmla="*/ 3241504 h 3241504"/>
                  <a:gd name="connsiteX6" fmla="*/ 0 w 1103176"/>
                  <a:gd name="connsiteY6" fmla="*/ 3241504 h 3241504"/>
                  <a:gd name="connsiteX7" fmla="*/ 0 w 1103176"/>
                  <a:gd name="connsiteY7" fmla="*/ 892396 h 3241504"/>
                  <a:gd name="connsiteX8" fmla="*/ 397829 w 1103176"/>
                  <a:gd name="connsiteY8" fmla="*/ 5470 h 3241504"/>
                  <a:gd name="connsiteX0" fmla="*/ 397829 w 1193682"/>
                  <a:gd name="connsiteY0" fmla="*/ 5721 h 3241755"/>
                  <a:gd name="connsiteX1" fmla="*/ 1188312 w 1193682"/>
                  <a:gd name="connsiteY1" fmla="*/ 572122 h 3241755"/>
                  <a:gd name="connsiteX2" fmla="*/ 754433 w 1193682"/>
                  <a:gd name="connsiteY2" fmla="*/ 1504242 h 3241755"/>
                  <a:gd name="connsiteX3" fmla="*/ 792088 w 1193682"/>
                  <a:gd name="connsiteY3" fmla="*/ 3241755 h 3241755"/>
                  <a:gd name="connsiteX4" fmla="*/ 792088 w 1193682"/>
                  <a:gd name="connsiteY4" fmla="*/ 3241755 h 3241755"/>
                  <a:gd name="connsiteX5" fmla="*/ 0 w 1193682"/>
                  <a:gd name="connsiteY5" fmla="*/ 3241755 h 3241755"/>
                  <a:gd name="connsiteX6" fmla="*/ 0 w 1193682"/>
                  <a:gd name="connsiteY6" fmla="*/ 3241755 h 3241755"/>
                  <a:gd name="connsiteX7" fmla="*/ 0 w 1193682"/>
                  <a:gd name="connsiteY7" fmla="*/ 892647 h 3241755"/>
                  <a:gd name="connsiteX8" fmla="*/ 397829 w 1193682"/>
                  <a:gd name="connsiteY8" fmla="*/ 5721 h 3241755"/>
                  <a:gd name="connsiteX0" fmla="*/ 397829 w 1188313"/>
                  <a:gd name="connsiteY0" fmla="*/ 5721 h 3241755"/>
                  <a:gd name="connsiteX1" fmla="*/ 1188312 w 1188313"/>
                  <a:gd name="connsiteY1" fmla="*/ 572122 h 3241755"/>
                  <a:gd name="connsiteX2" fmla="*/ 754433 w 1188313"/>
                  <a:gd name="connsiteY2" fmla="*/ 1504242 h 3241755"/>
                  <a:gd name="connsiteX3" fmla="*/ 792088 w 1188313"/>
                  <a:gd name="connsiteY3" fmla="*/ 3241755 h 3241755"/>
                  <a:gd name="connsiteX4" fmla="*/ 792088 w 1188313"/>
                  <a:gd name="connsiteY4" fmla="*/ 3241755 h 3241755"/>
                  <a:gd name="connsiteX5" fmla="*/ 0 w 1188313"/>
                  <a:gd name="connsiteY5" fmla="*/ 3241755 h 3241755"/>
                  <a:gd name="connsiteX6" fmla="*/ 0 w 1188313"/>
                  <a:gd name="connsiteY6" fmla="*/ 3241755 h 3241755"/>
                  <a:gd name="connsiteX7" fmla="*/ 0 w 1188313"/>
                  <a:gd name="connsiteY7" fmla="*/ 892647 h 3241755"/>
                  <a:gd name="connsiteX8" fmla="*/ 397829 w 1188313"/>
                  <a:gd name="connsiteY8" fmla="*/ 5721 h 3241755"/>
                  <a:gd name="connsiteX0" fmla="*/ 397829 w 1200430"/>
                  <a:gd name="connsiteY0" fmla="*/ 6518 h 3242552"/>
                  <a:gd name="connsiteX1" fmla="*/ 1188312 w 1200430"/>
                  <a:gd name="connsiteY1" fmla="*/ 572919 h 3242552"/>
                  <a:gd name="connsiteX2" fmla="*/ 754433 w 1200430"/>
                  <a:gd name="connsiteY2" fmla="*/ 1505039 h 3242552"/>
                  <a:gd name="connsiteX3" fmla="*/ 792088 w 1200430"/>
                  <a:gd name="connsiteY3" fmla="*/ 3242552 h 3242552"/>
                  <a:gd name="connsiteX4" fmla="*/ 792088 w 1200430"/>
                  <a:gd name="connsiteY4" fmla="*/ 3242552 h 3242552"/>
                  <a:gd name="connsiteX5" fmla="*/ 0 w 1200430"/>
                  <a:gd name="connsiteY5" fmla="*/ 3242552 h 3242552"/>
                  <a:gd name="connsiteX6" fmla="*/ 0 w 1200430"/>
                  <a:gd name="connsiteY6" fmla="*/ 3242552 h 3242552"/>
                  <a:gd name="connsiteX7" fmla="*/ 0 w 1200430"/>
                  <a:gd name="connsiteY7" fmla="*/ 893444 h 3242552"/>
                  <a:gd name="connsiteX8" fmla="*/ 397829 w 1200430"/>
                  <a:gd name="connsiteY8" fmla="*/ 6518 h 3242552"/>
                  <a:gd name="connsiteX0" fmla="*/ 367285 w 1200000"/>
                  <a:gd name="connsiteY0" fmla="*/ 7711 h 3186595"/>
                  <a:gd name="connsiteX1" fmla="*/ 1188312 w 1200000"/>
                  <a:gd name="connsiteY1" fmla="*/ 516962 h 3186595"/>
                  <a:gd name="connsiteX2" fmla="*/ 754433 w 1200000"/>
                  <a:gd name="connsiteY2" fmla="*/ 1449082 h 3186595"/>
                  <a:gd name="connsiteX3" fmla="*/ 792088 w 1200000"/>
                  <a:gd name="connsiteY3" fmla="*/ 3186595 h 3186595"/>
                  <a:gd name="connsiteX4" fmla="*/ 792088 w 1200000"/>
                  <a:gd name="connsiteY4" fmla="*/ 3186595 h 3186595"/>
                  <a:gd name="connsiteX5" fmla="*/ 0 w 1200000"/>
                  <a:gd name="connsiteY5" fmla="*/ 3186595 h 3186595"/>
                  <a:gd name="connsiteX6" fmla="*/ 0 w 1200000"/>
                  <a:gd name="connsiteY6" fmla="*/ 3186595 h 3186595"/>
                  <a:gd name="connsiteX7" fmla="*/ 0 w 1200000"/>
                  <a:gd name="connsiteY7" fmla="*/ 837487 h 3186595"/>
                  <a:gd name="connsiteX8" fmla="*/ 367285 w 1200000"/>
                  <a:gd name="connsiteY8" fmla="*/ 7711 h 3186595"/>
                  <a:gd name="connsiteX0" fmla="*/ 367285 w 1200505"/>
                  <a:gd name="connsiteY0" fmla="*/ 1566 h 3180450"/>
                  <a:gd name="connsiteX1" fmla="*/ 1188312 w 1200505"/>
                  <a:gd name="connsiteY1" fmla="*/ 510817 h 3180450"/>
                  <a:gd name="connsiteX2" fmla="*/ 754433 w 1200505"/>
                  <a:gd name="connsiteY2" fmla="*/ 1442937 h 3180450"/>
                  <a:gd name="connsiteX3" fmla="*/ 792088 w 1200505"/>
                  <a:gd name="connsiteY3" fmla="*/ 3180450 h 3180450"/>
                  <a:gd name="connsiteX4" fmla="*/ 792088 w 1200505"/>
                  <a:gd name="connsiteY4" fmla="*/ 3180450 h 3180450"/>
                  <a:gd name="connsiteX5" fmla="*/ 0 w 1200505"/>
                  <a:gd name="connsiteY5" fmla="*/ 3180450 h 3180450"/>
                  <a:gd name="connsiteX6" fmla="*/ 0 w 1200505"/>
                  <a:gd name="connsiteY6" fmla="*/ 3180450 h 3180450"/>
                  <a:gd name="connsiteX7" fmla="*/ 0 w 1200505"/>
                  <a:gd name="connsiteY7" fmla="*/ 831342 h 3180450"/>
                  <a:gd name="connsiteX8" fmla="*/ 367285 w 1200505"/>
                  <a:gd name="connsiteY8" fmla="*/ 1566 h 3180450"/>
                  <a:gd name="connsiteX0" fmla="*/ 367858 w 1201078"/>
                  <a:gd name="connsiteY0" fmla="*/ 1566 h 3180450"/>
                  <a:gd name="connsiteX1" fmla="*/ 1188885 w 1201078"/>
                  <a:gd name="connsiteY1" fmla="*/ 510817 h 3180450"/>
                  <a:gd name="connsiteX2" fmla="*/ 755006 w 1201078"/>
                  <a:gd name="connsiteY2" fmla="*/ 1442937 h 3180450"/>
                  <a:gd name="connsiteX3" fmla="*/ 792661 w 1201078"/>
                  <a:gd name="connsiteY3" fmla="*/ 3180450 h 3180450"/>
                  <a:gd name="connsiteX4" fmla="*/ 792661 w 1201078"/>
                  <a:gd name="connsiteY4" fmla="*/ 3180450 h 3180450"/>
                  <a:gd name="connsiteX5" fmla="*/ 573 w 1201078"/>
                  <a:gd name="connsiteY5" fmla="*/ 3180450 h 3180450"/>
                  <a:gd name="connsiteX6" fmla="*/ 573 w 1201078"/>
                  <a:gd name="connsiteY6" fmla="*/ 3180450 h 3180450"/>
                  <a:gd name="connsiteX7" fmla="*/ 573 w 1201078"/>
                  <a:gd name="connsiteY7" fmla="*/ 831342 h 3180450"/>
                  <a:gd name="connsiteX8" fmla="*/ 367858 w 1201078"/>
                  <a:gd name="connsiteY8" fmla="*/ 1566 h 3180450"/>
                  <a:gd name="connsiteX0" fmla="*/ 367859 w 1249271"/>
                  <a:gd name="connsiteY0" fmla="*/ 1508 h 3180392"/>
                  <a:gd name="connsiteX1" fmla="*/ 1237757 w 1249271"/>
                  <a:gd name="connsiteY1" fmla="*/ 520284 h 3180392"/>
                  <a:gd name="connsiteX2" fmla="*/ 755007 w 1249271"/>
                  <a:gd name="connsiteY2" fmla="*/ 1442879 h 3180392"/>
                  <a:gd name="connsiteX3" fmla="*/ 792662 w 1249271"/>
                  <a:gd name="connsiteY3" fmla="*/ 3180392 h 3180392"/>
                  <a:gd name="connsiteX4" fmla="*/ 792662 w 1249271"/>
                  <a:gd name="connsiteY4" fmla="*/ 3180392 h 3180392"/>
                  <a:gd name="connsiteX5" fmla="*/ 574 w 1249271"/>
                  <a:gd name="connsiteY5" fmla="*/ 3180392 h 3180392"/>
                  <a:gd name="connsiteX6" fmla="*/ 574 w 1249271"/>
                  <a:gd name="connsiteY6" fmla="*/ 3180392 h 3180392"/>
                  <a:gd name="connsiteX7" fmla="*/ 574 w 1249271"/>
                  <a:gd name="connsiteY7" fmla="*/ 831284 h 3180392"/>
                  <a:gd name="connsiteX8" fmla="*/ 367859 w 1249271"/>
                  <a:gd name="connsiteY8" fmla="*/ 1508 h 3180392"/>
                  <a:gd name="connsiteX0" fmla="*/ 367859 w 1249271"/>
                  <a:gd name="connsiteY0" fmla="*/ 1508 h 3180392"/>
                  <a:gd name="connsiteX1" fmla="*/ 1237757 w 1249271"/>
                  <a:gd name="connsiteY1" fmla="*/ 520284 h 3180392"/>
                  <a:gd name="connsiteX2" fmla="*/ 755007 w 1249271"/>
                  <a:gd name="connsiteY2" fmla="*/ 1442879 h 3180392"/>
                  <a:gd name="connsiteX3" fmla="*/ 792662 w 1249271"/>
                  <a:gd name="connsiteY3" fmla="*/ 3180392 h 3180392"/>
                  <a:gd name="connsiteX4" fmla="*/ 792662 w 1249271"/>
                  <a:gd name="connsiteY4" fmla="*/ 3180392 h 3180392"/>
                  <a:gd name="connsiteX5" fmla="*/ 574 w 1249271"/>
                  <a:gd name="connsiteY5" fmla="*/ 3180392 h 3180392"/>
                  <a:gd name="connsiteX6" fmla="*/ 574 w 1249271"/>
                  <a:gd name="connsiteY6" fmla="*/ 3180392 h 3180392"/>
                  <a:gd name="connsiteX7" fmla="*/ 574 w 1249271"/>
                  <a:gd name="connsiteY7" fmla="*/ 831284 h 3180392"/>
                  <a:gd name="connsiteX8" fmla="*/ 367859 w 1249271"/>
                  <a:gd name="connsiteY8" fmla="*/ 1508 h 3180392"/>
                  <a:gd name="connsiteX0" fmla="*/ 367859 w 1240085"/>
                  <a:gd name="connsiteY0" fmla="*/ 1764 h 3180648"/>
                  <a:gd name="connsiteX1" fmla="*/ 1237757 w 1240085"/>
                  <a:gd name="connsiteY1" fmla="*/ 520540 h 3180648"/>
                  <a:gd name="connsiteX2" fmla="*/ 755007 w 1240085"/>
                  <a:gd name="connsiteY2" fmla="*/ 1443135 h 3180648"/>
                  <a:gd name="connsiteX3" fmla="*/ 792662 w 1240085"/>
                  <a:gd name="connsiteY3" fmla="*/ 3180648 h 3180648"/>
                  <a:gd name="connsiteX4" fmla="*/ 792662 w 1240085"/>
                  <a:gd name="connsiteY4" fmla="*/ 3180648 h 3180648"/>
                  <a:gd name="connsiteX5" fmla="*/ 574 w 1240085"/>
                  <a:gd name="connsiteY5" fmla="*/ 3180648 h 3180648"/>
                  <a:gd name="connsiteX6" fmla="*/ 574 w 1240085"/>
                  <a:gd name="connsiteY6" fmla="*/ 3180648 h 3180648"/>
                  <a:gd name="connsiteX7" fmla="*/ 574 w 1240085"/>
                  <a:gd name="connsiteY7" fmla="*/ 831540 h 3180648"/>
                  <a:gd name="connsiteX8" fmla="*/ 367859 w 1240085"/>
                  <a:gd name="connsiteY8" fmla="*/ 1764 h 3180648"/>
                  <a:gd name="connsiteX0" fmla="*/ 367859 w 1240086"/>
                  <a:gd name="connsiteY0" fmla="*/ 1764 h 3180648"/>
                  <a:gd name="connsiteX1" fmla="*/ 1237757 w 1240086"/>
                  <a:gd name="connsiteY1" fmla="*/ 520540 h 3180648"/>
                  <a:gd name="connsiteX2" fmla="*/ 755007 w 1240086"/>
                  <a:gd name="connsiteY2" fmla="*/ 1443135 h 3180648"/>
                  <a:gd name="connsiteX3" fmla="*/ 792662 w 1240086"/>
                  <a:gd name="connsiteY3" fmla="*/ 3180648 h 3180648"/>
                  <a:gd name="connsiteX4" fmla="*/ 792662 w 1240086"/>
                  <a:gd name="connsiteY4" fmla="*/ 3180648 h 3180648"/>
                  <a:gd name="connsiteX5" fmla="*/ 574 w 1240086"/>
                  <a:gd name="connsiteY5" fmla="*/ 3180648 h 3180648"/>
                  <a:gd name="connsiteX6" fmla="*/ 574 w 1240086"/>
                  <a:gd name="connsiteY6" fmla="*/ 3180648 h 3180648"/>
                  <a:gd name="connsiteX7" fmla="*/ 574 w 1240086"/>
                  <a:gd name="connsiteY7" fmla="*/ 831540 h 3180648"/>
                  <a:gd name="connsiteX8" fmla="*/ 367859 w 1240086"/>
                  <a:gd name="connsiteY8" fmla="*/ 1764 h 3180648"/>
                  <a:gd name="connsiteX0" fmla="*/ 373394 w 1239532"/>
                  <a:gd name="connsiteY0" fmla="*/ 1562 h 3209021"/>
                  <a:gd name="connsiteX1" fmla="*/ 1237184 w 1239532"/>
                  <a:gd name="connsiteY1" fmla="*/ 548913 h 3209021"/>
                  <a:gd name="connsiteX2" fmla="*/ 754434 w 1239532"/>
                  <a:gd name="connsiteY2" fmla="*/ 1471508 h 3209021"/>
                  <a:gd name="connsiteX3" fmla="*/ 792089 w 1239532"/>
                  <a:gd name="connsiteY3" fmla="*/ 3209021 h 3209021"/>
                  <a:gd name="connsiteX4" fmla="*/ 792089 w 1239532"/>
                  <a:gd name="connsiteY4" fmla="*/ 3209021 h 3209021"/>
                  <a:gd name="connsiteX5" fmla="*/ 1 w 1239532"/>
                  <a:gd name="connsiteY5" fmla="*/ 3209021 h 3209021"/>
                  <a:gd name="connsiteX6" fmla="*/ 1 w 1239532"/>
                  <a:gd name="connsiteY6" fmla="*/ 3209021 h 3209021"/>
                  <a:gd name="connsiteX7" fmla="*/ 1 w 1239532"/>
                  <a:gd name="connsiteY7" fmla="*/ 859913 h 3209021"/>
                  <a:gd name="connsiteX8" fmla="*/ 373394 w 1239532"/>
                  <a:gd name="connsiteY8" fmla="*/ 1562 h 3209021"/>
                  <a:gd name="connsiteX0" fmla="*/ 373393 w 1239758"/>
                  <a:gd name="connsiteY0" fmla="*/ 0 h 3207459"/>
                  <a:gd name="connsiteX1" fmla="*/ 1237183 w 1239758"/>
                  <a:gd name="connsiteY1" fmla="*/ 547351 h 3207459"/>
                  <a:gd name="connsiteX2" fmla="*/ 754433 w 1239758"/>
                  <a:gd name="connsiteY2" fmla="*/ 1469946 h 3207459"/>
                  <a:gd name="connsiteX3" fmla="*/ 792088 w 1239758"/>
                  <a:gd name="connsiteY3" fmla="*/ 3207459 h 3207459"/>
                  <a:gd name="connsiteX4" fmla="*/ 792088 w 1239758"/>
                  <a:gd name="connsiteY4" fmla="*/ 3207459 h 3207459"/>
                  <a:gd name="connsiteX5" fmla="*/ 0 w 1239758"/>
                  <a:gd name="connsiteY5" fmla="*/ 3207459 h 3207459"/>
                  <a:gd name="connsiteX6" fmla="*/ 0 w 1239758"/>
                  <a:gd name="connsiteY6" fmla="*/ 3207459 h 3207459"/>
                  <a:gd name="connsiteX7" fmla="*/ 0 w 1239758"/>
                  <a:gd name="connsiteY7" fmla="*/ 858351 h 3207459"/>
                  <a:gd name="connsiteX8" fmla="*/ 373393 w 1239758"/>
                  <a:gd name="connsiteY8" fmla="*/ 0 h 3207459"/>
                  <a:gd name="connsiteX0" fmla="*/ 380199 w 1246564"/>
                  <a:gd name="connsiteY0" fmla="*/ 0 h 3207459"/>
                  <a:gd name="connsiteX1" fmla="*/ 1243989 w 1246564"/>
                  <a:gd name="connsiteY1" fmla="*/ 547351 h 3207459"/>
                  <a:gd name="connsiteX2" fmla="*/ 761239 w 1246564"/>
                  <a:gd name="connsiteY2" fmla="*/ 1469946 h 3207459"/>
                  <a:gd name="connsiteX3" fmla="*/ 798894 w 1246564"/>
                  <a:gd name="connsiteY3" fmla="*/ 3207459 h 3207459"/>
                  <a:gd name="connsiteX4" fmla="*/ 798894 w 1246564"/>
                  <a:gd name="connsiteY4" fmla="*/ 3207459 h 3207459"/>
                  <a:gd name="connsiteX5" fmla="*/ 6806 w 1246564"/>
                  <a:gd name="connsiteY5" fmla="*/ 3207459 h 3207459"/>
                  <a:gd name="connsiteX6" fmla="*/ 6806 w 1246564"/>
                  <a:gd name="connsiteY6" fmla="*/ 3207459 h 3207459"/>
                  <a:gd name="connsiteX7" fmla="*/ 6806 w 1246564"/>
                  <a:gd name="connsiteY7" fmla="*/ 858351 h 3207459"/>
                  <a:gd name="connsiteX8" fmla="*/ 380199 w 1246564"/>
                  <a:gd name="connsiteY8" fmla="*/ 0 h 3207459"/>
                  <a:gd name="connsiteX0" fmla="*/ 380199 w 1246610"/>
                  <a:gd name="connsiteY0" fmla="*/ 233 h 3207692"/>
                  <a:gd name="connsiteX1" fmla="*/ 1243989 w 1246610"/>
                  <a:gd name="connsiteY1" fmla="*/ 547584 h 3207692"/>
                  <a:gd name="connsiteX2" fmla="*/ 761239 w 1246610"/>
                  <a:gd name="connsiteY2" fmla="*/ 1470179 h 3207692"/>
                  <a:gd name="connsiteX3" fmla="*/ 798894 w 1246610"/>
                  <a:gd name="connsiteY3" fmla="*/ 3207692 h 3207692"/>
                  <a:gd name="connsiteX4" fmla="*/ 798894 w 1246610"/>
                  <a:gd name="connsiteY4" fmla="*/ 3207692 h 3207692"/>
                  <a:gd name="connsiteX5" fmla="*/ 6806 w 1246610"/>
                  <a:gd name="connsiteY5" fmla="*/ 3207692 h 3207692"/>
                  <a:gd name="connsiteX6" fmla="*/ 6806 w 1246610"/>
                  <a:gd name="connsiteY6" fmla="*/ 3207692 h 3207692"/>
                  <a:gd name="connsiteX7" fmla="*/ 6806 w 1246610"/>
                  <a:gd name="connsiteY7" fmla="*/ 858584 h 3207692"/>
                  <a:gd name="connsiteX8" fmla="*/ 380199 w 1246610"/>
                  <a:gd name="connsiteY8" fmla="*/ 233 h 3207692"/>
                  <a:gd name="connsiteX0" fmla="*/ 380199 w 1301393"/>
                  <a:gd name="connsiteY0" fmla="*/ 233 h 3207692"/>
                  <a:gd name="connsiteX1" fmla="*/ 1298970 w 1301393"/>
                  <a:gd name="connsiteY1" fmla="*/ 547584 h 3207692"/>
                  <a:gd name="connsiteX2" fmla="*/ 761239 w 1301393"/>
                  <a:gd name="connsiteY2" fmla="*/ 1470179 h 3207692"/>
                  <a:gd name="connsiteX3" fmla="*/ 798894 w 1301393"/>
                  <a:gd name="connsiteY3" fmla="*/ 3207692 h 3207692"/>
                  <a:gd name="connsiteX4" fmla="*/ 798894 w 1301393"/>
                  <a:gd name="connsiteY4" fmla="*/ 3207692 h 3207692"/>
                  <a:gd name="connsiteX5" fmla="*/ 6806 w 1301393"/>
                  <a:gd name="connsiteY5" fmla="*/ 3207692 h 3207692"/>
                  <a:gd name="connsiteX6" fmla="*/ 6806 w 1301393"/>
                  <a:gd name="connsiteY6" fmla="*/ 3207692 h 3207692"/>
                  <a:gd name="connsiteX7" fmla="*/ 6806 w 1301393"/>
                  <a:gd name="connsiteY7" fmla="*/ 858584 h 3207692"/>
                  <a:gd name="connsiteX8" fmla="*/ 380199 w 1301393"/>
                  <a:gd name="connsiteY8" fmla="*/ 233 h 3207692"/>
                  <a:gd name="connsiteX0" fmla="*/ 380199 w 1301394"/>
                  <a:gd name="connsiteY0" fmla="*/ 233 h 3207692"/>
                  <a:gd name="connsiteX1" fmla="*/ 1298970 w 1301394"/>
                  <a:gd name="connsiteY1" fmla="*/ 547584 h 3207692"/>
                  <a:gd name="connsiteX2" fmla="*/ 761239 w 1301394"/>
                  <a:gd name="connsiteY2" fmla="*/ 1470179 h 3207692"/>
                  <a:gd name="connsiteX3" fmla="*/ 798894 w 1301394"/>
                  <a:gd name="connsiteY3" fmla="*/ 3207692 h 3207692"/>
                  <a:gd name="connsiteX4" fmla="*/ 798894 w 1301394"/>
                  <a:gd name="connsiteY4" fmla="*/ 3207692 h 3207692"/>
                  <a:gd name="connsiteX5" fmla="*/ 6806 w 1301394"/>
                  <a:gd name="connsiteY5" fmla="*/ 3207692 h 3207692"/>
                  <a:gd name="connsiteX6" fmla="*/ 6806 w 1301394"/>
                  <a:gd name="connsiteY6" fmla="*/ 3207692 h 3207692"/>
                  <a:gd name="connsiteX7" fmla="*/ 6806 w 1301394"/>
                  <a:gd name="connsiteY7" fmla="*/ 858584 h 3207692"/>
                  <a:gd name="connsiteX8" fmla="*/ 380199 w 1301394"/>
                  <a:gd name="connsiteY8" fmla="*/ 233 h 3207692"/>
                  <a:gd name="connsiteX0" fmla="*/ 380199 w 1318174"/>
                  <a:gd name="connsiteY0" fmla="*/ 211 h 3207670"/>
                  <a:gd name="connsiteX1" fmla="*/ 1298970 w 1318174"/>
                  <a:gd name="connsiteY1" fmla="*/ 547562 h 3207670"/>
                  <a:gd name="connsiteX2" fmla="*/ 761239 w 1318174"/>
                  <a:gd name="connsiteY2" fmla="*/ 1470157 h 3207670"/>
                  <a:gd name="connsiteX3" fmla="*/ 798894 w 1318174"/>
                  <a:gd name="connsiteY3" fmla="*/ 3207670 h 3207670"/>
                  <a:gd name="connsiteX4" fmla="*/ 798894 w 1318174"/>
                  <a:gd name="connsiteY4" fmla="*/ 3207670 h 3207670"/>
                  <a:gd name="connsiteX5" fmla="*/ 6806 w 1318174"/>
                  <a:gd name="connsiteY5" fmla="*/ 3207670 h 3207670"/>
                  <a:gd name="connsiteX6" fmla="*/ 6806 w 1318174"/>
                  <a:gd name="connsiteY6" fmla="*/ 3207670 h 3207670"/>
                  <a:gd name="connsiteX7" fmla="*/ 6806 w 1318174"/>
                  <a:gd name="connsiteY7" fmla="*/ 858562 h 3207670"/>
                  <a:gd name="connsiteX8" fmla="*/ 380199 w 1318174"/>
                  <a:gd name="connsiteY8" fmla="*/ 211 h 3207670"/>
                  <a:gd name="connsiteX0" fmla="*/ 380199 w 1318174"/>
                  <a:gd name="connsiteY0" fmla="*/ 211 h 3207670"/>
                  <a:gd name="connsiteX1" fmla="*/ 1298970 w 1318174"/>
                  <a:gd name="connsiteY1" fmla="*/ 547562 h 3207670"/>
                  <a:gd name="connsiteX2" fmla="*/ 761239 w 1318174"/>
                  <a:gd name="connsiteY2" fmla="*/ 1470157 h 3207670"/>
                  <a:gd name="connsiteX3" fmla="*/ 798894 w 1318174"/>
                  <a:gd name="connsiteY3" fmla="*/ 3207670 h 3207670"/>
                  <a:gd name="connsiteX4" fmla="*/ 798894 w 1318174"/>
                  <a:gd name="connsiteY4" fmla="*/ 3207670 h 3207670"/>
                  <a:gd name="connsiteX5" fmla="*/ 6806 w 1318174"/>
                  <a:gd name="connsiteY5" fmla="*/ 3207670 h 3207670"/>
                  <a:gd name="connsiteX6" fmla="*/ 6806 w 1318174"/>
                  <a:gd name="connsiteY6" fmla="*/ 3207670 h 3207670"/>
                  <a:gd name="connsiteX7" fmla="*/ 6806 w 1318174"/>
                  <a:gd name="connsiteY7" fmla="*/ 858562 h 3207670"/>
                  <a:gd name="connsiteX8" fmla="*/ 380199 w 1318174"/>
                  <a:gd name="connsiteY8" fmla="*/ 211 h 3207670"/>
                  <a:gd name="connsiteX0" fmla="*/ 380199 w 1318174"/>
                  <a:gd name="connsiteY0" fmla="*/ 211 h 3207670"/>
                  <a:gd name="connsiteX1" fmla="*/ 1298970 w 1318174"/>
                  <a:gd name="connsiteY1" fmla="*/ 547562 h 3207670"/>
                  <a:gd name="connsiteX2" fmla="*/ 761239 w 1318174"/>
                  <a:gd name="connsiteY2" fmla="*/ 1470157 h 3207670"/>
                  <a:gd name="connsiteX3" fmla="*/ 798894 w 1318174"/>
                  <a:gd name="connsiteY3" fmla="*/ 3207670 h 3207670"/>
                  <a:gd name="connsiteX4" fmla="*/ 798894 w 1318174"/>
                  <a:gd name="connsiteY4" fmla="*/ 3207670 h 3207670"/>
                  <a:gd name="connsiteX5" fmla="*/ 6806 w 1318174"/>
                  <a:gd name="connsiteY5" fmla="*/ 3207670 h 3207670"/>
                  <a:gd name="connsiteX6" fmla="*/ 6806 w 1318174"/>
                  <a:gd name="connsiteY6" fmla="*/ 3207670 h 3207670"/>
                  <a:gd name="connsiteX7" fmla="*/ 6806 w 1318174"/>
                  <a:gd name="connsiteY7" fmla="*/ 858562 h 3207670"/>
                  <a:gd name="connsiteX8" fmla="*/ 380199 w 1318174"/>
                  <a:gd name="connsiteY8" fmla="*/ 211 h 3207670"/>
                  <a:gd name="connsiteX0" fmla="*/ 380199 w 1318174"/>
                  <a:gd name="connsiteY0" fmla="*/ 211 h 3207670"/>
                  <a:gd name="connsiteX1" fmla="*/ 1298970 w 1318174"/>
                  <a:gd name="connsiteY1" fmla="*/ 547562 h 3207670"/>
                  <a:gd name="connsiteX2" fmla="*/ 761239 w 1318174"/>
                  <a:gd name="connsiteY2" fmla="*/ 1470157 h 3207670"/>
                  <a:gd name="connsiteX3" fmla="*/ 798894 w 1318174"/>
                  <a:gd name="connsiteY3" fmla="*/ 3207670 h 3207670"/>
                  <a:gd name="connsiteX4" fmla="*/ 798894 w 1318174"/>
                  <a:gd name="connsiteY4" fmla="*/ 3207670 h 3207670"/>
                  <a:gd name="connsiteX5" fmla="*/ 6806 w 1318174"/>
                  <a:gd name="connsiteY5" fmla="*/ 3207670 h 3207670"/>
                  <a:gd name="connsiteX6" fmla="*/ 6806 w 1318174"/>
                  <a:gd name="connsiteY6" fmla="*/ 3207670 h 3207670"/>
                  <a:gd name="connsiteX7" fmla="*/ 6806 w 1318174"/>
                  <a:gd name="connsiteY7" fmla="*/ 858562 h 3207670"/>
                  <a:gd name="connsiteX8" fmla="*/ 380199 w 1318174"/>
                  <a:gd name="connsiteY8" fmla="*/ 211 h 3207670"/>
                  <a:gd name="connsiteX0" fmla="*/ 380199 w 1318174"/>
                  <a:gd name="connsiteY0" fmla="*/ 211 h 3207670"/>
                  <a:gd name="connsiteX1" fmla="*/ 1298970 w 1318174"/>
                  <a:gd name="connsiteY1" fmla="*/ 547562 h 3207670"/>
                  <a:gd name="connsiteX2" fmla="*/ 761239 w 1318174"/>
                  <a:gd name="connsiteY2" fmla="*/ 1470157 h 3207670"/>
                  <a:gd name="connsiteX3" fmla="*/ 798894 w 1318174"/>
                  <a:gd name="connsiteY3" fmla="*/ 3207670 h 3207670"/>
                  <a:gd name="connsiteX4" fmla="*/ 798894 w 1318174"/>
                  <a:gd name="connsiteY4" fmla="*/ 3207670 h 3207670"/>
                  <a:gd name="connsiteX5" fmla="*/ 6806 w 1318174"/>
                  <a:gd name="connsiteY5" fmla="*/ 3207670 h 3207670"/>
                  <a:gd name="connsiteX6" fmla="*/ 6806 w 1318174"/>
                  <a:gd name="connsiteY6" fmla="*/ 3207670 h 3207670"/>
                  <a:gd name="connsiteX7" fmla="*/ 6806 w 1318174"/>
                  <a:gd name="connsiteY7" fmla="*/ 858562 h 3207670"/>
                  <a:gd name="connsiteX8" fmla="*/ 380199 w 1318174"/>
                  <a:gd name="connsiteY8" fmla="*/ 211 h 3207670"/>
                  <a:gd name="connsiteX0" fmla="*/ 658146 w 1319958"/>
                  <a:gd name="connsiteY0" fmla="*/ 211 h 3207670"/>
                  <a:gd name="connsiteX1" fmla="*/ 1292164 w 1319958"/>
                  <a:gd name="connsiteY1" fmla="*/ 547562 h 3207670"/>
                  <a:gd name="connsiteX2" fmla="*/ 754433 w 1319958"/>
                  <a:gd name="connsiteY2" fmla="*/ 1470157 h 3207670"/>
                  <a:gd name="connsiteX3" fmla="*/ 792088 w 1319958"/>
                  <a:gd name="connsiteY3" fmla="*/ 3207670 h 3207670"/>
                  <a:gd name="connsiteX4" fmla="*/ 792088 w 1319958"/>
                  <a:gd name="connsiteY4" fmla="*/ 3207670 h 3207670"/>
                  <a:gd name="connsiteX5" fmla="*/ 0 w 1319958"/>
                  <a:gd name="connsiteY5" fmla="*/ 3207670 h 3207670"/>
                  <a:gd name="connsiteX6" fmla="*/ 0 w 1319958"/>
                  <a:gd name="connsiteY6" fmla="*/ 3207670 h 3207670"/>
                  <a:gd name="connsiteX7" fmla="*/ 0 w 1319958"/>
                  <a:gd name="connsiteY7" fmla="*/ 858562 h 3207670"/>
                  <a:gd name="connsiteX8" fmla="*/ 658146 w 1319958"/>
                  <a:gd name="connsiteY8" fmla="*/ 211 h 3207670"/>
                  <a:gd name="connsiteX0" fmla="*/ 786963 w 1326878"/>
                  <a:gd name="connsiteY0" fmla="*/ 205 h 3212949"/>
                  <a:gd name="connsiteX1" fmla="*/ 1292164 w 1326878"/>
                  <a:gd name="connsiteY1" fmla="*/ 552841 h 3212949"/>
                  <a:gd name="connsiteX2" fmla="*/ 754433 w 1326878"/>
                  <a:gd name="connsiteY2" fmla="*/ 1475436 h 3212949"/>
                  <a:gd name="connsiteX3" fmla="*/ 792088 w 1326878"/>
                  <a:gd name="connsiteY3" fmla="*/ 3212949 h 3212949"/>
                  <a:gd name="connsiteX4" fmla="*/ 792088 w 1326878"/>
                  <a:gd name="connsiteY4" fmla="*/ 3212949 h 3212949"/>
                  <a:gd name="connsiteX5" fmla="*/ 0 w 1326878"/>
                  <a:gd name="connsiteY5" fmla="*/ 3212949 h 3212949"/>
                  <a:gd name="connsiteX6" fmla="*/ 0 w 1326878"/>
                  <a:gd name="connsiteY6" fmla="*/ 3212949 h 3212949"/>
                  <a:gd name="connsiteX7" fmla="*/ 0 w 1326878"/>
                  <a:gd name="connsiteY7" fmla="*/ 863841 h 3212949"/>
                  <a:gd name="connsiteX8" fmla="*/ 786963 w 1326878"/>
                  <a:gd name="connsiteY8" fmla="*/ 205 h 3212949"/>
                  <a:gd name="connsiteX0" fmla="*/ 786963 w 1279105"/>
                  <a:gd name="connsiteY0" fmla="*/ 234 h 3212978"/>
                  <a:gd name="connsiteX1" fmla="*/ 1240608 w 1279105"/>
                  <a:gd name="connsiteY1" fmla="*/ 522725 h 3212978"/>
                  <a:gd name="connsiteX2" fmla="*/ 754433 w 1279105"/>
                  <a:gd name="connsiteY2" fmla="*/ 1475465 h 3212978"/>
                  <a:gd name="connsiteX3" fmla="*/ 792088 w 1279105"/>
                  <a:gd name="connsiteY3" fmla="*/ 3212978 h 3212978"/>
                  <a:gd name="connsiteX4" fmla="*/ 792088 w 1279105"/>
                  <a:gd name="connsiteY4" fmla="*/ 3212978 h 3212978"/>
                  <a:gd name="connsiteX5" fmla="*/ 0 w 1279105"/>
                  <a:gd name="connsiteY5" fmla="*/ 3212978 h 3212978"/>
                  <a:gd name="connsiteX6" fmla="*/ 0 w 1279105"/>
                  <a:gd name="connsiteY6" fmla="*/ 3212978 h 3212978"/>
                  <a:gd name="connsiteX7" fmla="*/ 0 w 1279105"/>
                  <a:gd name="connsiteY7" fmla="*/ 863870 h 3212978"/>
                  <a:gd name="connsiteX8" fmla="*/ 786963 w 1279105"/>
                  <a:gd name="connsiteY8" fmla="*/ 234 h 3212978"/>
                  <a:gd name="connsiteX0" fmla="*/ 786963 w 1232192"/>
                  <a:gd name="connsiteY0" fmla="*/ 272 h 3213016"/>
                  <a:gd name="connsiteX1" fmla="*/ 1189052 w 1232192"/>
                  <a:gd name="connsiteY1" fmla="*/ 492618 h 3213016"/>
                  <a:gd name="connsiteX2" fmla="*/ 754433 w 1232192"/>
                  <a:gd name="connsiteY2" fmla="*/ 1475503 h 3213016"/>
                  <a:gd name="connsiteX3" fmla="*/ 792088 w 1232192"/>
                  <a:gd name="connsiteY3" fmla="*/ 3213016 h 3213016"/>
                  <a:gd name="connsiteX4" fmla="*/ 792088 w 1232192"/>
                  <a:gd name="connsiteY4" fmla="*/ 3213016 h 3213016"/>
                  <a:gd name="connsiteX5" fmla="*/ 0 w 1232192"/>
                  <a:gd name="connsiteY5" fmla="*/ 3213016 h 3213016"/>
                  <a:gd name="connsiteX6" fmla="*/ 0 w 1232192"/>
                  <a:gd name="connsiteY6" fmla="*/ 3213016 h 3213016"/>
                  <a:gd name="connsiteX7" fmla="*/ 0 w 1232192"/>
                  <a:gd name="connsiteY7" fmla="*/ 863908 h 3213016"/>
                  <a:gd name="connsiteX8" fmla="*/ 786963 w 1232192"/>
                  <a:gd name="connsiteY8" fmla="*/ 272 h 3213016"/>
                  <a:gd name="connsiteX0" fmla="*/ 883632 w 1244333"/>
                  <a:gd name="connsiteY0" fmla="*/ 288 h 3202984"/>
                  <a:gd name="connsiteX1" fmla="*/ 1189052 w 1244333"/>
                  <a:gd name="connsiteY1" fmla="*/ 482586 h 3202984"/>
                  <a:gd name="connsiteX2" fmla="*/ 754433 w 1244333"/>
                  <a:gd name="connsiteY2" fmla="*/ 1465471 h 3202984"/>
                  <a:gd name="connsiteX3" fmla="*/ 792088 w 1244333"/>
                  <a:gd name="connsiteY3" fmla="*/ 3202984 h 3202984"/>
                  <a:gd name="connsiteX4" fmla="*/ 792088 w 1244333"/>
                  <a:gd name="connsiteY4" fmla="*/ 3202984 h 3202984"/>
                  <a:gd name="connsiteX5" fmla="*/ 0 w 1244333"/>
                  <a:gd name="connsiteY5" fmla="*/ 3202984 h 3202984"/>
                  <a:gd name="connsiteX6" fmla="*/ 0 w 1244333"/>
                  <a:gd name="connsiteY6" fmla="*/ 3202984 h 3202984"/>
                  <a:gd name="connsiteX7" fmla="*/ 0 w 1244333"/>
                  <a:gd name="connsiteY7" fmla="*/ 853876 h 3202984"/>
                  <a:gd name="connsiteX8" fmla="*/ 883632 w 1244333"/>
                  <a:gd name="connsiteY8" fmla="*/ 288 h 32029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244333" h="3202984">
                    <a:moveTo>
                      <a:pt x="883632" y="288"/>
                    </a:moveTo>
                    <a:cubicBezTo>
                      <a:pt x="1159064" y="-7889"/>
                      <a:pt x="1341397" y="158219"/>
                      <a:pt x="1189052" y="482586"/>
                    </a:cubicBezTo>
                    <a:cubicBezTo>
                      <a:pt x="975620" y="911727"/>
                      <a:pt x="739017" y="984814"/>
                      <a:pt x="754433" y="1465471"/>
                    </a:cubicBezTo>
                    <a:cubicBezTo>
                      <a:pt x="763047" y="1992441"/>
                      <a:pt x="773014" y="2384949"/>
                      <a:pt x="792088" y="3202984"/>
                    </a:cubicBezTo>
                    <a:lnTo>
                      <a:pt x="792088" y="3202984"/>
                    </a:lnTo>
                    <a:lnTo>
                      <a:pt x="0" y="3202984"/>
                    </a:lnTo>
                    <a:lnTo>
                      <a:pt x="0" y="3202984"/>
                    </a:lnTo>
                    <a:lnTo>
                      <a:pt x="0" y="853876"/>
                    </a:lnTo>
                    <a:cubicBezTo>
                      <a:pt x="19874" y="235997"/>
                      <a:pt x="377849" y="5161"/>
                      <a:pt x="883632" y="28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701"/>
              </a:p>
            </p:txBody>
          </p:sp>
          <p:sp>
            <p:nvSpPr>
              <p:cNvPr id="19" name="Round Same Side Corner Rectangle 8">
                <a:extLst>
                  <a:ext uri="{FF2B5EF4-FFF2-40B4-BE49-F238E27FC236}">
                    <a16:creationId xmlns:a16="http://schemas.microsoft.com/office/drawing/2014/main" xmlns="" id="{5B8FDD20-971F-448A-9261-341BB1276222}"/>
                  </a:ext>
                </a:extLst>
              </p:cNvPr>
              <p:cNvSpPr/>
              <p:nvPr/>
            </p:nvSpPr>
            <p:spPr>
              <a:xfrm rot="10800000">
                <a:off x="4958576" y="2197645"/>
                <a:ext cx="1601768" cy="3212297"/>
              </a:xfrm>
              <a:custGeom>
                <a:avLst/>
                <a:gdLst>
                  <a:gd name="connsiteX0" fmla="*/ 306000 w 612000"/>
                  <a:gd name="connsiteY0" fmla="*/ 0 h 2817001"/>
                  <a:gd name="connsiteX1" fmla="*/ 306000 w 612000"/>
                  <a:gd name="connsiteY1" fmla="*/ 0 h 2817001"/>
                  <a:gd name="connsiteX2" fmla="*/ 612000 w 612000"/>
                  <a:gd name="connsiteY2" fmla="*/ 306000 h 2817001"/>
                  <a:gd name="connsiteX3" fmla="*/ 612000 w 612000"/>
                  <a:gd name="connsiteY3" fmla="*/ 2817001 h 2817001"/>
                  <a:gd name="connsiteX4" fmla="*/ 612000 w 612000"/>
                  <a:gd name="connsiteY4" fmla="*/ 2817001 h 2817001"/>
                  <a:gd name="connsiteX5" fmla="*/ 0 w 612000"/>
                  <a:gd name="connsiteY5" fmla="*/ 2817001 h 2817001"/>
                  <a:gd name="connsiteX6" fmla="*/ 0 w 612000"/>
                  <a:gd name="connsiteY6" fmla="*/ 2817001 h 2817001"/>
                  <a:gd name="connsiteX7" fmla="*/ 0 w 612000"/>
                  <a:gd name="connsiteY7" fmla="*/ 306000 h 2817001"/>
                  <a:gd name="connsiteX8" fmla="*/ 306000 w 612000"/>
                  <a:gd name="connsiteY8" fmla="*/ 0 h 2817001"/>
                  <a:gd name="connsiteX0" fmla="*/ 25563 w 1192801"/>
                  <a:gd name="connsiteY0" fmla="*/ 0 h 3231671"/>
                  <a:gd name="connsiteX1" fmla="*/ 886801 w 1192801"/>
                  <a:gd name="connsiteY1" fmla="*/ 414670 h 3231671"/>
                  <a:gd name="connsiteX2" fmla="*/ 1192801 w 1192801"/>
                  <a:gd name="connsiteY2" fmla="*/ 720670 h 3231671"/>
                  <a:gd name="connsiteX3" fmla="*/ 1192801 w 1192801"/>
                  <a:gd name="connsiteY3" fmla="*/ 3231671 h 3231671"/>
                  <a:gd name="connsiteX4" fmla="*/ 1192801 w 1192801"/>
                  <a:gd name="connsiteY4" fmla="*/ 3231671 h 3231671"/>
                  <a:gd name="connsiteX5" fmla="*/ 580801 w 1192801"/>
                  <a:gd name="connsiteY5" fmla="*/ 3231671 h 3231671"/>
                  <a:gd name="connsiteX6" fmla="*/ 580801 w 1192801"/>
                  <a:gd name="connsiteY6" fmla="*/ 3231671 h 3231671"/>
                  <a:gd name="connsiteX7" fmla="*/ 580801 w 1192801"/>
                  <a:gd name="connsiteY7" fmla="*/ 720670 h 3231671"/>
                  <a:gd name="connsiteX8" fmla="*/ 25563 w 1192801"/>
                  <a:gd name="connsiteY8" fmla="*/ 0 h 3231671"/>
                  <a:gd name="connsiteX0" fmla="*/ 25563 w 1192801"/>
                  <a:gd name="connsiteY0" fmla="*/ 0 h 3231671"/>
                  <a:gd name="connsiteX1" fmla="*/ 1192801 w 1192801"/>
                  <a:gd name="connsiteY1" fmla="*/ 720670 h 3231671"/>
                  <a:gd name="connsiteX2" fmla="*/ 1192801 w 1192801"/>
                  <a:gd name="connsiteY2" fmla="*/ 3231671 h 3231671"/>
                  <a:gd name="connsiteX3" fmla="*/ 1192801 w 1192801"/>
                  <a:gd name="connsiteY3" fmla="*/ 3231671 h 3231671"/>
                  <a:gd name="connsiteX4" fmla="*/ 580801 w 1192801"/>
                  <a:gd name="connsiteY4" fmla="*/ 3231671 h 3231671"/>
                  <a:gd name="connsiteX5" fmla="*/ 580801 w 1192801"/>
                  <a:gd name="connsiteY5" fmla="*/ 3231671 h 3231671"/>
                  <a:gd name="connsiteX6" fmla="*/ 580801 w 1192801"/>
                  <a:gd name="connsiteY6" fmla="*/ 720670 h 3231671"/>
                  <a:gd name="connsiteX7" fmla="*/ 25563 w 1192801"/>
                  <a:gd name="connsiteY7" fmla="*/ 0 h 3231671"/>
                  <a:gd name="connsiteX0" fmla="*/ 30147 w 1197385"/>
                  <a:gd name="connsiteY0" fmla="*/ 0 h 3231671"/>
                  <a:gd name="connsiteX1" fmla="*/ 1197385 w 1197385"/>
                  <a:gd name="connsiteY1" fmla="*/ 720670 h 3231671"/>
                  <a:gd name="connsiteX2" fmla="*/ 1197385 w 1197385"/>
                  <a:gd name="connsiteY2" fmla="*/ 3231671 h 3231671"/>
                  <a:gd name="connsiteX3" fmla="*/ 1197385 w 1197385"/>
                  <a:gd name="connsiteY3" fmla="*/ 3231671 h 3231671"/>
                  <a:gd name="connsiteX4" fmla="*/ 585385 w 1197385"/>
                  <a:gd name="connsiteY4" fmla="*/ 3231671 h 3231671"/>
                  <a:gd name="connsiteX5" fmla="*/ 585385 w 1197385"/>
                  <a:gd name="connsiteY5" fmla="*/ 3231671 h 3231671"/>
                  <a:gd name="connsiteX6" fmla="*/ 457794 w 1197385"/>
                  <a:gd name="connsiteY6" fmla="*/ 1018382 h 3231671"/>
                  <a:gd name="connsiteX7" fmla="*/ 30147 w 1197385"/>
                  <a:gd name="connsiteY7" fmla="*/ 0 h 3231671"/>
                  <a:gd name="connsiteX0" fmla="*/ 311465 w 1478703"/>
                  <a:gd name="connsiteY0" fmla="*/ 1443 h 3233114"/>
                  <a:gd name="connsiteX1" fmla="*/ 1478703 w 1478703"/>
                  <a:gd name="connsiteY1" fmla="*/ 722113 h 3233114"/>
                  <a:gd name="connsiteX2" fmla="*/ 1478703 w 1478703"/>
                  <a:gd name="connsiteY2" fmla="*/ 3233114 h 3233114"/>
                  <a:gd name="connsiteX3" fmla="*/ 1478703 w 1478703"/>
                  <a:gd name="connsiteY3" fmla="*/ 3233114 h 3233114"/>
                  <a:gd name="connsiteX4" fmla="*/ 866703 w 1478703"/>
                  <a:gd name="connsiteY4" fmla="*/ 3233114 h 3233114"/>
                  <a:gd name="connsiteX5" fmla="*/ 866703 w 1478703"/>
                  <a:gd name="connsiteY5" fmla="*/ 3233114 h 3233114"/>
                  <a:gd name="connsiteX6" fmla="*/ 739112 w 1478703"/>
                  <a:gd name="connsiteY6" fmla="*/ 1019825 h 3233114"/>
                  <a:gd name="connsiteX7" fmla="*/ 15213 w 1478703"/>
                  <a:gd name="connsiteY7" fmla="*/ 1379751 h 3233114"/>
                  <a:gd name="connsiteX8" fmla="*/ 311465 w 1478703"/>
                  <a:gd name="connsiteY8" fmla="*/ 1443 h 3233114"/>
                  <a:gd name="connsiteX0" fmla="*/ 188447 w 1355685"/>
                  <a:gd name="connsiteY0" fmla="*/ 1409 h 3233080"/>
                  <a:gd name="connsiteX1" fmla="*/ 1355685 w 1355685"/>
                  <a:gd name="connsiteY1" fmla="*/ 722079 h 3233080"/>
                  <a:gd name="connsiteX2" fmla="*/ 1355685 w 1355685"/>
                  <a:gd name="connsiteY2" fmla="*/ 3233080 h 3233080"/>
                  <a:gd name="connsiteX3" fmla="*/ 1355685 w 1355685"/>
                  <a:gd name="connsiteY3" fmla="*/ 3233080 h 3233080"/>
                  <a:gd name="connsiteX4" fmla="*/ 743685 w 1355685"/>
                  <a:gd name="connsiteY4" fmla="*/ 3233080 h 3233080"/>
                  <a:gd name="connsiteX5" fmla="*/ 743685 w 1355685"/>
                  <a:gd name="connsiteY5" fmla="*/ 3233080 h 3233080"/>
                  <a:gd name="connsiteX6" fmla="*/ 616094 w 1355685"/>
                  <a:gd name="connsiteY6" fmla="*/ 1019791 h 3233080"/>
                  <a:gd name="connsiteX7" fmla="*/ 30418 w 1355685"/>
                  <a:gd name="connsiteY7" fmla="*/ 1411615 h 3233080"/>
                  <a:gd name="connsiteX8" fmla="*/ 188447 w 1355685"/>
                  <a:gd name="connsiteY8" fmla="*/ 1409 h 3233080"/>
                  <a:gd name="connsiteX0" fmla="*/ 405131 w 1572369"/>
                  <a:gd name="connsiteY0" fmla="*/ 1994 h 3233665"/>
                  <a:gd name="connsiteX1" fmla="*/ 1572369 w 1572369"/>
                  <a:gd name="connsiteY1" fmla="*/ 722664 h 3233665"/>
                  <a:gd name="connsiteX2" fmla="*/ 1572369 w 1572369"/>
                  <a:gd name="connsiteY2" fmla="*/ 3233665 h 3233665"/>
                  <a:gd name="connsiteX3" fmla="*/ 1572369 w 1572369"/>
                  <a:gd name="connsiteY3" fmla="*/ 3233665 h 3233665"/>
                  <a:gd name="connsiteX4" fmla="*/ 960369 w 1572369"/>
                  <a:gd name="connsiteY4" fmla="*/ 3233665 h 3233665"/>
                  <a:gd name="connsiteX5" fmla="*/ 960369 w 1572369"/>
                  <a:gd name="connsiteY5" fmla="*/ 3233665 h 3233665"/>
                  <a:gd name="connsiteX6" fmla="*/ 832778 w 1572369"/>
                  <a:gd name="connsiteY6" fmla="*/ 1020376 h 3233665"/>
                  <a:gd name="connsiteX7" fmla="*/ 247102 w 1572369"/>
                  <a:gd name="connsiteY7" fmla="*/ 1412200 h 3233665"/>
                  <a:gd name="connsiteX8" fmla="*/ 405131 w 1572369"/>
                  <a:gd name="connsiteY8" fmla="*/ 1994 h 3233665"/>
                  <a:gd name="connsiteX0" fmla="*/ 405131 w 1572369"/>
                  <a:gd name="connsiteY0" fmla="*/ 1994 h 3233665"/>
                  <a:gd name="connsiteX1" fmla="*/ 1572369 w 1572369"/>
                  <a:gd name="connsiteY1" fmla="*/ 722664 h 3233665"/>
                  <a:gd name="connsiteX2" fmla="*/ 1572369 w 1572369"/>
                  <a:gd name="connsiteY2" fmla="*/ 3233665 h 3233665"/>
                  <a:gd name="connsiteX3" fmla="*/ 1572369 w 1572369"/>
                  <a:gd name="connsiteY3" fmla="*/ 3233665 h 3233665"/>
                  <a:gd name="connsiteX4" fmla="*/ 960369 w 1572369"/>
                  <a:gd name="connsiteY4" fmla="*/ 3233665 h 3233665"/>
                  <a:gd name="connsiteX5" fmla="*/ 960369 w 1572369"/>
                  <a:gd name="connsiteY5" fmla="*/ 3233665 h 3233665"/>
                  <a:gd name="connsiteX6" fmla="*/ 832778 w 1572369"/>
                  <a:gd name="connsiteY6" fmla="*/ 1020376 h 3233665"/>
                  <a:gd name="connsiteX7" fmla="*/ 247102 w 1572369"/>
                  <a:gd name="connsiteY7" fmla="*/ 1412200 h 3233665"/>
                  <a:gd name="connsiteX8" fmla="*/ 405131 w 1572369"/>
                  <a:gd name="connsiteY8" fmla="*/ 1994 h 3233665"/>
                  <a:gd name="connsiteX0" fmla="*/ 405131 w 1572369"/>
                  <a:gd name="connsiteY0" fmla="*/ 1994 h 3233665"/>
                  <a:gd name="connsiteX1" fmla="*/ 1572369 w 1572369"/>
                  <a:gd name="connsiteY1" fmla="*/ 722664 h 3233665"/>
                  <a:gd name="connsiteX2" fmla="*/ 1572369 w 1572369"/>
                  <a:gd name="connsiteY2" fmla="*/ 3233665 h 3233665"/>
                  <a:gd name="connsiteX3" fmla="*/ 1572369 w 1572369"/>
                  <a:gd name="connsiteY3" fmla="*/ 3233665 h 3233665"/>
                  <a:gd name="connsiteX4" fmla="*/ 960369 w 1572369"/>
                  <a:gd name="connsiteY4" fmla="*/ 3233665 h 3233665"/>
                  <a:gd name="connsiteX5" fmla="*/ 960369 w 1572369"/>
                  <a:gd name="connsiteY5" fmla="*/ 3233665 h 3233665"/>
                  <a:gd name="connsiteX6" fmla="*/ 832778 w 1572369"/>
                  <a:gd name="connsiteY6" fmla="*/ 1020376 h 3233665"/>
                  <a:gd name="connsiteX7" fmla="*/ 247102 w 1572369"/>
                  <a:gd name="connsiteY7" fmla="*/ 1412200 h 3233665"/>
                  <a:gd name="connsiteX8" fmla="*/ 405131 w 1572369"/>
                  <a:gd name="connsiteY8" fmla="*/ 1994 h 3233665"/>
                  <a:gd name="connsiteX0" fmla="*/ 405131 w 1572369"/>
                  <a:gd name="connsiteY0" fmla="*/ 1994 h 3233665"/>
                  <a:gd name="connsiteX1" fmla="*/ 1572369 w 1572369"/>
                  <a:gd name="connsiteY1" fmla="*/ 722664 h 3233665"/>
                  <a:gd name="connsiteX2" fmla="*/ 1572369 w 1572369"/>
                  <a:gd name="connsiteY2" fmla="*/ 3233665 h 3233665"/>
                  <a:gd name="connsiteX3" fmla="*/ 1572369 w 1572369"/>
                  <a:gd name="connsiteY3" fmla="*/ 3233665 h 3233665"/>
                  <a:gd name="connsiteX4" fmla="*/ 960369 w 1572369"/>
                  <a:gd name="connsiteY4" fmla="*/ 3233665 h 3233665"/>
                  <a:gd name="connsiteX5" fmla="*/ 960369 w 1572369"/>
                  <a:gd name="connsiteY5" fmla="*/ 3233665 h 3233665"/>
                  <a:gd name="connsiteX6" fmla="*/ 832778 w 1572369"/>
                  <a:gd name="connsiteY6" fmla="*/ 1020376 h 3233665"/>
                  <a:gd name="connsiteX7" fmla="*/ 247102 w 1572369"/>
                  <a:gd name="connsiteY7" fmla="*/ 1412200 h 3233665"/>
                  <a:gd name="connsiteX8" fmla="*/ 405131 w 1572369"/>
                  <a:gd name="connsiteY8" fmla="*/ 1994 h 3233665"/>
                  <a:gd name="connsiteX0" fmla="*/ 405131 w 1572369"/>
                  <a:gd name="connsiteY0" fmla="*/ 1994 h 3233665"/>
                  <a:gd name="connsiteX1" fmla="*/ 1572369 w 1572369"/>
                  <a:gd name="connsiteY1" fmla="*/ 722664 h 3233665"/>
                  <a:gd name="connsiteX2" fmla="*/ 1572369 w 1572369"/>
                  <a:gd name="connsiteY2" fmla="*/ 3233665 h 3233665"/>
                  <a:gd name="connsiteX3" fmla="*/ 1572369 w 1572369"/>
                  <a:gd name="connsiteY3" fmla="*/ 3233665 h 3233665"/>
                  <a:gd name="connsiteX4" fmla="*/ 960369 w 1572369"/>
                  <a:gd name="connsiteY4" fmla="*/ 3233665 h 3233665"/>
                  <a:gd name="connsiteX5" fmla="*/ 960369 w 1572369"/>
                  <a:gd name="connsiteY5" fmla="*/ 3233665 h 3233665"/>
                  <a:gd name="connsiteX6" fmla="*/ 832778 w 1572369"/>
                  <a:gd name="connsiteY6" fmla="*/ 1020376 h 3233665"/>
                  <a:gd name="connsiteX7" fmla="*/ 247102 w 1572369"/>
                  <a:gd name="connsiteY7" fmla="*/ 1412200 h 3233665"/>
                  <a:gd name="connsiteX8" fmla="*/ 405131 w 1572369"/>
                  <a:gd name="connsiteY8" fmla="*/ 1994 h 3233665"/>
                  <a:gd name="connsiteX0" fmla="*/ 405131 w 1572369"/>
                  <a:gd name="connsiteY0" fmla="*/ 1994 h 3233665"/>
                  <a:gd name="connsiteX1" fmla="*/ 1476676 w 1572369"/>
                  <a:gd name="connsiteY1" fmla="*/ 935315 h 3233665"/>
                  <a:gd name="connsiteX2" fmla="*/ 1572369 w 1572369"/>
                  <a:gd name="connsiteY2" fmla="*/ 3233665 h 3233665"/>
                  <a:gd name="connsiteX3" fmla="*/ 1572369 w 1572369"/>
                  <a:gd name="connsiteY3" fmla="*/ 3233665 h 3233665"/>
                  <a:gd name="connsiteX4" fmla="*/ 960369 w 1572369"/>
                  <a:gd name="connsiteY4" fmla="*/ 3233665 h 3233665"/>
                  <a:gd name="connsiteX5" fmla="*/ 960369 w 1572369"/>
                  <a:gd name="connsiteY5" fmla="*/ 3233665 h 3233665"/>
                  <a:gd name="connsiteX6" fmla="*/ 832778 w 1572369"/>
                  <a:gd name="connsiteY6" fmla="*/ 1020376 h 3233665"/>
                  <a:gd name="connsiteX7" fmla="*/ 247102 w 1572369"/>
                  <a:gd name="connsiteY7" fmla="*/ 1412200 h 3233665"/>
                  <a:gd name="connsiteX8" fmla="*/ 405131 w 1572369"/>
                  <a:gd name="connsiteY8" fmla="*/ 1994 h 3233665"/>
                  <a:gd name="connsiteX0" fmla="*/ 405131 w 1572369"/>
                  <a:gd name="connsiteY0" fmla="*/ 1994 h 3233665"/>
                  <a:gd name="connsiteX1" fmla="*/ 1476676 w 1572369"/>
                  <a:gd name="connsiteY1" fmla="*/ 935315 h 3233665"/>
                  <a:gd name="connsiteX2" fmla="*/ 1572369 w 1572369"/>
                  <a:gd name="connsiteY2" fmla="*/ 3233665 h 3233665"/>
                  <a:gd name="connsiteX3" fmla="*/ 1572369 w 1572369"/>
                  <a:gd name="connsiteY3" fmla="*/ 3233665 h 3233665"/>
                  <a:gd name="connsiteX4" fmla="*/ 960369 w 1572369"/>
                  <a:gd name="connsiteY4" fmla="*/ 3233665 h 3233665"/>
                  <a:gd name="connsiteX5" fmla="*/ 960369 w 1572369"/>
                  <a:gd name="connsiteY5" fmla="*/ 3233665 h 3233665"/>
                  <a:gd name="connsiteX6" fmla="*/ 832778 w 1572369"/>
                  <a:gd name="connsiteY6" fmla="*/ 1020376 h 3233665"/>
                  <a:gd name="connsiteX7" fmla="*/ 247102 w 1572369"/>
                  <a:gd name="connsiteY7" fmla="*/ 1412200 h 3233665"/>
                  <a:gd name="connsiteX8" fmla="*/ 405131 w 1572369"/>
                  <a:gd name="connsiteY8" fmla="*/ 1994 h 3233665"/>
                  <a:gd name="connsiteX0" fmla="*/ 454087 w 1557530"/>
                  <a:gd name="connsiteY0" fmla="*/ 2221 h 3138199"/>
                  <a:gd name="connsiteX1" fmla="*/ 1461837 w 1557530"/>
                  <a:gd name="connsiteY1" fmla="*/ 839849 h 3138199"/>
                  <a:gd name="connsiteX2" fmla="*/ 1557530 w 1557530"/>
                  <a:gd name="connsiteY2" fmla="*/ 3138199 h 3138199"/>
                  <a:gd name="connsiteX3" fmla="*/ 1557530 w 1557530"/>
                  <a:gd name="connsiteY3" fmla="*/ 3138199 h 3138199"/>
                  <a:gd name="connsiteX4" fmla="*/ 945530 w 1557530"/>
                  <a:gd name="connsiteY4" fmla="*/ 3138199 h 3138199"/>
                  <a:gd name="connsiteX5" fmla="*/ 945530 w 1557530"/>
                  <a:gd name="connsiteY5" fmla="*/ 3138199 h 3138199"/>
                  <a:gd name="connsiteX6" fmla="*/ 817939 w 1557530"/>
                  <a:gd name="connsiteY6" fmla="*/ 924910 h 3138199"/>
                  <a:gd name="connsiteX7" fmla="*/ 232263 w 1557530"/>
                  <a:gd name="connsiteY7" fmla="*/ 1316734 h 3138199"/>
                  <a:gd name="connsiteX8" fmla="*/ 454087 w 1557530"/>
                  <a:gd name="connsiteY8" fmla="*/ 2221 h 3138199"/>
                  <a:gd name="connsiteX0" fmla="*/ 458217 w 1561660"/>
                  <a:gd name="connsiteY0" fmla="*/ 54 h 3136032"/>
                  <a:gd name="connsiteX1" fmla="*/ 1465967 w 1561660"/>
                  <a:gd name="connsiteY1" fmla="*/ 837682 h 3136032"/>
                  <a:gd name="connsiteX2" fmla="*/ 1561660 w 1561660"/>
                  <a:gd name="connsiteY2" fmla="*/ 3136032 h 3136032"/>
                  <a:gd name="connsiteX3" fmla="*/ 1561660 w 1561660"/>
                  <a:gd name="connsiteY3" fmla="*/ 3136032 h 3136032"/>
                  <a:gd name="connsiteX4" fmla="*/ 949660 w 1561660"/>
                  <a:gd name="connsiteY4" fmla="*/ 3136032 h 3136032"/>
                  <a:gd name="connsiteX5" fmla="*/ 949660 w 1561660"/>
                  <a:gd name="connsiteY5" fmla="*/ 3136032 h 3136032"/>
                  <a:gd name="connsiteX6" fmla="*/ 822069 w 1561660"/>
                  <a:gd name="connsiteY6" fmla="*/ 922743 h 3136032"/>
                  <a:gd name="connsiteX7" fmla="*/ 236393 w 1561660"/>
                  <a:gd name="connsiteY7" fmla="*/ 1314567 h 3136032"/>
                  <a:gd name="connsiteX8" fmla="*/ 458217 w 1561660"/>
                  <a:gd name="connsiteY8" fmla="*/ 54 h 3136032"/>
                  <a:gd name="connsiteX0" fmla="*/ 458217 w 1561660"/>
                  <a:gd name="connsiteY0" fmla="*/ 53790 h 3189768"/>
                  <a:gd name="connsiteX1" fmla="*/ 1465967 w 1561660"/>
                  <a:gd name="connsiteY1" fmla="*/ 891418 h 3189768"/>
                  <a:gd name="connsiteX2" fmla="*/ 1561660 w 1561660"/>
                  <a:gd name="connsiteY2" fmla="*/ 3189768 h 3189768"/>
                  <a:gd name="connsiteX3" fmla="*/ 1561660 w 1561660"/>
                  <a:gd name="connsiteY3" fmla="*/ 3189768 h 3189768"/>
                  <a:gd name="connsiteX4" fmla="*/ 949660 w 1561660"/>
                  <a:gd name="connsiteY4" fmla="*/ 3189768 h 3189768"/>
                  <a:gd name="connsiteX5" fmla="*/ 949660 w 1561660"/>
                  <a:gd name="connsiteY5" fmla="*/ 3189768 h 3189768"/>
                  <a:gd name="connsiteX6" fmla="*/ 822069 w 1561660"/>
                  <a:gd name="connsiteY6" fmla="*/ 976479 h 3189768"/>
                  <a:gd name="connsiteX7" fmla="*/ 236393 w 1561660"/>
                  <a:gd name="connsiteY7" fmla="*/ 1368303 h 3189768"/>
                  <a:gd name="connsiteX8" fmla="*/ 458217 w 1561660"/>
                  <a:gd name="connsiteY8" fmla="*/ 53790 h 3189768"/>
                  <a:gd name="connsiteX0" fmla="*/ 473561 w 1577004"/>
                  <a:gd name="connsiteY0" fmla="*/ 53790 h 3189768"/>
                  <a:gd name="connsiteX1" fmla="*/ 1481311 w 1577004"/>
                  <a:gd name="connsiteY1" fmla="*/ 891418 h 3189768"/>
                  <a:gd name="connsiteX2" fmla="*/ 1577004 w 1577004"/>
                  <a:gd name="connsiteY2" fmla="*/ 3189768 h 3189768"/>
                  <a:gd name="connsiteX3" fmla="*/ 1577004 w 1577004"/>
                  <a:gd name="connsiteY3" fmla="*/ 3189768 h 3189768"/>
                  <a:gd name="connsiteX4" fmla="*/ 965004 w 1577004"/>
                  <a:gd name="connsiteY4" fmla="*/ 3189768 h 3189768"/>
                  <a:gd name="connsiteX5" fmla="*/ 965004 w 1577004"/>
                  <a:gd name="connsiteY5" fmla="*/ 3189768 h 3189768"/>
                  <a:gd name="connsiteX6" fmla="*/ 837413 w 1577004"/>
                  <a:gd name="connsiteY6" fmla="*/ 976479 h 3189768"/>
                  <a:gd name="connsiteX7" fmla="*/ 251737 w 1577004"/>
                  <a:gd name="connsiteY7" fmla="*/ 1368303 h 3189768"/>
                  <a:gd name="connsiteX8" fmla="*/ 473561 w 1577004"/>
                  <a:gd name="connsiteY8" fmla="*/ 53790 h 3189768"/>
                  <a:gd name="connsiteX0" fmla="*/ 473561 w 1577004"/>
                  <a:gd name="connsiteY0" fmla="*/ 46232 h 3182210"/>
                  <a:gd name="connsiteX1" fmla="*/ 1481311 w 1577004"/>
                  <a:gd name="connsiteY1" fmla="*/ 883860 h 3182210"/>
                  <a:gd name="connsiteX2" fmla="*/ 1577004 w 1577004"/>
                  <a:gd name="connsiteY2" fmla="*/ 3182210 h 3182210"/>
                  <a:gd name="connsiteX3" fmla="*/ 1577004 w 1577004"/>
                  <a:gd name="connsiteY3" fmla="*/ 3182210 h 3182210"/>
                  <a:gd name="connsiteX4" fmla="*/ 965004 w 1577004"/>
                  <a:gd name="connsiteY4" fmla="*/ 3182210 h 3182210"/>
                  <a:gd name="connsiteX5" fmla="*/ 965004 w 1577004"/>
                  <a:gd name="connsiteY5" fmla="*/ 3182210 h 3182210"/>
                  <a:gd name="connsiteX6" fmla="*/ 837413 w 1577004"/>
                  <a:gd name="connsiteY6" fmla="*/ 968921 h 3182210"/>
                  <a:gd name="connsiteX7" fmla="*/ 251737 w 1577004"/>
                  <a:gd name="connsiteY7" fmla="*/ 1360745 h 3182210"/>
                  <a:gd name="connsiteX8" fmla="*/ 473561 w 1577004"/>
                  <a:gd name="connsiteY8" fmla="*/ 46232 h 3182210"/>
                  <a:gd name="connsiteX0" fmla="*/ 473561 w 1577004"/>
                  <a:gd name="connsiteY0" fmla="*/ 77283 h 3213261"/>
                  <a:gd name="connsiteX1" fmla="*/ 1336258 w 1577004"/>
                  <a:gd name="connsiteY1" fmla="*/ 232848 h 3213261"/>
                  <a:gd name="connsiteX2" fmla="*/ 1481311 w 1577004"/>
                  <a:gd name="connsiteY2" fmla="*/ 914911 h 3213261"/>
                  <a:gd name="connsiteX3" fmla="*/ 1577004 w 1577004"/>
                  <a:gd name="connsiteY3" fmla="*/ 3213261 h 3213261"/>
                  <a:gd name="connsiteX4" fmla="*/ 1577004 w 1577004"/>
                  <a:gd name="connsiteY4" fmla="*/ 3213261 h 3213261"/>
                  <a:gd name="connsiteX5" fmla="*/ 965004 w 1577004"/>
                  <a:gd name="connsiteY5" fmla="*/ 3213261 h 3213261"/>
                  <a:gd name="connsiteX6" fmla="*/ 965004 w 1577004"/>
                  <a:gd name="connsiteY6" fmla="*/ 3213261 h 3213261"/>
                  <a:gd name="connsiteX7" fmla="*/ 837413 w 1577004"/>
                  <a:gd name="connsiteY7" fmla="*/ 999972 h 3213261"/>
                  <a:gd name="connsiteX8" fmla="*/ 251737 w 1577004"/>
                  <a:gd name="connsiteY8" fmla="*/ 1391796 h 3213261"/>
                  <a:gd name="connsiteX9" fmla="*/ 473561 w 1577004"/>
                  <a:gd name="connsiteY9" fmla="*/ 77283 h 3213261"/>
                  <a:gd name="connsiteX0" fmla="*/ 473561 w 1577004"/>
                  <a:gd name="connsiteY0" fmla="*/ 75189 h 3211167"/>
                  <a:gd name="connsiteX1" fmla="*/ 1336258 w 1577004"/>
                  <a:gd name="connsiteY1" fmla="*/ 241387 h 3211167"/>
                  <a:gd name="connsiteX2" fmla="*/ 1481311 w 1577004"/>
                  <a:gd name="connsiteY2" fmla="*/ 912817 h 3211167"/>
                  <a:gd name="connsiteX3" fmla="*/ 1577004 w 1577004"/>
                  <a:gd name="connsiteY3" fmla="*/ 3211167 h 3211167"/>
                  <a:gd name="connsiteX4" fmla="*/ 1577004 w 1577004"/>
                  <a:gd name="connsiteY4" fmla="*/ 3211167 h 3211167"/>
                  <a:gd name="connsiteX5" fmla="*/ 965004 w 1577004"/>
                  <a:gd name="connsiteY5" fmla="*/ 3211167 h 3211167"/>
                  <a:gd name="connsiteX6" fmla="*/ 965004 w 1577004"/>
                  <a:gd name="connsiteY6" fmla="*/ 3211167 h 3211167"/>
                  <a:gd name="connsiteX7" fmla="*/ 837413 w 1577004"/>
                  <a:gd name="connsiteY7" fmla="*/ 997878 h 3211167"/>
                  <a:gd name="connsiteX8" fmla="*/ 251737 w 1577004"/>
                  <a:gd name="connsiteY8" fmla="*/ 1389702 h 3211167"/>
                  <a:gd name="connsiteX9" fmla="*/ 473561 w 1577004"/>
                  <a:gd name="connsiteY9" fmla="*/ 75189 h 3211167"/>
                  <a:gd name="connsiteX0" fmla="*/ 473561 w 1577004"/>
                  <a:gd name="connsiteY0" fmla="*/ 75189 h 3211167"/>
                  <a:gd name="connsiteX1" fmla="*/ 1336258 w 1577004"/>
                  <a:gd name="connsiteY1" fmla="*/ 241387 h 3211167"/>
                  <a:gd name="connsiteX2" fmla="*/ 1368156 w 1577004"/>
                  <a:gd name="connsiteY2" fmla="*/ 294550 h 3211167"/>
                  <a:gd name="connsiteX3" fmla="*/ 1481311 w 1577004"/>
                  <a:gd name="connsiteY3" fmla="*/ 912817 h 3211167"/>
                  <a:gd name="connsiteX4" fmla="*/ 1577004 w 1577004"/>
                  <a:gd name="connsiteY4" fmla="*/ 3211167 h 3211167"/>
                  <a:gd name="connsiteX5" fmla="*/ 1577004 w 1577004"/>
                  <a:gd name="connsiteY5" fmla="*/ 3211167 h 3211167"/>
                  <a:gd name="connsiteX6" fmla="*/ 965004 w 1577004"/>
                  <a:gd name="connsiteY6" fmla="*/ 3211167 h 3211167"/>
                  <a:gd name="connsiteX7" fmla="*/ 965004 w 1577004"/>
                  <a:gd name="connsiteY7" fmla="*/ 3211167 h 3211167"/>
                  <a:gd name="connsiteX8" fmla="*/ 837413 w 1577004"/>
                  <a:gd name="connsiteY8" fmla="*/ 997878 h 3211167"/>
                  <a:gd name="connsiteX9" fmla="*/ 251737 w 1577004"/>
                  <a:gd name="connsiteY9" fmla="*/ 1389702 h 3211167"/>
                  <a:gd name="connsiteX10" fmla="*/ 473561 w 1577004"/>
                  <a:gd name="connsiteY10" fmla="*/ 75189 h 3211167"/>
                  <a:gd name="connsiteX0" fmla="*/ 473561 w 1577004"/>
                  <a:gd name="connsiteY0" fmla="*/ 75189 h 3211167"/>
                  <a:gd name="connsiteX1" fmla="*/ 1336258 w 1577004"/>
                  <a:gd name="connsiteY1" fmla="*/ 241387 h 3211167"/>
                  <a:gd name="connsiteX2" fmla="*/ 1368156 w 1577004"/>
                  <a:gd name="connsiteY2" fmla="*/ 294550 h 3211167"/>
                  <a:gd name="connsiteX3" fmla="*/ 1481311 w 1577004"/>
                  <a:gd name="connsiteY3" fmla="*/ 912817 h 3211167"/>
                  <a:gd name="connsiteX4" fmla="*/ 1577004 w 1577004"/>
                  <a:gd name="connsiteY4" fmla="*/ 3211167 h 3211167"/>
                  <a:gd name="connsiteX5" fmla="*/ 1577004 w 1577004"/>
                  <a:gd name="connsiteY5" fmla="*/ 3211167 h 3211167"/>
                  <a:gd name="connsiteX6" fmla="*/ 965004 w 1577004"/>
                  <a:gd name="connsiteY6" fmla="*/ 3211167 h 3211167"/>
                  <a:gd name="connsiteX7" fmla="*/ 965004 w 1577004"/>
                  <a:gd name="connsiteY7" fmla="*/ 3211167 h 3211167"/>
                  <a:gd name="connsiteX8" fmla="*/ 837413 w 1577004"/>
                  <a:gd name="connsiteY8" fmla="*/ 997878 h 3211167"/>
                  <a:gd name="connsiteX9" fmla="*/ 251737 w 1577004"/>
                  <a:gd name="connsiteY9" fmla="*/ 1389702 h 3211167"/>
                  <a:gd name="connsiteX10" fmla="*/ 473561 w 1577004"/>
                  <a:gd name="connsiteY10" fmla="*/ 75189 h 3211167"/>
                  <a:gd name="connsiteX0" fmla="*/ 473561 w 1577004"/>
                  <a:gd name="connsiteY0" fmla="*/ 75189 h 3211167"/>
                  <a:gd name="connsiteX1" fmla="*/ 1336258 w 1577004"/>
                  <a:gd name="connsiteY1" fmla="*/ 241387 h 3211167"/>
                  <a:gd name="connsiteX2" fmla="*/ 1481311 w 1577004"/>
                  <a:gd name="connsiteY2" fmla="*/ 912817 h 3211167"/>
                  <a:gd name="connsiteX3" fmla="*/ 1577004 w 1577004"/>
                  <a:gd name="connsiteY3" fmla="*/ 3211167 h 3211167"/>
                  <a:gd name="connsiteX4" fmla="*/ 1577004 w 1577004"/>
                  <a:gd name="connsiteY4" fmla="*/ 3211167 h 3211167"/>
                  <a:gd name="connsiteX5" fmla="*/ 965004 w 1577004"/>
                  <a:gd name="connsiteY5" fmla="*/ 3211167 h 3211167"/>
                  <a:gd name="connsiteX6" fmla="*/ 965004 w 1577004"/>
                  <a:gd name="connsiteY6" fmla="*/ 3211167 h 3211167"/>
                  <a:gd name="connsiteX7" fmla="*/ 837413 w 1577004"/>
                  <a:gd name="connsiteY7" fmla="*/ 997878 h 3211167"/>
                  <a:gd name="connsiteX8" fmla="*/ 251737 w 1577004"/>
                  <a:gd name="connsiteY8" fmla="*/ 1389702 h 3211167"/>
                  <a:gd name="connsiteX9" fmla="*/ 473561 w 1577004"/>
                  <a:gd name="connsiteY9" fmla="*/ 75189 h 3211167"/>
                  <a:gd name="connsiteX0" fmla="*/ 473561 w 1577004"/>
                  <a:gd name="connsiteY0" fmla="*/ 75189 h 3211167"/>
                  <a:gd name="connsiteX1" fmla="*/ 1336258 w 1577004"/>
                  <a:gd name="connsiteY1" fmla="*/ 241387 h 3211167"/>
                  <a:gd name="connsiteX2" fmla="*/ 1481311 w 1577004"/>
                  <a:gd name="connsiteY2" fmla="*/ 912817 h 3211167"/>
                  <a:gd name="connsiteX3" fmla="*/ 1577004 w 1577004"/>
                  <a:gd name="connsiteY3" fmla="*/ 3211167 h 3211167"/>
                  <a:gd name="connsiteX4" fmla="*/ 1577004 w 1577004"/>
                  <a:gd name="connsiteY4" fmla="*/ 3211167 h 3211167"/>
                  <a:gd name="connsiteX5" fmla="*/ 965004 w 1577004"/>
                  <a:gd name="connsiteY5" fmla="*/ 3211167 h 3211167"/>
                  <a:gd name="connsiteX6" fmla="*/ 965004 w 1577004"/>
                  <a:gd name="connsiteY6" fmla="*/ 3211167 h 3211167"/>
                  <a:gd name="connsiteX7" fmla="*/ 837413 w 1577004"/>
                  <a:gd name="connsiteY7" fmla="*/ 997878 h 3211167"/>
                  <a:gd name="connsiteX8" fmla="*/ 251737 w 1577004"/>
                  <a:gd name="connsiteY8" fmla="*/ 1389702 h 3211167"/>
                  <a:gd name="connsiteX9" fmla="*/ 473561 w 1577004"/>
                  <a:gd name="connsiteY9" fmla="*/ 75189 h 3211167"/>
                  <a:gd name="connsiteX0" fmla="*/ 473561 w 1577004"/>
                  <a:gd name="connsiteY0" fmla="*/ 75189 h 3211167"/>
                  <a:gd name="connsiteX1" fmla="*/ 1336258 w 1577004"/>
                  <a:gd name="connsiteY1" fmla="*/ 241387 h 3211167"/>
                  <a:gd name="connsiteX2" fmla="*/ 1481311 w 1577004"/>
                  <a:gd name="connsiteY2" fmla="*/ 912817 h 3211167"/>
                  <a:gd name="connsiteX3" fmla="*/ 1577004 w 1577004"/>
                  <a:gd name="connsiteY3" fmla="*/ 3211167 h 3211167"/>
                  <a:gd name="connsiteX4" fmla="*/ 1577004 w 1577004"/>
                  <a:gd name="connsiteY4" fmla="*/ 3211167 h 3211167"/>
                  <a:gd name="connsiteX5" fmla="*/ 965004 w 1577004"/>
                  <a:gd name="connsiteY5" fmla="*/ 3211167 h 3211167"/>
                  <a:gd name="connsiteX6" fmla="*/ 965004 w 1577004"/>
                  <a:gd name="connsiteY6" fmla="*/ 3211167 h 3211167"/>
                  <a:gd name="connsiteX7" fmla="*/ 837413 w 1577004"/>
                  <a:gd name="connsiteY7" fmla="*/ 997878 h 3211167"/>
                  <a:gd name="connsiteX8" fmla="*/ 251737 w 1577004"/>
                  <a:gd name="connsiteY8" fmla="*/ 1389702 h 3211167"/>
                  <a:gd name="connsiteX9" fmla="*/ 473561 w 1577004"/>
                  <a:gd name="connsiteY9" fmla="*/ 75189 h 3211167"/>
                  <a:gd name="connsiteX0" fmla="*/ 473561 w 1577004"/>
                  <a:gd name="connsiteY0" fmla="*/ 10211 h 3146189"/>
                  <a:gd name="connsiteX1" fmla="*/ 1481311 w 1577004"/>
                  <a:gd name="connsiteY1" fmla="*/ 847839 h 3146189"/>
                  <a:gd name="connsiteX2" fmla="*/ 1577004 w 1577004"/>
                  <a:gd name="connsiteY2" fmla="*/ 3146189 h 3146189"/>
                  <a:gd name="connsiteX3" fmla="*/ 1577004 w 1577004"/>
                  <a:gd name="connsiteY3" fmla="*/ 3146189 h 3146189"/>
                  <a:gd name="connsiteX4" fmla="*/ 965004 w 1577004"/>
                  <a:gd name="connsiteY4" fmla="*/ 3146189 h 3146189"/>
                  <a:gd name="connsiteX5" fmla="*/ 965004 w 1577004"/>
                  <a:gd name="connsiteY5" fmla="*/ 3146189 h 3146189"/>
                  <a:gd name="connsiteX6" fmla="*/ 837413 w 1577004"/>
                  <a:gd name="connsiteY6" fmla="*/ 932900 h 3146189"/>
                  <a:gd name="connsiteX7" fmla="*/ 251737 w 1577004"/>
                  <a:gd name="connsiteY7" fmla="*/ 1324724 h 3146189"/>
                  <a:gd name="connsiteX8" fmla="*/ 473561 w 1577004"/>
                  <a:gd name="connsiteY8" fmla="*/ 10211 h 3146189"/>
                  <a:gd name="connsiteX0" fmla="*/ 473561 w 1577004"/>
                  <a:gd name="connsiteY0" fmla="*/ 81744 h 3217722"/>
                  <a:gd name="connsiteX1" fmla="*/ 1481311 w 1577004"/>
                  <a:gd name="connsiteY1" fmla="*/ 919372 h 3217722"/>
                  <a:gd name="connsiteX2" fmla="*/ 1577004 w 1577004"/>
                  <a:gd name="connsiteY2" fmla="*/ 3217722 h 3217722"/>
                  <a:gd name="connsiteX3" fmla="*/ 1577004 w 1577004"/>
                  <a:gd name="connsiteY3" fmla="*/ 3217722 h 3217722"/>
                  <a:gd name="connsiteX4" fmla="*/ 965004 w 1577004"/>
                  <a:gd name="connsiteY4" fmla="*/ 3217722 h 3217722"/>
                  <a:gd name="connsiteX5" fmla="*/ 965004 w 1577004"/>
                  <a:gd name="connsiteY5" fmla="*/ 3217722 h 3217722"/>
                  <a:gd name="connsiteX6" fmla="*/ 837413 w 1577004"/>
                  <a:gd name="connsiteY6" fmla="*/ 1004433 h 3217722"/>
                  <a:gd name="connsiteX7" fmla="*/ 251737 w 1577004"/>
                  <a:gd name="connsiteY7" fmla="*/ 1396257 h 3217722"/>
                  <a:gd name="connsiteX8" fmla="*/ 473561 w 1577004"/>
                  <a:gd name="connsiteY8" fmla="*/ 81744 h 3217722"/>
                  <a:gd name="connsiteX0" fmla="*/ 473561 w 1577004"/>
                  <a:gd name="connsiteY0" fmla="*/ 81744 h 3217722"/>
                  <a:gd name="connsiteX1" fmla="*/ 1481311 w 1577004"/>
                  <a:gd name="connsiteY1" fmla="*/ 919372 h 3217722"/>
                  <a:gd name="connsiteX2" fmla="*/ 1577004 w 1577004"/>
                  <a:gd name="connsiteY2" fmla="*/ 3217722 h 3217722"/>
                  <a:gd name="connsiteX3" fmla="*/ 1577004 w 1577004"/>
                  <a:gd name="connsiteY3" fmla="*/ 3217722 h 3217722"/>
                  <a:gd name="connsiteX4" fmla="*/ 965004 w 1577004"/>
                  <a:gd name="connsiteY4" fmla="*/ 3217722 h 3217722"/>
                  <a:gd name="connsiteX5" fmla="*/ 965004 w 1577004"/>
                  <a:gd name="connsiteY5" fmla="*/ 3217722 h 3217722"/>
                  <a:gd name="connsiteX6" fmla="*/ 879944 w 1577004"/>
                  <a:gd name="connsiteY6" fmla="*/ 1068228 h 3217722"/>
                  <a:gd name="connsiteX7" fmla="*/ 251737 w 1577004"/>
                  <a:gd name="connsiteY7" fmla="*/ 1396257 h 3217722"/>
                  <a:gd name="connsiteX8" fmla="*/ 473561 w 1577004"/>
                  <a:gd name="connsiteY8" fmla="*/ 81744 h 3217722"/>
                  <a:gd name="connsiteX0" fmla="*/ 473561 w 1577004"/>
                  <a:gd name="connsiteY0" fmla="*/ 81744 h 3217722"/>
                  <a:gd name="connsiteX1" fmla="*/ 1481311 w 1577004"/>
                  <a:gd name="connsiteY1" fmla="*/ 919372 h 3217722"/>
                  <a:gd name="connsiteX2" fmla="*/ 1577004 w 1577004"/>
                  <a:gd name="connsiteY2" fmla="*/ 3217722 h 3217722"/>
                  <a:gd name="connsiteX3" fmla="*/ 1577004 w 1577004"/>
                  <a:gd name="connsiteY3" fmla="*/ 3217722 h 3217722"/>
                  <a:gd name="connsiteX4" fmla="*/ 965004 w 1577004"/>
                  <a:gd name="connsiteY4" fmla="*/ 3217722 h 3217722"/>
                  <a:gd name="connsiteX5" fmla="*/ 965004 w 1577004"/>
                  <a:gd name="connsiteY5" fmla="*/ 3217722 h 3217722"/>
                  <a:gd name="connsiteX6" fmla="*/ 879944 w 1577004"/>
                  <a:gd name="connsiteY6" fmla="*/ 1068228 h 3217722"/>
                  <a:gd name="connsiteX7" fmla="*/ 251737 w 1577004"/>
                  <a:gd name="connsiteY7" fmla="*/ 1396257 h 3217722"/>
                  <a:gd name="connsiteX8" fmla="*/ 473561 w 1577004"/>
                  <a:gd name="connsiteY8" fmla="*/ 81744 h 3217722"/>
                  <a:gd name="connsiteX0" fmla="*/ 473561 w 1577004"/>
                  <a:gd name="connsiteY0" fmla="*/ 81744 h 3217722"/>
                  <a:gd name="connsiteX1" fmla="*/ 1481311 w 1577004"/>
                  <a:gd name="connsiteY1" fmla="*/ 919372 h 3217722"/>
                  <a:gd name="connsiteX2" fmla="*/ 1577004 w 1577004"/>
                  <a:gd name="connsiteY2" fmla="*/ 3217722 h 3217722"/>
                  <a:gd name="connsiteX3" fmla="*/ 1577004 w 1577004"/>
                  <a:gd name="connsiteY3" fmla="*/ 3217722 h 3217722"/>
                  <a:gd name="connsiteX4" fmla="*/ 965004 w 1577004"/>
                  <a:gd name="connsiteY4" fmla="*/ 3217722 h 3217722"/>
                  <a:gd name="connsiteX5" fmla="*/ 965004 w 1577004"/>
                  <a:gd name="connsiteY5" fmla="*/ 3217722 h 3217722"/>
                  <a:gd name="connsiteX6" fmla="*/ 879944 w 1577004"/>
                  <a:gd name="connsiteY6" fmla="*/ 1068228 h 3217722"/>
                  <a:gd name="connsiteX7" fmla="*/ 251737 w 1577004"/>
                  <a:gd name="connsiteY7" fmla="*/ 1396257 h 3217722"/>
                  <a:gd name="connsiteX8" fmla="*/ 473561 w 1577004"/>
                  <a:gd name="connsiteY8" fmla="*/ 81744 h 3217722"/>
                  <a:gd name="connsiteX0" fmla="*/ 473561 w 1577004"/>
                  <a:gd name="connsiteY0" fmla="*/ 81744 h 3217722"/>
                  <a:gd name="connsiteX1" fmla="*/ 1481311 w 1577004"/>
                  <a:gd name="connsiteY1" fmla="*/ 919372 h 3217722"/>
                  <a:gd name="connsiteX2" fmla="*/ 1538277 w 1577004"/>
                  <a:gd name="connsiteY2" fmla="*/ 960324 h 3217722"/>
                  <a:gd name="connsiteX3" fmla="*/ 1577004 w 1577004"/>
                  <a:gd name="connsiteY3" fmla="*/ 3217722 h 3217722"/>
                  <a:gd name="connsiteX4" fmla="*/ 1577004 w 1577004"/>
                  <a:gd name="connsiteY4" fmla="*/ 3217722 h 3217722"/>
                  <a:gd name="connsiteX5" fmla="*/ 965004 w 1577004"/>
                  <a:gd name="connsiteY5" fmla="*/ 3217722 h 3217722"/>
                  <a:gd name="connsiteX6" fmla="*/ 965004 w 1577004"/>
                  <a:gd name="connsiteY6" fmla="*/ 3217722 h 3217722"/>
                  <a:gd name="connsiteX7" fmla="*/ 879944 w 1577004"/>
                  <a:gd name="connsiteY7" fmla="*/ 1068228 h 3217722"/>
                  <a:gd name="connsiteX8" fmla="*/ 251737 w 1577004"/>
                  <a:gd name="connsiteY8" fmla="*/ 1396257 h 3217722"/>
                  <a:gd name="connsiteX9" fmla="*/ 473561 w 1577004"/>
                  <a:gd name="connsiteY9" fmla="*/ 81744 h 3217722"/>
                  <a:gd name="connsiteX0" fmla="*/ 473561 w 1577004"/>
                  <a:gd name="connsiteY0" fmla="*/ 88256 h 3224234"/>
                  <a:gd name="connsiteX1" fmla="*/ 1481311 w 1577004"/>
                  <a:gd name="connsiteY1" fmla="*/ 904619 h 3224234"/>
                  <a:gd name="connsiteX2" fmla="*/ 1538277 w 1577004"/>
                  <a:gd name="connsiteY2" fmla="*/ 966836 h 3224234"/>
                  <a:gd name="connsiteX3" fmla="*/ 1577004 w 1577004"/>
                  <a:gd name="connsiteY3" fmla="*/ 3224234 h 3224234"/>
                  <a:gd name="connsiteX4" fmla="*/ 1577004 w 1577004"/>
                  <a:gd name="connsiteY4" fmla="*/ 3224234 h 3224234"/>
                  <a:gd name="connsiteX5" fmla="*/ 965004 w 1577004"/>
                  <a:gd name="connsiteY5" fmla="*/ 3224234 h 3224234"/>
                  <a:gd name="connsiteX6" fmla="*/ 965004 w 1577004"/>
                  <a:gd name="connsiteY6" fmla="*/ 3224234 h 3224234"/>
                  <a:gd name="connsiteX7" fmla="*/ 879944 w 1577004"/>
                  <a:gd name="connsiteY7" fmla="*/ 1074740 h 3224234"/>
                  <a:gd name="connsiteX8" fmla="*/ 251737 w 1577004"/>
                  <a:gd name="connsiteY8" fmla="*/ 1402769 h 3224234"/>
                  <a:gd name="connsiteX9" fmla="*/ 473561 w 1577004"/>
                  <a:gd name="connsiteY9" fmla="*/ 88256 h 3224234"/>
                  <a:gd name="connsiteX0" fmla="*/ 473561 w 1577004"/>
                  <a:gd name="connsiteY0" fmla="*/ 88256 h 3224234"/>
                  <a:gd name="connsiteX1" fmla="*/ 1481311 w 1577004"/>
                  <a:gd name="connsiteY1" fmla="*/ 904619 h 3224234"/>
                  <a:gd name="connsiteX2" fmla="*/ 1538277 w 1577004"/>
                  <a:gd name="connsiteY2" fmla="*/ 966836 h 3224234"/>
                  <a:gd name="connsiteX3" fmla="*/ 1577004 w 1577004"/>
                  <a:gd name="connsiteY3" fmla="*/ 3224234 h 3224234"/>
                  <a:gd name="connsiteX4" fmla="*/ 1577004 w 1577004"/>
                  <a:gd name="connsiteY4" fmla="*/ 3224234 h 3224234"/>
                  <a:gd name="connsiteX5" fmla="*/ 965004 w 1577004"/>
                  <a:gd name="connsiteY5" fmla="*/ 3224234 h 3224234"/>
                  <a:gd name="connsiteX6" fmla="*/ 965004 w 1577004"/>
                  <a:gd name="connsiteY6" fmla="*/ 3224234 h 3224234"/>
                  <a:gd name="connsiteX7" fmla="*/ 879944 w 1577004"/>
                  <a:gd name="connsiteY7" fmla="*/ 1074740 h 3224234"/>
                  <a:gd name="connsiteX8" fmla="*/ 251737 w 1577004"/>
                  <a:gd name="connsiteY8" fmla="*/ 1402769 h 3224234"/>
                  <a:gd name="connsiteX9" fmla="*/ 473561 w 1577004"/>
                  <a:gd name="connsiteY9" fmla="*/ 88256 h 3224234"/>
                  <a:gd name="connsiteX0" fmla="*/ 473561 w 1577004"/>
                  <a:gd name="connsiteY0" fmla="*/ 8062 h 3144040"/>
                  <a:gd name="connsiteX1" fmla="*/ 1538277 w 1577004"/>
                  <a:gd name="connsiteY1" fmla="*/ 886642 h 3144040"/>
                  <a:gd name="connsiteX2" fmla="*/ 1577004 w 1577004"/>
                  <a:gd name="connsiteY2" fmla="*/ 3144040 h 3144040"/>
                  <a:gd name="connsiteX3" fmla="*/ 1577004 w 1577004"/>
                  <a:gd name="connsiteY3" fmla="*/ 3144040 h 3144040"/>
                  <a:gd name="connsiteX4" fmla="*/ 965004 w 1577004"/>
                  <a:gd name="connsiteY4" fmla="*/ 3144040 h 3144040"/>
                  <a:gd name="connsiteX5" fmla="*/ 965004 w 1577004"/>
                  <a:gd name="connsiteY5" fmla="*/ 3144040 h 3144040"/>
                  <a:gd name="connsiteX6" fmla="*/ 879944 w 1577004"/>
                  <a:gd name="connsiteY6" fmla="*/ 994546 h 3144040"/>
                  <a:gd name="connsiteX7" fmla="*/ 251737 w 1577004"/>
                  <a:gd name="connsiteY7" fmla="*/ 1322575 h 3144040"/>
                  <a:gd name="connsiteX8" fmla="*/ 473561 w 1577004"/>
                  <a:gd name="connsiteY8" fmla="*/ 8062 h 3144040"/>
                  <a:gd name="connsiteX0" fmla="*/ 473561 w 1577004"/>
                  <a:gd name="connsiteY0" fmla="*/ 16144 h 3152122"/>
                  <a:gd name="connsiteX1" fmla="*/ 1538277 w 1577004"/>
                  <a:gd name="connsiteY1" fmla="*/ 894724 h 3152122"/>
                  <a:gd name="connsiteX2" fmla="*/ 1577004 w 1577004"/>
                  <a:gd name="connsiteY2" fmla="*/ 3152122 h 3152122"/>
                  <a:gd name="connsiteX3" fmla="*/ 1577004 w 1577004"/>
                  <a:gd name="connsiteY3" fmla="*/ 3152122 h 3152122"/>
                  <a:gd name="connsiteX4" fmla="*/ 965004 w 1577004"/>
                  <a:gd name="connsiteY4" fmla="*/ 3152122 h 3152122"/>
                  <a:gd name="connsiteX5" fmla="*/ 965004 w 1577004"/>
                  <a:gd name="connsiteY5" fmla="*/ 3152122 h 3152122"/>
                  <a:gd name="connsiteX6" fmla="*/ 879944 w 1577004"/>
                  <a:gd name="connsiteY6" fmla="*/ 1002628 h 3152122"/>
                  <a:gd name="connsiteX7" fmla="*/ 251737 w 1577004"/>
                  <a:gd name="connsiteY7" fmla="*/ 1330657 h 3152122"/>
                  <a:gd name="connsiteX8" fmla="*/ 473561 w 1577004"/>
                  <a:gd name="connsiteY8" fmla="*/ 16144 h 3152122"/>
                  <a:gd name="connsiteX0" fmla="*/ 473561 w 1577004"/>
                  <a:gd name="connsiteY0" fmla="*/ 30120 h 3166098"/>
                  <a:gd name="connsiteX1" fmla="*/ 1538277 w 1577004"/>
                  <a:gd name="connsiteY1" fmla="*/ 908700 h 3166098"/>
                  <a:gd name="connsiteX2" fmla="*/ 1577004 w 1577004"/>
                  <a:gd name="connsiteY2" fmla="*/ 3166098 h 3166098"/>
                  <a:gd name="connsiteX3" fmla="*/ 1577004 w 1577004"/>
                  <a:gd name="connsiteY3" fmla="*/ 3166098 h 3166098"/>
                  <a:gd name="connsiteX4" fmla="*/ 965004 w 1577004"/>
                  <a:gd name="connsiteY4" fmla="*/ 3166098 h 3166098"/>
                  <a:gd name="connsiteX5" fmla="*/ 965004 w 1577004"/>
                  <a:gd name="connsiteY5" fmla="*/ 3166098 h 3166098"/>
                  <a:gd name="connsiteX6" fmla="*/ 879944 w 1577004"/>
                  <a:gd name="connsiteY6" fmla="*/ 1016604 h 3166098"/>
                  <a:gd name="connsiteX7" fmla="*/ 251737 w 1577004"/>
                  <a:gd name="connsiteY7" fmla="*/ 1344633 h 3166098"/>
                  <a:gd name="connsiteX8" fmla="*/ 473561 w 1577004"/>
                  <a:gd name="connsiteY8" fmla="*/ 30120 h 3166098"/>
                  <a:gd name="connsiteX0" fmla="*/ 473561 w 1577004"/>
                  <a:gd name="connsiteY0" fmla="*/ 30120 h 3166098"/>
                  <a:gd name="connsiteX1" fmla="*/ 1538277 w 1577004"/>
                  <a:gd name="connsiteY1" fmla="*/ 908700 h 3166098"/>
                  <a:gd name="connsiteX2" fmla="*/ 1577004 w 1577004"/>
                  <a:gd name="connsiteY2" fmla="*/ 3166098 h 3166098"/>
                  <a:gd name="connsiteX3" fmla="*/ 1577004 w 1577004"/>
                  <a:gd name="connsiteY3" fmla="*/ 3166098 h 3166098"/>
                  <a:gd name="connsiteX4" fmla="*/ 965004 w 1577004"/>
                  <a:gd name="connsiteY4" fmla="*/ 3166098 h 3166098"/>
                  <a:gd name="connsiteX5" fmla="*/ 965004 w 1577004"/>
                  <a:gd name="connsiteY5" fmla="*/ 3166098 h 3166098"/>
                  <a:gd name="connsiteX6" fmla="*/ 879944 w 1577004"/>
                  <a:gd name="connsiteY6" fmla="*/ 1016604 h 3166098"/>
                  <a:gd name="connsiteX7" fmla="*/ 251737 w 1577004"/>
                  <a:gd name="connsiteY7" fmla="*/ 1344633 h 3166098"/>
                  <a:gd name="connsiteX8" fmla="*/ 473561 w 1577004"/>
                  <a:gd name="connsiteY8" fmla="*/ 30120 h 3166098"/>
                  <a:gd name="connsiteX0" fmla="*/ 473561 w 1577004"/>
                  <a:gd name="connsiteY0" fmla="*/ 30120 h 3166098"/>
                  <a:gd name="connsiteX1" fmla="*/ 1538277 w 1577004"/>
                  <a:gd name="connsiteY1" fmla="*/ 908700 h 3166098"/>
                  <a:gd name="connsiteX2" fmla="*/ 1577004 w 1577004"/>
                  <a:gd name="connsiteY2" fmla="*/ 3166098 h 3166098"/>
                  <a:gd name="connsiteX3" fmla="*/ 1577004 w 1577004"/>
                  <a:gd name="connsiteY3" fmla="*/ 3166098 h 3166098"/>
                  <a:gd name="connsiteX4" fmla="*/ 965004 w 1577004"/>
                  <a:gd name="connsiteY4" fmla="*/ 3166098 h 3166098"/>
                  <a:gd name="connsiteX5" fmla="*/ 965004 w 1577004"/>
                  <a:gd name="connsiteY5" fmla="*/ 3166098 h 3166098"/>
                  <a:gd name="connsiteX6" fmla="*/ 879944 w 1577004"/>
                  <a:gd name="connsiteY6" fmla="*/ 1016604 h 3166098"/>
                  <a:gd name="connsiteX7" fmla="*/ 251737 w 1577004"/>
                  <a:gd name="connsiteY7" fmla="*/ 1344633 h 3166098"/>
                  <a:gd name="connsiteX8" fmla="*/ 473561 w 1577004"/>
                  <a:gd name="connsiteY8" fmla="*/ 30120 h 3166098"/>
                  <a:gd name="connsiteX0" fmla="*/ 488521 w 1591964"/>
                  <a:gd name="connsiteY0" fmla="*/ 30120 h 3166098"/>
                  <a:gd name="connsiteX1" fmla="*/ 1553237 w 1591964"/>
                  <a:gd name="connsiteY1" fmla="*/ 908700 h 3166098"/>
                  <a:gd name="connsiteX2" fmla="*/ 1591964 w 1591964"/>
                  <a:gd name="connsiteY2" fmla="*/ 3166098 h 3166098"/>
                  <a:gd name="connsiteX3" fmla="*/ 1591964 w 1591964"/>
                  <a:gd name="connsiteY3" fmla="*/ 3166098 h 3166098"/>
                  <a:gd name="connsiteX4" fmla="*/ 979964 w 1591964"/>
                  <a:gd name="connsiteY4" fmla="*/ 3166098 h 3166098"/>
                  <a:gd name="connsiteX5" fmla="*/ 979964 w 1591964"/>
                  <a:gd name="connsiteY5" fmla="*/ 3166098 h 3166098"/>
                  <a:gd name="connsiteX6" fmla="*/ 894904 w 1591964"/>
                  <a:gd name="connsiteY6" fmla="*/ 1016604 h 3166098"/>
                  <a:gd name="connsiteX7" fmla="*/ 266697 w 1591964"/>
                  <a:gd name="connsiteY7" fmla="*/ 1344633 h 3166098"/>
                  <a:gd name="connsiteX8" fmla="*/ 488521 w 1591964"/>
                  <a:gd name="connsiteY8" fmla="*/ 30120 h 3166098"/>
                  <a:gd name="connsiteX0" fmla="*/ 488521 w 1591964"/>
                  <a:gd name="connsiteY0" fmla="*/ 9506 h 3145484"/>
                  <a:gd name="connsiteX1" fmla="*/ 1553237 w 1591964"/>
                  <a:gd name="connsiteY1" fmla="*/ 888086 h 3145484"/>
                  <a:gd name="connsiteX2" fmla="*/ 1591964 w 1591964"/>
                  <a:gd name="connsiteY2" fmla="*/ 3145484 h 3145484"/>
                  <a:gd name="connsiteX3" fmla="*/ 1591964 w 1591964"/>
                  <a:gd name="connsiteY3" fmla="*/ 3145484 h 3145484"/>
                  <a:gd name="connsiteX4" fmla="*/ 979964 w 1591964"/>
                  <a:gd name="connsiteY4" fmla="*/ 3145484 h 3145484"/>
                  <a:gd name="connsiteX5" fmla="*/ 979964 w 1591964"/>
                  <a:gd name="connsiteY5" fmla="*/ 3145484 h 3145484"/>
                  <a:gd name="connsiteX6" fmla="*/ 894904 w 1591964"/>
                  <a:gd name="connsiteY6" fmla="*/ 995990 h 3145484"/>
                  <a:gd name="connsiteX7" fmla="*/ 266697 w 1591964"/>
                  <a:gd name="connsiteY7" fmla="*/ 1324019 h 3145484"/>
                  <a:gd name="connsiteX8" fmla="*/ 488521 w 1591964"/>
                  <a:gd name="connsiteY8" fmla="*/ 9506 h 3145484"/>
                  <a:gd name="connsiteX0" fmla="*/ 496444 w 1599887"/>
                  <a:gd name="connsiteY0" fmla="*/ 9506 h 3145484"/>
                  <a:gd name="connsiteX1" fmla="*/ 1561160 w 1599887"/>
                  <a:gd name="connsiteY1" fmla="*/ 888086 h 3145484"/>
                  <a:gd name="connsiteX2" fmla="*/ 1599887 w 1599887"/>
                  <a:gd name="connsiteY2" fmla="*/ 3145484 h 3145484"/>
                  <a:gd name="connsiteX3" fmla="*/ 1599887 w 1599887"/>
                  <a:gd name="connsiteY3" fmla="*/ 3145484 h 3145484"/>
                  <a:gd name="connsiteX4" fmla="*/ 987887 w 1599887"/>
                  <a:gd name="connsiteY4" fmla="*/ 3145484 h 3145484"/>
                  <a:gd name="connsiteX5" fmla="*/ 987887 w 1599887"/>
                  <a:gd name="connsiteY5" fmla="*/ 3145484 h 3145484"/>
                  <a:gd name="connsiteX6" fmla="*/ 902827 w 1599887"/>
                  <a:gd name="connsiteY6" fmla="*/ 995990 h 3145484"/>
                  <a:gd name="connsiteX7" fmla="*/ 274620 w 1599887"/>
                  <a:gd name="connsiteY7" fmla="*/ 1324019 h 3145484"/>
                  <a:gd name="connsiteX8" fmla="*/ 496444 w 1599887"/>
                  <a:gd name="connsiteY8" fmla="*/ 9506 h 3145484"/>
                  <a:gd name="connsiteX0" fmla="*/ 503267 w 1597185"/>
                  <a:gd name="connsiteY0" fmla="*/ 5188 h 3203079"/>
                  <a:gd name="connsiteX1" fmla="*/ 1558458 w 1597185"/>
                  <a:gd name="connsiteY1" fmla="*/ 945681 h 3203079"/>
                  <a:gd name="connsiteX2" fmla="*/ 1597185 w 1597185"/>
                  <a:gd name="connsiteY2" fmla="*/ 3203079 h 3203079"/>
                  <a:gd name="connsiteX3" fmla="*/ 1597185 w 1597185"/>
                  <a:gd name="connsiteY3" fmla="*/ 3203079 h 3203079"/>
                  <a:gd name="connsiteX4" fmla="*/ 985185 w 1597185"/>
                  <a:gd name="connsiteY4" fmla="*/ 3203079 h 3203079"/>
                  <a:gd name="connsiteX5" fmla="*/ 985185 w 1597185"/>
                  <a:gd name="connsiteY5" fmla="*/ 3203079 h 3203079"/>
                  <a:gd name="connsiteX6" fmla="*/ 900125 w 1597185"/>
                  <a:gd name="connsiteY6" fmla="*/ 1053585 h 3203079"/>
                  <a:gd name="connsiteX7" fmla="*/ 271918 w 1597185"/>
                  <a:gd name="connsiteY7" fmla="*/ 1381614 h 3203079"/>
                  <a:gd name="connsiteX8" fmla="*/ 503267 w 1597185"/>
                  <a:gd name="connsiteY8" fmla="*/ 5188 h 3203079"/>
                  <a:gd name="connsiteX0" fmla="*/ 503267 w 1597185"/>
                  <a:gd name="connsiteY0" fmla="*/ 5413 h 3203304"/>
                  <a:gd name="connsiteX1" fmla="*/ 1558458 w 1597185"/>
                  <a:gd name="connsiteY1" fmla="*/ 945906 h 3203304"/>
                  <a:gd name="connsiteX2" fmla="*/ 1597185 w 1597185"/>
                  <a:gd name="connsiteY2" fmla="*/ 3203304 h 3203304"/>
                  <a:gd name="connsiteX3" fmla="*/ 1597185 w 1597185"/>
                  <a:gd name="connsiteY3" fmla="*/ 3203304 h 3203304"/>
                  <a:gd name="connsiteX4" fmla="*/ 985185 w 1597185"/>
                  <a:gd name="connsiteY4" fmla="*/ 3203304 h 3203304"/>
                  <a:gd name="connsiteX5" fmla="*/ 985185 w 1597185"/>
                  <a:gd name="connsiteY5" fmla="*/ 3203304 h 3203304"/>
                  <a:gd name="connsiteX6" fmla="*/ 900125 w 1597185"/>
                  <a:gd name="connsiteY6" fmla="*/ 1053810 h 3203304"/>
                  <a:gd name="connsiteX7" fmla="*/ 271918 w 1597185"/>
                  <a:gd name="connsiteY7" fmla="*/ 1381839 h 3203304"/>
                  <a:gd name="connsiteX8" fmla="*/ 503267 w 1597185"/>
                  <a:gd name="connsiteY8" fmla="*/ 5413 h 3203304"/>
                  <a:gd name="connsiteX0" fmla="*/ 644333 w 1552513"/>
                  <a:gd name="connsiteY0" fmla="*/ 4742 h 3216920"/>
                  <a:gd name="connsiteX1" fmla="*/ 1513786 w 1552513"/>
                  <a:gd name="connsiteY1" fmla="*/ 959522 h 3216920"/>
                  <a:gd name="connsiteX2" fmla="*/ 1552513 w 1552513"/>
                  <a:gd name="connsiteY2" fmla="*/ 3216920 h 3216920"/>
                  <a:gd name="connsiteX3" fmla="*/ 1552513 w 1552513"/>
                  <a:gd name="connsiteY3" fmla="*/ 3216920 h 3216920"/>
                  <a:gd name="connsiteX4" fmla="*/ 940513 w 1552513"/>
                  <a:gd name="connsiteY4" fmla="*/ 3216920 h 3216920"/>
                  <a:gd name="connsiteX5" fmla="*/ 940513 w 1552513"/>
                  <a:gd name="connsiteY5" fmla="*/ 3216920 h 3216920"/>
                  <a:gd name="connsiteX6" fmla="*/ 855453 w 1552513"/>
                  <a:gd name="connsiteY6" fmla="*/ 1067426 h 3216920"/>
                  <a:gd name="connsiteX7" fmla="*/ 227246 w 1552513"/>
                  <a:gd name="connsiteY7" fmla="*/ 1395455 h 3216920"/>
                  <a:gd name="connsiteX8" fmla="*/ 644333 w 1552513"/>
                  <a:gd name="connsiteY8" fmla="*/ 4742 h 3216920"/>
                  <a:gd name="connsiteX0" fmla="*/ 693588 w 1601768"/>
                  <a:gd name="connsiteY0" fmla="*/ 4742 h 3216920"/>
                  <a:gd name="connsiteX1" fmla="*/ 1563041 w 1601768"/>
                  <a:gd name="connsiteY1" fmla="*/ 959522 h 3216920"/>
                  <a:gd name="connsiteX2" fmla="*/ 1601768 w 1601768"/>
                  <a:gd name="connsiteY2" fmla="*/ 3216920 h 3216920"/>
                  <a:gd name="connsiteX3" fmla="*/ 1601768 w 1601768"/>
                  <a:gd name="connsiteY3" fmla="*/ 3216920 h 3216920"/>
                  <a:gd name="connsiteX4" fmla="*/ 989768 w 1601768"/>
                  <a:gd name="connsiteY4" fmla="*/ 3216920 h 3216920"/>
                  <a:gd name="connsiteX5" fmla="*/ 989768 w 1601768"/>
                  <a:gd name="connsiteY5" fmla="*/ 3216920 h 3216920"/>
                  <a:gd name="connsiteX6" fmla="*/ 904708 w 1601768"/>
                  <a:gd name="connsiteY6" fmla="*/ 1067426 h 3216920"/>
                  <a:gd name="connsiteX7" fmla="*/ 276501 w 1601768"/>
                  <a:gd name="connsiteY7" fmla="*/ 1395455 h 3216920"/>
                  <a:gd name="connsiteX8" fmla="*/ 693588 w 1601768"/>
                  <a:gd name="connsiteY8" fmla="*/ 4742 h 3216920"/>
                  <a:gd name="connsiteX0" fmla="*/ 693588 w 1601768"/>
                  <a:gd name="connsiteY0" fmla="*/ 80 h 3212258"/>
                  <a:gd name="connsiteX1" fmla="*/ 1563041 w 1601768"/>
                  <a:gd name="connsiteY1" fmla="*/ 954860 h 3212258"/>
                  <a:gd name="connsiteX2" fmla="*/ 1601768 w 1601768"/>
                  <a:gd name="connsiteY2" fmla="*/ 3212258 h 3212258"/>
                  <a:gd name="connsiteX3" fmla="*/ 1601768 w 1601768"/>
                  <a:gd name="connsiteY3" fmla="*/ 3212258 h 3212258"/>
                  <a:gd name="connsiteX4" fmla="*/ 989768 w 1601768"/>
                  <a:gd name="connsiteY4" fmla="*/ 3212258 h 3212258"/>
                  <a:gd name="connsiteX5" fmla="*/ 989768 w 1601768"/>
                  <a:gd name="connsiteY5" fmla="*/ 3212258 h 3212258"/>
                  <a:gd name="connsiteX6" fmla="*/ 904708 w 1601768"/>
                  <a:gd name="connsiteY6" fmla="*/ 1062764 h 3212258"/>
                  <a:gd name="connsiteX7" fmla="*/ 276501 w 1601768"/>
                  <a:gd name="connsiteY7" fmla="*/ 1390793 h 3212258"/>
                  <a:gd name="connsiteX8" fmla="*/ 693588 w 1601768"/>
                  <a:gd name="connsiteY8" fmla="*/ 80 h 3212258"/>
                  <a:gd name="connsiteX0" fmla="*/ 693588 w 1601768"/>
                  <a:gd name="connsiteY0" fmla="*/ 80 h 3212258"/>
                  <a:gd name="connsiteX1" fmla="*/ 1563041 w 1601768"/>
                  <a:gd name="connsiteY1" fmla="*/ 954860 h 3212258"/>
                  <a:gd name="connsiteX2" fmla="*/ 1601768 w 1601768"/>
                  <a:gd name="connsiteY2" fmla="*/ 3212258 h 3212258"/>
                  <a:gd name="connsiteX3" fmla="*/ 1601768 w 1601768"/>
                  <a:gd name="connsiteY3" fmla="*/ 3212258 h 3212258"/>
                  <a:gd name="connsiteX4" fmla="*/ 989768 w 1601768"/>
                  <a:gd name="connsiteY4" fmla="*/ 3212258 h 3212258"/>
                  <a:gd name="connsiteX5" fmla="*/ 989768 w 1601768"/>
                  <a:gd name="connsiteY5" fmla="*/ 3212258 h 3212258"/>
                  <a:gd name="connsiteX6" fmla="*/ 904708 w 1601768"/>
                  <a:gd name="connsiteY6" fmla="*/ 1062764 h 3212258"/>
                  <a:gd name="connsiteX7" fmla="*/ 276501 w 1601768"/>
                  <a:gd name="connsiteY7" fmla="*/ 1390793 h 3212258"/>
                  <a:gd name="connsiteX8" fmla="*/ 693588 w 1601768"/>
                  <a:gd name="connsiteY8" fmla="*/ 80 h 3212258"/>
                  <a:gd name="connsiteX0" fmla="*/ 693588 w 1601768"/>
                  <a:gd name="connsiteY0" fmla="*/ 80 h 3212258"/>
                  <a:gd name="connsiteX1" fmla="*/ 1563041 w 1601768"/>
                  <a:gd name="connsiteY1" fmla="*/ 954860 h 3212258"/>
                  <a:gd name="connsiteX2" fmla="*/ 1601768 w 1601768"/>
                  <a:gd name="connsiteY2" fmla="*/ 3212258 h 3212258"/>
                  <a:gd name="connsiteX3" fmla="*/ 1601768 w 1601768"/>
                  <a:gd name="connsiteY3" fmla="*/ 3212258 h 3212258"/>
                  <a:gd name="connsiteX4" fmla="*/ 989768 w 1601768"/>
                  <a:gd name="connsiteY4" fmla="*/ 3212258 h 3212258"/>
                  <a:gd name="connsiteX5" fmla="*/ 989768 w 1601768"/>
                  <a:gd name="connsiteY5" fmla="*/ 3212258 h 3212258"/>
                  <a:gd name="connsiteX6" fmla="*/ 904708 w 1601768"/>
                  <a:gd name="connsiteY6" fmla="*/ 1062764 h 3212258"/>
                  <a:gd name="connsiteX7" fmla="*/ 276501 w 1601768"/>
                  <a:gd name="connsiteY7" fmla="*/ 1390793 h 3212258"/>
                  <a:gd name="connsiteX8" fmla="*/ 693588 w 1601768"/>
                  <a:gd name="connsiteY8" fmla="*/ 80 h 3212258"/>
                  <a:gd name="connsiteX0" fmla="*/ 693588 w 1601768"/>
                  <a:gd name="connsiteY0" fmla="*/ 80 h 3212258"/>
                  <a:gd name="connsiteX1" fmla="*/ 1563041 w 1601768"/>
                  <a:gd name="connsiteY1" fmla="*/ 954860 h 3212258"/>
                  <a:gd name="connsiteX2" fmla="*/ 1601768 w 1601768"/>
                  <a:gd name="connsiteY2" fmla="*/ 3212258 h 3212258"/>
                  <a:gd name="connsiteX3" fmla="*/ 1601768 w 1601768"/>
                  <a:gd name="connsiteY3" fmla="*/ 3212258 h 3212258"/>
                  <a:gd name="connsiteX4" fmla="*/ 989768 w 1601768"/>
                  <a:gd name="connsiteY4" fmla="*/ 3212258 h 3212258"/>
                  <a:gd name="connsiteX5" fmla="*/ 989768 w 1601768"/>
                  <a:gd name="connsiteY5" fmla="*/ 3212258 h 3212258"/>
                  <a:gd name="connsiteX6" fmla="*/ 904708 w 1601768"/>
                  <a:gd name="connsiteY6" fmla="*/ 1062764 h 3212258"/>
                  <a:gd name="connsiteX7" fmla="*/ 276501 w 1601768"/>
                  <a:gd name="connsiteY7" fmla="*/ 1390793 h 3212258"/>
                  <a:gd name="connsiteX8" fmla="*/ 693588 w 1601768"/>
                  <a:gd name="connsiteY8" fmla="*/ 80 h 3212258"/>
                  <a:gd name="connsiteX0" fmla="*/ 693588 w 1601768"/>
                  <a:gd name="connsiteY0" fmla="*/ 80 h 3212258"/>
                  <a:gd name="connsiteX1" fmla="*/ 1563041 w 1601768"/>
                  <a:gd name="connsiteY1" fmla="*/ 954860 h 3212258"/>
                  <a:gd name="connsiteX2" fmla="*/ 1601768 w 1601768"/>
                  <a:gd name="connsiteY2" fmla="*/ 3212258 h 3212258"/>
                  <a:gd name="connsiteX3" fmla="*/ 1601768 w 1601768"/>
                  <a:gd name="connsiteY3" fmla="*/ 3212258 h 3212258"/>
                  <a:gd name="connsiteX4" fmla="*/ 989768 w 1601768"/>
                  <a:gd name="connsiteY4" fmla="*/ 3212258 h 3212258"/>
                  <a:gd name="connsiteX5" fmla="*/ 989768 w 1601768"/>
                  <a:gd name="connsiteY5" fmla="*/ 3212258 h 3212258"/>
                  <a:gd name="connsiteX6" fmla="*/ 904708 w 1601768"/>
                  <a:gd name="connsiteY6" fmla="*/ 1062764 h 3212258"/>
                  <a:gd name="connsiteX7" fmla="*/ 276501 w 1601768"/>
                  <a:gd name="connsiteY7" fmla="*/ 1390793 h 3212258"/>
                  <a:gd name="connsiteX8" fmla="*/ 693588 w 1601768"/>
                  <a:gd name="connsiteY8" fmla="*/ 80 h 3212258"/>
                  <a:gd name="connsiteX0" fmla="*/ 693588 w 1601768"/>
                  <a:gd name="connsiteY0" fmla="*/ 119 h 3212297"/>
                  <a:gd name="connsiteX1" fmla="*/ 1563041 w 1601768"/>
                  <a:gd name="connsiteY1" fmla="*/ 954899 h 3212297"/>
                  <a:gd name="connsiteX2" fmla="*/ 1601768 w 1601768"/>
                  <a:gd name="connsiteY2" fmla="*/ 3212297 h 3212297"/>
                  <a:gd name="connsiteX3" fmla="*/ 1601768 w 1601768"/>
                  <a:gd name="connsiteY3" fmla="*/ 3212297 h 3212297"/>
                  <a:gd name="connsiteX4" fmla="*/ 989768 w 1601768"/>
                  <a:gd name="connsiteY4" fmla="*/ 3212297 h 3212297"/>
                  <a:gd name="connsiteX5" fmla="*/ 989768 w 1601768"/>
                  <a:gd name="connsiteY5" fmla="*/ 3212297 h 3212297"/>
                  <a:gd name="connsiteX6" fmla="*/ 904708 w 1601768"/>
                  <a:gd name="connsiteY6" fmla="*/ 1062803 h 3212297"/>
                  <a:gd name="connsiteX7" fmla="*/ 276501 w 1601768"/>
                  <a:gd name="connsiteY7" fmla="*/ 1390832 h 3212297"/>
                  <a:gd name="connsiteX8" fmla="*/ 693588 w 1601768"/>
                  <a:gd name="connsiteY8" fmla="*/ 119 h 32122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601768" h="3212297">
                    <a:moveTo>
                      <a:pt x="693588" y="119"/>
                    </a:moveTo>
                    <a:cubicBezTo>
                      <a:pt x="979449" y="3664"/>
                      <a:pt x="1431633" y="-71482"/>
                      <a:pt x="1563041" y="954899"/>
                    </a:cubicBezTo>
                    <a:lnTo>
                      <a:pt x="1601768" y="3212297"/>
                    </a:lnTo>
                    <a:lnTo>
                      <a:pt x="1601768" y="3212297"/>
                    </a:lnTo>
                    <a:lnTo>
                      <a:pt x="989768" y="3212297"/>
                    </a:lnTo>
                    <a:lnTo>
                      <a:pt x="989768" y="3212297"/>
                    </a:lnTo>
                    <a:cubicBezTo>
                      <a:pt x="961415" y="2495799"/>
                      <a:pt x="964958" y="1779301"/>
                      <a:pt x="904708" y="1062803"/>
                    </a:cubicBezTo>
                    <a:cubicBezTo>
                      <a:pt x="781622" y="431278"/>
                      <a:pt x="46520" y="738644"/>
                      <a:pt x="276501" y="1390832"/>
                    </a:cubicBezTo>
                    <a:cubicBezTo>
                      <a:pt x="-283870" y="827698"/>
                      <a:pt x="84955" y="-9337"/>
                      <a:pt x="693588" y="11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2701"/>
              </a:p>
            </p:txBody>
          </p:sp>
        </p:grpSp>
        <p:sp>
          <p:nvSpPr>
            <p:cNvPr id="15" name="Frame 1">
              <a:extLst>
                <a:ext uri="{FF2B5EF4-FFF2-40B4-BE49-F238E27FC236}">
                  <a16:creationId xmlns:a16="http://schemas.microsoft.com/office/drawing/2014/main" xmlns="" id="{2572D0B9-91BB-46BE-BE73-83A5DE078817}"/>
                </a:ext>
              </a:extLst>
            </p:cNvPr>
            <p:cNvSpPr/>
            <p:nvPr/>
          </p:nvSpPr>
          <p:spPr>
            <a:xfrm>
              <a:off x="3459679" y="2564932"/>
              <a:ext cx="981073" cy="1325555"/>
            </a:xfrm>
            <a:custGeom>
              <a:avLst/>
              <a:gdLst/>
              <a:ahLst/>
              <a:cxnLst/>
              <a:rect l="l" t="t" r="r" b="b"/>
              <a:pathLst>
                <a:path w="2823581" h="3962432">
                  <a:moveTo>
                    <a:pt x="1366785" y="3230945"/>
                  </a:moveTo>
                  <a:cubicBezTo>
                    <a:pt x="1292218" y="3230945"/>
                    <a:pt x="1231770" y="3291393"/>
                    <a:pt x="1231770" y="3365960"/>
                  </a:cubicBezTo>
                  <a:cubicBezTo>
                    <a:pt x="1231770" y="3440527"/>
                    <a:pt x="1292218" y="3500975"/>
                    <a:pt x="1366785" y="3500975"/>
                  </a:cubicBezTo>
                  <a:cubicBezTo>
                    <a:pt x="1441352" y="3500975"/>
                    <a:pt x="1501800" y="3440527"/>
                    <a:pt x="1501800" y="3365960"/>
                  </a:cubicBezTo>
                  <a:cubicBezTo>
                    <a:pt x="1501800" y="3291393"/>
                    <a:pt x="1441352" y="3230945"/>
                    <a:pt x="1366785" y="3230945"/>
                  </a:cubicBezTo>
                  <a:close/>
                  <a:moveTo>
                    <a:pt x="1699205" y="3185940"/>
                  </a:moveTo>
                  <a:cubicBezTo>
                    <a:pt x="1674349" y="3185940"/>
                    <a:pt x="1654200" y="3206089"/>
                    <a:pt x="1654200" y="3230945"/>
                  </a:cubicBezTo>
                  <a:cubicBezTo>
                    <a:pt x="1654200" y="3255801"/>
                    <a:pt x="1674349" y="3275950"/>
                    <a:pt x="1699205" y="3275950"/>
                  </a:cubicBezTo>
                  <a:cubicBezTo>
                    <a:pt x="1724061" y="3275950"/>
                    <a:pt x="1744210" y="3255801"/>
                    <a:pt x="1744210" y="3230945"/>
                  </a:cubicBezTo>
                  <a:cubicBezTo>
                    <a:pt x="1744210" y="3206089"/>
                    <a:pt x="1724061" y="3185940"/>
                    <a:pt x="1699205" y="3185940"/>
                  </a:cubicBezTo>
                  <a:close/>
                  <a:moveTo>
                    <a:pt x="1501800" y="2830204"/>
                  </a:moveTo>
                  <a:cubicBezTo>
                    <a:pt x="1452089" y="2830204"/>
                    <a:pt x="1411790" y="2870503"/>
                    <a:pt x="1411790" y="2920214"/>
                  </a:cubicBezTo>
                  <a:cubicBezTo>
                    <a:pt x="1411790" y="2969925"/>
                    <a:pt x="1452089" y="3010224"/>
                    <a:pt x="1501800" y="3010224"/>
                  </a:cubicBezTo>
                  <a:cubicBezTo>
                    <a:pt x="1551511" y="3010224"/>
                    <a:pt x="1591810" y="2969925"/>
                    <a:pt x="1591810" y="2920214"/>
                  </a:cubicBezTo>
                  <a:cubicBezTo>
                    <a:pt x="1591810" y="2870503"/>
                    <a:pt x="1551511" y="2830204"/>
                    <a:pt x="1501800" y="2830204"/>
                  </a:cubicBezTo>
                  <a:close/>
                  <a:moveTo>
                    <a:pt x="322536" y="2413264"/>
                  </a:moveTo>
                  <a:lnTo>
                    <a:pt x="1264147" y="2413264"/>
                  </a:lnTo>
                  <a:lnTo>
                    <a:pt x="682536" y="3458376"/>
                  </a:lnTo>
                  <a:lnTo>
                    <a:pt x="898974" y="3458376"/>
                  </a:lnTo>
                  <a:lnTo>
                    <a:pt x="1480585" y="2413264"/>
                  </a:lnTo>
                  <a:lnTo>
                    <a:pt x="1978720" y="2413264"/>
                  </a:lnTo>
                  <a:lnTo>
                    <a:pt x="1978720" y="3628270"/>
                  </a:lnTo>
                  <a:lnTo>
                    <a:pt x="322536" y="3628270"/>
                  </a:lnTo>
                  <a:close/>
                  <a:moveTo>
                    <a:pt x="322536" y="2153598"/>
                  </a:moveTo>
                  <a:lnTo>
                    <a:pt x="682536" y="2153598"/>
                  </a:lnTo>
                  <a:lnTo>
                    <a:pt x="682536" y="2261598"/>
                  </a:lnTo>
                  <a:lnTo>
                    <a:pt x="322536" y="2261598"/>
                  </a:lnTo>
                  <a:close/>
                  <a:moveTo>
                    <a:pt x="322536" y="1870494"/>
                  </a:moveTo>
                  <a:lnTo>
                    <a:pt x="826536" y="1870494"/>
                  </a:lnTo>
                  <a:lnTo>
                    <a:pt x="826536" y="1978494"/>
                  </a:lnTo>
                  <a:lnTo>
                    <a:pt x="322536" y="1978494"/>
                  </a:lnTo>
                  <a:close/>
                  <a:moveTo>
                    <a:pt x="322536" y="1587391"/>
                  </a:moveTo>
                  <a:lnTo>
                    <a:pt x="682536" y="1587391"/>
                  </a:lnTo>
                  <a:lnTo>
                    <a:pt x="682536" y="1695391"/>
                  </a:lnTo>
                  <a:lnTo>
                    <a:pt x="322536" y="1695391"/>
                  </a:lnTo>
                  <a:close/>
                  <a:moveTo>
                    <a:pt x="322536" y="1304288"/>
                  </a:moveTo>
                  <a:lnTo>
                    <a:pt x="826536" y="1304288"/>
                  </a:lnTo>
                  <a:lnTo>
                    <a:pt x="826536" y="1412288"/>
                  </a:lnTo>
                  <a:lnTo>
                    <a:pt x="322536" y="1412288"/>
                  </a:lnTo>
                  <a:close/>
                  <a:moveTo>
                    <a:pt x="1733633" y="1039034"/>
                  </a:moveTo>
                  <a:lnTo>
                    <a:pt x="1735422" y="1042133"/>
                  </a:lnTo>
                  <a:lnTo>
                    <a:pt x="176045" y="1042133"/>
                  </a:lnTo>
                  <a:lnTo>
                    <a:pt x="176045" y="3786387"/>
                  </a:lnTo>
                  <a:lnTo>
                    <a:pt x="2128211" y="3786387"/>
                  </a:lnTo>
                  <a:lnTo>
                    <a:pt x="2128211" y="1722464"/>
                  </a:lnTo>
                  <a:lnTo>
                    <a:pt x="2131710" y="1728524"/>
                  </a:lnTo>
                  <a:lnTo>
                    <a:pt x="2527059" y="1040609"/>
                  </a:lnTo>
                  <a:lnTo>
                    <a:pt x="2244788" y="1040049"/>
                  </a:lnTo>
                  <a:lnTo>
                    <a:pt x="1480585" y="2413264"/>
                  </a:lnTo>
                  <a:lnTo>
                    <a:pt x="1264147" y="2413264"/>
                  </a:lnTo>
                  <a:lnTo>
                    <a:pt x="2028589" y="1039620"/>
                  </a:lnTo>
                  <a:close/>
                  <a:moveTo>
                    <a:pt x="2607143" y="0"/>
                  </a:moveTo>
                  <a:lnTo>
                    <a:pt x="2823581" y="0"/>
                  </a:lnTo>
                  <a:lnTo>
                    <a:pt x="2342071" y="865238"/>
                  </a:lnTo>
                  <a:lnTo>
                    <a:pt x="2823581" y="866194"/>
                  </a:lnTo>
                  <a:lnTo>
                    <a:pt x="2304256" y="1769829"/>
                  </a:lnTo>
                  <a:lnTo>
                    <a:pt x="2304256" y="3962432"/>
                  </a:lnTo>
                  <a:lnTo>
                    <a:pt x="0" y="3962432"/>
                  </a:lnTo>
                  <a:lnTo>
                    <a:pt x="0" y="866088"/>
                  </a:lnTo>
                  <a:lnTo>
                    <a:pt x="1767662" y="866088"/>
                  </a:lnTo>
                  <a:lnTo>
                    <a:pt x="1766512" y="864096"/>
                  </a:lnTo>
                  <a:lnTo>
                    <a:pt x="2125872" y="86480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 dirty="0">
                <a:solidFill>
                  <a:schemeClr val="tx1"/>
                </a:solidFill>
              </a:endParaRPr>
            </a:p>
          </p:txBody>
        </p:sp>
        <p:sp>
          <p:nvSpPr>
            <p:cNvPr id="16" name="Oval 21">
              <a:extLst>
                <a:ext uri="{FF2B5EF4-FFF2-40B4-BE49-F238E27FC236}">
                  <a16:creationId xmlns:a16="http://schemas.microsoft.com/office/drawing/2014/main" xmlns="" id="{07837B4D-D1A1-4F44-83EB-6DF617E78E27}"/>
                </a:ext>
              </a:extLst>
            </p:cNvPr>
            <p:cNvSpPr/>
            <p:nvPr/>
          </p:nvSpPr>
          <p:spPr>
            <a:xfrm rot="14306008">
              <a:off x="5552875" y="2870125"/>
              <a:ext cx="1064408" cy="877308"/>
            </a:xfrm>
            <a:custGeom>
              <a:avLst/>
              <a:gdLst/>
              <a:ahLst/>
              <a:cxnLst/>
              <a:rect l="l" t="t" r="r" b="b"/>
              <a:pathLst>
                <a:path w="4088377" h="3321003">
                  <a:moveTo>
                    <a:pt x="1365628" y="1622218"/>
                  </a:moveTo>
                  <a:cubicBezTo>
                    <a:pt x="1121373" y="1556771"/>
                    <a:pt x="870309" y="1701722"/>
                    <a:pt x="804861" y="1945977"/>
                  </a:cubicBezTo>
                  <a:cubicBezTo>
                    <a:pt x="739413" y="2190232"/>
                    <a:pt x="884365" y="2441296"/>
                    <a:pt x="1128620" y="2506744"/>
                  </a:cubicBezTo>
                  <a:cubicBezTo>
                    <a:pt x="1372875" y="2572191"/>
                    <a:pt x="1623939" y="2427240"/>
                    <a:pt x="1689387" y="2182985"/>
                  </a:cubicBezTo>
                  <a:cubicBezTo>
                    <a:pt x="1754835" y="1938730"/>
                    <a:pt x="1609883" y="1687666"/>
                    <a:pt x="1365628" y="1622218"/>
                  </a:cubicBezTo>
                  <a:close/>
                  <a:moveTo>
                    <a:pt x="1447099" y="1318163"/>
                  </a:moveTo>
                  <a:cubicBezTo>
                    <a:pt x="1859279" y="1428606"/>
                    <a:pt x="2103885" y="1852277"/>
                    <a:pt x="1993442" y="2264456"/>
                  </a:cubicBezTo>
                  <a:cubicBezTo>
                    <a:pt x="1882999" y="2676636"/>
                    <a:pt x="1459328" y="2921242"/>
                    <a:pt x="1047149" y="2810799"/>
                  </a:cubicBezTo>
                  <a:cubicBezTo>
                    <a:pt x="634969" y="2700356"/>
                    <a:pt x="390363" y="2276685"/>
                    <a:pt x="500806" y="1864505"/>
                  </a:cubicBezTo>
                  <a:cubicBezTo>
                    <a:pt x="611249" y="1452326"/>
                    <a:pt x="1034920" y="1207720"/>
                    <a:pt x="1447099" y="1318163"/>
                  </a:cubicBezTo>
                  <a:close/>
                  <a:moveTo>
                    <a:pt x="1476725" y="1207597"/>
                  </a:moveTo>
                  <a:cubicBezTo>
                    <a:pt x="1003481" y="1080792"/>
                    <a:pt x="517045" y="1361635"/>
                    <a:pt x="390240" y="1834879"/>
                  </a:cubicBezTo>
                  <a:cubicBezTo>
                    <a:pt x="263435" y="2308124"/>
                    <a:pt x="544279" y="2794559"/>
                    <a:pt x="1017523" y="2921365"/>
                  </a:cubicBezTo>
                  <a:cubicBezTo>
                    <a:pt x="1490767" y="3048170"/>
                    <a:pt x="1977202" y="2767326"/>
                    <a:pt x="2104008" y="2294082"/>
                  </a:cubicBezTo>
                  <a:cubicBezTo>
                    <a:pt x="2230813" y="1820838"/>
                    <a:pt x="1949969" y="1334403"/>
                    <a:pt x="1476725" y="1207597"/>
                  </a:cubicBezTo>
                  <a:close/>
                  <a:moveTo>
                    <a:pt x="3290290" y="1590224"/>
                  </a:moveTo>
                  <a:cubicBezTo>
                    <a:pt x="3269727" y="1586016"/>
                    <a:pt x="3248437" y="1583806"/>
                    <a:pt x="3226630" y="1583806"/>
                  </a:cubicBezTo>
                  <a:cubicBezTo>
                    <a:pt x="3052179" y="1583806"/>
                    <a:pt x="2910758" y="1725227"/>
                    <a:pt x="2910758" y="1899678"/>
                  </a:cubicBezTo>
                  <a:cubicBezTo>
                    <a:pt x="2910758" y="2074130"/>
                    <a:pt x="3052179" y="2215551"/>
                    <a:pt x="3226630" y="2215550"/>
                  </a:cubicBezTo>
                  <a:cubicBezTo>
                    <a:pt x="3401082" y="2215551"/>
                    <a:pt x="3542503" y="2074130"/>
                    <a:pt x="3542502" y="1899678"/>
                  </a:cubicBezTo>
                  <a:cubicBezTo>
                    <a:pt x="3542503" y="1747033"/>
                    <a:pt x="3434228" y="1619677"/>
                    <a:pt x="3290290" y="1590224"/>
                  </a:cubicBezTo>
                  <a:close/>
                  <a:moveTo>
                    <a:pt x="3334055" y="1377473"/>
                  </a:moveTo>
                  <a:cubicBezTo>
                    <a:pt x="3576950" y="1427177"/>
                    <a:pt x="3759665" y="1642090"/>
                    <a:pt x="3759665" y="1899678"/>
                  </a:cubicBezTo>
                  <a:cubicBezTo>
                    <a:pt x="3759665" y="2194064"/>
                    <a:pt x="3521017" y="2432713"/>
                    <a:pt x="3226630" y="2432713"/>
                  </a:cubicBezTo>
                  <a:cubicBezTo>
                    <a:pt x="2932244" y="2432712"/>
                    <a:pt x="2693596" y="2194065"/>
                    <a:pt x="2693596" y="1899678"/>
                  </a:cubicBezTo>
                  <a:cubicBezTo>
                    <a:pt x="2693596" y="1605292"/>
                    <a:pt x="2932244" y="1366644"/>
                    <a:pt x="3226630" y="1366644"/>
                  </a:cubicBezTo>
                  <a:cubicBezTo>
                    <a:pt x="3263429" y="1366644"/>
                    <a:pt x="3299356" y="1370373"/>
                    <a:pt x="3334055" y="1377473"/>
                  </a:cubicBezTo>
                  <a:close/>
                  <a:moveTo>
                    <a:pt x="1391137" y="789478"/>
                  </a:moveTo>
                  <a:lnTo>
                    <a:pt x="1759910" y="888290"/>
                  </a:lnTo>
                  <a:lnTo>
                    <a:pt x="1754625" y="1202375"/>
                  </a:lnTo>
                  <a:lnTo>
                    <a:pt x="1744979" y="1199790"/>
                  </a:lnTo>
                  <a:cubicBezTo>
                    <a:pt x="1823578" y="1244024"/>
                    <a:pt x="1894617" y="1298265"/>
                    <a:pt x="1954704" y="1362586"/>
                  </a:cubicBezTo>
                  <a:lnTo>
                    <a:pt x="2234317" y="1293059"/>
                  </a:lnTo>
                  <a:lnTo>
                    <a:pt x="2413554" y="1630152"/>
                  </a:lnTo>
                  <a:lnTo>
                    <a:pt x="2214321" y="1809770"/>
                  </a:lnTo>
                  <a:cubicBezTo>
                    <a:pt x="2239296" y="1900740"/>
                    <a:pt x="2251067" y="1995997"/>
                    <a:pt x="2246841" y="2092825"/>
                  </a:cubicBezTo>
                  <a:lnTo>
                    <a:pt x="2495698" y="2230974"/>
                  </a:lnTo>
                  <a:lnTo>
                    <a:pt x="2396885" y="2599747"/>
                  </a:lnTo>
                  <a:lnTo>
                    <a:pt x="2094912" y="2594668"/>
                  </a:lnTo>
                  <a:cubicBezTo>
                    <a:pt x="2056732" y="2658461"/>
                    <a:pt x="2010475" y="2715996"/>
                    <a:pt x="1958644" y="2767359"/>
                  </a:cubicBezTo>
                  <a:lnTo>
                    <a:pt x="2057814" y="3026193"/>
                  </a:lnTo>
                  <a:lnTo>
                    <a:pt x="1745078" y="3245174"/>
                  </a:lnTo>
                  <a:lnTo>
                    <a:pt x="1507869" y="3039237"/>
                  </a:lnTo>
                  <a:lnTo>
                    <a:pt x="1536736" y="3019025"/>
                  </a:lnTo>
                  <a:cubicBezTo>
                    <a:pt x="1445878" y="3048429"/>
                    <a:pt x="1349798" y="3062567"/>
                    <a:pt x="1251837" y="3062021"/>
                  </a:cubicBezTo>
                  <a:lnTo>
                    <a:pt x="1108065" y="3321003"/>
                  </a:lnTo>
                  <a:lnTo>
                    <a:pt x="739291" y="3222191"/>
                  </a:lnTo>
                  <a:lnTo>
                    <a:pt x="744274" y="2926021"/>
                  </a:lnTo>
                  <a:cubicBezTo>
                    <a:pt x="666128" y="2881484"/>
                    <a:pt x="595548" y="2827017"/>
                    <a:pt x="535891" y="2762576"/>
                  </a:cubicBezTo>
                  <a:lnTo>
                    <a:pt x="540671" y="2772825"/>
                  </a:lnTo>
                  <a:lnTo>
                    <a:pt x="232276" y="2832568"/>
                  </a:lnTo>
                  <a:lnTo>
                    <a:pt x="70927" y="2486556"/>
                  </a:lnTo>
                  <a:lnTo>
                    <a:pt x="279495" y="2317444"/>
                  </a:lnTo>
                  <a:cubicBezTo>
                    <a:pt x="257233" y="2235849"/>
                    <a:pt x="245603" y="2150814"/>
                    <a:pt x="245586" y="2064274"/>
                  </a:cubicBezTo>
                  <a:lnTo>
                    <a:pt x="0" y="1927940"/>
                  </a:lnTo>
                  <a:lnTo>
                    <a:pt x="98812" y="1559167"/>
                  </a:lnTo>
                  <a:lnTo>
                    <a:pt x="380240" y="1563901"/>
                  </a:lnTo>
                  <a:cubicBezTo>
                    <a:pt x="418421" y="1496524"/>
                    <a:pt x="464524" y="1435092"/>
                    <a:pt x="516679" y="1380105"/>
                  </a:cubicBezTo>
                  <a:lnTo>
                    <a:pt x="422419" y="1089378"/>
                  </a:lnTo>
                  <a:lnTo>
                    <a:pt x="746189" y="887063"/>
                  </a:lnTo>
                  <a:lnTo>
                    <a:pt x="972292" y="1105134"/>
                  </a:lnTo>
                  <a:lnTo>
                    <a:pt x="970019" y="1106554"/>
                  </a:lnTo>
                  <a:cubicBezTo>
                    <a:pt x="1058903" y="1078586"/>
                    <a:pt x="1152743" y="1065659"/>
                    <a:pt x="1248316" y="1066709"/>
                  </a:cubicBezTo>
                  <a:lnTo>
                    <a:pt x="1238669" y="1064125"/>
                  </a:lnTo>
                  <a:close/>
                  <a:moveTo>
                    <a:pt x="3349970" y="1300109"/>
                  </a:moveTo>
                  <a:cubicBezTo>
                    <a:pt x="3310130" y="1291957"/>
                    <a:pt x="3268880" y="1287676"/>
                    <a:pt x="3226630" y="1287676"/>
                  </a:cubicBezTo>
                  <a:cubicBezTo>
                    <a:pt x="2888631" y="1287676"/>
                    <a:pt x="2614628" y="1561679"/>
                    <a:pt x="2614628" y="1899678"/>
                  </a:cubicBezTo>
                  <a:cubicBezTo>
                    <a:pt x="2614628" y="2237678"/>
                    <a:pt x="2888630" y="2511680"/>
                    <a:pt x="3226630" y="2511681"/>
                  </a:cubicBezTo>
                  <a:cubicBezTo>
                    <a:pt x="3564630" y="2511681"/>
                    <a:pt x="3838633" y="2237678"/>
                    <a:pt x="3838633" y="1899678"/>
                  </a:cubicBezTo>
                  <a:cubicBezTo>
                    <a:pt x="3838632" y="1603928"/>
                    <a:pt x="3628849" y="1357176"/>
                    <a:pt x="3349970" y="1300109"/>
                  </a:cubicBezTo>
                  <a:close/>
                  <a:moveTo>
                    <a:pt x="3358324" y="1024334"/>
                  </a:moveTo>
                  <a:lnTo>
                    <a:pt x="3410883" y="1234575"/>
                  </a:lnTo>
                  <a:lnTo>
                    <a:pt x="3403994" y="1234575"/>
                  </a:lnTo>
                  <a:cubicBezTo>
                    <a:pt x="3464268" y="1250018"/>
                    <a:pt x="3521292" y="1273478"/>
                    <a:pt x="3572818" y="1305612"/>
                  </a:cubicBezTo>
                  <a:lnTo>
                    <a:pt x="3746730" y="1209354"/>
                  </a:lnTo>
                  <a:lnTo>
                    <a:pt x="3926358" y="1401981"/>
                  </a:lnTo>
                  <a:lnTo>
                    <a:pt x="3825667" y="1557247"/>
                  </a:lnTo>
                  <a:cubicBezTo>
                    <a:pt x="3858552" y="1613408"/>
                    <a:pt x="3883404" y="1674784"/>
                    <a:pt x="3897877" y="1740062"/>
                  </a:cubicBezTo>
                  <a:lnTo>
                    <a:pt x="4088377" y="1787686"/>
                  </a:lnTo>
                  <a:lnTo>
                    <a:pt x="4088377" y="2051071"/>
                  </a:lnTo>
                  <a:lnTo>
                    <a:pt x="3886243" y="2101605"/>
                  </a:lnTo>
                  <a:cubicBezTo>
                    <a:pt x="3872191" y="2150933"/>
                    <a:pt x="3851639" y="2197531"/>
                    <a:pt x="3826272" y="2241013"/>
                  </a:cubicBezTo>
                  <a:lnTo>
                    <a:pt x="3938572" y="2395786"/>
                  </a:lnTo>
                  <a:lnTo>
                    <a:pt x="3769272" y="2597551"/>
                  </a:lnTo>
                  <a:lnTo>
                    <a:pt x="3574432" y="2502674"/>
                  </a:lnTo>
                  <a:lnTo>
                    <a:pt x="3590059" y="2484050"/>
                  </a:lnTo>
                  <a:cubicBezTo>
                    <a:pt x="3534764" y="2519868"/>
                    <a:pt x="3473263" y="2546445"/>
                    <a:pt x="3407886" y="2563572"/>
                  </a:cubicBezTo>
                  <a:lnTo>
                    <a:pt x="3358323" y="2761823"/>
                  </a:lnTo>
                  <a:lnTo>
                    <a:pt x="3094938" y="2761823"/>
                  </a:lnTo>
                  <a:lnTo>
                    <a:pt x="3045375" y="2563574"/>
                  </a:lnTo>
                  <a:cubicBezTo>
                    <a:pt x="2985349" y="2547848"/>
                    <a:pt x="2928591" y="2524155"/>
                    <a:pt x="2877330" y="2491865"/>
                  </a:cubicBezTo>
                  <a:lnTo>
                    <a:pt x="2882346" y="2497841"/>
                  </a:lnTo>
                  <a:lnTo>
                    <a:pt x="2687507" y="2592718"/>
                  </a:lnTo>
                  <a:lnTo>
                    <a:pt x="2518206" y="2390954"/>
                  </a:lnTo>
                  <a:lnTo>
                    <a:pt x="2626994" y="2241021"/>
                  </a:lnTo>
                  <a:cubicBezTo>
                    <a:pt x="2597591" y="2190623"/>
                    <a:pt x="2574657" y="2136035"/>
                    <a:pt x="2559194" y="2078370"/>
                  </a:cubicBezTo>
                  <a:lnTo>
                    <a:pt x="2371198" y="2031371"/>
                  </a:lnTo>
                  <a:lnTo>
                    <a:pt x="2371198" y="1767986"/>
                  </a:lnTo>
                  <a:lnTo>
                    <a:pt x="2559579" y="1720890"/>
                  </a:lnTo>
                  <a:cubicBezTo>
                    <a:pt x="2572992" y="1669175"/>
                    <a:pt x="2592745" y="1620006"/>
                    <a:pt x="2617681" y="1574051"/>
                  </a:cubicBezTo>
                  <a:lnTo>
                    <a:pt x="2502958" y="1397149"/>
                  </a:lnTo>
                  <a:lnTo>
                    <a:pt x="2682587" y="1204520"/>
                  </a:lnTo>
                  <a:lnTo>
                    <a:pt x="2872193" y="1309466"/>
                  </a:lnTo>
                  <a:lnTo>
                    <a:pt x="2870932" y="1310818"/>
                  </a:lnTo>
                  <a:cubicBezTo>
                    <a:pt x="2925169" y="1276310"/>
                    <a:pt x="2985393" y="1250941"/>
                    <a:pt x="3049268" y="1234575"/>
                  </a:cubicBezTo>
                  <a:lnTo>
                    <a:pt x="3042378" y="1234576"/>
                  </a:lnTo>
                  <a:lnTo>
                    <a:pt x="3094939" y="1024334"/>
                  </a:lnTo>
                  <a:close/>
                  <a:moveTo>
                    <a:pt x="2786480" y="402820"/>
                  </a:moveTo>
                  <a:cubicBezTo>
                    <a:pt x="2745900" y="389943"/>
                    <a:pt x="2701172" y="388627"/>
                    <a:pt x="2657264" y="401580"/>
                  </a:cubicBezTo>
                  <a:cubicBezTo>
                    <a:pt x="2540176" y="436121"/>
                    <a:pt x="2473258" y="559041"/>
                    <a:pt x="2507800" y="676128"/>
                  </a:cubicBezTo>
                  <a:cubicBezTo>
                    <a:pt x="2542340" y="793216"/>
                    <a:pt x="2665260" y="860133"/>
                    <a:pt x="2782348" y="825592"/>
                  </a:cubicBezTo>
                  <a:cubicBezTo>
                    <a:pt x="2899435" y="791051"/>
                    <a:pt x="2966353" y="668132"/>
                    <a:pt x="2931812" y="551045"/>
                  </a:cubicBezTo>
                  <a:cubicBezTo>
                    <a:pt x="2910223" y="477864"/>
                    <a:pt x="2854113" y="424282"/>
                    <a:pt x="2786480" y="402820"/>
                  </a:cubicBezTo>
                  <a:close/>
                  <a:moveTo>
                    <a:pt x="2932202" y="47278"/>
                  </a:moveTo>
                  <a:lnTo>
                    <a:pt x="3090904" y="140999"/>
                  </a:lnTo>
                  <a:lnTo>
                    <a:pt x="3054065" y="265147"/>
                  </a:lnTo>
                  <a:cubicBezTo>
                    <a:pt x="3087256" y="296329"/>
                    <a:pt x="3116089" y="332603"/>
                    <a:pt x="3138727" y="373550"/>
                  </a:cubicBezTo>
                  <a:lnTo>
                    <a:pt x="3276016" y="367796"/>
                  </a:lnTo>
                  <a:lnTo>
                    <a:pt x="3328165" y="544574"/>
                  </a:lnTo>
                  <a:lnTo>
                    <a:pt x="3202503" y="618514"/>
                  </a:lnTo>
                  <a:cubicBezTo>
                    <a:pt x="3202838" y="654403"/>
                    <a:pt x="3198271" y="689748"/>
                    <a:pt x="3189855" y="723955"/>
                  </a:cubicBezTo>
                  <a:lnTo>
                    <a:pt x="3295873" y="805599"/>
                  </a:lnTo>
                  <a:lnTo>
                    <a:pt x="3222192" y="974540"/>
                  </a:lnTo>
                  <a:lnTo>
                    <a:pt x="3072634" y="949439"/>
                  </a:lnTo>
                  <a:lnTo>
                    <a:pt x="3079435" y="933845"/>
                  </a:lnTo>
                  <a:cubicBezTo>
                    <a:pt x="3049413" y="968833"/>
                    <a:pt x="3013398" y="998848"/>
                    <a:pt x="2972910" y="1023288"/>
                  </a:cubicBezTo>
                  <a:lnTo>
                    <a:pt x="2978897" y="1166163"/>
                  </a:lnTo>
                  <a:lnTo>
                    <a:pt x="2802119" y="1218312"/>
                  </a:lnTo>
                  <a:lnTo>
                    <a:pt x="2729602" y="1095065"/>
                  </a:lnTo>
                  <a:cubicBezTo>
                    <a:pt x="2686199" y="1096396"/>
                    <a:pt x="2643414" y="1091732"/>
                    <a:pt x="2602615" y="1080209"/>
                  </a:cubicBezTo>
                  <a:lnTo>
                    <a:pt x="2607165" y="1083226"/>
                  </a:lnTo>
                  <a:lnTo>
                    <a:pt x="2495179" y="1185484"/>
                  </a:lnTo>
                  <a:lnTo>
                    <a:pt x="2341599" y="1083585"/>
                  </a:lnTo>
                  <a:lnTo>
                    <a:pt x="2384929" y="961414"/>
                  </a:lnTo>
                  <a:cubicBezTo>
                    <a:pt x="2355215" y="933409"/>
                    <a:pt x="2329015" y="901312"/>
                    <a:pt x="2307218" y="865670"/>
                  </a:cubicBezTo>
                  <a:lnTo>
                    <a:pt x="2171734" y="871348"/>
                  </a:lnTo>
                  <a:lnTo>
                    <a:pt x="2119584" y="694571"/>
                  </a:lnTo>
                  <a:lnTo>
                    <a:pt x="2236697" y="625662"/>
                  </a:lnTo>
                  <a:cubicBezTo>
                    <a:pt x="2235459" y="588297"/>
                    <a:pt x="2238982" y="551385"/>
                    <a:pt x="2246620" y="515603"/>
                  </a:cubicBezTo>
                  <a:lnTo>
                    <a:pt x="2134594" y="419585"/>
                  </a:lnTo>
                  <a:lnTo>
                    <a:pt x="2217016" y="254732"/>
                  </a:lnTo>
                  <a:lnTo>
                    <a:pt x="2365055" y="287627"/>
                  </a:lnTo>
                  <a:lnTo>
                    <a:pt x="2364476" y="288784"/>
                  </a:lnTo>
                  <a:cubicBezTo>
                    <a:pt x="2394046" y="254885"/>
                    <a:pt x="2429444" y="225933"/>
                    <a:pt x="2469075" y="202302"/>
                  </a:cubicBezTo>
                  <a:lnTo>
                    <a:pt x="2464452" y="203666"/>
                  </a:lnTo>
                  <a:lnTo>
                    <a:pt x="2458102" y="52150"/>
                  </a:lnTo>
                  <a:lnTo>
                    <a:pt x="2634880" y="0"/>
                  </a:lnTo>
                  <a:lnTo>
                    <a:pt x="2711784" y="130703"/>
                  </a:lnTo>
                  <a:lnTo>
                    <a:pt x="2707159" y="132067"/>
                  </a:lnTo>
                  <a:cubicBezTo>
                    <a:pt x="2750672" y="130497"/>
                    <a:pt x="2793590" y="134953"/>
                    <a:pt x="2834535" y="14631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/>
            </a:p>
          </p:txBody>
        </p:sp>
      </p:grpSp>
    </p:spTree>
    <p:extLst>
      <p:ext uri="{BB962C8B-B14F-4D97-AF65-F5344CB8AC3E}">
        <p14:creationId xmlns:p14="http://schemas.microsoft.com/office/powerpoint/2010/main" val="4064022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xmlns="" id="{36BA39E4-4787-4A57-95AF-71D0542315A0}"/>
              </a:ext>
            </a:extLst>
          </p:cNvPr>
          <p:cNvGrpSpPr/>
          <p:nvPr userDrawn="1"/>
        </p:nvGrpSpPr>
        <p:grpSpPr>
          <a:xfrm flipV="1">
            <a:off x="5427361" y="1143268"/>
            <a:ext cx="1337278" cy="220479"/>
            <a:chOff x="5809673" y="3008118"/>
            <a:chExt cx="2419398" cy="398889"/>
          </a:xfrm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xmlns="" id="{6C99468F-7C27-4A33-B8CC-5794F45C6159}"/>
                </a:ext>
              </a:extLst>
            </p:cNvPr>
            <p:cNvSpPr/>
            <p:nvPr userDrawn="1"/>
          </p:nvSpPr>
          <p:spPr>
            <a:xfrm>
              <a:off x="5809673" y="3008118"/>
              <a:ext cx="398888" cy="39888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xmlns="" id="{EDA484AE-33CE-4979-81A4-360C2226ECDF}"/>
                </a:ext>
              </a:extLst>
            </p:cNvPr>
            <p:cNvSpPr/>
            <p:nvPr userDrawn="1"/>
          </p:nvSpPr>
          <p:spPr>
            <a:xfrm>
              <a:off x="6314801" y="3008118"/>
              <a:ext cx="398888" cy="39888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xmlns="" id="{688CA5D0-B787-4DFD-87F1-332795E33C1F}"/>
                </a:ext>
              </a:extLst>
            </p:cNvPr>
            <p:cNvSpPr/>
            <p:nvPr userDrawn="1"/>
          </p:nvSpPr>
          <p:spPr>
            <a:xfrm>
              <a:off x="6819928" y="3008118"/>
              <a:ext cx="398888" cy="39888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xmlns="" id="{42618CF6-3DC5-4866-ACB7-14F89F22C719}"/>
                </a:ext>
              </a:extLst>
            </p:cNvPr>
            <p:cNvSpPr/>
            <p:nvPr userDrawn="1"/>
          </p:nvSpPr>
          <p:spPr>
            <a:xfrm>
              <a:off x="7325056" y="3008118"/>
              <a:ext cx="398888" cy="39888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xmlns="" id="{C471A078-94EE-430C-8990-77DD907780E6}"/>
                </a:ext>
              </a:extLst>
            </p:cNvPr>
            <p:cNvSpPr/>
            <p:nvPr userDrawn="1"/>
          </p:nvSpPr>
          <p:spPr>
            <a:xfrm>
              <a:off x="7830183" y="3008118"/>
              <a:ext cx="398888" cy="39888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513856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53237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xmlns="" id="{457DA700-D493-4724-A7E6-2C18A3598372}"/>
              </a:ext>
            </a:extLst>
          </p:cNvPr>
          <p:cNvGrpSpPr/>
          <p:nvPr userDrawn="1"/>
        </p:nvGrpSpPr>
        <p:grpSpPr>
          <a:xfrm flipH="1">
            <a:off x="592779" y="1333500"/>
            <a:ext cx="4034462" cy="4935026"/>
            <a:chOff x="6446339" y="1280897"/>
            <a:chExt cx="4320717" cy="5285178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xmlns="" id="{0315FDDC-CB08-4F29-898E-B915DE387084}"/>
                </a:ext>
              </a:extLst>
            </p:cNvPr>
            <p:cNvSpPr/>
            <p:nvPr/>
          </p:nvSpPr>
          <p:spPr>
            <a:xfrm>
              <a:off x="7360122" y="5629227"/>
              <a:ext cx="2033648" cy="936848"/>
            </a:xfrm>
            <a:custGeom>
              <a:avLst/>
              <a:gdLst>
                <a:gd name="connsiteX0" fmla="*/ 448273 w 847725"/>
                <a:gd name="connsiteY0" fmla="*/ 7144 h 390525"/>
                <a:gd name="connsiteX1" fmla="*/ 464466 w 847725"/>
                <a:gd name="connsiteY1" fmla="*/ 184309 h 390525"/>
                <a:gd name="connsiteX2" fmla="*/ 452083 w 847725"/>
                <a:gd name="connsiteY2" fmla="*/ 224314 h 390525"/>
                <a:gd name="connsiteX3" fmla="*/ 352071 w 847725"/>
                <a:gd name="connsiteY3" fmla="*/ 269081 h 390525"/>
                <a:gd name="connsiteX4" fmla="*/ 30126 w 847725"/>
                <a:gd name="connsiteY4" fmla="*/ 283369 h 390525"/>
                <a:gd name="connsiteX5" fmla="*/ 7266 w 847725"/>
                <a:gd name="connsiteY5" fmla="*/ 285274 h 390525"/>
                <a:gd name="connsiteX6" fmla="*/ 12981 w 847725"/>
                <a:gd name="connsiteY6" fmla="*/ 292894 h 390525"/>
                <a:gd name="connsiteX7" fmla="*/ 439701 w 847725"/>
                <a:gd name="connsiteY7" fmla="*/ 384334 h 390525"/>
                <a:gd name="connsiteX8" fmla="*/ 455893 w 847725"/>
                <a:gd name="connsiteY8" fmla="*/ 385286 h 390525"/>
                <a:gd name="connsiteX9" fmla="*/ 829273 w 847725"/>
                <a:gd name="connsiteY9" fmla="*/ 321469 h 390525"/>
                <a:gd name="connsiteX10" fmla="*/ 797841 w 847725"/>
                <a:gd name="connsiteY10" fmla="*/ 52864 h 390525"/>
                <a:gd name="connsiteX11" fmla="*/ 448273 w 847725"/>
                <a:gd name="connsiteY11" fmla="*/ 7144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47725" h="390525">
                  <a:moveTo>
                    <a:pt x="448273" y="7144"/>
                  </a:moveTo>
                  <a:cubicBezTo>
                    <a:pt x="460656" y="89059"/>
                    <a:pt x="469228" y="136684"/>
                    <a:pt x="464466" y="184309"/>
                  </a:cubicBezTo>
                  <a:cubicBezTo>
                    <a:pt x="463513" y="196691"/>
                    <a:pt x="460656" y="208121"/>
                    <a:pt x="452083" y="224314"/>
                  </a:cubicBezTo>
                  <a:cubicBezTo>
                    <a:pt x="433033" y="261461"/>
                    <a:pt x="379693" y="268129"/>
                    <a:pt x="352071" y="269081"/>
                  </a:cubicBezTo>
                  <a:cubicBezTo>
                    <a:pt x="256821" y="270986"/>
                    <a:pt x="63463" y="282416"/>
                    <a:pt x="30126" y="283369"/>
                  </a:cubicBezTo>
                  <a:cubicBezTo>
                    <a:pt x="26316" y="283369"/>
                    <a:pt x="5361" y="283369"/>
                    <a:pt x="7266" y="285274"/>
                  </a:cubicBezTo>
                  <a:cubicBezTo>
                    <a:pt x="8218" y="286226"/>
                    <a:pt x="12981" y="292894"/>
                    <a:pt x="12981" y="292894"/>
                  </a:cubicBezTo>
                  <a:cubicBezTo>
                    <a:pt x="24411" y="308134"/>
                    <a:pt x="381598" y="373856"/>
                    <a:pt x="439701" y="384334"/>
                  </a:cubicBezTo>
                  <a:cubicBezTo>
                    <a:pt x="445416" y="385286"/>
                    <a:pt x="450178" y="385286"/>
                    <a:pt x="455893" y="385286"/>
                  </a:cubicBezTo>
                  <a:cubicBezTo>
                    <a:pt x="508281" y="381476"/>
                    <a:pt x="794983" y="355759"/>
                    <a:pt x="829273" y="321469"/>
                  </a:cubicBezTo>
                  <a:cubicBezTo>
                    <a:pt x="870231" y="279559"/>
                    <a:pt x="827368" y="142399"/>
                    <a:pt x="797841" y="52864"/>
                  </a:cubicBezTo>
                  <a:cubicBezTo>
                    <a:pt x="810223" y="42386"/>
                    <a:pt x="634963" y="21431"/>
                    <a:pt x="448273" y="7144"/>
                  </a:cubicBezTo>
                  <a:close/>
                </a:path>
              </a:pathLst>
            </a:custGeom>
            <a:solidFill>
              <a:srgbClr val="B3B3B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xmlns="" id="{718ED047-E415-4002-A4AF-11B7D0A2933D}"/>
                </a:ext>
              </a:extLst>
            </p:cNvPr>
            <p:cNvSpPr/>
            <p:nvPr/>
          </p:nvSpPr>
          <p:spPr>
            <a:xfrm>
              <a:off x="7358820" y="5629227"/>
              <a:ext cx="1987948" cy="913998"/>
            </a:xfrm>
            <a:custGeom>
              <a:avLst/>
              <a:gdLst>
                <a:gd name="connsiteX0" fmla="*/ 436434 w 828675"/>
                <a:gd name="connsiteY0" fmla="*/ 7144 h 381000"/>
                <a:gd name="connsiteX1" fmla="*/ 452626 w 828675"/>
                <a:gd name="connsiteY1" fmla="*/ 178594 h 381000"/>
                <a:gd name="connsiteX2" fmla="*/ 440244 w 828675"/>
                <a:gd name="connsiteY2" fmla="*/ 217646 h 381000"/>
                <a:gd name="connsiteX3" fmla="*/ 342136 w 828675"/>
                <a:gd name="connsiteY3" fmla="*/ 260509 h 381000"/>
                <a:gd name="connsiteX4" fmla="*/ 11619 w 828675"/>
                <a:gd name="connsiteY4" fmla="*/ 281464 h 381000"/>
                <a:gd name="connsiteX5" fmla="*/ 428814 w 828675"/>
                <a:gd name="connsiteY5" fmla="*/ 372904 h 381000"/>
                <a:gd name="connsiteX6" fmla="*/ 444054 w 828675"/>
                <a:gd name="connsiteY6" fmla="*/ 373856 h 381000"/>
                <a:gd name="connsiteX7" fmla="*/ 813624 w 828675"/>
                <a:gd name="connsiteY7" fmla="*/ 311944 h 381000"/>
                <a:gd name="connsiteX8" fmla="*/ 782191 w 828675"/>
                <a:gd name="connsiteY8" fmla="*/ 52864 h 381000"/>
                <a:gd name="connsiteX9" fmla="*/ 436434 w 828675"/>
                <a:gd name="connsiteY9" fmla="*/ 7144 h 38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28675" h="381000">
                  <a:moveTo>
                    <a:pt x="436434" y="7144"/>
                  </a:moveTo>
                  <a:cubicBezTo>
                    <a:pt x="448816" y="86201"/>
                    <a:pt x="457389" y="131921"/>
                    <a:pt x="452626" y="178594"/>
                  </a:cubicBezTo>
                  <a:cubicBezTo>
                    <a:pt x="451674" y="190976"/>
                    <a:pt x="448816" y="201454"/>
                    <a:pt x="440244" y="217646"/>
                  </a:cubicBezTo>
                  <a:cubicBezTo>
                    <a:pt x="421194" y="252889"/>
                    <a:pt x="367854" y="260509"/>
                    <a:pt x="342136" y="260509"/>
                  </a:cubicBezTo>
                  <a:cubicBezTo>
                    <a:pt x="269746" y="262414"/>
                    <a:pt x="43051" y="274796"/>
                    <a:pt x="11619" y="281464"/>
                  </a:cubicBezTo>
                  <a:cubicBezTo>
                    <a:pt x="-39816" y="292894"/>
                    <a:pt x="367854" y="362426"/>
                    <a:pt x="428814" y="372904"/>
                  </a:cubicBezTo>
                  <a:cubicBezTo>
                    <a:pt x="433576" y="373856"/>
                    <a:pt x="439291" y="373856"/>
                    <a:pt x="444054" y="373856"/>
                  </a:cubicBezTo>
                  <a:cubicBezTo>
                    <a:pt x="494536" y="370046"/>
                    <a:pt x="779334" y="346234"/>
                    <a:pt x="813624" y="311944"/>
                  </a:cubicBezTo>
                  <a:cubicBezTo>
                    <a:pt x="853629" y="271939"/>
                    <a:pt x="811719" y="139541"/>
                    <a:pt x="782191" y="52864"/>
                  </a:cubicBezTo>
                  <a:cubicBezTo>
                    <a:pt x="793621" y="41434"/>
                    <a:pt x="620266" y="20479"/>
                    <a:pt x="436434" y="7144"/>
                  </a:cubicBezTo>
                  <a:close/>
                </a:path>
              </a:pathLst>
            </a:custGeom>
            <a:solidFill>
              <a:srgbClr val="CCCCC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xmlns="" id="{A95A626E-BA13-409F-A2BA-1FCB370FDB9B}"/>
                </a:ext>
              </a:extLst>
            </p:cNvPr>
            <p:cNvSpPr/>
            <p:nvPr/>
          </p:nvSpPr>
          <p:spPr>
            <a:xfrm>
              <a:off x="6448412" y="1280897"/>
              <a:ext cx="4318644" cy="4592842"/>
            </a:xfrm>
            <a:custGeom>
              <a:avLst/>
              <a:gdLst>
                <a:gd name="connsiteX0" fmla="*/ 1610322 w 1800225"/>
                <a:gd name="connsiteY0" fmla="*/ 1912136 h 1914525"/>
                <a:gd name="connsiteX1" fmla="*/ 53937 w 1800225"/>
                <a:gd name="connsiteY1" fmla="*/ 1736876 h 1914525"/>
                <a:gd name="connsiteX2" fmla="*/ 7264 w 1800225"/>
                <a:gd name="connsiteY2" fmla="*/ 1681631 h 1914525"/>
                <a:gd name="connsiteX3" fmla="*/ 66319 w 1800225"/>
                <a:gd name="connsiteY3" fmla="*/ 529106 h 1914525"/>
                <a:gd name="connsiteX4" fmla="*/ 107277 w 1800225"/>
                <a:gd name="connsiteY4" fmla="*/ 432903 h 1914525"/>
                <a:gd name="connsiteX5" fmla="*/ 1729384 w 1800225"/>
                <a:gd name="connsiteY5" fmla="*/ 9041 h 1914525"/>
                <a:gd name="connsiteX6" fmla="*/ 1797012 w 1800225"/>
                <a:gd name="connsiteY6" fmla="*/ 63333 h 1914525"/>
                <a:gd name="connsiteX7" fmla="*/ 1691284 w 1800225"/>
                <a:gd name="connsiteY7" fmla="*/ 1844508 h 1914525"/>
                <a:gd name="connsiteX8" fmla="*/ 1610322 w 1800225"/>
                <a:gd name="connsiteY8" fmla="*/ 1912136 h 1914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00225" h="1914525">
                  <a:moveTo>
                    <a:pt x="1610322" y="1912136"/>
                  </a:moveTo>
                  <a:lnTo>
                    <a:pt x="53937" y="1736876"/>
                  </a:lnTo>
                  <a:cubicBezTo>
                    <a:pt x="26314" y="1734018"/>
                    <a:pt x="5359" y="1709253"/>
                    <a:pt x="7264" y="1681631"/>
                  </a:cubicBezTo>
                  <a:lnTo>
                    <a:pt x="66319" y="529106"/>
                  </a:lnTo>
                  <a:cubicBezTo>
                    <a:pt x="68224" y="458621"/>
                    <a:pt x="84417" y="438618"/>
                    <a:pt x="107277" y="432903"/>
                  </a:cubicBezTo>
                  <a:lnTo>
                    <a:pt x="1729384" y="9041"/>
                  </a:lnTo>
                  <a:cubicBezTo>
                    <a:pt x="1764627" y="-484"/>
                    <a:pt x="1798917" y="27138"/>
                    <a:pt x="1797012" y="63333"/>
                  </a:cubicBezTo>
                  <a:lnTo>
                    <a:pt x="1691284" y="1844508"/>
                  </a:lnTo>
                  <a:cubicBezTo>
                    <a:pt x="1687474" y="1885466"/>
                    <a:pt x="1651279" y="1915946"/>
                    <a:pt x="1610322" y="1912136"/>
                  </a:cubicBezTo>
                  <a:close/>
                </a:path>
              </a:pathLst>
            </a:custGeom>
            <a:solidFill>
              <a:srgbClr val="CCCCCC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xmlns="" id="{E8248B3A-FAE1-4F80-BB8B-D195C0E2A022}"/>
                </a:ext>
              </a:extLst>
            </p:cNvPr>
            <p:cNvSpPr/>
            <p:nvPr/>
          </p:nvSpPr>
          <p:spPr>
            <a:xfrm>
              <a:off x="6464696" y="1280897"/>
              <a:ext cx="4250094" cy="3998744"/>
            </a:xfrm>
            <a:custGeom>
              <a:avLst/>
              <a:gdLst>
                <a:gd name="connsiteX0" fmla="*/ 1678781 w 1771650"/>
                <a:gd name="connsiteY0" fmla="*/ 1664486 h 1666875"/>
                <a:gd name="connsiteX1" fmla="*/ 7144 w 1771650"/>
                <a:gd name="connsiteY1" fmla="*/ 1552091 h 1666875"/>
                <a:gd name="connsiteX2" fmla="*/ 58579 w 1771650"/>
                <a:gd name="connsiteY2" fmla="*/ 482433 h 1666875"/>
                <a:gd name="connsiteX3" fmla="*/ 98584 w 1771650"/>
                <a:gd name="connsiteY3" fmla="*/ 432903 h 1666875"/>
                <a:gd name="connsiteX4" fmla="*/ 1705451 w 1771650"/>
                <a:gd name="connsiteY4" fmla="*/ 9041 h 1666875"/>
                <a:gd name="connsiteX5" fmla="*/ 1772126 w 1771650"/>
                <a:gd name="connsiteY5" fmla="*/ 63333 h 1666875"/>
                <a:gd name="connsiteX6" fmla="*/ 1678781 w 1771650"/>
                <a:gd name="connsiteY6" fmla="*/ 1664486 h 1666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1650" h="1666875">
                  <a:moveTo>
                    <a:pt x="1678781" y="1664486"/>
                  </a:moveTo>
                  <a:lnTo>
                    <a:pt x="7144" y="1552091"/>
                  </a:lnTo>
                  <a:lnTo>
                    <a:pt x="58579" y="482433"/>
                  </a:lnTo>
                  <a:cubicBezTo>
                    <a:pt x="59531" y="459573"/>
                    <a:pt x="75724" y="439571"/>
                    <a:pt x="98584" y="432903"/>
                  </a:cubicBezTo>
                  <a:lnTo>
                    <a:pt x="1705451" y="9041"/>
                  </a:lnTo>
                  <a:cubicBezTo>
                    <a:pt x="1740694" y="-484"/>
                    <a:pt x="1774984" y="27138"/>
                    <a:pt x="1772126" y="63333"/>
                  </a:cubicBezTo>
                  <a:lnTo>
                    <a:pt x="1678781" y="1664486"/>
                  </a:lnTo>
                  <a:close/>
                </a:path>
              </a:pathLst>
            </a:custGeom>
            <a:solidFill>
              <a:srgbClr val="1A1A1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xmlns="" id="{EC73273F-F0D9-4D38-B99A-17BF52577CFE}"/>
                </a:ext>
              </a:extLst>
            </p:cNvPr>
            <p:cNvSpPr/>
            <p:nvPr/>
          </p:nvSpPr>
          <p:spPr>
            <a:xfrm>
              <a:off x="6572092" y="1577928"/>
              <a:ext cx="3907345" cy="3404644"/>
            </a:xfrm>
            <a:custGeom>
              <a:avLst/>
              <a:gdLst>
                <a:gd name="connsiteX0" fmla="*/ 1539716 w 1628775"/>
                <a:gd name="connsiteY0" fmla="*/ 1416844 h 1419225"/>
                <a:gd name="connsiteX1" fmla="*/ 7144 w 1628775"/>
                <a:gd name="connsiteY1" fmla="*/ 1357789 h 1419225"/>
                <a:gd name="connsiteX2" fmla="*/ 57626 w 1628775"/>
                <a:gd name="connsiteY2" fmla="*/ 363379 h 1419225"/>
                <a:gd name="connsiteX3" fmla="*/ 1628299 w 1628775"/>
                <a:gd name="connsiteY3" fmla="*/ 7144 h 1419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28775" h="1419225">
                  <a:moveTo>
                    <a:pt x="1539716" y="1416844"/>
                  </a:moveTo>
                  <a:lnTo>
                    <a:pt x="7144" y="1357789"/>
                  </a:lnTo>
                  <a:lnTo>
                    <a:pt x="57626" y="363379"/>
                  </a:lnTo>
                  <a:lnTo>
                    <a:pt x="1628299" y="7144"/>
                  </a:lnTo>
                  <a:close/>
                </a:path>
              </a:pathLst>
            </a:custGeom>
            <a:solidFill>
              <a:srgbClr val="E6E6E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xmlns="" id="{14DA78C4-87F2-446E-AE34-0432570E280A}"/>
                </a:ext>
              </a:extLst>
            </p:cNvPr>
            <p:cNvSpPr/>
            <p:nvPr/>
          </p:nvSpPr>
          <p:spPr>
            <a:xfrm>
              <a:off x="6446339" y="4996281"/>
              <a:ext cx="4044444" cy="868298"/>
            </a:xfrm>
            <a:custGeom>
              <a:avLst/>
              <a:gdLst>
                <a:gd name="connsiteX0" fmla="*/ 13844 w 1685925"/>
                <a:gd name="connsiteY0" fmla="*/ 7144 h 361950"/>
                <a:gd name="connsiteX1" fmla="*/ 7176 w 1685925"/>
                <a:gd name="connsiteY1" fmla="*/ 133826 h 361950"/>
                <a:gd name="connsiteX2" fmla="*/ 53849 w 1685925"/>
                <a:gd name="connsiteY2" fmla="*/ 189071 h 361950"/>
                <a:gd name="connsiteX3" fmla="*/ 1597851 w 1685925"/>
                <a:gd name="connsiteY3" fmla="*/ 363379 h 361950"/>
                <a:gd name="connsiteX4" fmla="*/ 1675956 w 1685925"/>
                <a:gd name="connsiteY4" fmla="*/ 296704 h 361950"/>
                <a:gd name="connsiteX5" fmla="*/ 1686434 w 1685925"/>
                <a:gd name="connsiteY5" fmla="*/ 111919 h 361950"/>
                <a:gd name="connsiteX6" fmla="*/ 13844 w 1685925"/>
                <a:gd name="connsiteY6" fmla="*/ 7144 h 361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85925" h="361950">
                  <a:moveTo>
                    <a:pt x="13844" y="7144"/>
                  </a:moveTo>
                  <a:lnTo>
                    <a:pt x="7176" y="133826"/>
                  </a:lnTo>
                  <a:cubicBezTo>
                    <a:pt x="6224" y="161449"/>
                    <a:pt x="26226" y="186214"/>
                    <a:pt x="53849" y="189071"/>
                  </a:cubicBezTo>
                  <a:lnTo>
                    <a:pt x="1597851" y="363379"/>
                  </a:lnTo>
                  <a:cubicBezTo>
                    <a:pt x="1637856" y="368141"/>
                    <a:pt x="1674051" y="337661"/>
                    <a:pt x="1675956" y="296704"/>
                  </a:cubicBezTo>
                  <a:lnTo>
                    <a:pt x="1686434" y="111919"/>
                  </a:lnTo>
                  <a:lnTo>
                    <a:pt x="13844" y="7144"/>
                  </a:lnTo>
                  <a:close/>
                </a:path>
              </a:pathLst>
            </a:custGeom>
            <a:solidFill>
              <a:srgbClr val="B3B3B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xmlns="" id="{201B44D6-F92F-461D-A50C-E9045F317764}"/>
                </a:ext>
              </a:extLst>
            </p:cNvPr>
            <p:cNvSpPr/>
            <p:nvPr/>
          </p:nvSpPr>
          <p:spPr>
            <a:xfrm>
              <a:off x="7715310" y="1593115"/>
              <a:ext cx="2775473" cy="3394037"/>
            </a:xfrm>
            <a:custGeom>
              <a:avLst/>
              <a:gdLst>
                <a:gd name="connsiteX0" fmla="*/ 1425389 w 2775473"/>
                <a:gd name="connsiteY0" fmla="*/ 306593 h 3394037"/>
                <a:gd name="connsiteX1" fmla="*/ 2775473 w 2775473"/>
                <a:gd name="connsiteY1" fmla="*/ 0 h 3394037"/>
                <a:gd name="connsiteX2" fmla="*/ 2565699 w 2775473"/>
                <a:gd name="connsiteY2" fmla="*/ 3394037 h 3394037"/>
                <a:gd name="connsiteX3" fmla="*/ 0 w 2775473"/>
                <a:gd name="connsiteY3" fmla="*/ 3281082 h 3394037"/>
                <a:gd name="connsiteX4" fmla="*/ 1425389 w 2775473"/>
                <a:gd name="connsiteY4" fmla="*/ 306593 h 3394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75473" h="3394037">
                  <a:moveTo>
                    <a:pt x="1425389" y="306593"/>
                  </a:moveTo>
                  <a:lnTo>
                    <a:pt x="2775473" y="0"/>
                  </a:lnTo>
                  <a:lnTo>
                    <a:pt x="2565699" y="3394037"/>
                  </a:lnTo>
                  <a:lnTo>
                    <a:pt x="0" y="3281082"/>
                  </a:lnTo>
                  <a:lnTo>
                    <a:pt x="1425389" y="306593"/>
                  </a:lnTo>
                  <a:close/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11" name="Text Placeholder 9">
            <a:extLst>
              <a:ext uri="{FF2B5EF4-FFF2-40B4-BE49-F238E27FC236}">
                <a16:creationId xmlns:a16="http://schemas.microsoft.com/office/drawing/2014/main" xmlns="" id="{8F734703-4A61-4A31-BB9E-0C690EB3522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54D90936-42A8-407A-87C1-0A47569609FC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859407" y="1640713"/>
            <a:ext cx="3631408" cy="3157745"/>
          </a:xfrm>
          <a:custGeom>
            <a:avLst/>
            <a:gdLst>
              <a:gd name="connsiteX0" fmla="*/ 0 w 3631408"/>
              <a:gd name="connsiteY0" fmla="*/ 0 h 3157745"/>
              <a:gd name="connsiteX1" fmla="*/ 3518328 w 3631408"/>
              <a:gd name="connsiteY1" fmla="*/ 797970 h 3157745"/>
              <a:gd name="connsiteX2" fmla="*/ 3631408 w 3631408"/>
              <a:gd name="connsiteY2" fmla="*/ 3025461 h 3157745"/>
              <a:gd name="connsiteX3" fmla="*/ 198427 w 3631408"/>
              <a:gd name="connsiteY3" fmla="*/ 3157745 h 3157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31408" h="3157745">
                <a:moveTo>
                  <a:pt x="0" y="0"/>
                </a:moveTo>
                <a:lnTo>
                  <a:pt x="3518328" y="797970"/>
                </a:lnTo>
                <a:lnTo>
                  <a:pt x="3631408" y="3025461"/>
                </a:lnTo>
                <a:lnTo>
                  <a:pt x="198427" y="315774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marR="0" indent="0" algn="ctr" defTabSz="914446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</a:t>
            </a:r>
            <a:endParaRPr lang="ko-KR" alt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xmlns="" id="{83239325-648E-4C47-A0FE-7713B34A5F6E}"/>
              </a:ext>
            </a:extLst>
          </p:cNvPr>
          <p:cNvGrpSpPr/>
          <p:nvPr userDrawn="1"/>
        </p:nvGrpSpPr>
        <p:grpSpPr>
          <a:xfrm flipV="1">
            <a:off x="5427361" y="1143268"/>
            <a:ext cx="1337278" cy="220479"/>
            <a:chOff x="5809673" y="3008118"/>
            <a:chExt cx="2419398" cy="398889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xmlns="" id="{6C34544F-4AFB-4567-9A14-BD40476D91DB}"/>
                </a:ext>
              </a:extLst>
            </p:cNvPr>
            <p:cNvSpPr/>
            <p:nvPr userDrawn="1"/>
          </p:nvSpPr>
          <p:spPr>
            <a:xfrm>
              <a:off x="5809673" y="3008118"/>
              <a:ext cx="398888" cy="39888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xmlns="" id="{EC347462-2243-4988-88A7-D48FDFC67F8A}"/>
                </a:ext>
              </a:extLst>
            </p:cNvPr>
            <p:cNvSpPr/>
            <p:nvPr userDrawn="1"/>
          </p:nvSpPr>
          <p:spPr>
            <a:xfrm>
              <a:off x="6314801" y="3008118"/>
              <a:ext cx="398888" cy="39888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xmlns="" id="{3AAED053-508E-4B0B-9E07-60D6E23602BC}"/>
                </a:ext>
              </a:extLst>
            </p:cNvPr>
            <p:cNvSpPr/>
            <p:nvPr userDrawn="1"/>
          </p:nvSpPr>
          <p:spPr>
            <a:xfrm>
              <a:off x="6819928" y="3008118"/>
              <a:ext cx="398888" cy="39888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xmlns="" id="{89D32752-7C30-4517-952B-8736B7299F1D}"/>
                </a:ext>
              </a:extLst>
            </p:cNvPr>
            <p:cNvSpPr/>
            <p:nvPr userDrawn="1"/>
          </p:nvSpPr>
          <p:spPr>
            <a:xfrm>
              <a:off x="7325056" y="3008118"/>
              <a:ext cx="398888" cy="39888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xmlns="" id="{D7307619-FF7D-47F2-9979-458DC7E6076E}"/>
                </a:ext>
              </a:extLst>
            </p:cNvPr>
            <p:cNvSpPr/>
            <p:nvPr userDrawn="1"/>
          </p:nvSpPr>
          <p:spPr>
            <a:xfrm>
              <a:off x="7830183" y="3008118"/>
              <a:ext cx="398888" cy="39888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780559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8249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3446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12469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 userDrawn="1"/>
        </p:nvSpPr>
        <p:spPr>
          <a:xfrm>
            <a:off x="0" y="-3175"/>
            <a:ext cx="12192000" cy="6861175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3" name="Trapezoid 123"/>
          <p:cNvSpPr/>
          <p:nvPr userDrawn="1"/>
        </p:nvSpPr>
        <p:spPr>
          <a:xfrm>
            <a:off x="536575" y="-3175"/>
            <a:ext cx="5181600" cy="6858000"/>
          </a:xfrm>
          <a:prstGeom prst="trapezoid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9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" name="Round Same Side Corner Rectangle 6"/>
          <p:cNvSpPr/>
          <p:nvPr userDrawn="1"/>
        </p:nvSpPr>
        <p:spPr>
          <a:xfrm rot="10800000">
            <a:off x="233363" y="4548188"/>
            <a:ext cx="1531937" cy="2154237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" name="Round Same Side Corner Rectangle 6"/>
          <p:cNvSpPr/>
          <p:nvPr userDrawn="1"/>
        </p:nvSpPr>
        <p:spPr>
          <a:xfrm rot="10800000">
            <a:off x="1819275" y="4548188"/>
            <a:ext cx="1531938" cy="2154237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6" name="Round Same Side Corner Rectangle 6"/>
          <p:cNvSpPr/>
          <p:nvPr userDrawn="1"/>
        </p:nvSpPr>
        <p:spPr>
          <a:xfrm rot="10800000">
            <a:off x="4994275" y="4548188"/>
            <a:ext cx="998538" cy="2154237"/>
          </a:xfrm>
          <a:custGeom>
            <a:avLst/>
            <a:gdLst/>
            <a:ahLst/>
            <a:cxnLst/>
            <a:rect l="l" t="t" r="r" b="b"/>
            <a:pathLst>
              <a:path w="998463" h="2154490">
                <a:moveTo>
                  <a:pt x="841789" y="978089"/>
                </a:moveTo>
                <a:lnTo>
                  <a:pt x="680139" y="978089"/>
                </a:lnTo>
                <a:lnTo>
                  <a:pt x="680139" y="237546"/>
                </a:lnTo>
                <a:cubicBezTo>
                  <a:pt x="680139" y="183534"/>
                  <a:pt x="716326" y="139748"/>
                  <a:pt x="760964" y="139748"/>
                </a:cubicBezTo>
                <a:cubicBezTo>
                  <a:pt x="805602" y="139748"/>
                  <a:pt x="841789" y="183534"/>
                  <a:pt x="841789" y="237546"/>
                </a:cubicBezTo>
                <a:close/>
                <a:moveTo>
                  <a:pt x="308085" y="1721436"/>
                </a:moveTo>
                <a:lnTo>
                  <a:pt x="146436" y="1721436"/>
                </a:lnTo>
                <a:lnTo>
                  <a:pt x="146436" y="234850"/>
                </a:lnTo>
                <a:cubicBezTo>
                  <a:pt x="146436" y="180838"/>
                  <a:pt x="182622" y="137052"/>
                  <a:pt x="227260" y="137052"/>
                </a:cubicBezTo>
                <a:cubicBezTo>
                  <a:pt x="271898" y="137052"/>
                  <a:pt x="308085" y="180838"/>
                  <a:pt x="308085" y="234850"/>
                </a:cubicBezTo>
                <a:close/>
                <a:moveTo>
                  <a:pt x="353617" y="1984286"/>
                </a:moveTo>
                <a:lnTo>
                  <a:pt x="353617" y="307247"/>
                </a:lnTo>
                <a:cubicBezTo>
                  <a:pt x="353617" y="195846"/>
                  <a:pt x="299337" y="105538"/>
                  <a:pt x="232380" y="105538"/>
                </a:cubicBezTo>
                <a:cubicBezTo>
                  <a:pt x="165422" y="105538"/>
                  <a:pt x="111143" y="195846"/>
                  <a:pt x="111143" y="307247"/>
                </a:cubicBezTo>
                <a:lnTo>
                  <a:pt x="111143" y="1984286"/>
                </a:lnTo>
                <a:close/>
                <a:moveTo>
                  <a:pt x="887320" y="1986981"/>
                </a:moveTo>
                <a:lnTo>
                  <a:pt x="887320" y="309942"/>
                </a:lnTo>
                <a:cubicBezTo>
                  <a:pt x="887320" y="198542"/>
                  <a:pt x="833041" y="108234"/>
                  <a:pt x="766083" y="108234"/>
                </a:cubicBezTo>
                <a:cubicBezTo>
                  <a:pt x="699126" y="108234"/>
                  <a:pt x="644846" y="198542"/>
                  <a:pt x="644846" y="309942"/>
                </a:cubicBezTo>
                <a:lnTo>
                  <a:pt x="644846" y="1986981"/>
                </a:lnTo>
                <a:close/>
                <a:moveTo>
                  <a:pt x="414419" y="2151795"/>
                </a:moveTo>
                <a:lnTo>
                  <a:pt x="50341" y="2151795"/>
                </a:lnTo>
                <a:cubicBezTo>
                  <a:pt x="22538" y="2151795"/>
                  <a:pt x="0" y="2114296"/>
                  <a:pt x="0" y="2068040"/>
                </a:cubicBezTo>
                <a:cubicBezTo>
                  <a:pt x="0" y="2021784"/>
                  <a:pt x="22538" y="1984286"/>
                  <a:pt x="50341" y="1984286"/>
                </a:cubicBezTo>
                <a:lnTo>
                  <a:pt x="54565" y="1984286"/>
                </a:lnTo>
                <a:lnTo>
                  <a:pt x="54565" y="295839"/>
                </a:lnTo>
                <a:cubicBezTo>
                  <a:pt x="54565" y="132451"/>
                  <a:pt x="134175" y="0"/>
                  <a:pt x="232379" y="0"/>
                </a:cubicBezTo>
                <a:cubicBezTo>
                  <a:pt x="330584" y="0"/>
                  <a:pt x="410194" y="132451"/>
                  <a:pt x="410194" y="295839"/>
                </a:cubicBezTo>
                <a:lnTo>
                  <a:pt x="410194" y="1984286"/>
                </a:lnTo>
                <a:lnTo>
                  <a:pt x="414419" y="1984286"/>
                </a:lnTo>
                <a:cubicBezTo>
                  <a:pt x="442221" y="1984286"/>
                  <a:pt x="464760" y="2021784"/>
                  <a:pt x="464760" y="2068040"/>
                </a:cubicBezTo>
                <a:cubicBezTo>
                  <a:pt x="464760" y="2114296"/>
                  <a:pt x="442221" y="2151795"/>
                  <a:pt x="414419" y="2151795"/>
                </a:cubicBezTo>
                <a:close/>
                <a:moveTo>
                  <a:pt x="948122" y="2154490"/>
                </a:moveTo>
                <a:lnTo>
                  <a:pt x="584044" y="2154490"/>
                </a:lnTo>
                <a:cubicBezTo>
                  <a:pt x="556242" y="2154490"/>
                  <a:pt x="533703" y="2116992"/>
                  <a:pt x="533703" y="2070736"/>
                </a:cubicBezTo>
                <a:cubicBezTo>
                  <a:pt x="533703" y="2024480"/>
                  <a:pt x="556242" y="1986981"/>
                  <a:pt x="584044" y="1986981"/>
                </a:cubicBezTo>
                <a:lnTo>
                  <a:pt x="588268" y="1986981"/>
                </a:lnTo>
                <a:lnTo>
                  <a:pt x="588268" y="298535"/>
                </a:lnTo>
                <a:cubicBezTo>
                  <a:pt x="588268" y="135147"/>
                  <a:pt x="667878" y="2696"/>
                  <a:pt x="766083" y="2696"/>
                </a:cubicBezTo>
                <a:cubicBezTo>
                  <a:pt x="864287" y="2696"/>
                  <a:pt x="943897" y="135147"/>
                  <a:pt x="943897" y="298535"/>
                </a:cubicBezTo>
                <a:lnTo>
                  <a:pt x="943897" y="1986981"/>
                </a:lnTo>
                <a:lnTo>
                  <a:pt x="948122" y="1986981"/>
                </a:lnTo>
                <a:cubicBezTo>
                  <a:pt x="975925" y="1986981"/>
                  <a:pt x="998463" y="2024480"/>
                  <a:pt x="998463" y="2070736"/>
                </a:cubicBezTo>
                <a:cubicBezTo>
                  <a:pt x="998463" y="2116992"/>
                  <a:pt x="975925" y="2154490"/>
                  <a:pt x="948122" y="215449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7" name="Round Same Side Corner Rectangle 6"/>
          <p:cNvSpPr/>
          <p:nvPr userDrawn="1"/>
        </p:nvSpPr>
        <p:spPr>
          <a:xfrm rot="10800000">
            <a:off x="3406775" y="4548188"/>
            <a:ext cx="1531938" cy="2154237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8" name="Oval 2"/>
          <p:cNvSpPr/>
          <p:nvPr userDrawn="1"/>
        </p:nvSpPr>
        <p:spPr>
          <a:xfrm rot="3709911">
            <a:off x="2541587" y="214313"/>
            <a:ext cx="1330325" cy="12192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9" name="Oval 2"/>
          <p:cNvSpPr/>
          <p:nvPr userDrawn="1"/>
        </p:nvSpPr>
        <p:spPr>
          <a:xfrm rot="19437896">
            <a:off x="1668463" y="2395538"/>
            <a:ext cx="1857375" cy="17018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0" name="Oval 2"/>
          <p:cNvSpPr/>
          <p:nvPr userDrawn="1"/>
        </p:nvSpPr>
        <p:spPr>
          <a:xfrm rot="3709911">
            <a:off x="2770982" y="1888331"/>
            <a:ext cx="919162" cy="84137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1" name="Oval 2"/>
          <p:cNvSpPr/>
          <p:nvPr userDrawn="1"/>
        </p:nvSpPr>
        <p:spPr>
          <a:xfrm>
            <a:off x="1531938" y="771525"/>
            <a:ext cx="1103312" cy="1011238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2" name="Oval 2"/>
          <p:cNvSpPr/>
          <p:nvPr userDrawn="1"/>
        </p:nvSpPr>
        <p:spPr>
          <a:xfrm rot="19437896">
            <a:off x="-106363" y="295275"/>
            <a:ext cx="1857376" cy="17018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3" name="Oval 2"/>
          <p:cNvSpPr/>
          <p:nvPr userDrawn="1"/>
        </p:nvSpPr>
        <p:spPr>
          <a:xfrm rot="19437896">
            <a:off x="3098800" y="566738"/>
            <a:ext cx="1858963" cy="17018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4" name="Oval 2"/>
          <p:cNvSpPr/>
          <p:nvPr userDrawn="1"/>
        </p:nvSpPr>
        <p:spPr>
          <a:xfrm rot="3709911">
            <a:off x="153988" y="1568450"/>
            <a:ext cx="917575" cy="84137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5" name="Oval 2"/>
          <p:cNvSpPr/>
          <p:nvPr userDrawn="1"/>
        </p:nvSpPr>
        <p:spPr>
          <a:xfrm rot="8100000">
            <a:off x="1368425" y="61913"/>
            <a:ext cx="957263" cy="8763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6" name="Oval 2"/>
          <p:cNvSpPr/>
          <p:nvPr userDrawn="1"/>
        </p:nvSpPr>
        <p:spPr>
          <a:xfrm rot="8100000">
            <a:off x="879475" y="1266825"/>
            <a:ext cx="2266950" cy="20764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7" name="Oval 2"/>
          <p:cNvSpPr/>
          <p:nvPr userDrawn="1"/>
        </p:nvSpPr>
        <p:spPr>
          <a:xfrm rot="5157174">
            <a:off x="3375025" y="1763713"/>
            <a:ext cx="1514475" cy="138747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8" name="Oval 2"/>
          <p:cNvSpPr/>
          <p:nvPr userDrawn="1"/>
        </p:nvSpPr>
        <p:spPr>
          <a:xfrm rot="900000">
            <a:off x="3221038" y="2808288"/>
            <a:ext cx="1131887" cy="103822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19" name="Oval 2"/>
          <p:cNvSpPr/>
          <p:nvPr userDrawn="1"/>
        </p:nvSpPr>
        <p:spPr>
          <a:xfrm rot="900000">
            <a:off x="1247775" y="3390900"/>
            <a:ext cx="1131888" cy="103822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20" name="Oval 2"/>
          <p:cNvSpPr/>
          <p:nvPr userDrawn="1"/>
        </p:nvSpPr>
        <p:spPr>
          <a:xfrm rot="3709911">
            <a:off x="130969" y="3537744"/>
            <a:ext cx="917575" cy="842963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21" name="Oval 2"/>
          <p:cNvSpPr/>
          <p:nvPr userDrawn="1"/>
        </p:nvSpPr>
        <p:spPr>
          <a:xfrm rot="19437896">
            <a:off x="41275" y="2324100"/>
            <a:ext cx="1858963" cy="17018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22" name="Oval 2"/>
          <p:cNvSpPr/>
          <p:nvPr userDrawn="1"/>
        </p:nvSpPr>
        <p:spPr>
          <a:xfrm rot="3709911">
            <a:off x="3868737" y="3363913"/>
            <a:ext cx="1330325" cy="12192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23" name="Oval 2"/>
          <p:cNvSpPr/>
          <p:nvPr userDrawn="1"/>
        </p:nvSpPr>
        <p:spPr>
          <a:xfrm rot="8100000">
            <a:off x="4751388" y="692150"/>
            <a:ext cx="957262" cy="8763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24" name="Oval 2"/>
          <p:cNvSpPr/>
          <p:nvPr userDrawn="1"/>
        </p:nvSpPr>
        <p:spPr>
          <a:xfrm rot="8100000">
            <a:off x="4262438" y="1897063"/>
            <a:ext cx="2266950" cy="20764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25" name="Oval 2"/>
          <p:cNvSpPr/>
          <p:nvPr userDrawn="1"/>
        </p:nvSpPr>
        <p:spPr>
          <a:xfrm rot="19437896">
            <a:off x="4745038" y="1862138"/>
            <a:ext cx="1298575" cy="119062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26" name="Oval 2"/>
          <p:cNvSpPr/>
          <p:nvPr userDrawn="1"/>
        </p:nvSpPr>
        <p:spPr>
          <a:xfrm rot="900000">
            <a:off x="1987550" y="2562225"/>
            <a:ext cx="1009650" cy="92392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27" name="Oval 2"/>
          <p:cNvSpPr/>
          <p:nvPr userDrawn="1"/>
        </p:nvSpPr>
        <p:spPr>
          <a:xfrm rot="3709911">
            <a:off x="2520156" y="3534570"/>
            <a:ext cx="1038225" cy="95091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28" name="Oval 2"/>
          <p:cNvSpPr/>
          <p:nvPr userDrawn="1"/>
        </p:nvSpPr>
        <p:spPr>
          <a:xfrm rot="3709911">
            <a:off x="3391694" y="302419"/>
            <a:ext cx="1038225" cy="950913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29" name="Oval 2"/>
          <p:cNvSpPr/>
          <p:nvPr userDrawn="1"/>
        </p:nvSpPr>
        <p:spPr>
          <a:xfrm rot="8100000">
            <a:off x="5019675" y="-26988"/>
            <a:ext cx="1309688" cy="120015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30" name="Oval 2"/>
          <p:cNvSpPr/>
          <p:nvPr userDrawn="1"/>
        </p:nvSpPr>
        <p:spPr>
          <a:xfrm rot="8100000">
            <a:off x="1936750" y="-77788"/>
            <a:ext cx="1309688" cy="120015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31" name="Oval 2"/>
          <p:cNvSpPr/>
          <p:nvPr userDrawn="1"/>
        </p:nvSpPr>
        <p:spPr>
          <a:xfrm rot="900000">
            <a:off x="5089525" y="3170238"/>
            <a:ext cx="1133475" cy="103822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32" name="Oval 2"/>
          <p:cNvSpPr/>
          <p:nvPr userDrawn="1"/>
        </p:nvSpPr>
        <p:spPr>
          <a:xfrm rot="900000">
            <a:off x="5407025" y="1111250"/>
            <a:ext cx="1003300" cy="91757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33" name="Oval 2"/>
          <p:cNvSpPr/>
          <p:nvPr userDrawn="1"/>
        </p:nvSpPr>
        <p:spPr>
          <a:xfrm rot="3709911">
            <a:off x="8142287" y="708026"/>
            <a:ext cx="1330325" cy="12192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34" name="Oval 2"/>
          <p:cNvSpPr/>
          <p:nvPr userDrawn="1"/>
        </p:nvSpPr>
        <p:spPr>
          <a:xfrm rot="19437896">
            <a:off x="7269163" y="2890838"/>
            <a:ext cx="1857375" cy="17018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35" name="Oval 2"/>
          <p:cNvSpPr/>
          <p:nvPr userDrawn="1"/>
        </p:nvSpPr>
        <p:spPr>
          <a:xfrm rot="3709911">
            <a:off x="8371682" y="2383631"/>
            <a:ext cx="919162" cy="84137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36" name="Oval 2"/>
          <p:cNvSpPr/>
          <p:nvPr userDrawn="1"/>
        </p:nvSpPr>
        <p:spPr>
          <a:xfrm>
            <a:off x="7132638" y="1266825"/>
            <a:ext cx="1103312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37" name="Oval 2"/>
          <p:cNvSpPr/>
          <p:nvPr userDrawn="1"/>
        </p:nvSpPr>
        <p:spPr>
          <a:xfrm rot="19437896">
            <a:off x="8699500" y="1060450"/>
            <a:ext cx="1858963" cy="1703388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38" name="Oval 2"/>
          <p:cNvSpPr/>
          <p:nvPr userDrawn="1"/>
        </p:nvSpPr>
        <p:spPr>
          <a:xfrm rot="3709911">
            <a:off x="5753895" y="2062956"/>
            <a:ext cx="919162" cy="84137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39" name="Oval 2"/>
          <p:cNvSpPr/>
          <p:nvPr userDrawn="1"/>
        </p:nvSpPr>
        <p:spPr>
          <a:xfrm rot="8100000">
            <a:off x="6969125" y="557213"/>
            <a:ext cx="957263" cy="8763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0" name="Oval 2"/>
          <p:cNvSpPr/>
          <p:nvPr userDrawn="1"/>
        </p:nvSpPr>
        <p:spPr>
          <a:xfrm rot="8100000">
            <a:off x="6480175" y="1760538"/>
            <a:ext cx="2266950" cy="207803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1" name="Oval 2"/>
          <p:cNvSpPr/>
          <p:nvPr userDrawn="1"/>
        </p:nvSpPr>
        <p:spPr>
          <a:xfrm rot="5157174">
            <a:off x="8977313" y="2259013"/>
            <a:ext cx="1512887" cy="138588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2" name="Oval 2"/>
          <p:cNvSpPr/>
          <p:nvPr userDrawn="1"/>
        </p:nvSpPr>
        <p:spPr>
          <a:xfrm rot="900000">
            <a:off x="8821738" y="3303588"/>
            <a:ext cx="1133475" cy="103663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3" name="Oval 2"/>
          <p:cNvSpPr/>
          <p:nvPr userDrawn="1"/>
        </p:nvSpPr>
        <p:spPr>
          <a:xfrm rot="900000">
            <a:off x="9048750" y="65088"/>
            <a:ext cx="1133475" cy="103822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4" name="Oval 2"/>
          <p:cNvSpPr/>
          <p:nvPr userDrawn="1"/>
        </p:nvSpPr>
        <p:spPr>
          <a:xfrm rot="3709911">
            <a:off x="5940425" y="3816350"/>
            <a:ext cx="919163" cy="842963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5" name="Oval 2"/>
          <p:cNvSpPr/>
          <p:nvPr userDrawn="1"/>
        </p:nvSpPr>
        <p:spPr>
          <a:xfrm rot="19437896">
            <a:off x="5641975" y="2817813"/>
            <a:ext cx="1858963" cy="17018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6" name="Oval 2"/>
          <p:cNvSpPr/>
          <p:nvPr userDrawn="1"/>
        </p:nvSpPr>
        <p:spPr>
          <a:xfrm rot="8100000">
            <a:off x="10352088" y="1185863"/>
            <a:ext cx="957262" cy="8763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7" name="Oval 2"/>
          <p:cNvSpPr/>
          <p:nvPr userDrawn="1"/>
        </p:nvSpPr>
        <p:spPr>
          <a:xfrm rot="8100000">
            <a:off x="9864725" y="2390775"/>
            <a:ext cx="2265363" cy="20764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8" name="Oval 2"/>
          <p:cNvSpPr/>
          <p:nvPr userDrawn="1"/>
        </p:nvSpPr>
        <p:spPr>
          <a:xfrm rot="19437896">
            <a:off x="10345738" y="2355850"/>
            <a:ext cx="1300162" cy="119062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9" name="Oval 2"/>
          <p:cNvSpPr/>
          <p:nvPr userDrawn="1"/>
        </p:nvSpPr>
        <p:spPr>
          <a:xfrm rot="900000">
            <a:off x="7588250" y="3055938"/>
            <a:ext cx="1009650" cy="92551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0" name="Oval 2"/>
          <p:cNvSpPr/>
          <p:nvPr userDrawn="1"/>
        </p:nvSpPr>
        <p:spPr>
          <a:xfrm rot="3709911">
            <a:off x="10321925" y="207963"/>
            <a:ext cx="1038225" cy="9525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1" name="Oval 2"/>
          <p:cNvSpPr/>
          <p:nvPr userDrawn="1"/>
        </p:nvSpPr>
        <p:spPr>
          <a:xfrm rot="3709911">
            <a:off x="8993187" y="796926"/>
            <a:ext cx="1038225" cy="9525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2" name="Oval 2"/>
          <p:cNvSpPr/>
          <p:nvPr userDrawn="1"/>
        </p:nvSpPr>
        <p:spPr>
          <a:xfrm rot="900000">
            <a:off x="10958513" y="3587750"/>
            <a:ext cx="1131887" cy="1036638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3" name="Oval 2"/>
          <p:cNvSpPr/>
          <p:nvPr userDrawn="1"/>
        </p:nvSpPr>
        <p:spPr>
          <a:xfrm rot="900000">
            <a:off x="11007725" y="1604963"/>
            <a:ext cx="1003300" cy="91916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4" name="Oval 2"/>
          <p:cNvSpPr/>
          <p:nvPr userDrawn="1"/>
        </p:nvSpPr>
        <p:spPr>
          <a:xfrm rot="19437896">
            <a:off x="6564313" y="801688"/>
            <a:ext cx="1857375" cy="17018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5" name="Oval 2"/>
          <p:cNvSpPr/>
          <p:nvPr userDrawn="1"/>
        </p:nvSpPr>
        <p:spPr>
          <a:xfrm rot="900000">
            <a:off x="5940425" y="52388"/>
            <a:ext cx="1008063" cy="92551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6" name="Oval 2"/>
          <p:cNvSpPr/>
          <p:nvPr userDrawn="1"/>
        </p:nvSpPr>
        <p:spPr>
          <a:xfrm rot="5157174">
            <a:off x="6223000" y="287338"/>
            <a:ext cx="1514475" cy="138747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7" name="Oval 2"/>
          <p:cNvSpPr/>
          <p:nvPr userDrawn="1"/>
        </p:nvSpPr>
        <p:spPr>
          <a:xfrm rot="8100000">
            <a:off x="7462838" y="-219075"/>
            <a:ext cx="1617662" cy="148272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8" name="Oval 2"/>
          <p:cNvSpPr/>
          <p:nvPr userDrawn="1"/>
        </p:nvSpPr>
        <p:spPr>
          <a:xfrm rot="8100000">
            <a:off x="11309350" y="476250"/>
            <a:ext cx="1068388" cy="9779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9" name="Round Same Side Corner Rectangle 6"/>
          <p:cNvSpPr/>
          <p:nvPr userDrawn="1"/>
        </p:nvSpPr>
        <p:spPr>
          <a:xfrm rot="10800000">
            <a:off x="6059488" y="4548188"/>
            <a:ext cx="1531937" cy="2154237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60" name="Round Same Side Corner Rectangle 6"/>
          <p:cNvSpPr/>
          <p:nvPr userDrawn="1"/>
        </p:nvSpPr>
        <p:spPr>
          <a:xfrm rot="10800000">
            <a:off x="7646988" y="4548188"/>
            <a:ext cx="1531937" cy="2154237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61" name="Round Same Side Corner Rectangle 6"/>
          <p:cNvSpPr/>
          <p:nvPr userDrawn="1"/>
        </p:nvSpPr>
        <p:spPr>
          <a:xfrm rot="10800000">
            <a:off x="9234488" y="4548188"/>
            <a:ext cx="1530350" cy="2154237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62" name="Round Same Side Corner Rectangle 6"/>
          <p:cNvSpPr/>
          <p:nvPr userDrawn="1"/>
        </p:nvSpPr>
        <p:spPr>
          <a:xfrm rot="10800000">
            <a:off x="10855325" y="4557713"/>
            <a:ext cx="998538" cy="2154237"/>
          </a:xfrm>
          <a:custGeom>
            <a:avLst/>
            <a:gdLst/>
            <a:ahLst/>
            <a:cxnLst/>
            <a:rect l="l" t="t" r="r" b="b"/>
            <a:pathLst>
              <a:path w="998463" h="2154490">
                <a:moveTo>
                  <a:pt x="841789" y="978089"/>
                </a:moveTo>
                <a:lnTo>
                  <a:pt x="680139" y="978089"/>
                </a:lnTo>
                <a:lnTo>
                  <a:pt x="680139" y="237546"/>
                </a:lnTo>
                <a:cubicBezTo>
                  <a:pt x="680139" y="183534"/>
                  <a:pt x="716326" y="139748"/>
                  <a:pt x="760964" y="139748"/>
                </a:cubicBezTo>
                <a:cubicBezTo>
                  <a:pt x="805602" y="139748"/>
                  <a:pt x="841789" y="183534"/>
                  <a:pt x="841789" y="237546"/>
                </a:cubicBezTo>
                <a:close/>
                <a:moveTo>
                  <a:pt x="308085" y="1721436"/>
                </a:moveTo>
                <a:lnTo>
                  <a:pt x="146436" y="1721436"/>
                </a:lnTo>
                <a:lnTo>
                  <a:pt x="146436" y="234850"/>
                </a:lnTo>
                <a:cubicBezTo>
                  <a:pt x="146436" y="180838"/>
                  <a:pt x="182622" y="137052"/>
                  <a:pt x="227260" y="137052"/>
                </a:cubicBezTo>
                <a:cubicBezTo>
                  <a:pt x="271898" y="137052"/>
                  <a:pt x="308085" y="180838"/>
                  <a:pt x="308085" y="234850"/>
                </a:cubicBezTo>
                <a:close/>
                <a:moveTo>
                  <a:pt x="353617" y="1984286"/>
                </a:moveTo>
                <a:lnTo>
                  <a:pt x="353617" y="307247"/>
                </a:lnTo>
                <a:cubicBezTo>
                  <a:pt x="353617" y="195846"/>
                  <a:pt x="299337" y="105538"/>
                  <a:pt x="232380" y="105538"/>
                </a:cubicBezTo>
                <a:cubicBezTo>
                  <a:pt x="165422" y="105538"/>
                  <a:pt x="111143" y="195846"/>
                  <a:pt x="111143" y="307247"/>
                </a:cubicBezTo>
                <a:lnTo>
                  <a:pt x="111143" y="1984286"/>
                </a:lnTo>
                <a:close/>
                <a:moveTo>
                  <a:pt x="887320" y="1986981"/>
                </a:moveTo>
                <a:lnTo>
                  <a:pt x="887320" y="309942"/>
                </a:lnTo>
                <a:cubicBezTo>
                  <a:pt x="887320" y="198542"/>
                  <a:pt x="833041" y="108234"/>
                  <a:pt x="766083" y="108234"/>
                </a:cubicBezTo>
                <a:cubicBezTo>
                  <a:pt x="699126" y="108234"/>
                  <a:pt x="644846" y="198542"/>
                  <a:pt x="644846" y="309942"/>
                </a:cubicBezTo>
                <a:lnTo>
                  <a:pt x="644846" y="1986981"/>
                </a:lnTo>
                <a:close/>
                <a:moveTo>
                  <a:pt x="414419" y="2151795"/>
                </a:moveTo>
                <a:lnTo>
                  <a:pt x="50341" y="2151795"/>
                </a:lnTo>
                <a:cubicBezTo>
                  <a:pt x="22538" y="2151795"/>
                  <a:pt x="0" y="2114296"/>
                  <a:pt x="0" y="2068040"/>
                </a:cubicBezTo>
                <a:cubicBezTo>
                  <a:pt x="0" y="2021784"/>
                  <a:pt x="22538" y="1984286"/>
                  <a:pt x="50341" y="1984286"/>
                </a:cubicBezTo>
                <a:lnTo>
                  <a:pt x="54565" y="1984286"/>
                </a:lnTo>
                <a:lnTo>
                  <a:pt x="54565" y="295839"/>
                </a:lnTo>
                <a:cubicBezTo>
                  <a:pt x="54565" y="132451"/>
                  <a:pt x="134175" y="0"/>
                  <a:pt x="232379" y="0"/>
                </a:cubicBezTo>
                <a:cubicBezTo>
                  <a:pt x="330584" y="0"/>
                  <a:pt x="410194" y="132451"/>
                  <a:pt x="410194" y="295839"/>
                </a:cubicBezTo>
                <a:lnTo>
                  <a:pt x="410194" y="1984286"/>
                </a:lnTo>
                <a:lnTo>
                  <a:pt x="414419" y="1984286"/>
                </a:lnTo>
                <a:cubicBezTo>
                  <a:pt x="442221" y="1984286"/>
                  <a:pt x="464760" y="2021784"/>
                  <a:pt x="464760" y="2068040"/>
                </a:cubicBezTo>
                <a:cubicBezTo>
                  <a:pt x="464760" y="2114296"/>
                  <a:pt x="442221" y="2151795"/>
                  <a:pt x="414419" y="2151795"/>
                </a:cubicBezTo>
                <a:close/>
                <a:moveTo>
                  <a:pt x="948122" y="2154490"/>
                </a:moveTo>
                <a:lnTo>
                  <a:pt x="584044" y="2154490"/>
                </a:lnTo>
                <a:cubicBezTo>
                  <a:pt x="556242" y="2154490"/>
                  <a:pt x="533703" y="2116992"/>
                  <a:pt x="533703" y="2070736"/>
                </a:cubicBezTo>
                <a:cubicBezTo>
                  <a:pt x="533703" y="2024480"/>
                  <a:pt x="556242" y="1986981"/>
                  <a:pt x="584044" y="1986981"/>
                </a:cubicBezTo>
                <a:lnTo>
                  <a:pt x="588268" y="1986981"/>
                </a:lnTo>
                <a:lnTo>
                  <a:pt x="588268" y="298535"/>
                </a:lnTo>
                <a:cubicBezTo>
                  <a:pt x="588268" y="135147"/>
                  <a:pt x="667878" y="2696"/>
                  <a:pt x="766083" y="2696"/>
                </a:cubicBezTo>
                <a:cubicBezTo>
                  <a:pt x="864287" y="2696"/>
                  <a:pt x="943897" y="135147"/>
                  <a:pt x="943897" y="298535"/>
                </a:cubicBezTo>
                <a:lnTo>
                  <a:pt x="943897" y="1986981"/>
                </a:lnTo>
                <a:lnTo>
                  <a:pt x="948122" y="1986981"/>
                </a:lnTo>
                <a:cubicBezTo>
                  <a:pt x="975925" y="1986981"/>
                  <a:pt x="998463" y="2024480"/>
                  <a:pt x="998463" y="2070736"/>
                </a:cubicBezTo>
                <a:cubicBezTo>
                  <a:pt x="998463" y="2116992"/>
                  <a:pt x="975925" y="2154490"/>
                  <a:pt x="948122" y="215449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63" name="Rectangle 110"/>
          <p:cNvSpPr/>
          <p:nvPr userDrawn="1"/>
        </p:nvSpPr>
        <p:spPr>
          <a:xfrm>
            <a:off x="4834532" y="0"/>
            <a:ext cx="7357467" cy="6858000"/>
          </a:xfrm>
          <a:prstGeom prst="rect">
            <a:avLst/>
          </a:prstGeom>
          <a:gradFill flip="none" rotWithShape="1">
            <a:gsLst>
              <a:gs pos="53000">
                <a:srgbClr val="F3F3F3">
                  <a:alpha val="50000"/>
                </a:srgbClr>
              </a:gs>
              <a:gs pos="0">
                <a:schemeClr val="bg1">
                  <a:lumMod val="85000"/>
                </a:schemeClr>
              </a:gs>
              <a:gs pos="100000">
                <a:schemeClr val="bg1">
                  <a:lumMod val="90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31900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6C9218-FC81-4322-931D-EC134CAC899E}" type="datetimeFigureOut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09.02.2025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5699CFA-CC5C-4B76-9861-673B90B8358C}" type="slidenum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03140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D8BD707-D9CF-40AE-B4C6-C98DA3205C09}" type="datetimeFigureOut"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2/9/2025</a:t>
            </a:fld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D6082F6-F919-4F4D-9F70-5B1A41F5F02A}" type="slidenum"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alt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11452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BD27E2-F63E-406C-A79E-E5FADE0DA9C3}" type="datetimeFigureOut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09.02.2025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76CC8D0-8F72-4E0F-8912-E8B405673341}" type="slidenum">
              <a:rPr kumimoji="0" lang="ru-RU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52174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65056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74243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 userDrawn="1"/>
        </p:nvSpPr>
        <p:spPr>
          <a:xfrm>
            <a:off x="0" y="-3175"/>
            <a:ext cx="12192000" cy="6861175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/>
          </a:p>
        </p:txBody>
      </p:sp>
      <p:sp>
        <p:nvSpPr>
          <p:cNvPr id="3" name="Trapezoid 123"/>
          <p:cNvSpPr/>
          <p:nvPr userDrawn="1"/>
        </p:nvSpPr>
        <p:spPr>
          <a:xfrm>
            <a:off x="536575" y="-3175"/>
            <a:ext cx="5181600" cy="6858000"/>
          </a:xfrm>
          <a:prstGeom prst="trapezoid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9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4" name="Round Same Side Corner Rectangle 6"/>
          <p:cNvSpPr/>
          <p:nvPr userDrawn="1"/>
        </p:nvSpPr>
        <p:spPr>
          <a:xfrm rot="10800000">
            <a:off x="233363" y="4548188"/>
            <a:ext cx="1531937" cy="2154237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5" name="Round Same Side Corner Rectangle 6"/>
          <p:cNvSpPr/>
          <p:nvPr userDrawn="1"/>
        </p:nvSpPr>
        <p:spPr>
          <a:xfrm rot="10800000">
            <a:off x="1819275" y="4548188"/>
            <a:ext cx="1531938" cy="2154237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6" name="Round Same Side Corner Rectangle 6"/>
          <p:cNvSpPr/>
          <p:nvPr userDrawn="1"/>
        </p:nvSpPr>
        <p:spPr>
          <a:xfrm rot="10800000">
            <a:off x="4994275" y="4548188"/>
            <a:ext cx="998538" cy="2154237"/>
          </a:xfrm>
          <a:custGeom>
            <a:avLst/>
            <a:gdLst/>
            <a:ahLst/>
            <a:cxnLst/>
            <a:rect l="l" t="t" r="r" b="b"/>
            <a:pathLst>
              <a:path w="998463" h="2154490">
                <a:moveTo>
                  <a:pt x="841789" y="978089"/>
                </a:moveTo>
                <a:lnTo>
                  <a:pt x="680139" y="978089"/>
                </a:lnTo>
                <a:lnTo>
                  <a:pt x="680139" y="237546"/>
                </a:lnTo>
                <a:cubicBezTo>
                  <a:pt x="680139" y="183534"/>
                  <a:pt x="716326" y="139748"/>
                  <a:pt x="760964" y="139748"/>
                </a:cubicBezTo>
                <a:cubicBezTo>
                  <a:pt x="805602" y="139748"/>
                  <a:pt x="841789" y="183534"/>
                  <a:pt x="841789" y="237546"/>
                </a:cubicBezTo>
                <a:close/>
                <a:moveTo>
                  <a:pt x="308085" y="1721436"/>
                </a:moveTo>
                <a:lnTo>
                  <a:pt x="146436" y="1721436"/>
                </a:lnTo>
                <a:lnTo>
                  <a:pt x="146436" y="234850"/>
                </a:lnTo>
                <a:cubicBezTo>
                  <a:pt x="146436" y="180838"/>
                  <a:pt x="182622" y="137052"/>
                  <a:pt x="227260" y="137052"/>
                </a:cubicBezTo>
                <a:cubicBezTo>
                  <a:pt x="271898" y="137052"/>
                  <a:pt x="308085" y="180838"/>
                  <a:pt x="308085" y="234850"/>
                </a:cubicBezTo>
                <a:close/>
                <a:moveTo>
                  <a:pt x="353617" y="1984286"/>
                </a:moveTo>
                <a:lnTo>
                  <a:pt x="353617" y="307247"/>
                </a:lnTo>
                <a:cubicBezTo>
                  <a:pt x="353617" y="195846"/>
                  <a:pt x="299337" y="105538"/>
                  <a:pt x="232380" y="105538"/>
                </a:cubicBezTo>
                <a:cubicBezTo>
                  <a:pt x="165422" y="105538"/>
                  <a:pt x="111143" y="195846"/>
                  <a:pt x="111143" y="307247"/>
                </a:cubicBezTo>
                <a:lnTo>
                  <a:pt x="111143" y="1984286"/>
                </a:lnTo>
                <a:close/>
                <a:moveTo>
                  <a:pt x="887320" y="1986981"/>
                </a:moveTo>
                <a:lnTo>
                  <a:pt x="887320" y="309942"/>
                </a:lnTo>
                <a:cubicBezTo>
                  <a:pt x="887320" y="198542"/>
                  <a:pt x="833041" y="108234"/>
                  <a:pt x="766083" y="108234"/>
                </a:cubicBezTo>
                <a:cubicBezTo>
                  <a:pt x="699126" y="108234"/>
                  <a:pt x="644846" y="198542"/>
                  <a:pt x="644846" y="309942"/>
                </a:cubicBezTo>
                <a:lnTo>
                  <a:pt x="644846" y="1986981"/>
                </a:lnTo>
                <a:close/>
                <a:moveTo>
                  <a:pt x="414419" y="2151795"/>
                </a:moveTo>
                <a:lnTo>
                  <a:pt x="50341" y="2151795"/>
                </a:lnTo>
                <a:cubicBezTo>
                  <a:pt x="22538" y="2151795"/>
                  <a:pt x="0" y="2114296"/>
                  <a:pt x="0" y="2068040"/>
                </a:cubicBezTo>
                <a:cubicBezTo>
                  <a:pt x="0" y="2021784"/>
                  <a:pt x="22538" y="1984286"/>
                  <a:pt x="50341" y="1984286"/>
                </a:cubicBezTo>
                <a:lnTo>
                  <a:pt x="54565" y="1984286"/>
                </a:lnTo>
                <a:lnTo>
                  <a:pt x="54565" y="295839"/>
                </a:lnTo>
                <a:cubicBezTo>
                  <a:pt x="54565" y="132451"/>
                  <a:pt x="134175" y="0"/>
                  <a:pt x="232379" y="0"/>
                </a:cubicBezTo>
                <a:cubicBezTo>
                  <a:pt x="330584" y="0"/>
                  <a:pt x="410194" y="132451"/>
                  <a:pt x="410194" y="295839"/>
                </a:cubicBezTo>
                <a:lnTo>
                  <a:pt x="410194" y="1984286"/>
                </a:lnTo>
                <a:lnTo>
                  <a:pt x="414419" y="1984286"/>
                </a:lnTo>
                <a:cubicBezTo>
                  <a:pt x="442221" y="1984286"/>
                  <a:pt x="464760" y="2021784"/>
                  <a:pt x="464760" y="2068040"/>
                </a:cubicBezTo>
                <a:cubicBezTo>
                  <a:pt x="464760" y="2114296"/>
                  <a:pt x="442221" y="2151795"/>
                  <a:pt x="414419" y="2151795"/>
                </a:cubicBezTo>
                <a:close/>
                <a:moveTo>
                  <a:pt x="948122" y="2154490"/>
                </a:moveTo>
                <a:lnTo>
                  <a:pt x="584044" y="2154490"/>
                </a:lnTo>
                <a:cubicBezTo>
                  <a:pt x="556242" y="2154490"/>
                  <a:pt x="533703" y="2116992"/>
                  <a:pt x="533703" y="2070736"/>
                </a:cubicBezTo>
                <a:cubicBezTo>
                  <a:pt x="533703" y="2024480"/>
                  <a:pt x="556242" y="1986981"/>
                  <a:pt x="584044" y="1986981"/>
                </a:cubicBezTo>
                <a:lnTo>
                  <a:pt x="588268" y="1986981"/>
                </a:lnTo>
                <a:lnTo>
                  <a:pt x="588268" y="298535"/>
                </a:lnTo>
                <a:cubicBezTo>
                  <a:pt x="588268" y="135147"/>
                  <a:pt x="667878" y="2696"/>
                  <a:pt x="766083" y="2696"/>
                </a:cubicBezTo>
                <a:cubicBezTo>
                  <a:pt x="864287" y="2696"/>
                  <a:pt x="943897" y="135147"/>
                  <a:pt x="943897" y="298535"/>
                </a:cubicBezTo>
                <a:lnTo>
                  <a:pt x="943897" y="1986981"/>
                </a:lnTo>
                <a:lnTo>
                  <a:pt x="948122" y="1986981"/>
                </a:lnTo>
                <a:cubicBezTo>
                  <a:pt x="975925" y="1986981"/>
                  <a:pt x="998463" y="2024480"/>
                  <a:pt x="998463" y="2070736"/>
                </a:cubicBezTo>
                <a:cubicBezTo>
                  <a:pt x="998463" y="2116992"/>
                  <a:pt x="975925" y="2154490"/>
                  <a:pt x="948122" y="215449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7" name="Round Same Side Corner Rectangle 6"/>
          <p:cNvSpPr/>
          <p:nvPr userDrawn="1"/>
        </p:nvSpPr>
        <p:spPr>
          <a:xfrm rot="10800000">
            <a:off x="3406775" y="4548188"/>
            <a:ext cx="1531938" cy="2154237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8" name="Oval 2"/>
          <p:cNvSpPr/>
          <p:nvPr userDrawn="1"/>
        </p:nvSpPr>
        <p:spPr>
          <a:xfrm rot="3709911">
            <a:off x="2541587" y="214313"/>
            <a:ext cx="1330325" cy="12192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 dirty="0"/>
          </a:p>
        </p:txBody>
      </p:sp>
      <p:sp>
        <p:nvSpPr>
          <p:cNvPr id="9" name="Oval 2"/>
          <p:cNvSpPr/>
          <p:nvPr userDrawn="1"/>
        </p:nvSpPr>
        <p:spPr>
          <a:xfrm rot="19437896">
            <a:off x="1668463" y="2395538"/>
            <a:ext cx="1857375" cy="17018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10" name="Oval 2"/>
          <p:cNvSpPr/>
          <p:nvPr userDrawn="1"/>
        </p:nvSpPr>
        <p:spPr>
          <a:xfrm rot="3709911">
            <a:off x="2770982" y="1888331"/>
            <a:ext cx="919162" cy="84137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11" name="Oval 2"/>
          <p:cNvSpPr/>
          <p:nvPr userDrawn="1"/>
        </p:nvSpPr>
        <p:spPr>
          <a:xfrm>
            <a:off x="1531938" y="771525"/>
            <a:ext cx="1103312" cy="1011238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12" name="Oval 2"/>
          <p:cNvSpPr/>
          <p:nvPr userDrawn="1"/>
        </p:nvSpPr>
        <p:spPr>
          <a:xfrm rot="19437896">
            <a:off x="-106363" y="295275"/>
            <a:ext cx="1857376" cy="17018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13" name="Oval 2"/>
          <p:cNvSpPr/>
          <p:nvPr userDrawn="1"/>
        </p:nvSpPr>
        <p:spPr>
          <a:xfrm rot="19437896">
            <a:off x="3098800" y="566738"/>
            <a:ext cx="1858963" cy="17018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14" name="Oval 2"/>
          <p:cNvSpPr/>
          <p:nvPr userDrawn="1"/>
        </p:nvSpPr>
        <p:spPr>
          <a:xfrm rot="3709911">
            <a:off x="153988" y="1568450"/>
            <a:ext cx="917575" cy="84137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15" name="Oval 2"/>
          <p:cNvSpPr/>
          <p:nvPr userDrawn="1"/>
        </p:nvSpPr>
        <p:spPr>
          <a:xfrm rot="8100000">
            <a:off x="1368425" y="61913"/>
            <a:ext cx="957263" cy="8763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16" name="Oval 2"/>
          <p:cNvSpPr/>
          <p:nvPr userDrawn="1"/>
        </p:nvSpPr>
        <p:spPr>
          <a:xfrm rot="8100000">
            <a:off x="879475" y="1266825"/>
            <a:ext cx="2266950" cy="20764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17" name="Oval 2"/>
          <p:cNvSpPr/>
          <p:nvPr userDrawn="1"/>
        </p:nvSpPr>
        <p:spPr>
          <a:xfrm rot="5157174">
            <a:off x="3375025" y="1763713"/>
            <a:ext cx="1514475" cy="138747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18" name="Oval 2"/>
          <p:cNvSpPr/>
          <p:nvPr userDrawn="1"/>
        </p:nvSpPr>
        <p:spPr>
          <a:xfrm rot="900000">
            <a:off x="3221038" y="2808288"/>
            <a:ext cx="1131887" cy="103822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19" name="Oval 2"/>
          <p:cNvSpPr/>
          <p:nvPr userDrawn="1"/>
        </p:nvSpPr>
        <p:spPr>
          <a:xfrm rot="900000">
            <a:off x="1247775" y="3390900"/>
            <a:ext cx="1131888" cy="103822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20" name="Oval 2"/>
          <p:cNvSpPr/>
          <p:nvPr userDrawn="1"/>
        </p:nvSpPr>
        <p:spPr>
          <a:xfrm rot="3709911">
            <a:off x="130969" y="3537744"/>
            <a:ext cx="917575" cy="842963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21" name="Oval 2"/>
          <p:cNvSpPr/>
          <p:nvPr userDrawn="1"/>
        </p:nvSpPr>
        <p:spPr>
          <a:xfrm rot="19437896">
            <a:off x="41275" y="2324100"/>
            <a:ext cx="1858963" cy="17018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22" name="Oval 2"/>
          <p:cNvSpPr/>
          <p:nvPr userDrawn="1"/>
        </p:nvSpPr>
        <p:spPr>
          <a:xfrm rot="3709911">
            <a:off x="3868737" y="3363913"/>
            <a:ext cx="1330325" cy="12192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 dirty="0"/>
          </a:p>
        </p:txBody>
      </p:sp>
      <p:sp>
        <p:nvSpPr>
          <p:cNvPr id="23" name="Oval 2"/>
          <p:cNvSpPr/>
          <p:nvPr userDrawn="1"/>
        </p:nvSpPr>
        <p:spPr>
          <a:xfrm rot="8100000">
            <a:off x="4751388" y="692150"/>
            <a:ext cx="957262" cy="8763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24" name="Oval 2"/>
          <p:cNvSpPr/>
          <p:nvPr userDrawn="1"/>
        </p:nvSpPr>
        <p:spPr>
          <a:xfrm rot="8100000">
            <a:off x="4262438" y="1897063"/>
            <a:ext cx="2266950" cy="20764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25" name="Oval 2"/>
          <p:cNvSpPr/>
          <p:nvPr userDrawn="1"/>
        </p:nvSpPr>
        <p:spPr>
          <a:xfrm rot="19437896">
            <a:off x="4745038" y="1862138"/>
            <a:ext cx="1298575" cy="119062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26" name="Oval 2"/>
          <p:cNvSpPr/>
          <p:nvPr userDrawn="1"/>
        </p:nvSpPr>
        <p:spPr>
          <a:xfrm rot="900000">
            <a:off x="1987550" y="2562225"/>
            <a:ext cx="1009650" cy="92392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27" name="Oval 2"/>
          <p:cNvSpPr/>
          <p:nvPr userDrawn="1"/>
        </p:nvSpPr>
        <p:spPr>
          <a:xfrm rot="3709911">
            <a:off x="2520156" y="3534570"/>
            <a:ext cx="1038225" cy="95091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28" name="Oval 2"/>
          <p:cNvSpPr/>
          <p:nvPr userDrawn="1"/>
        </p:nvSpPr>
        <p:spPr>
          <a:xfrm rot="3709911">
            <a:off x="3391694" y="302419"/>
            <a:ext cx="1038225" cy="950913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29" name="Oval 2"/>
          <p:cNvSpPr/>
          <p:nvPr userDrawn="1"/>
        </p:nvSpPr>
        <p:spPr>
          <a:xfrm rot="8100000">
            <a:off x="5019675" y="-26988"/>
            <a:ext cx="1309688" cy="120015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30" name="Oval 2"/>
          <p:cNvSpPr/>
          <p:nvPr userDrawn="1"/>
        </p:nvSpPr>
        <p:spPr>
          <a:xfrm rot="8100000">
            <a:off x="1936750" y="-77788"/>
            <a:ext cx="1309688" cy="120015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31" name="Oval 2"/>
          <p:cNvSpPr/>
          <p:nvPr userDrawn="1"/>
        </p:nvSpPr>
        <p:spPr>
          <a:xfrm rot="900000">
            <a:off x="5089525" y="3170238"/>
            <a:ext cx="1133475" cy="103822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32" name="Oval 2"/>
          <p:cNvSpPr/>
          <p:nvPr userDrawn="1"/>
        </p:nvSpPr>
        <p:spPr>
          <a:xfrm rot="900000">
            <a:off x="5407025" y="1111250"/>
            <a:ext cx="1003300" cy="91757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33" name="Oval 2"/>
          <p:cNvSpPr/>
          <p:nvPr userDrawn="1"/>
        </p:nvSpPr>
        <p:spPr>
          <a:xfrm rot="3709911">
            <a:off x="8142287" y="708026"/>
            <a:ext cx="1330325" cy="12192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 dirty="0"/>
          </a:p>
        </p:txBody>
      </p:sp>
      <p:sp>
        <p:nvSpPr>
          <p:cNvPr id="34" name="Oval 2"/>
          <p:cNvSpPr/>
          <p:nvPr userDrawn="1"/>
        </p:nvSpPr>
        <p:spPr>
          <a:xfrm rot="19437896">
            <a:off x="7269163" y="2890838"/>
            <a:ext cx="1857375" cy="17018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35" name="Oval 2"/>
          <p:cNvSpPr/>
          <p:nvPr userDrawn="1"/>
        </p:nvSpPr>
        <p:spPr>
          <a:xfrm rot="3709911">
            <a:off x="8371682" y="2383631"/>
            <a:ext cx="919162" cy="84137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36" name="Oval 2"/>
          <p:cNvSpPr/>
          <p:nvPr userDrawn="1"/>
        </p:nvSpPr>
        <p:spPr>
          <a:xfrm>
            <a:off x="7132638" y="1266825"/>
            <a:ext cx="1103312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37" name="Oval 2"/>
          <p:cNvSpPr/>
          <p:nvPr userDrawn="1"/>
        </p:nvSpPr>
        <p:spPr>
          <a:xfrm rot="19437896">
            <a:off x="8699500" y="1060450"/>
            <a:ext cx="1858963" cy="1703388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38" name="Oval 2"/>
          <p:cNvSpPr/>
          <p:nvPr userDrawn="1"/>
        </p:nvSpPr>
        <p:spPr>
          <a:xfrm rot="3709911">
            <a:off x="5753895" y="2062956"/>
            <a:ext cx="919162" cy="84137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39" name="Oval 2"/>
          <p:cNvSpPr/>
          <p:nvPr userDrawn="1"/>
        </p:nvSpPr>
        <p:spPr>
          <a:xfrm rot="8100000">
            <a:off x="6969125" y="557213"/>
            <a:ext cx="957263" cy="8763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40" name="Oval 2"/>
          <p:cNvSpPr/>
          <p:nvPr userDrawn="1"/>
        </p:nvSpPr>
        <p:spPr>
          <a:xfrm rot="8100000">
            <a:off x="6480175" y="1760538"/>
            <a:ext cx="2266950" cy="207803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41" name="Oval 2"/>
          <p:cNvSpPr/>
          <p:nvPr userDrawn="1"/>
        </p:nvSpPr>
        <p:spPr>
          <a:xfrm rot="5157174">
            <a:off x="8977313" y="2259013"/>
            <a:ext cx="1512887" cy="138588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42" name="Oval 2"/>
          <p:cNvSpPr/>
          <p:nvPr userDrawn="1"/>
        </p:nvSpPr>
        <p:spPr>
          <a:xfrm rot="900000">
            <a:off x="8821738" y="3303588"/>
            <a:ext cx="1133475" cy="103663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43" name="Oval 2"/>
          <p:cNvSpPr/>
          <p:nvPr userDrawn="1"/>
        </p:nvSpPr>
        <p:spPr>
          <a:xfrm rot="900000">
            <a:off x="9048750" y="65088"/>
            <a:ext cx="1133475" cy="103822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44" name="Oval 2"/>
          <p:cNvSpPr/>
          <p:nvPr userDrawn="1"/>
        </p:nvSpPr>
        <p:spPr>
          <a:xfrm rot="3709911">
            <a:off x="5940425" y="3816350"/>
            <a:ext cx="919163" cy="842963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45" name="Oval 2"/>
          <p:cNvSpPr/>
          <p:nvPr userDrawn="1"/>
        </p:nvSpPr>
        <p:spPr>
          <a:xfrm rot="19437896">
            <a:off x="5641975" y="2817813"/>
            <a:ext cx="1858963" cy="17018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46" name="Oval 2"/>
          <p:cNvSpPr/>
          <p:nvPr userDrawn="1"/>
        </p:nvSpPr>
        <p:spPr>
          <a:xfrm rot="8100000">
            <a:off x="10352088" y="1185863"/>
            <a:ext cx="957262" cy="8763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47" name="Oval 2"/>
          <p:cNvSpPr/>
          <p:nvPr userDrawn="1"/>
        </p:nvSpPr>
        <p:spPr>
          <a:xfrm rot="8100000">
            <a:off x="9864725" y="2390775"/>
            <a:ext cx="2265363" cy="20764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48" name="Oval 2"/>
          <p:cNvSpPr/>
          <p:nvPr userDrawn="1"/>
        </p:nvSpPr>
        <p:spPr>
          <a:xfrm rot="19437896">
            <a:off x="10345738" y="2355850"/>
            <a:ext cx="1300162" cy="119062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49" name="Oval 2"/>
          <p:cNvSpPr/>
          <p:nvPr userDrawn="1"/>
        </p:nvSpPr>
        <p:spPr>
          <a:xfrm rot="900000">
            <a:off x="7588250" y="3055938"/>
            <a:ext cx="1009650" cy="92551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50" name="Oval 2"/>
          <p:cNvSpPr/>
          <p:nvPr userDrawn="1"/>
        </p:nvSpPr>
        <p:spPr>
          <a:xfrm rot="3709911">
            <a:off x="10321925" y="207963"/>
            <a:ext cx="1038225" cy="9525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51" name="Oval 2"/>
          <p:cNvSpPr/>
          <p:nvPr userDrawn="1"/>
        </p:nvSpPr>
        <p:spPr>
          <a:xfrm rot="3709911">
            <a:off x="8993187" y="796926"/>
            <a:ext cx="1038225" cy="9525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52" name="Oval 2"/>
          <p:cNvSpPr/>
          <p:nvPr userDrawn="1"/>
        </p:nvSpPr>
        <p:spPr>
          <a:xfrm rot="900000">
            <a:off x="10958513" y="3587750"/>
            <a:ext cx="1131887" cy="1036638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53" name="Oval 2"/>
          <p:cNvSpPr/>
          <p:nvPr userDrawn="1"/>
        </p:nvSpPr>
        <p:spPr>
          <a:xfrm rot="900000">
            <a:off x="11007725" y="1604963"/>
            <a:ext cx="1003300" cy="91916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54" name="Oval 2"/>
          <p:cNvSpPr/>
          <p:nvPr userDrawn="1"/>
        </p:nvSpPr>
        <p:spPr>
          <a:xfrm rot="19437896">
            <a:off x="6564313" y="801688"/>
            <a:ext cx="1857375" cy="17018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55" name="Oval 2"/>
          <p:cNvSpPr/>
          <p:nvPr userDrawn="1"/>
        </p:nvSpPr>
        <p:spPr>
          <a:xfrm rot="900000">
            <a:off x="5940425" y="52388"/>
            <a:ext cx="1008063" cy="92551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56" name="Oval 2"/>
          <p:cNvSpPr/>
          <p:nvPr userDrawn="1"/>
        </p:nvSpPr>
        <p:spPr>
          <a:xfrm rot="5157174">
            <a:off x="6223000" y="287338"/>
            <a:ext cx="1514475" cy="138747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57" name="Oval 2"/>
          <p:cNvSpPr/>
          <p:nvPr userDrawn="1"/>
        </p:nvSpPr>
        <p:spPr>
          <a:xfrm rot="8100000">
            <a:off x="7462838" y="-219075"/>
            <a:ext cx="1617662" cy="148272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58" name="Oval 2"/>
          <p:cNvSpPr/>
          <p:nvPr userDrawn="1"/>
        </p:nvSpPr>
        <p:spPr>
          <a:xfrm rot="8100000">
            <a:off x="11309350" y="476250"/>
            <a:ext cx="1068388" cy="9779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59" name="Round Same Side Corner Rectangle 6"/>
          <p:cNvSpPr/>
          <p:nvPr userDrawn="1"/>
        </p:nvSpPr>
        <p:spPr>
          <a:xfrm rot="10800000">
            <a:off x="6059488" y="4548188"/>
            <a:ext cx="1531937" cy="2154237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60" name="Round Same Side Corner Rectangle 6"/>
          <p:cNvSpPr/>
          <p:nvPr userDrawn="1"/>
        </p:nvSpPr>
        <p:spPr>
          <a:xfrm rot="10800000">
            <a:off x="7646988" y="4548188"/>
            <a:ext cx="1531937" cy="2154237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61" name="Round Same Side Corner Rectangle 6"/>
          <p:cNvSpPr/>
          <p:nvPr userDrawn="1"/>
        </p:nvSpPr>
        <p:spPr>
          <a:xfrm rot="10800000">
            <a:off x="9234488" y="4548188"/>
            <a:ext cx="1530350" cy="2154237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62" name="Round Same Side Corner Rectangle 6"/>
          <p:cNvSpPr/>
          <p:nvPr userDrawn="1"/>
        </p:nvSpPr>
        <p:spPr>
          <a:xfrm rot="10800000">
            <a:off x="10855325" y="4557713"/>
            <a:ext cx="998538" cy="2154237"/>
          </a:xfrm>
          <a:custGeom>
            <a:avLst/>
            <a:gdLst/>
            <a:ahLst/>
            <a:cxnLst/>
            <a:rect l="l" t="t" r="r" b="b"/>
            <a:pathLst>
              <a:path w="998463" h="2154490">
                <a:moveTo>
                  <a:pt x="841789" y="978089"/>
                </a:moveTo>
                <a:lnTo>
                  <a:pt x="680139" y="978089"/>
                </a:lnTo>
                <a:lnTo>
                  <a:pt x="680139" y="237546"/>
                </a:lnTo>
                <a:cubicBezTo>
                  <a:pt x="680139" y="183534"/>
                  <a:pt x="716326" y="139748"/>
                  <a:pt x="760964" y="139748"/>
                </a:cubicBezTo>
                <a:cubicBezTo>
                  <a:pt x="805602" y="139748"/>
                  <a:pt x="841789" y="183534"/>
                  <a:pt x="841789" y="237546"/>
                </a:cubicBezTo>
                <a:close/>
                <a:moveTo>
                  <a:pt x="308085" y="1721436"/>
                </a:moveTo>
                <a:lnTo>
                  <a:pt x="146436" y="1721436"/>
                </a:lnTo>
                <a:lnTo>
                  <a:pt x="146436" y="234850"/>
                </a:lnTo>
                <a:cubicBezTo>
                  <a:pt x="146436" y="180838"/>
                  <a:pt x="182622" y="137052"/>
                  <a:pt x="227260" y="137052"/>
                </a:cubicBezTo>
                <a:cubicBezTo>
                  <a:pt x="271898" y="137052"/>
                  <a:pt x="308085" y="180838"/>
                  <a:pt x="308085" y="234850"/>
                </a:cubicBezTo>
                <a:close/>
                <a:moveTo>
                  <a:pt x="353617" y="1984286"/>
                </a:moveTo>
                <a:lnTo>
                  <a:pt x="353617" y="307247"/>
                </a:lnTo>
                <a:cubicBezTo>
                  <a:pt x="353617" y="195846"/>
                  <a:pt x="299337" y="105538"/>
                  <a:pt x="232380" y="105538"/>
                </a:cubicBezTo>
                <a:cubicBezTo>
                  <a:pt x="165422" y="105538"/>
                  <a:pt x="111143" y="195846"/>
                  <a:pt x="111143" y="307247"/>
                </a:cubicBezTo>
                <a:lnTo>
                  <a:pt x="111143" y="1984286"/>
                </a:lnTo>
                <a:close/>
                <a:moveTo>
                  <a:pt x="887320" y="1986981"/>
                </a:moveTo>
                <a:lnTo>
                  <a:pt x="887320" y="309942"/>
                </a:lnTo>
                <a:cubicBezTo>
                  <a:pt x="887320" y="198542"/>
                  <a:pt x="833041" y="108234"/>
                  <a:pt x="766083" y="108234"/>
                </a:cubicBezTo>
                <a:cubicBezTo>
                  <a:pt x="699126" y="108234"/>
                  <a:pt x="644846" y="198542"/>
                  <a:pt x="644846" y="309942"/>
                </a:cubicBezTo>
                <a:lnTo>
                  <a:pt x="644846" y="1986981"/>
                </a:lnTo>
                <a:close/>
                <a:moveTo>
                  <a:pt x="414419" y="2151795"/>
                </a:moveTo>
                <a:lnTo>
                  <a:pt x="50341" y="2151795"/>
                </a:lnTo>
                <a:cubicBezTo>
                  <a:pt x="22538" y="2151795"/>
                  <a:pt x="0" y="2114296"/>
                  <a:pt x="0" y="2068040"/>
                </a:cubicBezTo>
                <a:cubicBezTo>
                  <a:pt x="0" y="2021784"/>
                  <a:pt x="22538" y="1984286"/>
                  <a:pt x="50341" y="1984286"/>
                </a:cubicBezTo>
                <a:lnTo>
                  <a:pt x="54565" y="1984286"/>
                </a:lnTo>
                <a:lnTo>
                  <a:pt x="54565" y="295839"/>
                </a:lnTo>
                <a:cubicBezTo>
                  <a:pt x="54565" y="132451"/>
                  <a:pt x="134175" y="0"/>
                  <a:pt x="232379" y="0"/>
                </a:cubicBezTo>
                <a:cubicBezTo>
                  <a:pt x="330584" y="0"/>
                  <a:pt x="410194" y="132451"/>
                  <a:pt x="410194" y="295839"/>
                </a:cubicBezTo>
                <a:lnTo>
                  <a:pt x="410194" y="1984286"/>
                </a:lnTo>
                <a:lnTo>
                  <a:pt x="414419" y="1984286"/>
                </a:lnTo>
                <a:cubicBezTo>
                  <a:pt x="442221" y="1984286"/>
                  <a:pt x="464760" y="2021784"/>
                  <a:pt x="464760" y="2068040"/>
                </a:cubicBezTo>
                <a:cubicBezTo>
                  <a:pt x="464760" y="2114296"/>
                  <a:pt x="442221" y="2151795"/>
                  <a:pt x="414419" y="2151795"/>
                </a:cubicBezTo>
                <a:close/>
                <a:moveTo>
                  <a:pt x="948122" y="2154490"/>
                </a:moveTo>
                <a:lnTo>
                  <a:pt x="584044" y="2154490"/>
                </a:lnTo>
                <a:cubicBezTo>
                  <a:pt x="556242" y="2154490"/>
                  <a:pt x="533703" y="2116992"/>
                  <a:pt x="533703" y="2070736"/>
                </a:cubicBezTo>
                <a:cubicBezTo>
                  <a:pt x="533703" y="2024480"/>
                  <a:pt x="556242" y="1986981"/>
                  <a:pt x="584044" y="1986981"/>
                </a:cubicBezTo>
                <a:lnTo>
                  <a:pt x="588268" y="1986981"/>
                </a:lnTo>
                <a:lnTo>
                  <a:pt x="588268" y="298535"/>
                </a:lnTo>
                <a:cubicBezTo>
                  <a:pt x="588268" y="135147"/>
                  <a:pt x="667878" y="2696"/>
                  <a:pt x="766083" y="2696"/>
                </a:cubicBezTo>
                <a:cubicBezTo>
                  <a:pt x="864287" y="2696"/>
                  <a:pt x="943897" y="135147"/>
                  <a:pt x="943897" y="298535"/>
                </a:cubicBezTo>
                <a:lnTo>
                  <a:pt x="943897" y="1986981"/>
                </a:lnTo>
                <a:lnTo>
                  <a:pt x="948122" y="1986981"/>
                </a:lnTo>
                <a:cubicBezTo>
                  <a:pt x="975925" y="1986981"/>
                  <a:pt x="998463" y="2024480"/>
                  <a:pt x="998463" y="2070736"/>
                </a:cubicBezTo>
                <a:cubicBezTo>
                  <a:pt x="998463" y="2116992"/>
                  <a:pt x="975925" y="2154490"/>
                  <a:pt x="948122" y="215449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sz="2701"/>
          </a:p>
        </p:txBody>
      </p:sp>
      <p:sp>
        <p:nvSpPr>
          <p:cNvPr id="63" name="Rectangle 110"/>
          <p:cNvSpPr/>
          <p:nvPr userDrawn="1"/>
        </p:nvSpPr>
        <p:spPr>
          <a:xfrm>
            <a:off x="4834532" y="0"/>
            <a:ext cx="7357467" cy="6858000"/>
          </a:xfrm>
          <a:prstGeom prst="rect">
            <a:avLst/>
          </a:prstGeom>
          <a:gradFill flip="none" rotWithShape="1">
            <a:gsLst>
              <a:gs pos="53000">
                <a:srgbClr val="F3F3F3">
                  <a:alpha val="50000"/>
                </a:srgbClr>
              </a:gs>
              <a:gs pos="0">
                <a:schemeClr val="bg1">
                  <a:lumMod val="85000"/>
                </a:schemeClr>
              </a:gs>
              <a:gs pos="100000">
                <a:schemeClr val="bg1">
                  <a:lumMod val="90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4339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86C9218-FC81-4322-931D-EC134CAC899E}" type="datetimeFigureOut">
              <a:rPr lang="ru-RU" smtClean="0"/>
              <a:t>09.02.2025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5699CFA-CC5C-4B76-9861-673B90B83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38597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D8BD707-D9CF-40AE-B4C6-C98DA3205C09}" type="datetimeFigureOut">
              <a:rPr lang="en-US"/>
              <a:pPr>
                <a:defRPr/>
              </a:pPr>
              <a:t>2/9/2025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pPr>
              <a:defRPr/>
            </a:pPr>
            <a:fld id="{5D6082F6-F919-4F4D-9F70-5B1A41F5F02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016279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D27E2-F63E-406C-A79E-E5FADE0DA9C3}" type="datetimeFigureOut">
              <a:rPr lang="ru-RU" smtClean="0"/>
              <a:t>09.02.2025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6CC8D0-8F72-4E0F-8912-E8B4056733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44606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1" cy="6093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35F45245-AEC6-4BBC-AC25-30E0C0A745D4}"/>
              </a:ext>
            </a:extLst>
          </p:cNvPr>
          <p:cNvSpPr/>
          <p:nvPr userDrawn="1"/>
        </p:nvSpPr>
        <p:spPr>
          <a:xfrm>
            <a:off x="0" y="18428"/>
            <a:ext cx="12192000" cy="683957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92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59B9CA3C-FAB3-41F9-B0DE-60DF87A7290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59037" y="18428"/>
            <a:ext cx="1132964" cy="6783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7960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>
  <p:cSld name="Blank slide">
    <p:spTree>
      <p:nvGrpSpPr>
        <p:cNvPr id="1" name="Shape 372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513092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1" cy="6093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35F45245-AEC6-4BBC-AC25-30E0C0A745D4}"/>
              </a:ext>
            </a:extLst>
          </p:cNvPr>
          <p:cNvSpPr/>
          <p:nvPr userDrawn="1"/>
        </p:nvSpPr>
        <p:spPr>
          <a:xfrm>
            <a:off x="0" y="18428"/>
            <a:ext cx="12192000" cy="683957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92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59B9CA3C-FAB3-41F9-B0DE-60DF87A7290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1059037" y="0"/>
            <a:ext cx="11329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797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8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9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theme" Target="../theme/theme5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1698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90" r:id="rId3"/>
    <p:sldLayoutId id="2147483710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6816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68" r:id="rId2"/>
    <p:sldLayoutId id="2147483658" r:id="rId3"/>
    <p:sldLayoutId id="214748366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2553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5142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8446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2A47"/>
        </a:solidFill>
        <a:effectLst/>
      </p:bgPr>
    </p:bg>
    <p:spTree>
      <p:nvGrpSpPr>
        <p:cNvPr id="1" name="Shape 37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0" name="Google Shape;3720;p26"/>
          <p:cNvSpPr txBox="1">
            <a:spLocks noGrp="1"/>
          </p:cNvSpPr>
          <p:nvPr>
            <p:ph type="title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3721" name="Google Shape;3721;p26"/>
          <p:cNvSpPr txBox="1">
            <a:spLocks noGrp="1"/>
          </p:cNvSpPr>
          <p:nvPr>
            <p:ph type="body" idx="1"/>
          </p:nvPr>
        </p:nvSpPr>
        <p:spPr>
          <a:xfrm>
            <a:off x="1424133" y="2260600"/>
            <a:ext cx="9396400" cy="333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marL="914400" lvl="1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marL="1371600" lvl="2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marL="1828800" lvl="3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marL="2286000" lvl="4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marL="2743200" lvl="5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marL="3200400" lvl="6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●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marL="3657600" lvl="7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○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marL="4114800" lvl="8" indent="-2984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5D74"/>
              </a:buClr>
              <a:buSzPts val="1100"/>
              <a:buFont typeface="Proxima Nova"/>
              <a:buChar char="■"/>
              <a:defRPr sz="1100">
                <a:solidFill>
                  <a:srgbClr val="435D74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62811172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image" Target="../media/image7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image" Target="../media/image8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4.sv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png"/><Relationship Id="rId11" Type="http://schemas.openxmlformats.org/officeDocument/2006/relationships/image" Target="../media/image22.png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image" Target="../media/image17.png"/><Relationship Id="rId9" Type="http://schemas.openxmlformats.org/officeDocument/2006/relationships/image" Target="../media/image4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4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8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25.png"/><Relationship Id="rId12" Type="http://schemas.openxmlformats.org/officeDocument/2006/relationships/image" Target="../media/image2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11" Type="http://schemas.openxmlformats.org/officeDocument/2006/relationships/image" Target="../media/image4.svg"/><Relationship Id="rId5" Type="http://schemas.openxmlformats.org/officeDocument/2006/relationships/diagramColors" Target="../diagrams/colors1.xml"/><Relationship Id="rId10" Type="http://schemas.openxmlformats.org/officeDocument/2006/relationships/image" Target="../media/image2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1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29.png"/><Relationship Id="rId12" Type="http://schemas.openxmlformats.org/officeDocument/2006/relationships/image" Target="../media/image4.sv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11" Type="http://schemas.openxmlformats.org/officeDocument/2006/relationships/image" Target="../media/image2.png"/><Relationship Id="rId5" Type="http://schemas.openxmlformats.org/officeDocument/2006/relationships/diagramColors" Target="../diagrams/colors2.xml"/><Relationship Id="rId10" Type="http://schemas.openxmlformats.org/officeDocument/2006/relationships/image" Target="../media/image26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20.png"/><Relationship Id="rId1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6.png"/><Relationship Id="rId7" Type="http://schemas.openxmlformats.org/officeDocument/2006/relationships/image" Target="../media/image38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svg"/><Relationship Id="rId5" Type="http://schemas.openxmlformats.org/officeDocument/2006/relationships/image" Target="../media/image2.png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3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2.pn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4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4.svg"/><Relationship Id="rId5" Type="http://schemas.openxmlformats.org/officeDocument/2006/relationships/image" Target="../media/image2.png"/><Relationship Id="rId4" Type="http://schemas.openxmlformats.org/officeDocument/2006/relationships/image" Target="../media/image29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20.png"/><Relationship Id="rId7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svg"/><Relationship Id="rId5" Type="http://schemas.openxmlformats.org/officeDocument/2006/relationships/image" Target="../media/image2.png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50.png"/><Relationship Id="rId7" Type="http://schemas.openxmlformats.org/officeDocument/2006/relationships/image" Target="../media/image4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Relationship Id="rId9" Type="http://schemas.openxmlformats.org/officeDocument/2006/relationships/image" Target="../media/image5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7" Type="http://schemas.openxmlformats.org/officeDocument/2006/relationships/image" Target="../media/image58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7.pn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7" Type="http://schemas.openxmlformats.org/officeDocument/2006/relationships/image" Target="../media/image62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1.pn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7" Type="http://schemas.openxmlformats.org/officeDocument/2006/relationships/image" Target="../media/image28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5.pn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67.png"/><Relationship Id="rId7" Type="http://schemas.openxmlformats.org/officeDocument/2006/relationships/image" Target="../media/image69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svg"/><Relationship Id="rId5" Type="http://schemas.openxmlformats.org/officeDocument/2006/relationships/image" Target="../media/image2.png"/><Relationship Id="rId4" Type="http://schemas.openxmlformats.org/officeDocument/2006/relationships/image" Target="../media/image6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1.png"/><Relationship Id="rId5" Type="http://schemas.openxmlformats.org/officeDocument/2006/relationships/image" Target="../media/image61.png"/><Relationship Id="rId4" Type="http://schemas.openxmlformats.org/officeDocument/2006/relationships/image" Target="../media/image4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7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61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57389"/>
            <a:ext cx="12151683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608" y="111558"/>
            <a:ext cx="1499809" cy="58608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01987" y="5939377"/>
            <a:ext cx="5321905" cy="3659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7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Geografiya</a:t>
            </a:r>
            <a:r>
              <a:rPr lang="en-US" sz="177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77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fanini</a:t>
            </a:r>
            <a:r>
              <a:rPr lang="en-US" sz="177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77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o‘qitishda</a:t>
            </a:r>
            <a:r>
              <a:rPr lang="en-US" sz="177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77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zamonaviy</a:t>
            </a:r>
            <a:r>
              <a:rPr lang="en-US" sz="177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77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modellar</a:t>
            </a:r>
            <a:r>
              <a:rPr lang="en-US" sz="177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1778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81260" y="1904746"/>
            <a:ext cx="8757210" cy="11473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42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Mavzu</a:t>
            </a:r>
            <a:r>
              <a:rPr lang="en-US" sz="342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3428" b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Geografiya </a:t>
            </a:r>
            <a:r>
              <a:rPr lang="en-US" sz="342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darslarida</a:t>
            </a:r>
            <a:r>
              <a:rPr lang="en-US" sz="342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5E </a:t>
            </a:r>
            <a:r>
              <a:rPr lang="en-US" sz="342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modelidan</a:t>
            </a:r>
            <a:r>
              <a:rPr lang="en-US" sz="342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428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foydalanish</a:t>
            </a:r>
            <a:r>
              <a:rPr lang="en-US" sz="3428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3428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6A13C2FF-68F5-4686-AADB-5C7DF3169FF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3999" r="22482"/>
          <a:stretch/>
        </p:blipFill>
        <p:spPr>
          <a:xfrm>
            <a:off x="7838983" y="2811702"/>
            <a:ext cx="3771757" cy="368890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CBFACDF2-6BE0-4581-BB3D-D31F0D79402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12545" y="4264041"/>
            <a:ext cx="1024632" cy="1024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8048" y="743800"/>
            <a:ext cx="10515600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Мендан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қисқа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вақт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ичида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Сингапур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дунёнинг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ривожланган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мамлакатига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айлангани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ҳақида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сўрашади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Мен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ерда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ҳеч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сир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мўъжиза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яратганим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Шунчаки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Ватаним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олдидаги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бурчимни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бажардим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холос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жавоб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бераман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қилдимки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давлат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бюжетининг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қисмини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таълим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соҳасига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йўналтирдим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Муаллимлар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мавқеини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қуйи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табақасидан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мартабага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кўтардим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Бизда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мўъжиза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яратган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кишилар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шубҳасиз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муаллимлардир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Улар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илм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ахлоқ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меҳнатни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севадиган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ҳақиқатни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қадрлайдиган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янги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ватанпарвар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чоғда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камтарин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авлодни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тарбиялаб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етиштирдилар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uz-Cyrl-U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Ю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мамлакат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бош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вазири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1965–1990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73113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80"/>
          <p:cNvSpPr>
            <a:spLocks noChangeArrowheads="1"/>
          </p:cNvSpPr>
          <p:nvPr/>
        </p:nvSpPr>
        <p:spPr bwMode="auto">
          <a:xfrm>
            <a:off x="7821613" y="314325"/>
            <a:ext cx="333533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RESPUBLIKA TA’LIM MARKAZI</a:t>
            </a:r>
          </a:p>
        </p:txBody>
      </p:sp>
      <p:sp>
        <p:nvSpPr>
          <p:cNvPr id="85" name="Rectangle 80"/>
          <p:cNvSpPr>
            <a:spLocks noChangeArrowheads="1"/>
          </p:cNvSpPr>
          <p:nvPr/>
        </p:nvSpPr>
        <p:spPr bwMode="auto">
          <a:xfrm>
            <a:off x="7842395" y="224702"/>
            <a:ext cx="355903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z-Cyrl-UZ" alt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A.Avloniy Nomidagi ilmiy-tatqiqot instituti</a:t>
            </a:r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xmlns="" id="{51F6B2C7-9FD0-4371-92E9-D738C810A31C}"/>
              </a:ext>
            </a:extLst>
          </p:cNvPr>
          <p:cNvSpPr txBox="1"/>
          <p:nvPr/>
        </p:nvSpPr>
        <p:spPr>
          <a:xfrm>
            <a:off x="1150024" y="1815322"/>
            <a:ext cx="6492347" cy="381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just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>
                <a:tab pos="406400" algn="l"/>
              </a:tabLst>
              <a:defRPr/>
            </a:pPr>
            <a:r>
              <a:rPr kumimoji="0" lang="uz-Latn-UZ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rPr>
              <a:t>     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grpSp>
        <p:nvGrpSpPr>
          <p:cNvPr id="17" name="Google Shape;163;p25">
            <a:extLst>
              <a:ext uri="{FF2B5EF4-FFF2-40B4-BE49-F238E27FC236}">
                <a16:creationId xmlns:a16="http://schemas.microsoft.com/office/drawing/2014/main" xmlns="" id="{BE9F86AC-34A5-4243-8B4D-9172075A9974}"/>
              </a:ext>
            </a:extLst>
          </p:cNvPr>
          <p:cNvGrpSpPr/>
          <p:nvPr/>
        </p:nvGrpSpPr>
        <p:grpSpPr>
          <a:xfrm rot="-707089">
            <a:off x="452863" y="2216267"/>
            <a:ext cx="1274203" cy="1274203"/>
            <a:chOff x="2609068" y="1381505"/>
            <a:chExt cx="3597546" cy="3597546"/>
          </a:xfrm>
        </p:grpSpPr>
        <p:sp>
          <p:nvSpPr>
            <p:cNvPr id="18" name="Google Shape;164;p25">
              <a:extLst>
                <a:ext uri="{FF2B5EF4-FFF2-40B4-BE49-F238E27FC236}">
                  <a16:creationId xmlns:a16="http://schemas.microsoft.com/office/drawing/2014/main" xmlns="" id="{F24011D1-1490-4380-981B-3BE3835D43C7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/>
                </a:buClr>
                <a:buSzPts val="1800"/>
                <a:buFont typeface="Calibri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65;p25">
              <a:extLst>
                <a:ext uri="{FF2B5EF4-FFF2-40B4-BE49-F238E27FC236}">
                  <a16:creationId xmlns:a16="http://schemas.microsoft.com/office/drawing/2014/main" xmlns="" id="{71AE07D8-F107-44DC-827E-390909936A81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/>
                </a:buClr>
                <a:buSzPts val="1800"/>
                <a:buFont typeface="Calibri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3" name="Google Shape;169;p25">
            <a:extLst>
              <a:ext uri="{FF2B5EF4-FFF2-40B4-BE49-F238E27FC236}">
                <a16:creationId xmlns:a16="http://schemas.microsoft.com/office/drawing/2014/main" xmlns="" id="{D353EF5D-7973-4B28-B53F-9E83591DE35B}"/>
              </a:ext>
            </a:extLst>
          </p:cNvPr>
          <p:cNvGrpSpPr/>
          <p:nvPr/>
        </p:nvGrpSpPr>
        <p:grpSpPr>
          <a:xfrm rot="-707089">
            <a:off x="1817078" y="4942041"/>
            <a:ext cx="777788" cy="777788"/>
            <a:chOff x="2609068" y="1381505"/>
            <a:chExt cx="3597546" cy="3597546"/>
          </a:xfrm>
        </p:grpSpPr>
        <p:sp>
          <p:nvSpPr>
            <p:cNvPr id="24" name="Google Shape;170;p25">
              <a:extLst>
                <a:ext uri="{FF2B5EF4-FFF2-40B4-BE49-F238E27FC236}">
                  <a16:creationId xmlns:a16="http://schemas.microsoft.com/office/drawing/2014/main" xmlns="" id="{272682E5-639B-4F43-9E16-8483A761E461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/>
                </a:buClr>
                <a:buSzPts val="1800"/>
                <a:buFont typeface="Calibri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" name="Google Shape;171;p25">
              <a:extLst>
                <a:ext uri="{FF2B5EF4-FFF2-40B4-BE49-F238E27FC236}">
                  <a16:creationId xmlns:a16="http://schemas.microsoft.com/office/drawing/2014/main" xmlns="" id="{D57186E6-2845-407C-8A3B-F508E521F0E3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/>
                </a:buClr>
                <a:buSzPts val="1800"/>
                <a:buFont typeface="Calibri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6" name="Google Shape;172;p25">
            <a:extLst>
              <a:ext uri="{FF2B5EF4-FFF2-40B4-BE49-F238E27FC236}">
                <a16:creationId xmlns:a16="http://schemas.microsoft.com/office/drawing/2014/main" xmlns="" id="{1AF1E03B-954A-4D23-9A1F-097590D53BD8}"/>
              </a:ext>
            </a:extLst>
          </p:cNvPr>
          <p:cNvGrpSpPr/>
          <p:nvPr/>
        </p:nvGrpSpPr>
        <p:grpSpPr>
          <a:xfrm rot="-707089">
            <a:off x="571448" y="3560038"/>
            <a:ext cx="1491457" cy="1491457"/>
            <a:chOff x="2609068" y="1381505"/>
            <a:chExt cx="3597546" cy="3597546"/>
          </a:xfrm>
        </p:grpSpPr>
        <p:sp>
          <p:nvSpPr>
            <p:cNvPr id="27" name="Google Shape;173;p25">
              <a:extLst>
                <a:ext uri="{FF2B5EF4-FFF2-40B4-BE49-F238E27FC236}">
                  <a16:creationId xmlns:a16="http://schemas.microsoft.com/office/drawing/2014/main" xmlns="" id="{825795C9-BC81-497C-822E-DE152063F135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/>
                </a:buClr>
                <a:buSzPts val="1800"/>
                <a:buFont typeface="Calibri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Google Shape;174;p25">
              <a:extLst>
                <a:ext uri="{FF2B5EF4-FFF2-40B4-BE49-F238E27FC236}">
                  <a16:creationId xmlns:a16="http://schemas.microsoft.com/office/drawing/2014/main" xmlns="" id="{D9A5AB75-A93F-44DE-B175-FE00B2A00363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/>
                </a:buClr>
                <a:buSzPts val="1800"/>
                <a:buFont typeface="Calibri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" name="Google Shape;175;p25">
            <a:extLst>
              <a:ext uri="{FF2B5EF4-FFF2-40B4-BE49-F238E27FC236}">
                <a16:creationId xmlns:a16="http://schemas.microsoft.com/office/drawing/2014/main" xmlns="" id="{FC4DC9B7-9176-4172-942A-6EA3BF681F2C}"/>
              </a:ext>
            </a:extLst>
          </p:cNvPr>
          <p:cNvGrpSpPr/>
          <p:nvPr/>
        </p:nvGrpSpPr>
        <p:grpSpPr>
          <a:xfrm rot="-707089">
            <a:off x="2843079" y="4759290"/>
            <a:ext cx="1029536" cy="1029536"/>
            <a:chOff x="2609068" y="1381505"/>
            <a:chExt cx="3597546" cy="3597546"/>
          </a:xfrm>
        </p:grpSpPr>
        <p:sp>
          <p:nvSpPr>
            <p:cNvPr id="36" name="Google Shape;176;p25">
              <a:extLst>
                <a:ext uri="{FF2B5EF4-FFF2-40B4-BE49-F238E27FC236}">
                  <a16:creationId xmlns:a16="http://schemas.microsoft.com/office/drawing/2014/main" xmlns="" id="{B9296775-A835-4A8D-8B8A-C5347F3CAB9E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/>
                </a:buClr>
                <a:buSzPts val="1800"/>
                <a:buFont typeface="Calibri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177;p25">
              <a:extLst>
                <a:ext uri="{FF2B5EF4-FFF2-40B4-BE49-F238E27FC236}">
                  <a16:creationId xmlns:a16="http://schemas.microsoft.com/office/drawing/2014/main" xmlns="" id="{58D29325-47AD-4564-92F8-2B5926048955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/>
                </a:buClr>
                <a:buSzPts val="1800"/>
                <a:buFont typeface="Calibri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" name="Google Shape;178;p25">
            <a:extLst>
              <a:ext uri="{FF2B5EF4-FFF2-40B4-BE49-F238E27FC236}">
                <a16:creationId xmlns:a16="http://schemas.microsoft.com/office/drawing/2014/main" xmlns="" id="{0853E378-4BDA-4C65-BACB-ADB488968889}"/>
              </a:ext>
            </a:extLst>
          </p:cNvPr>
          <p:cNvGrpSpPr/>
          <p:nvPr/>
        </p:nvGrpSpPr>
        <p:grpSpPr>
          <a:xfrm rot="-707089">
            <a:off x="4015235" y="4326053"/>
            <a:ext cx="1028039" cy="1028039"/>
            <a:chOff x="2609068" y="1381505"/>
            <a:chExt cx="3597546" cy="3597546"/>
          </a:xfrm>
        </p:grpSpPr>
        <p:sp>
          <p:nvSpPr>
            <p:cNvPr id="42" name="Google Shape;179;p25">
              <a:extLst>
                <a:ext uri="{FF2B5EF4-FFF2-40B4-BE49-F238E27FC236}">
                  <a16:creationId xmlns:a16="http://schemas.microsoft.com/office/drawing/2014/main" xmlns="" id="{28AF8721-BCCB-46C6-82DE-473A18054925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3EBA9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/>
                </a:buClr>
                <a:buSzPts val="1800"/>
                <a:buFont typeface="Calibri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" name="Google Shape;180;p25">
              <a:extLst>
                <a:ext uri="{FF2B5EF4-FFF2-40B4-BE49-F238E27FC236}">
                  <a16:creationId xmlns:a16="http://schemas.microsoft.com/office/drawing/2014/main" xmlns="" id="{9980B499-C498-48A3-8F9B-800C09C1098B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3EBA9B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/>
                </a:buClr>
                <a:buSzPts val="1800"/>
                <a:buFont typeface="Calibri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4" name="Google Shape;181;p25">
            <a:extLst>
              <a:ext uri="{FF2B5EF4-FFF2-40B4-BE49-F238E27FC236}">
                <a16:creationId xmlns:a16="http://schemas.microsoft.com/office/drawing/2014/main" xmlns="" id="{7B6B3B3E-D313-4A12-A338-EA4D00AD4C3E}"/>
              </a:ext>
            </a:extLst>
          </p:cNvPr>
          <p:cNvGrpSpPr/>
          <p:nvPr/>
        </p:nvGrpSpPr>
        <p:grpSpPr>
          <a:xfrm rot="-707089">
            <a:off x="5476806" y="5036284"/>
            <a:ext cx="603535" cy="603535"/>
            <a:chOff x="2609068" y="1381505"/>
            <a:chExt cx="3597546" cy="3597546"/>
          </a:xfrm>
        </p:grpSpPr>
        <p:sp>
          <p:nvSpPr>
            <p:cNvPr id="45" name="Google Shape;182;p25">
              <a:extLst>
                <a:ext uri="{FF2B5EF4-FFF2-40B4-BE49-F238E27FC236}">
                  <a16:creationId xmlns:a16="http://schemas.microsoft.com/office/drawing/2014/main" xmlns="" id="{698588A6-9714-4949-A92D-55B5E5D2B587}"/>
                </a:ext>
              </a:extLst>
            </p:cNvPr>
            <p:cNvSpPr/>
            <p:nvPr/>
          </p:nvSpPr>
          <p:spPr>
            <a:xfrm>
              <a:off x="2609068" y="1381505"/>
              <a:ext cx="3597546" cy="3597546"/>
            </a:xfrm>
            <a:custGeom>
              <a:avLst/>
              <a:gdLst/>
              <a:ahLst/>
              <a:cxnLst/>
              <a:rect l="l" t="t" r="r" b="b"/>
              <a:pathLst>
                <a:path w="3597546" h="3597546" extrusionOk="0">
                  <a:moveTo>
                    <a:pt x="3538887" y="1498455"/>
                  </a:moveTo>
                  <a:cubicBezTo>
                    <a:pt x="3575885" y="1485860"/>
                    <a:pt x="3595566" y="1445712"/>
                    <a:pt x="3582970" y="1408714"/>
                  </a:cubicBezTo>
                  <a:lnTo>
                    <a:pt x="3483783" y="1121385"/>
                  </a:lnTo>
                  <a:cubicBezTo>
                    <a:pt x="3471187" y="1084386"/>
                    <a:pt x="3431040" y="1064706"/>
                    <a:pt x="3394042" y="1077301"/>
                  </a:cubicBezTo>
                  <a:lnTo>
                    <a:pt x="3238175" y="1130831"/>
                  </a:lnTo>
                  <a:cubicBezTo>
                    <a:pt x="3201177" y="1143426"/>
                    <a:pt x="3156306" y="1126108"/>
                    <a:pt x="3137413" y="1092258"/>
                  </a:cubicBezTo>
                  <a:lnTo>
                    <a:pt x="3029566" y="919073"/>
                  </a:lnTo>
                  <a:cubicBezTo>
                    <a:pt x="3006737" y="887585"/>
                    <a:pt x="3009099" y="837204"/>
                    <a:pt x="3035077" y="808078"/>
                  </a:cubicBezTo>
                  <a:lnTo>
                    <a:pt x="3155519" y="668743"/>
                  </a:lnTo>
                  <a:cubicBezTo>
                    <a:pt x="3180709" y="639616"/>
                    <a:pt x="3177561" y="594745"/>
                    <a:pt x="3148434" y="568768"/>
                  </a:cubicBezTo>
                  <a:lnTo>
                    <a:pt x="2918570" y="369605"/>
                  </a:lnTo>
                  <a:cubicBezTo>
                    <a:pt x="2889444" y="344415"/>
                    <a:pt x="2844573" y="347563"/>
                    <a:pt x="2818596" y="376690"/>
                  </a:cubicBezTo>
                  <a:lnTo>
                    <a:pt x="2707600" y="505004"/>
                  </a:lnTo>
                  <a:cubicBezTo>
                    <a:pt x="2682409" y="534131"/>
                    <a:pt x="2633603" y="542003"/>
                    <a:pt x="2600540" y="521535"/>
                  </a:cubicBezTo>
                  <a:lnTo>
                    <a:pt x="2423419" y="427858"/>
                  </a:lnTo>
                  <a:cubicBezTo>
                    <a:pt x="2387995" y="411327"/>
                    <a:pt x="2365166" y="367244"/>
                    <a:pt x="2372251" y="328671"/>
                  </a:cubicBezTo>
                  <a:lnTo>
                    <a:pt x="2408463" y="140529"/>
                  </a:lnTo>
                  <a:cubicBezTo>
                    <a:pt x="2415547" y="102743"/>
                    <a:pt x="2390357" y="64957"/>
                    <a:pt x="2352571" y="57872"/>
                  </a:cubicBezTo>
                  <a:lnTo>
                    <a:pt x="2054221" y="1194"/>
                  </a:lnTo>
                  <a:cubicBezTo>
                    <a:pt x="2016435" y="-5891"/>
                    <a:pt x="1978649" y="19300"/>
                    <a:pt x="1971565" y="57085"/>
                  </a:cubicBezTo>
                  <a:lnTo>
                    <a:pt x="1937715" y="230270"/>
                  </a:lnTo>
                  <a:cubicBezTo>
                    <a:pt x="1930630" y="268056"/>
                    <a:pt x="1892057" y="298757"/>
                    <a:pt x="1853484" y="297970"/>
                  </a:cubicBezTo>
                  <a:lnTo>
                    <a:pt x="1655896" y="305842"/>
                  </a:lnTo>
                  <a:cubicBezTo>
                    <a:pt x="1617323" y="309778"/>
                    <a:pt x="1574814" y="282226"/>
                    <a:pt x="1562219" y="245227"/>
                  </a:cubicBezTo>
                  <a:lnTo>
                    <a:pt x="1497668" y="58660"/>
                  </a:lnTo>
                  <a:cubicBezTo>
                    <a:pt x="1485073" y="21661"/>
                    <a:pt x="1444925" y="1981"/>
                    <a:pt x="1407927" y="14576"/>
                  </a:cubicBezTo>
                  <a:lnTo>
                    <a:pt x="1120597" y="113764"/>
                  </a:lnTo>
                  <a:cubicBezTo>
                    <a:pt x="1083599" y="126359"/>
                    <a:pt x="1063919" y="166507"/>
                    <a:pt x="1076514" y="203505"/>
                  </a:cubicBezTo>
                  <a:lnTo>
                    <a:pt x="1136341" y="375903"/>
                  </a:lnTo>
                  <a:cubicBezTo>
                    <a:pt x="1148937" y="412901"/>
                    <a:pt x="1131618" y="457772"/>
                    <a:pt x="1097769" y="476665"/>
                  </a:cubicBezTo>
                  <a:lnTo>
                    <a:pt x="932456" y="579788"/>
                  </a:lnTo>
                  <a:cubicBezTo>
                    <a:pt x="900968" y="602617"/>
                    <a:pt x="850587" y="599469"/>
                    <a:pt x="821460" y="574278"/>
                  </a:cubicBezTo>
                  <a:lnTo>
                    <a:pt x="668743" y="442028"/>
                  </a:lnTo>
                  <a:cubicBezTo>
                    <a:pt x="639616" y="416837"/>
                    <a:pt x="594745" y="419986"/>
                    <a:pt x="568768" y="449113"/>
                  </a:cubicBezTo>
                  <a:lnTo>
                    <a:pt x="369605" y="678189"/>
                  </a:lnTo>
                  <a:cubicBezTo>
                    <a:pt x="344415" y="707316"/>
                    <a:pt x="347563" y="752186"/>
                    <a:pt x="376690" y="778164"/>
                  </a:cubicBezTo>
                  <a:lnTo>
                    <a:pt x="517599" y="900180"/>
                  </a:lnTo>
                  <a:cubicBezTo>
                    <a:pt x="546726" y="925371"/>
                    <a:pt x="554598" y="973390"/>
                    <a:pt x="534131" y="1007240"/>
                  </a:cubicBezTo>
                  <a:lnTo>
                    <a:pt x="442815" y="1177276"/>
                  </a:lnTo>
                  <a:cubicBezTo>
                    <a:pt x="426284" y="1212700"/>
                    <a:pt x="381413" y="1235529"/>
                    <a:pt x="343627" y="1227657"/>
                  </a:cubicBezTo>
                  <a:lnTo>
                    <a:pt x="142103" y="1188297"/>
                  </a:lnTo>
                  <a:cubicBezTo>
                    <a:pt x="104318" y="1181212"/>
                    <a:pt x="66532" y="1206403"/>
                    <a:pt x="59447" y="1244188"/>
                  </a:cubicBezTo>
                  <a:lnTo>
                    <a:pt x="1194" y="1542539"/>
                  </a:lnTo>
                  <a:cubicBezTo>
                    <a:pt x="-5891" y="1580324"/>
                    <a:pt x="19300" y="1618110"/>
                    <a:pt x="57085" y="1625195"/>
                  </a:cubicBezTo>
                  <a:lnTo>
                    <a:pt x="240504" y="1660619"/>
                  </a:lnTo>
                  <a:cubicBezTo>
                    <a:pt x="278290" y="1667704"/>
                    <a:pt x="308990" y="1706277"/>
                    <a:pt x="308203" y="1744850"/>
                  </a:cubicBezTo>
                  <a:lnTo>
                    <a:pt x="313714" y="1937715"/>
                  </a:lnTo>
                  <a:cubicBezTo>
                    <a:pt x="316862" y="1976288"/>
                    <a:pt x="289310" y="2018797"/>
                    <a:pt x="252312" y="2031392"/>
                  </a:cubicBezTo>
                  <a:lnTo>
                    <a:pt x="59447" y="2097517"/>
                  </a:lnTo>
                  <a:cubicBezTo>
                    <a:pt x="22448" y="2110112"/>
                    <a:pt x="2768" y="2150260"/>
                    <a:pt x="15363" y="2187258"/>
                  </a:cubicBezTo>
                  <a:lnTo>
                    <a:pt x="114551" y="2474588"/>
                  </a:lnTo>
                  <a:cubicBezTo>
                    <a:pt x="127146" y="2511586"/>
                    <a:pt x="167294" y="2531266"/>
                    <a:pt x="204292" y="2518671"/>
                  </a:cubicBezTo>
                  <a:lnTo>
                    <a:pt x="378264" y="2458844"/>
                  </a:lnTo>
                  <a:cubicBezTo>
                    <a:pt x="415263" y="2446248"/>
                    <a:pt x="460134" y="2463567"/>
                    <a:pt x="478239" y="2498204"/>
                  </a:cubicBezTo>
                  <a:lnTo>
                    <a:pt x="579001" y="2665091"/>
                  </a:lnTo>
                  <a:cubicBezTo>
                    <a:pt x="601043" y="2697366"/>
                    <a:pt x="597894" y="2746960"/>
                    <a:pt x="572704" y="2776874"/>
                  </a:cubicBezTo>
                  <a:lnTo>
                    <a:pt x="441241" y="2928017"/>
                  </a:lnTo>
                  <a:cubicBezTo>
                    <a:pt x="416050" y="2957144"/>
                    <a:pt x="419199" y="3002014"/>
                    <a:pt x="448325" y="3027992"/>
                  </a:cubicBezTo>
                  <a:lnTo>
                    <a:pt x="678189" y="3227154"/>
                  </a:lnTo>
                  <a:cubicBezTo>
                    <a:pt x="707316" y="3252345"/>
                    <a:pt x="752186" y="3249196"/>
                    <a:pt x="778164" y="3220070"/>
                  </a:cubicBezTo>
                  <a:lnTo>
                    <a:pt x="895457" y="3085458"/>
                  </a:lnTo>
                  <a:cubicBezTo>
                    <a:pt x="920648" y="3056331"/>
                    <a:pt x="968667" y="3049246"/>
                    <a:pt x="1001730" y="3069714"/>
                  </a:cubicBezTo>
                  <a:lnTo>
                    <a:pt x="1174914" y="3164965"/>
                  </a:lnTo>
                  <a:cubicBezTo>
                    <a:pt x="1210339" y="3181497"/>
                    <a:pt x="1232380" y="3226367"/>
                    <a:pt x="1225295" y="3264940"/>
                  </a:cubicBezTo>
                  <a:lnTo>
                    <a:pt x="1188297" y="3455443"/>
                  </a:lnTo>
                  <a:cubicBezTo>
                    <a:pt x="1181212" y="3493229"/>
                    <a:pt x="1206403" y="3531015"/>
                    <a:pt x="1244188" y="3538100"/>
                  </a:cubicBezTo>
                  <a:lnTo>
                    <a:pt x="1542539" y="3596353"/>
                  </a:lnTo>
                  <a:cubicBezTo>
                    <a:pt x="1580324" y="3603438"/>
                    <a:pt x="1618110" y="3578247"/>
                    <a:pt x="1625195" y="3540461"/>
                  </a:cubicBezTo>
                  <a:lnTo>
                    <a:pt x="1658257" y="3371213"/>
                  </a:lnTo>
                  <a:cubicBezTo>
                    <a:pt x="1665342" y="3333427"/>
                    <a:pt x="1703915" y="3302726"/>
                    <a:pt x="1742488" y="3304300"/>
                  </a:cubicBezTo>
                  <a:lnTo>
                    <a:pt x="1944012" y="3299577"/>
                  </a:lnTo>
                  <a:cubicBezTo>
                    <a:pt x="1982585" y="3296428"/>
                    <a:pt x="2025094" y="3323980"/>
                    <a:pt x="2037690" y="3360979"/>
                  </a:cubicBezTo>
                  <a:lnTo>
                    <a:pt x="2099092" y="3538100"/>
                  </a:lnTo>
                  <a:cubicBezTo>
                    <a:pt x="2111687" y="3575098"/>
                    <a:pt x="2151834" y="3594779"/>
                    <a:pt x="2188833" y="3582183"/>
                  </a:cubicBezTo>
                  <a:lnTo>
                    <a:pt x="2476162" y="3482996"/>
                  </a:lnTo>
                  <a:cubicBezTo>
                    <a:pt x="2513161" y="3470400"/>
                    <a:pt x="2532841" y="3430253"/>
                    <a:pt x="2520246" y="3393254"/>
                  </a:cubicBezTo>
                  <a:lnTo>
                    <a:pt x="2465928" y="3235814"/>
                  </a:lnTo>
                  <a:cubicBezTo>
                    <a:pt x="2453333" y="3198815"/>
                    <a:pt x="2470652" y="3153944"/>
                    <a:pt x="2505289" y="3135839"/>
                  </a:cubicBezTo>
                  <a:lnTo>
                    <a:pt x="2680048" y="3029566"/>
                  </a:lnTo>
                  <a:cubicBezTo>
                    <a:pt x="2712323" y="3007525"/>
                    <a:pt x="2761917" y="3009886"/>
                    <a:pt x="2791831" y="3035864"/>
                  </a:cubicBezTo>
                  <a:lnTo>
                    <a:pt x="2929591" y="3155519"/>
                  </a:lnTo>
                  <a:cubicBezTo>
                    <a:pt x="2958718" y="3180709"/>
                    <a:pt x="3003589" y="3177561"/>
                    <a:pt x="3029566" y="3148434"/>
                  </a:cubicBezTo>
                  <a:lnTo>
                    <a:pt x="3228729" y="2918570"/>
                  </a:lnTo>
                  <a:cubicBezTo>
                    <a:pt x="3253919" y="2889444"/>
                    <a:pt x="3250770" y="2844573"/>
                    <a:pt x="3221644" y="2818596"/>
                  </a:cubicBezTo>
                  <a:lnTo>
                    <a:pt x="3098840" y="2711536"/>
                  </a:lnTo>
                  <a:cubicBezTo>
                    <a:pt x="3069714" y="2686345"/>
                    <a:pt x="3061842" y="2638326"/>
                    <a:pt x="3082309" y="2605263"/>
                  </a:cubicBezTo>
                  <a:lnTo>
                    <a:pt x="3179922" y="2424207"/>
                  </a:lnTo>
                  <a:cubicBezTo>
                    <a:pt x="3196453" y="2388782"/>
                    <a:pt x="3241324" y="2365954"/>
                    <a:pt x="3279110" y="2373826"/>
                  </a:cubicBezTo>
                  <a:lnTo>
                    <a:pt x="3455443" y="2408463"/>
                  </a:lnTo>
                  <a:cubicBezTo>
                    <a:pt x="3493229" y="2415547"/>
                    <a:pt x="3531015" y="2390357"/>
                    <a:pt x="3538100" y="2352571"/>
                  </a:cubicBezTo>
                  <a:lnTo>
                    <a:pt x="3596353" y="2054221"/>
                  </a:lnTo>
                  <a:cubicBezTo>
                    <a:pt x="3603438" y="2016435"/>
                    <a:pt x="3578247" y="1978649"/>
                    <a:pt x="3540461" y="1971565"/>
                  </a:cubicBezTo>
                  <a:lnTo>
                    <a:pt x="3381446" y="1940864"/>
                  </a:lnTo>
                  <a:cubicBezTo>
                    <a:pt x="3343660" y="1933779"/>
                    <a:pt x="3312959" y="1895206"/>
                    <a:pt x="3313747" y="1856633"/>
                  </a:cubicBezTo>
                  <a:lnTo>
                    <a:pt x="3306662" y="1651173"/>
                  </a:lnTo>
                  <a:cubicBezTo>
                    <a:pt x="3303513" y="1612600"/>
                    <a:pt x="3330278" y="1570091"/>
                    <a:pt x="3367276" y="1557495"/>
                  </a:cubicBezTo>
                  <a:lnTo>
                    <a:pt x="3538887" y="1498455"/>
                  </a:lnTo>
                  <a:close/>
                  <a:moveTo>
                    <a:pt x="2165217" y="2861892"/>
                  </a:moveTo>
                  <a:cubicBezTo>
                    <a:pt x="1577963" y="3064203"/>
                    <a:pt x="937966" y="2752471"/>
                    <a:pt x="735655" y="2165217"/>
                  </a:cubicBezTo>
                  <a:cubicBezTo>
                    <a:pt x="533344" y="1577963"/>
                    <a:pt x="845076" y="937966"/>
                    <a:pt x="1432330" y="735655"/>
                  </a:cubicBezTo>
                  <a:cubicBezTo>
                    <a:pt x="2019584" y="533344"/>
                    <a:pt x="2659581" y="845076"/>
                    <a:pt x="2861892" y="1432330"/>
                  </a:cubicBezTo>
                  <a:cubicBezTo>
                    <a:pt x="3064203" y="2019584"/>
                    <a:pt x="2751683" y="2659580"/>
                    <a:pt x="2165217" y="2861892"/>
                  </a:cubicBezTo>
                  <a:close/>
                </a:path>
              </a:pathLst>
            </a:custGeom>
            <a:solidFill>
              <a:srgbClr val="9F7DF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/>
                </a:buClr>
                <a:buSzPts val="1800"/>
                <a:buFont typeface="Calibri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" name="Google Shape;183;p25">
              <a:extLst>
                <a:ext uri="{FF2B5EF4-FFF2-40B4-BE49-F238E27FC236}">
                  <a16:creationId xmlns:a16="http://schemas.microsoft.com/office/drawing/2014/main" xmlns="" id="{56A8EA48-32B2-4964-B6F1-B66B6EC7B52C}"/>
                </a:ext>
              </a:extLst>
            </p:cNvPr>
            <p:cNvSpPr/>
            <p:nvPr/>
          </p:nvSpPr>
          <p:spPr>
            <a:xfrm>
              <a:off x="3357991" y="2130428"/>
              <a:ext cx="2098913" cy="2098913"/>
            </a:xfrm>
            <a:custGeom>
              <a:avLst/>
              <a:gdLst/>
              <a:ahLst/>
              <a:cxnLst/>
              <a:rect l="l" t="t" r="r" b="b"/>
              <a:pathLst>
                <a:path w="2098913" h="2098913" extrusionOk="0">
                  <a:moveTo>
                    <a:pt x="2041334" y="707811"/>
                  </a:moveTo>
                  <a:cubicBezTo>
                    <a:pt x="1852405" y="159917"/>
                    <a:pt x="1255704" y="-131348"/>
                    <a:pt x="707811" y="57580"/>
                  </a:cubicBezTo>
                  <a:cubicBezTo>
                    <a:pt x="159917" y="246509"/>
                    <a:pt x="-131348" y="843210"/>
                    <a:pt x="57580" y="1391103"/>
                  </a:cubicBezTo>
                  <a:cubicBezTo>
                    <a:pt x="246509" y="1938997"/>
                    <a:pt x="843210" y="2230263"/>
                    <a:pt x="1391103" y="2041334"/>
                  </a:cubicBezTo>
                  <a:cubicBezTo>
                    <a:pt x="1938997" y="1853192"/>
                    <a:pt x="2230263" y="1255704"/>
                    <a:pt x="2041334" y="707811"/>
                  </a:cubicBezTo>
                  <a:close/>
                  <a:moveTo>
                    <a:pt x="1668986" y="1738260"/>
                  </a:moveTo>
                  <a:cubicBezTo>
                    <a:pt x="1665837" y="1741409"/>
                    <a:pt x="1661901" y="1744558"/>
                    <a:pt x="1658753" y="1747707"/>
                  </a:cubicBezTo>
                  <a:cubicBezTo>
                    <a:pt x="1355679" y="1995676"/>
                    <a:pt x="969949" y="2036610"/>
                    <a:pt x="646409" y="1878382"/>
                  </a:cubicBezTo>
                  <a:cubicBezTo>
                    <a:pt x="425204" y="1770536"/>
                    <a:pt x="259105" y="1583181"/>
                    <a:pt x="178810" y="1350169"/>
                  </a:cubicBezTo>
                  <a:cubicBezTo>
                    <a:pt x="98515" y="1117157"/>
                    <a:pt x="114259" y="867613"/>
                    <a:pt x="222106" y="645622"/>
                  </a:cubicBezTo>
                  <a:cubicBezTo>
                    <a:pt x="380334" y="321294"/>
                    <a:pt x="709385" y="115834"/>
                    <a:pt x="1100625" y="125280"/>
                  </a:cubicBezTo>
                  <a:cubicBezTo>
                    <a:pt x="1105349" y="125280"/>
                    <a:pt x="1110072" y="125280"/>
                    <a:pt x="1114008" y="126067"/>
                  </a:cubicBezTo>
                  <a:cubicBezTo>
                    <a:pt x="1503674" y="164640"/>
                    <a:pt x="1805173" y="408673"/>
                    <a:pt x="1922466" y="749532"/>
                  </a:cubicBezTo>
                  <a:cubicBezTo>
                    <a:pt x="2038972" y="1090392"/>
                    <a:pt x="1951592" y="1468249"/>
                    <a:pt x="1668986" y="1738260"/>
                  </a:cubicBezTo>
                  <a:close/>
                </a:path>
              </a:pathLst>
            </a:custGeom>
            <a:solidFill>
              <a:srgbClr val="9F7DF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/>
                </a:buClr>
                <a:buSzPts val="1800"/>
                <a:buFont typeface="Calibri"/>
                <a:buNone/>
                <a:tabLst/>
                <a:defRPr/>
              </a:pPr>
              <a:endParaRPr kumimoji="0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47" name="Google Shape;184;p25">
            <a:extLst>
              <a:ext uri="{FF2B5EF4-FFF2-40B4-BE49-F238E27FC236}">
                <a16:creationId xmlns:a16="http://schemas.microsoft.com/office/drawing/2014/main" xmlns="" id="{C98E00B2-AE36-475E-9A3D-D9619A874CBD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332073">
            <a:off x="2713998" y="631894"/>
            <a:ext cx="3355377" cy="2463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Google Shape;188;p25">
            <a:extLst>
              <a:ext uri="{FF2B5EF4-FFF2-40B4-BE49-F238E27FC236}">
                <a16:creationId xmlns:a16="http://schemas.microsoft.com/office/drawing/2014/main" xmlns="" id="{963D9543-35EB-4DB4-84C9-627203B9EC93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10514598" flipH="1">
            <a:off x="2352734" y="3042432"/>
            <a:ext cx="3578657" cy="3532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186;p25" descr="Right pointing backhand index">
            <a:extLst>
              <a:ext uri="{FF2B5EF4-FFF2-40B4-BE49-F238E27FC236}">
                <a16:creationId xmlns:a16="http://schemas.microsoft.com/office/drawing/2014/main" xmlns="" id="{6202B27A-BCC4-43E8-8AFB-A8BB9E87C30C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012243" y="2938079"/>
            <a:ext cx="914400" cy="914400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Полилиния: фигура 50">
            <a:extLst>
              <a:ext uri="{FF2B5EF4-FFF2-40B4-BE49-F238E27FC236}">
                <a16:creationId xmlns:a16="http://schemas.microsoft.com/office/drawing/2014/main" xmlns="" id="{2741E1A8-F998-4DD1-A5EE-D580770BDFB1}"/>
              </a:ext>
            </a:extLst>
          </p:cNvPr>
          <p:cNvSpPr/>
          <p:nvPr/>
        </p:nvSpPr>
        <p:spPr>
          <a:xfrm>
            <a:off x="-4334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9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2" name="Полилиния: фигура 51">
            <a:extLst>
              <a:ext uri="{FF2B5EF4-FFF2-40B4-BE49-F238E27FC236}">
                <a16:creationId xmlns:a16="http://schemas.microsoft.com/office/drawing/2014/main" xmlns="" id="{19C09070-7812-41E0-90F2-B5C08DC12415}"/>
              </a:ext>
            </a:extLst>
          </p:cNvPr>
          <p:cNvSpPr/>
          <p:nvPr/>
        </p:nvSpPr>
        <p:spPr>
          <a:xfrm>
            <a:off x="4058683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9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3" name="Полилиния: фигура 52">
            <a:extLst>
              <a:ext uri="{FF2B5EF4-FFF2-40B4-BE49-F238E27FC236}">
                <a16:creationId xmlns:a16="http://schemas.microsoft.com/office/drawing/2014/main" xmlns="" id="{47C7FBD1-6DA6-42F2-B614-2685C6A513F0}"/>
              </a:ext>
            </a:extLst>
          </p:cNvPr>
          <p:cNvSpPr/>
          <p:nvPr/>
        </p:nvSpPr>
        <p:spPr>
          <a:xfrm>
            <a:off x="8121698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9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xmlns="" id="{DD781FDA-180A-424F-9EBD-BE0095157875}"/>
              </a:ext>
            </a:extLst>
          </p:cNvPr>
          <p:cNvSpPr/>
          <p:nvPr/>
        </p:nvSpPr>
        <p:spPr>
          <a:xfrm>
            <a:off x="6872997" y="1871644"/>
            <a:ext cx="438848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buClr>
                <a:srgbClr val="000000"/>
              </a:buClr>
              <a:buSzPts val="1800"/>
            </a:pPr>
            <a:r>
              <a:rPr lang="uz-Latn-UZ" sz="2400" b="1" dirty="0">
                <a:solidFill>
                  <a:srgbClr val="0563C1"/>
                </a:solidFill>
              </a:rPr>
              <a:t>Mashgʻulotda:</a:t>
            </a:r>
            <a:r>
              <a:rPr lang="uz-Latn-UZ" sz="2400" b="1" dirty="0"/>
              <a:t> </a:t>
            </a:r>
            <a:r>
              <a:rPr lang="uz-Latn-UZ" sz="2400" dirty="0"/>
              <a:t>oʻquvchilarning bilim olishga qiziqishlarini, intellektual va ijodiy qobiliyatlarini rivojlantirishga hamda ijobiy oʻquv muhitini yaratishga qaratilgan </a:t>
            </a:r>
            <a:br>
              <a:rPr lang="uz-Latn-UZ" sz="2400" dirty="0"/>
            </a:br>
            <a:r>
              <a:rPr lang="uz-Latn-UZ" sz="2400" b="1" dirty="0">
                <a:solidFill>
                  <a:srgbClr val="0563C1"/>
                </a:solidFill>
              </a:rPr>
              <a:t>5E modeli </a:t>
            </a:r>
            <a:r>
              <a:rPr lang="uz-Latn-UZ" sz="2400" dirty="0"/>
              <a:t>mohiyati va bosqichlari haqida bilib olasiz;</a:t>
            </a:r>
          </a:p>
          <a:p>
            <a:pPr lvl="0" algn="ctr">
              <a:buClr>
                <a:srgbClr val="000000"/>
              </a:buClr>
              <a:buSzPts val="1800"/>
            </a:pPr>
            <a:r>
              <a:rPr lang="uz-Latn-UZ" sz="2400" dirty="0"/>
              <a:t>darslarda </a:t>
            </a:r>
            <a:r>
              <a:rPr lang="uz-Latn-UZ" sz="2400" b="1" dirty="0">
                <a:solidFill>
                  <a:srgbClr val="0563C1"/>
                </a:solidFill>
              </a:rPr>
              <a:t>5E modeli</a:t>
            </a:r>
            <a:r>
              <a:rPr lang="uz-Latn-UZ" sz="2400" dirty="0"/>
              <a:t>ni qoʻllashni oʻrganasiz.</a:t>
            </a:r>
            <a:endParaRPr lang="uz-Latn-UZ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14EE7857-B880-4F28-84E9-C42F0C545A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70405" y="2836132"/>
            <a:ext cx="1778527" cy="1764632"/>
          </a:xfrm>
          <a:prstGeom prst="rect">
            <a:avLst/>
          </a:prstGeom>
        </p:spPr>
      </p:pic>
      <p:pic>
        <p:nvPicPr>
          <p:cNvPr id="33" name="Graphic 2">
            <a:extLst>
              <a:ext uri="{FF2B5EF4-FFF2-40B4-BE49-F238E27FC236}">
                <a16:creationId xmlns:a16="http://schemas.microsoft.com/office/drawing/2014/main" xmlns="" id="{56A950B4-3221-4793-BBE5-9B2EFA3CF58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0" y="-55237"/>
            <a:ext cx="12191999" cy="694752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xmlns="" id="{4A68152E-DEEB-4075-B1B5-B0C0DAB230D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861" y="22508"/>
            <a:ext cx="1393120" cy="544392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xmlns="" id="{FAD56D3F-84BA-4A24-9817-43F5F834B40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014" y="49242"/>
            <a:ext cx="1961578" cy="544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5708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80"/>
          <p:cNvSpPr>
            <a:spLocks noChangeArrowheads="1"/>
          </p:cNvSpPr>
          <p:nvPr/>
        </p:nvSpPr>
        <p:spPr bwMode="auto">
          <a:xfrm>
            <a:off x="7821613" y="314325"/>
            <a:ext cx="333533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RESPUBLIKA TA’LIM MARKAZI</a:t>
            </a:r>
          </a:p>
        </p:txBody>
      </p:sp>
      <p:sp>
        <p:nvSpPr>
          <p:cNvPr id="85" name="Rectangle 80"/>
          <p:cNvSpPr>
            <a:spLocks noChangeArrowheads="1"/>
          </p:cNvSpPr>
          <p:nvPr/>
        </p:nvSpPr>
        <p:spPr bwMode="auto">
          <a:xfrm>
            <a:off x="7842395" y="224702"/>
            <a:ext cx="355903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uz-Cyrl-UZ" altLang="ru-RU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A.Avloniy Nomidagi ilmiy-tatqiqot instituti</a:t>
            </a:r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xmlns="" id="{51F6B2C7-9FD0-4371-92E9-D738C810A31C}"/>
              </a:ext>
            </a:extLst>
          </p:cNvPr>
          <p:cNvSpPr txBox="1"/>
          <p:nvPr/>
        </p:nvSpPr>
        <p:spPr>
          <a:xfrm>
            <a:off x="1150024" y="1815322"/>
            <a:ext cx="6492347" cy="381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just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>
                <a:tab pos="406400" algn="l"/>
              </a:tabLst>
              <a:defRPr/>
            </a:pPr>
            <a:r>
              <a:rPr kumimoji="0" lang="uz-Latn-UZ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rPr>
              <a:t>     </a:t>
            </a:r>
            <a:endParaRPr kumimoji="0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0" name="Rectangle 46">
            <a:extLst>
              <a:ext uri="{FF2B5EF4-FFF2-40B4-BE49-F238E27FC236}">
                <a16:creationId xmlns:a16="http://schemas.microsoft.com/office/drawing/2014/main" xmlns="" id="{F81DEE8E-D4D7-4A8B-81AA-D9BDF111E4C4}"/>
              </a:ext>
            </a:extLst>
          </p:cNvPr>
          <p:cNvSpPr/>
          <p:nvPr/>
        </p:nvSpPr>
        <p:spPr bwMode="auto">
          <a:xfrm>
            <a:off x="4733078" y="4520230"/>
            <a:ext cx="1431070" cy="1367366"/>
          </a:xfrm>
          <a:prstGeom prst="rect">
            <a:avLst/>
          </a:prstGeom>
          <a:solidFill>
            <a:schemeClr val="accent4">
              <a:lumMod val="75000"/>
            </a:schemeClr>
          </a:solidFill>
          <a:ln w="12700">
            <a:noFill/>
            <a:round/>
            <a:headEnd/>
            <a:tailEnd/>
          </a:ln>
          <a:scene3d>
            <a:camera prst="isometricTopUp">
              <a:rot lat="19334319" lon="18553889" rev="3806096"/>
            </a:camera>
            <a:lightRig rig="threePt" dir="t"/>
          </a:scene3d>
          <a:sp3d prstMaterial="matte">
            <a:bevelT w="0" h="355600"/>
            <a:bevelB w="0" h="0"/>
          </a:sp3d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Rectangle 54">
            <a:extLst>
              <a:ext uri="{FF2B5EF4-FFF2-40B4-BE49-F238E27FC236}">
                <a16:creationId xmlns:a16="http://schemas.microsoft.com/office/drawing/2014/main" xmlns="" id="{701724D3-6FE5-4793-B095-7B19E04B1C55}"/>
              </a:ext>
            </a:extLst>
          </p:cNvPr>
          <p:cNvSpPr/>
          <p:nvPr/>
        </p:nvSpPr>
        <p:spPr bwMode="auto">
          <a:xfrm>
            <a:off x="5547645" y="3846419"/>
            <a:ext cx="1431070" cy="136736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12700">
            <a:noFill/>
            <a:round/>
            <a:headEnd/>
            <a:tailEnd/>
          </a:ln>
          <a:scene3d>
            <a:camera prst="isometricTopUp">
              <a:rot lat="19334319" lon="18553889" rev="3806096"/>
            </a:camera>
            <a:lightRig rig="threePt" dir="t"/>
          </a:scene3d>
          <a:sp3d prstMaterial="matte">
            <a:bevelT w="0" h="355600"/>
            <a:bevelB w="0" h="0"/>
          </a:sp3d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Rectangle 62">
            <a:extLst>
              <a:ext uri="{FF2B5EF4-FFF2-40B4-BE49-F238E27FC236}">
                <a16:creationId xmlns:a16="http://schemas.microsoft.com/office/drawing/2014/main" xmlns="" id="{3571979B-38EB-457C-A745-415EDF983E10}"/>
              </a:ext>
            </a:extLst>
          </p:cNvPr>
          <p:cNvSpPr/>
          <p:nvPr/>
        </p:nvSpPr>
        <p:spPr bwMode="auto">
          <a:xfrm>
            <a:off x="6360933" y="3117971"/>
            <a:ext cx="1431070" cy="13673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2700">
            <a:noFill/>
            <a:round/>
            <a:headEnd/>
            <a:tailEnd/>
          </a:ln>
          <a:scene3d>
            <a:camera prst="isometricTopUp">
              <a:rot lat="19334319" lon="18553889" rev="3806096"/>
            </a:camera>
            <a:lightRig rig="threePt" dir="t"/>
          </a:scene3d>
          <a:sp3d prstMaterial="matte">
            <a:bevelT w="0" h="355600"/>
            <a:bevelB w="0" h="0"/>
          </a:sp3d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Rectangle 63">
            <a:extLst>
              <a:ext uri="{FF2B5EF4-FFF2-40B4-BE49-F238E27FC236}">
                <a16:creationId xmlns:a16="http://schemas.microsoft.com/office/drawing/2014/main" xmlns="" id="{22E3A116-837B-4EEF-977E-D388021D34D9}"/>
              </a:ext>
            </a:extLst>
          </p:cNvPr>
          <p:cNvSpPr/>
          <p:nvPr/>
        </p:nvSpPr>
        <p:spPr bwMode="auto">
          <a:xfrm>
            <a:off x="7197946" y="2435362"/>
            <a:ext cx="1431070" cy="136736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noFill/>
            <a:round/>
            <a:headEnd/>
            <a:tailEnd/>
          </a:ln>
          <a:scene3d>
            <a:camera prst="isometricTopUp">
              <a:rot lat="19334319" lon="18553889" rev="3806096"/>
            </a:camera>
            <a:lightRig rig="threePt" dir="t"/>
          </a:scene3d>
          <a:sp3d prstMaterial="matte">
            <a:bevelT w="0" h="355600"/>
            <a:bevelB w="0" h="0"/>
          </a:sp3d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Arrow: Up 64">
            <a:extLst>
              <a:ext uri="{FF2B5EF4-FFF2-40B4-BE49-F238E27FC236}">
                <a16:creationId xmlns:a16="http://schemas.microsoft.com/office/drawing/2014/main" xmlns="" id="{5056F695-4544-4C70-BDCF-74A4FF98F25E}"/>
              </a:ext>
            </a:extLst>
          </p:cNvPr>
          <p:cNvSpPr/>
          <p:nvPr/>
        </p:nvSpPr>
        <p:spPr bwMode="auto">
          <a:xfrm>
            <a:off x="7218455" y="1110178"/>
            <a:ext cx="2403107" cy="1860967"/>
          </a:xfrm>
          <a:prstGeom prst="upArrow">
            <a:avLst>
              <a:gd name="adj1" fmla="val 60632"/>
              <a:gd name="adj2" fmla="val 53514"/>
            </a:avLst>
          </a:prstGeom>
          <a:solidFill>
            <a:srgbClr val="F9D963"/>
          </a:solidFill>
          <a:ln w="12700">
            <a:noFill/>
            <a:round/>
            <a:headEnd/>
            <a:tailEnd/>
          </a:ln>
          <a:scene3d>
            <a:camera prst="isometricOffAxis2Left">
              <a:rot lat="1608930" lon="2890398" rev="0"/>
            </a:camera>
            <a:lightRig rig="flood" dir="t"/>
          </a:scene3d>
          <a:sp3d prstMaterial="matte">
            <a:bevelT w="0" h="393700"/>
            <a:bevelB w="0" h="0"/>
          </a:sp3d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Freeform: Shape 70">
            <a:extLst>
              <a:ext uri="{FF2B5EF4-FFF2-40B4-BE49-F238E27FC236}">
                <a16:creationId xmlns:a16="http://schemas.microsoft.com/office/drawing/2014/main" xmlns="" id="{796EE298-C116-4419-A22D-18D42A8FE942}"/>
              </a:ext>
            </a:extLst>
          </p:cNvPr>
          <p:cNvSpPr/>
          <p:nvPr/>
        </p:nvSpPr>
        <p:spPr>
          <a:xfrm>
            <a:off x="5022592" y="4818395"/>
            <a:ext cx="525053" cy="594703"/>
          </a:xfrm>
          <a:custGeom>
            <a:avLst/>
            <a:gdLst>
              <a:gd name="connsiteX0" fmla="*/ 612510 w 1060543"/>
              <a:gd name="connsiteY0" fmla="*/ 101502 h 709438"/>
              <a:gd name="connsiteX1" fmla="*/ 746089 w 1060543"/>
              <a:gd name="connsiteY1" fmla="*/ 117600 h 709438"/>
              <a:gd name="connsiteX2" fmla="*/ 831733 w 1060543"/>
              <a:gd name="connsiteY2" fmla="*/ 217305 h 709438"/>
              <a:gd name="connsiteX3" fmla="*/ 831733 w 1060543"/>
              <a:gd name="connsiteY3" fmla="*/ 658307 h 709438"/>
              <a:gd name="connsiteX4" fmla="*/ 780602 w 1060543"/>
              <a:gd name="connsiteY4" fmla="*/ 709438 h 709438"/>
              <a:gd name="connsiteX5" fmla="*/ 729472 w 1060543"/>
              <a:gd name="connsiteY5" fmla="*/ 658307 h 709438"/>
              <a:gd name="connsiteX6" fmla="*/ 729472 w 1060543"/>
              <a:gd name="connsiteY6" fmla="*/ 325958 h 709438"/>
              <a:gd name="connsiteX7" fmla="*/ 477653 w 1060543"/>
              <a:gd name="connsiteY7" fmla="*/ 325958 h 709438"/>
              <a:gd name="connsiteX8" fmla="*/ 579915 w 1060543"/>
              <a:gd name="connsiteY8" fmla="*/ 398819 h 709438"/>
              <a:gd name="connsiteX9" fmla="*/ 595254 w 1060543"/>
              <a:gd name="connsiteY9" fmla="*/ 464011 h 709438"/>
              <a:gd name="connsiteX10" fmla="*/ 480210 w 1060543"/>
              <a:gd name="connsiteY10" fmla="*/ 681316 h 709438"/>
              <a:gd name="connsiteX11" fmla="*/ 435470 w 1060543"/>
              <a:gd name="connsiteY11" fmla="*/ 708160 h 709438"/>
              <a:gd name="connsiteX12" fmla="*/ 411183 w 1060543"/>
              <a:gd name="connsiteY12" fmla="*/ 701768 h 709438"/>
              <a:gd name="connsiteX13" fmla="*/ 389453 w 1060543"/>
              <a:gd name="connsiteY13" fmla="*/ 632742 h 709438"/>
              <a:gd name="connsiteX14" fmla="*/ 482766 w 1060543"/>
              <a:gd name="connsiteY14" fmla="*/ 455063 h 709438"/>
              <a:gd name="connsiteX15" fmla="*/ 344714 w 1060543"/>
              <a:gd name="connsiteY15" fmla="*/ 355358 h 709438"/>
              <a:gd name="connsiteX16" fmla="*/ 344714 w 1060543"/>
              <a:gd name="connsiteY16" fmla="*/ 541985 h 709438"/>
              <a:gd name="connsiteX17" fmla="*/ 315314 w 1060543"/>
              <a:gd name="connsiteY17" fmla="*/ 588003 h 709438"/>
              <a:gd name="connsiteX18" fmla="*/ 72442 w 1060543"/>
              <a:gd name="connsiteY18" fmla="*/ 703047 h 709438"/>
              <a:gd name="connsiteX19" fmla="*/ 50712 w 1060543"/>
              <a:gd name="connsiteY19" fmla="*/ 708160 h 709438"/>
              <a:gd name="connsiteX20" fmla="*/ 4694 w 1060543"/>
              <a:gd name="connsiteY20" fmla="*/ 678760 h 709438"/>
              <a:gd name="connsiteX21" fmla="*/ 28981 w 1060543"/>
              <a:gd name="connsiteY21" fmla="*/ 611012 h 709438"/>
              <a:gd name="connsiteX22" fmla="*/ 242452 w 1060543"/>
              <a:gd name="connsiteY22" fmla="*/ 510029 h 709438"/>
              <a:gd name="connsiteX23" fmla="*/ 242452 w 1060543"/>
              <a:gd name="connsiteY23" fmla="*/ 295280 h 709438"/>
              <a:gd name="connsiteX24" fmla="*/ 307644 w 1060543"/>
              <a:gd name="connsiteY24" fmla="*/ 191739 h 709438"/>
              <a:gd name="connsiteX25" fmla="*/ 612510 w 1060543"/>
              <a:gd name="connsiteY25" fmla="*/ 101502 h 709438"/>
              <a:gd name="connsiteX26" fmla="*/ 958281 w 1060543"/>
              <a:gd name="connsiteY26" fmla="*/ 0 h 709438"/>
              <a:gd name="connsiteX27" fmla="*/ 1060543 w 1060543"/>
              <a:gd name="connsiteY27" fmla="*/ 102262 h 709438"/>
              <a:gd name="connsiteX28" fmla="*/ 958281 w 1060543"/>
              <a:gd name="connsiteY28" fmla="*/ 204523 h 709438"/>
              <a:gd name="connsiteX29" fmla="*/ 856019 w 1060543"/>
              <a:gd name="connsiteY29" fmla="*/ 102262 h 709438"/>
              <a:gd name="connsiteX30" fmla="*/ 958281 w 1060543"/>
              <a:gd name="connsiteY30" fmla="*/ 0 h 709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60543" h="709438">
                <a:moveTo>
                  <a:pt x="612510" y="101502"/>
                </a:moveTo>
                <a:cubicBezTo>
                  <a:pt x="655492" y="100343"/>
                  <a:pt x="700391" y="104818"/>
                  <a:pt x="746089" y="117600"/>
                </a:cubicBezTo>
                <a:cubicBezTo>
                  <a:pt x="793385" y="125270"/>
                  <a:pt x="830455" y="167452"/>
                  <a:pt x="831733" y="217305"/>
                </a:cubicBezTo>
                <a:lnTo>
                  <a:pt x="831733" y="658307"/>
                </a:lnTo>
                <a:cubicBezTo>
                  <a:pt x="831733" y="686429"/>
                  <a:pt x="808724" y="709438"/>
                  <a:pt x="780602" y="709438"/>
                </a:cubicBezTo>
                <a:cubicBezTo>
                  <a:pt x="752480" y="709438"/>
                  <a:pt x="729472" y="686429"/>
                  <a:pt x="729472" y="658307"/>
                </a:cubicBezTo>
                <a:lnTo>
                  <a:pt x="729472" y="325958"/>
                </a:lnTo>
                <a:lnTo>
                  <a:pt x="477653" y="325958"/>
                </a:lnTo>
                <a:lnTo>
                  <a:pt x="579915" y="398819"/>
                </a:lnTo>
                <a:cubicBezTo>
                  <a:pt x="600367" y="412880"/>
                  <a:pt x="606758" y="441002"/>
                  <a:pt x="595254" y="464011"/>
                </a:cubicBezTo>
                <a:lnTo>
                  <a:pt x="480210" y="681316"/>
                </a:lnTo>
                <a:cubicBezTo>
                  <a:pt x="471262" y="697934"/>
                  <a:pt x="453366" y="708160"/>
                  <a:pt x="435470" y="708160"/>
                </a:cubicBezTo>
                <a:cubicBezTo>
                  <a:pt x="426523" y="708160"/>
                  <a:pt x="418853" y="705603"/>
                  <a:pt x="411183" y="701768"/>
                </a:cubicBezTo>
                <a:cubicBezTo>
                  <a:pt x="385618" y="688986"/>
                  <a:pt x="376670" y="658307"/>
                  <a:pt x="389453" y="632742"/>
                </a:cubicBezTo>
                <a:lnTo>
                  <a:pt x="482766" y="455063"/>
                </a:lnTo>
                <a:lnTo>
                  <a:pt x="344714" y="355358"/>
                </a:lnTo>
                <a:lnTo>
                  <a:pt x="344714" y="541985"/>
                </a:lnTo>
                <a:cubicBezTo>
                  <a:pt x="344714" y="561159"/>
                  <a:pt x="333209" y="579055"/>
                  <a:pt x="315314" y="588003"/>
                </a:cubicBezTo>
                <a:lnTo>
                  <a:pt x="72442" y="703047"/>
                </a:lnTo>
                <a:cubicBezTo>
                  <a:pt x="66051" y="706882"/>
                  <a:pt x="58381" y="708160"/>
                  <a:pt x="50712" y="708160"/>
                </a:cubicBezTo>
                <a:cubicBezTo>
                  <a:pt x="31538" y="708160"/>
                  <a:pt x="13642" y="696655"/>
                  <a:pt x="4694" y="678760"/>
                </a:cubicBezTo>
                <a:cubicBezTo>
                  <a:pt x="-6810" y="653194"/>
                  <a:pt x="3416" y="622516"/>
                  <a:pt x="28981" y="611012"/>
                </a:cubicBezTo>
                <a:lnTo>
                  <a:pt x="242452" y="510029"/>
                </a:lnTo>
                <a:lnTo>
                  <a:pt x="242452" y="295280"/>
                </a:lnTo>
                <a:cubicBezTo>
                  <a:pt x="242452" y="249261"/>
                  <a:pt x="269296" y="210913"/>
                  <a:pt x="307644" y="191739"/>
                </a:cubicBezTo>
                <a:cubicBezTo>
                  <a:pt x="371877" y="159144"/>
                  <a:pt x="483565" y="104977"/>
                  <a:pt x="612510" y="101502"/>
                </a:cubicBezTo>
                <a:close/>
                <a:moveTo>
                  <a:pt x="958281" y="0"/>
                </a:moveTo>
                <a:cubicBezTo>
                  <a:pt x="1014759" y="0"/>
                  <a:pt x="1060543" y="45784"/>
                  <a:pt x="1060543" y="102262"/>
                </a:cubicBezTo>
                <a:cubicBezTo>
                  <a:pt x="1060543" y="158740"/>
                  <a:pt x="1014759" y="204523"/>
                  <a:pt x="958281" y="204523"/>
                </a:cubicBezTo>
                <a:cubicBezTo>
                  <a:pt x="901803" y="204523"/>
                  <a:pt x="856019" y="158740"/>
                  <a:pt x="856019" y="102262"/>
                </a:cubicBezTo>
                <a:cubicBezTo>
                  <a:pt x="856019" y="45784"/>
                  <a:pt x="901803" y="0"/>
                  <a:pt x="958281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Freeform: Shape 71">
            <a:extLst>
              <a:ext uri="{FF2B5EF4-FFF2-40B4-BE49-F238E27FC236}">
                <a16:creationId xmlns:a16="http://schemas.microsoft.com/office/drawing/2014/main" xmlns="" id="{A8E863B5-C7D9-4217-B5F4-718A039A8A3C}"/>
              </a:ext>
            </a:extLst>
          </p:cNvPr>
          <p:cNvSpPr/>
          <p:nvPr/>
        </p:nvSpPr>
        <p:spPr>
          <a:xfrm>
            <a:off x="5865177" y="4181659"/>
            <a:ext cx="414898" cy="636736"/>
          </a:xfrm>
          <a:custGeom>
            <a:avLst/>
            <a:gdLst>
              <a:gd name="connsiteX0" fmla="*/ 385108 w 716312"/>
              <a:gd name="connsiteY0" fmla="*/ 230088 h 1099310"/>
              <a:gd name="connsiteX1" fmla="*/ 474587 w 716312"/>
              <a:gd name="connsiteY1" fmla="*/ 283775 h 1099310"/>
              <a:gd name="connsiteX2" fmla="*/ 550004 w 716312"/>
              <a:gd name="connsiteY2" fmla="*/ 457619 h 1099310"/>
              <a:gd name="connsiteX3" fmla="*/ 681666 w 716312"/>
              <a:gd name="connsiteY3" fmla="*/ 501081 h 1099310"/>
              <a:gd name="connsiteX4" fmla="*/ 713622 w 716312"/>
              <a:gd name="connsiteY4" fmla="*/ 566273 h 1099310"/>
              <a:gd name="connsiteX5" fmla="*/ 665048 w 716312"/>
              <a:gd name="connsiteY5" fmla="*/ 600786 h 1099310"/>
              <a:gd name="connsiteX6" fmla="*/ 648431 w 716312"/>
              <a:gd name="connsiteY6" fmla="*/ 598230 h 1099310"/>
              <a:gd name="connsiteX7" fmla="*/ 495039 w 716312"/>
              <a:gd name="connsiteY7" fmla="*/ 547099 h 1099310"/>
              <a:gd name="connsiteX8" fmla="*/ 464360 w 716312"/>
              <a:gd name="connsiteY8" fmla="*/ 518977 h 1099310"/>
              <a:gd name="connsiteX9" fmla="*/ 440073 w 716312"/>
              <a:gd name="connsiteY9" fmla="*/ 462732 h 1099310"/>
              <a:gd name="connsiteX10" fmla="*/ 405560 w 716312"/>
              <a:gd name="connsiteY10" fmla="*/ 635299 h 1099310"/>
              <a:gd name="connsiteX11" fmla="*/ 529552 w 716312"/>
              <a:gd name="connsiteY11" fmla="*/ 726056 h 1099310"/>
              <a:gd name="connsiteX12" fmla="*/ 550004 w 716312"/>
              <a:gd name="connsiteY12" fmla="*/ 766961 h 1099310"/>
              <a:gd name="connsiteX13" fmla="*/ 550004 w 716312"/>
              <a:gd name="connsiteY13" fmla="*/ 1048179 h 1099310"/>
              <a:gd name="connsiteX14" fmla="*/ 498874 w 716312"/>
              <a:gd name="connsiteY14" fmla="*/ 1099310 h 1099310"/>
              <a:gd name="connsiteX15" fmla="*/ 447743 w 716312"/>
              <a:gd name="connsiteY15" fmla="*/ 1048179 h 1099310"/>
              <a:gd name="connsiteX16" fmla="*/ 447743 w 716312"/>
              <a:gd name="connsiteY16" fmla="*/ 792526 h 1099310"/>
              <a:gd name="connsiteX17" fmla="*/ 309689 w 716312"/>
              <a:gd name="connsiteY17" fmla="*/ 692821 h 1099310"/>
              <a:gd name="connsiteX18" fmla="*/ 279012 w 716312"/>
              <a:gd name="connsiteY18" fmla="*/ 841100 h 1099310"/>
              <a:gd name="connsiteX19" fmla="*/ 268786 w 716312"/>
              <a:gd name="connsiteY19" fmla="*/ 862831 h 1099310"/>
              <a:gd name="connsiteX20" fmla="*/ 89828 w 716312"/>
              <a:gd name="connsiteY20" fmla="*/ 1080136 h 1099310"/>
              <a:gd name="connsiteX21" fmla="*/ 50201 w 716312"/>
              <a:gd name="connsiteY21" fmla="*/ 1099310 h 1099310"/>
              <a:gd name="connsiteX22" fmla="*/ 18245 w 716312"/>
              <a:gd name="connsiteY22" fmla="*/ 1087805 h 1099310"/>
              <a:gd name="connsiteX23" fmla="*/ 11853 w 716312"/>
              <a:gd name="connsiteY23" fmla="*/ 1016222 h 1099310"/>
              <a:gd name="connsiteX24" fmla="*/ 183141 w 716312"/>
              <a:gd name="connsiteY24" fmla="*/ 807865 h 1099310"/>
              <a:gd name="connsiteX25" fmla="*/ 271342 w 716312"/>
              <a:gd name="connsiteY25" fmla="*/ 377089 h 1099310"/>
              <a:gd name="connsiteX26" fmla="*/ 217655 w 716312"/>
              <a:gd name="connsiteY26" fmla="*/ 397541 h 1099310"/>
              <a:gd name="connsiteX27" fmla="*/ 165245 w 716312"/>
              <a:gd name="connsiteY27" fmla="*/ 530481 h 1099310"/>
              <a:gd name="connsiteX28" fmla="*/ 117949 w 716312"/>
              <a:gd name="connsiteY28" fmla="*/ 562438 h 1099310"/>
              <a:gd name="connsiteX29" fmla="*/ 98775 w 716312"/>
              <a:gd name="connsiteY29" fmla="*/ 558603 h 1099310"/>
              <a:gd name="connsiteX30" fmla="*/ 70654 w 716312"/>
              <a:gd name="connsiteY30" fmla="*/ 492132 h 1099310"/>
              <a:gd name="connsiteX31" fmla="*/ 134567 w 716312"/>
              <a:gd name="connsiteY31" fmla="*/ 338741 h 1099310"/>
              <a:gd name="connsiteX32" fmla="*/ 162689 w 716312"/>
              <a:gd name="connsiteY32" fmla="*/ 310619 h 1099310"/>
              <a:gd name="connsiteX33" fmla="*/ 341646 w 716312"/>
              <a:gd name="connsiteY33" fmla="*/ 240314 h 1099310"/>
              <a:gd name="connsiteX34" fmla="*/ 385108 w 716312"/>
              <a:gd name="connsiteY34" fmla="*/ 230088 h 1099310"/>
              <a:gd name="connsiteX35" fmla="*/ 422178 w 716312"/>
              <a:gd name="connsiteY35" fmla="*/ 0 h 1099310"/>
              <a:gd name="connsiteX36" fmla="*/ 524440 w 716312"/>
              <a:gd name="connsiteY36" fmla="*/ 102261 h 1099310"/>
              <a:gd name="connsiteX37" fmla="*/ 422178 w 716312"/>
              <a:gd name="connsiteY37" fmla="*/ 204524 h 1099310"/>
              <a:gd name="connsiteX38" fmla="*/ 319916 w 716312"/>
              <a:gd name="connsiteY38" fmla="*/ 102261 h 1099310"/>
              <a:gd name="connsiteX39" fmla="*/ 422178 w 716312"/>
              <a:gd name="connsiteY39" fmla="*/ 0 h 10993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716312" h="1099310">
                <a:moveTo>
                  <a:pt x="385108" y="230088"/>
                </a:moveTo>
                <a:cubicBezTo>
                  <a:pt x="423456" y="230088"/>
                  <a:pt x="456691" y="251819"/>
                  <a:pt x="474587" y="283775"/>
                </a:cubicBezTo>
                <a:cubicBezTo>
                  <a:pt x="477143" y="288888"/>
                  <a:pt x="550004" y="457619"/>
                  <a:pt x="550004" y="457619"/>
                </a:cubicBezTo>
                <a:lnTo>
                  <a:pt x="681666" y="501081"/>
                </a:lnTo>
                <a:cubicBezTo>
                  <a:pt x="708509" y="510029"/>
                  <a:pt x="722570" y="539429"/>
                  <a:pt x="713622" y="566273"/>
                </a:cubicBezTo>
                <a:cubicBezTo>
                  <a:pt x="705953" y="586725"/>
                  <a:pt x="686779" y="600786"/>
                  <a:pt x="665048" y="600786"/>
                </a:cubicBezTo>
                <a:cubicBezTo>
                  <a:pt x="658657" y="600786"/>
                  <a:pt x="653544" y="599508"/>
                  <a:pt x="648431" y="598230"/>
                </a:cubicBezTo>
                <a:lnTo>
                  <a:pt x="495039" y="547099"/>
                </a:lnTo>
                <a:cubicBezTo>
                  <a:pt x="480978" y="541986"/>
                  <a:pt x="470752" y="531760"/>
                  <a:pt x="464360" y="518977"/>
                </a:cubicBezTo>
                <a:lnTo>
                  <a:pt x="440073" y="462732"/>
                </a:lnTo>
                <a:lnTo>
                  <a:pt x="405560" y="635299"/>
                </a:lnTo>
                <a:lnTo>
                  <a:pt x="529552" y="726056"/>
                </a:lnTo>
                <a:cubicBezTo>
                  <a:pt x="542335" y="735004"/>
                  <a:pt x="550004" y="750343"/>
                  <a:pt x="550004" y="766961"/>
                </a:cubicBezTo>
                <a:lnTo>
                  <a:pt x="550004" y="1048179"/>
                </a:lnTo>
                <a:cubicBezTo>
                  <a:pt x="550004" y="1076301"/>
                  <a:pt x="526995" y="1099310"/>
                  <a:pt x="498874" y="1099310"/>
                </a:cubicBezTo>
                <a:cubicBezTo>
                  <a:pt x="470752" y="1099310"/>
                  <a:pt x="447743" y="1076301"/>
                  <a:pt x="447743" y="1048179"/>
                </a:cubicBezTo>
                <a:lnTo>
                  <a:pt x="447743" y="792526"/>
                </a:lnTo>
                <a:lnTo>
                  <a:pt x="309689" y="692821"/>
                </a:lnTo>
                <a:lnTo>
                  <a:pt x="279012" y="841100"/>
                </a:lnTo>
                <a:cubicBezTo>
                  <a:pt x="277734" y="848770"/>
                  <a:pt x="273899" y="856439"/>
                  <a:pt x="268786" y="862831"/>
                </a:cubicBezTo>
                <a:lnTo>
                  <a:pt x="89828" y="1080136"/>
                </a:lnTo>
                <a:cubicBezTo>
                  <a:pt x="79601" y="1092918"/>
                  <a:pt x="65541" y="1099310"/>
                  <a:pt x="50201" y="1099310"/>
                </a:cubicBezTo>
                <a:cubicBezTo>
                  <a:pt x="38697" y="1099310"/>
                  <a:pt x="27193" y="1095475"/>
                  <a:pt x="18245" y="1087805"/>
                </a:cubicBezTo>
                <a:cubicBezTo>
                  <a:pt x="-3486" y="1069910"/>
                  <a:pt x="-6042" y="1037953"/>
                  <a:pt x="11853" y="1016222"/>
                </a:cubicBezTo>
                <a:lnTo>
                  <a:pt x="183141" y="807865"/>
                </a:lnTo>
                <a:lnTo>
                  <a:pt x="271342" y="377089"/>
                </a:lnTo>
                <a:lnTo>
                  <a:pt x="217655" y="397541"/>
                </a:lnTo>
                <a:lnTo>
                  <a:pt x="165245" y="530481"/>
                </a:lnTo>
                <a:cubicBezTo>
                  <a:pt x="157576" y="550934"/>
                  <a:pt x="138402" y="562438"/>
                  <a:pt x="117949" y="562438"/>
                </a:cubicBezTo>
                <a:cubicBezTo>
                  <a:pt x="111558" y="562438"/>
                  <a:pt x="105167" y="561160"/>
                  <a:pt x="98775" y="558603"/>
                </a:cubicBezTo>
                <a:cubicBezTo>
                  <a:pt x="71932" y="548377"/>
                  <a:pt x="60427" y="517699"/>
                  <a:pt x="70654" y="492132"/>
                </a:cubicBezTo>
                <a:lnTo>
                  <a:pt x="134567" y="338741"/>
                </a:lnTo>
                <a:cubicBezTo>
                  <a:pt x="139680" y="325958"/>
                  <a:pt x="149906" y="315732"/>
                  <a:pt x="162689" y="310619"/>
                </a:cubicBezTo>
                <a:lnTo>
                  <a:pt x="341646" y="240314"/>
                </a:lnTo>
                <a:cubicBezTo>
                  <a:pt x="354430" y="233923"/>
                  <a:pt x="369769" y="230088"/>
                  <a:pt x="385108" y="230088"/>
                </a:cubicBezTo>
                <a:close/>
                <a:moveTo>
                  <a:pt x="422178" y="0"/>
                </a:moveTo>
                <a:cubicBezTo>
                  <a:pt x="478656" y="0"/>
                  <a:pt x="524440" y="45784"/>
                  <a:pt x="524440" y="102261"/>
                </a:cubicBezTo>
                <a:cubicBezTo>
                  <a:pt x="524440" y="158740"/>
                  <a:pt x="478656" y="204524"/>
                  <a:pt x="422178" y="204524"/>
                </a:cubicBezTo>
                <a:cubicBezTo>
                  <a:pt x="365700" y="204524"/>
                  <a:pt x="319916" y="158740"/>
                  <a:pt x="319916" y="102261"/>
                </a:cubicBezTo>
                <a:cubicBezTo>
                  <a:pt x="319916" y="45784"/>
                  <a:pt x="365700" y="0"/>
                  <a:pt x="422178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Freeform: Shape 72">
            <a:extLst>
              <a:ext uri="{FF2B5EF4-FFF2-40B4-BE49-F238E27FC236}">
                <a16:creationId xmlns:a16="http://schemas.microsoft.com/office/drawing/2014/main" xmlns="" id="{67451932-0BA1-45D7-A7AF-1BE289D7DD8F}"/>
              </a:ext>
            </a:extLst>
          </p:cNvPr>
          <p:cNvSpPr/>
          <p:nvPr/>
        </p:nvSpPr>
        <p:spPr>
          <a:xfrm>
            <a:off x="6726777" y="3464714"/>
            <a:ext cx="559138" cy="636735"/>
          </a:xfrm>
          <a:custGeom>
            <a:avLst/>
            <a:gdLst>
              <a:gd name="connsiteX0" fmla="*/ 383480 w 965338"/>
              <a:gd name="connsiteY0" fmla="*/ 217305 h 1099308"/>
              <a:gd name="connsiteX1" fmla="*/ 600785 w 965338"/>
              <a:gd name="connsiteY1" fmla="*/ 217305 h 1099308"/>
              <a:gd name="connsiteX2" fmla="*/ 627628 w 965338"/>
              <a:gd name="connsiteY2" fmla="*/ 224975 h 1099308"/>
              <a:gd name="connsiteX3" fmla="*/ 824481 w 965338"/>
              <a:gd name="connsiteY3" fmla="*/ 348966 h 1099308"/>
              <a:gd name="connsiteX4" fmla="*/ 869221 w 965338"/>
              <a:gd name="connsiteY4" fmla="*/ 264601 h 1099308"/>
              <a:gd name="connsiteX5" fmla="*/ 938247 w 965338"/>
              <a:gd name="connsiteY5" fmla="*/ 242870 h 1099308"/>
              <a:gd name="connsiteX6" fmla="*/ 958699 w 965338"/>
              <a:gd name="connsiteY6" fmla="*/ 311897 h 1099308"/>
              <a:gd name="connsiteX7" fmla="*/ 888395 w 965338"/>
              <a:gd name="connsiteY7" fmla="*/ 446115 h 1099308"/>
              <a:gd name="connsiteX8" fmla="*/ 856438 w 965338"/>
              <a:gd name="connsiteY8" fmla="*/ 471680 h 1099308"/>
              <a:gd name="connsiteX9" fmla="*/ 815534 w 965338"/>
              <a:gd name="connsiteY9" fmla="*/ 465289 h 1099308"/>
              <a:gd name="connsiteX10" fmla="*/ 667255 w 965338"/>
              <a:gd name="connsiteY10" fmla="*/ 371975 h 1099308"/>
              <a:gd name="connsiteX11" fmla="*/ 536872 w 965338"/>
              <a:gd name="connsiteY11" fmla="*/ 614846 h 1099308"/>
              <a:gd name="connsiteX12" fmla="*/ 660863 w 965338"/>
              <a:gd name="connsiteY12" fmla="*/ 729890 h 1099308"/>
              <a:gd name="connsiteX13" fmla="*/ 677481 w 965338"/>
              <a:gd name="connsiteY13" fmla="*/ 769516 h 1099308"/>
              <a:gd name="connsiteX14" fmla="*/ 664698 w 965338"/>
              <a:gd name="connsiteY14" fmla="*/ 1050734 h 1099308"/>
              <a:gd name="connsiteX15" fmla="*/ 613568 w 965338"/>
              <a:gd name="connsiteY15" fmla="*/ 1099308 h 1099308"/>
              <a:gd name="connsiteX16" fmla="*/ 611011 w 965338"/>
              <a:gd name="connsiteY16" fmla="*/ 1099308 h 1099308"/>
              <a:gd name="connsiteX17" fmla="*/ 563715 w 965338"/>
              <a:gd name="connsiteY17" fmla="*/ 1045621 h 1099308"/>
              <a:gd name="connsiteX18" fmla="*/ 575220 w 965338"/>
              <a:gd name="connsiteY18" fmla="*/ 788690 h 1099308"/>
              <a:gd name="connsiteX19" fmla="*/ 428219 w 965338"/>
              <a:gd name="connsiteY19" fmla="*/ 651915 h 1099308"/>
              <a:gd name="connsiteX20" fmla="*/ 338740 w 965338"/>
              <a:gd name="connsiteY20" fmla="*/ 816812 h 1099308"/>
              <a:gd name="connsiteX21" fmla="*/ 294001 w 965338"/>
              <a:gd name="connsiteY21" fmla="*/ 843655 h 1099308"/>
              <a:gd name="connsiteX22" fmla="*/ 51131 w 965338"/>
              <a:gd name="connsiteY22" fmla="*/ 843655 h 1099308"/>
              <a:gd name="connsiteX23" fmla="*/ 0 w 965338"/>
              <a:gd name="connsiteY23" fmla="*/ 792525 h 1099308"/>
              <a:gd name="connsiteX24" fmla="*/ 51131 w 965338"/>
              <a:gd name="connsiteY24" fmla="*/ 741394 h 1099308"/>
              <a:gd name="connsiteX25" fmla="*/ 263323 w 965338"/>
              <a:gd name="connsiteY25" fmla="*/ 741394 h 1099308"/>
              <a:gd name="connsiteX26" fmla="*/ 489576 w 965338"/>
              <a:gd name="connsiteY26" fmla="*/ 319566 h 1099308"/>
              <a:gd name="connsiteX27" fmla="*/ 414158 w 965338"/>
              <a:gd name="connsiteY27" fmla="*/ 319566 h 1099308"/>
              <a:gd name="connsiteX28" fmla="*/ 345132 w 965338"/>
              <a:gd name="connsiteY28" fmla="*/ 446115 h 1099308"/>
              <a:gd name="connsiteX29" fmla="*/ 300392 w 965338"/>
              <a:gd name="connsiteY29" fmla="*/ 472958 h 1099308"/>
              <a:gd name="connsiteX30" fmla="*/ 276105 w 965338"/>
              <a:gd name="connsiteY30" fmla="*/ 466567 h 1099308"/>
              <a:gd name="connsiteX31" fmla="*/ 255653 w 965338"/>
              <a:gd name="connsiteY31" fmla="*/ 397540 h 1099308"/>
              <a:gd name="connsiteX32" fmla="*/ 338740 w 965338"/>
              <a:gd name="connsiteY32" fmla="*/ 244149 h 1099308"/>
              <a:gd name="connsiteX33" fmla="*/ 383480 w 965338"/>
              <a:gd name="connsiteY33" fmla="*/ 217305 h 1099308"/>
              <a:gd name="connsiteX34" fmla="*/ 690263 w 965338"/>
              <a:gd name="connsiteY34" fmla="*/ 0 h 1099308"/>
              <a:gd name="connsiteX35" fmla="*/ 792525 w 965338"/>
              <a:gd name="connsiteY35" fmla="*/ 102262 h 1099308"/>
              <a:gd name="connsiteX36" fmla="*/ 690263 w 965338"/>
              <a:gd name="connsiteY36" fmla="*/ 204524 h 1099308"/>
              <a:gd name="connsiteX37" fmla="*/ 588002 w 965338"/>
              <a:gd name="connsiteY37" fmla="*/ 102262 h 1099308"/>
              <a:gd name="connsiteX38" fmla="*/ 690263 w 965338"/>
              <a:gd name="connsiteY38" fmla="*/ 0 h 1099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965338" h="1099308">
                <a:moveTo>
                  <a:pt x="383480" y="217305"/>
                </a:moveTo>
                <a:lnTo>
                  <a:pt x="600785" y="217305"/>
                </a:lnTo>
                <a:cubicBezTo>
                  <a:pt x="611011" y="217305"/>
                  <a:pt x="619959" y="219862"/>
                  <a:pt x="627628" y="224975"/>
                </a:cubicBezTo>
                <a:lnTo>
                  <a:pt x="824481" y="348966"/>
                </a:lnTo>
                <a:lnTo>
                  <a:pt x="869221" y="264601"/>
                </a:lnTo>
                <a:cubicBezTo>
                  <a:pt x="882003" y="239036"/>
                  <a:pt x="912682" y="230088"/>
                  <a:pt x="938247" y="242870"/>
                </a:cubicBezTo>
                <a:cubicBezTo>
                  <a:pt x="963812" y="256931"/>
                  <a:pt x="972760" y="287610"/>
                  <a:pt x="958699" y="311897"/>
                </a:cubicBezTo>
                <a:lnTo>
                  <a:pt x="888395" y="446115"/>
                </a:lnTo>
                <a:cubicBezTo>
                  <a:pt x="882003" y="458897"/>
                  <a:pt x="870499" y="467845"/>
                  <a:pt x="856438" y="471680"/>
                </a:cubicBezTo>
                <a:cubicBezTo>
                  <a:pt x="842377" y="475515"/>
                  <a:pt x="827038" y="472958"/>
                  <a:pt x="815534" y="465289"/>
                </a:cubicBezTo>
                <a:lnTo>
                  <a:pt x="667255" y="371975"/>
                </a:lnTo>
                <a:lnTo>
                  <a:pt x="536872" y="614846"/>
                </a:lnTo>
                <a:lnTo>
                  <a:pt x="660863" y="729890"/>
                </a:lnTo>
                <a:cubicBezTo>
                  <a:pt x="672368" y="740116"/>
                  <a:pt x="678759" y="754177"/>
                  <a:pt x="677481" y="769516"/>
                </a:cubicBezTo>
                <a:lnTo>
                  <a:pt x="664698" y="1050734"/>
                </a:lnTo>
                <a:cubicBezTo>
                  <a:pt x="663420" y="1077578"/>
                  <a:pt x="640411" y="1099308"/>
                  <a:pt x="613568" y="1099308"/>
                </a:cubicBezTo>
                <a:cubicBezTo>
                  <a:pt x="612289" y="1099308"/>
                  <a:pt x="612289" y="1099308"/>
                  <a:pt x="611011" y="1099308"/>
                </a:cubicBezTo>
                <a:cubicBezTo>
                  <a:pt x="582889" y="1098030"/>
                  <a:pt x="561159" y="1073743"/>
                  <a:pt x="563715" y="1045621"/>
                </a:cubicBezTo>
                <a:lnTo>
                  <a:pt x="575220" y="788690"/>
                </a:lnTo>
                <a:lnTo>
                  <a:pt x="428219" y="651915"/>
                </a:lnTo>
                <a:lnTo>
                  <a:pt x="338740" y="816812"/>
                </a:lnTo>
                <a:cubicBezTo>
                  <a:pt x="329793" y="833429"/>
                  <a:pt x="313175" y="843655"/>
                  <a:pt x="294001" y="843655"/>
                </a:cubicBezTo>
                <a:lnTo>
                  <a:pt x="51131" y="843655"/>
                </a:lnTo>
                <a:cubicBezTo>
                  <a:pt x="23009" y="843655"/>
                  <a:pt x="0" y="820646"/>
                  <a:pt x="0" y="792525"/>
                </a:cubicBezTo>
                <a:cubicBezTo>
                  <a:pt x="0" y="764403"/>
                  <a:pt x="23009" y="741394"/>
                  <a:pt x="51131" y="741394"/>
                </a:cubicBezTo>
                <a:lnTo>
                  <a:pt x="263323" y="741394"/>
                </a:lnTo>
                <a:lnTo>
                  <a:pt x="489576" y="319566"/>
                </a:lnTo>
                <a:lnTo>
                  <a:pt x="414158" y="319566"/>
                </a:lnTo>
                <a:lnTo>
                  <a:pt x="345132" y="446115"/>
                </a:lnTo>
                <a:cubicBezTo>
                  <a:pt x="336184" y="462732"/>
                  <a:pt x="318288" y="472958"/>
                  <a:pt x="300392" y="472958"/>
                </a:cubicBezTo>
                <a:cubicBezTo>
                  <a:pt x="292723" y="472958"/>
                  <a:pt x="283775" y="470402"/>
                  <a:pt x="276105" y="466567"/>
                </a:cubicBezTo>
                <a:cubicBezTo>
                  <a:pt x="251818" y="453784"/>
                  <a:pt x="241592" y="421828"/>
                  <a:pt x="255653" y="397540"/>
                </a:cubicBezTo>
                <a:lnTo>
                  <a:pt x="338740" y="244149"/>
                </a:lnTo>
                <a:cubicBezTo>
                  <a:pt x="347688" y="227531"/>
                  <a:pt x="364306" y="217305"/>
                  <a:pt x="383480" y="217305"/>
                </a:cubicBezTo>
                <a:close/>
                <a:moveTo>
                  <a:pt x="690263" y="0"/>
                </a:moveTo>
                <a:cubicBezTo>
                  <a:pt x="746742" y="0"/>
                  <a:pt x="792525" y="45784"/>
                  <a:pt x="792525" y="102262"/>
                </a:cubicBezTo>
                <a:cubicBezTo>
                  <a:pt x="792525" y="158740"/>
                  <a:pt x="746742" y="204524"/>
                  <a:pt x="690263" y="204524"/>
                </a:cubicBezTo>
                <a:cubicBezTo>
                  <a:pt x="633786" y="204524"/>
                  <a:pt x="588002" y="158740"/>
                  <a:pt x="588002" y="102262"/>
                </a:cubicBezTo>
                <a:cubicBezTo>
                  <a:pt x="588002" y="45784"/>
                  <a:pt x="633786" y="0"/>
                  <a:pt x="690263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Graphic 11" descr="Trophy">
            <a:extLst>
              <a:ext uri="{FF2B5EF4-FFF2-40B4-BE49-F238E27FC236}">
                <a16:creationId xmlns:a16="http://schemas.microsoft.com/office/drawing/2014/main" xmlns="" id="{C7B380D2-EFB9-420F-95B2-E1246D1F0D3E}"/>
              </a:ext>
            </a:extLst>
          </p:cNvPr>
          <p:cNvSpPr/>
          <p:nvPr/>
        </p:nvSpPr>
        <p:spPr>
          <a:xfrm>
            <a:off x="8160871" y="1950090"/>
            <a:ext cx="518273" cy="577504"/>
          </a:xfrm>
          <a:custGeom>
            <a:avLst/>
            <a:gdLst>
              <a:gd name="connsiteX0" fmla="*/ 765681 w 894785"/>
              <a:gd name="connsiteY0" fmla="*/ 485741 h 997047"/>
              <a:gd name="connsiteX1" fmla="*/ 586724 w 894785"/>
              <a:gd name="connsiteY1" fmla="*/ 571385 h 997047"/>
              <a:gd name="connsiteX2" fmla="*/ 663420 w 894785"/>
              <a:gd name="connsiteY2" fmla="*/ 493411 h 997047"/>
              <a:gd name="connsiteX3" fmla="*/ 692820 w 894785"/>
              <a:gd name="connsiteY3" fmla="*/ 455063 h 997047"/>
              <a:gd name="connsiteX4" fmla="*/ 727333 w 894785"/>
              <a:gd name="connsiteY4" fmla="*/ 333627 h 997047"/>
              <a:gd name="connsiteX5" fmla="*/ 727333 w 894785"/>
              <a:gd name="connsiteY5" fmla="*/ 167453 h 997047"/>
              <a:gd name="connsiteX6" fmla="*/ 816812 w 894785"/>
              <a:gd name="connsiteY6" fmla="*/ 167453 h 997047"/>
              <a:gd name="connsiteX7" fmla="*/ 816812 w 894785"/>
              <a:gd name="connsiteY7" fmla="*/ 361749 h 997047"/>
              <a:gd name="connsiteX8" fmla="*/ 765681 w 894785"/>
              <a:gd name="connsiteY8" fmla="*/ 485741 h 997047"/>
              <a:gd name="connsiteX9" fmla="*/ 130383 w 894785"/>
              <a:gd name="connsiteY9" fmla="*/ 485741 h 997047"/>
              <a:gd name="connsiteX10" fmla="*/ 76696 w 894785"/>
              <a:gd name="connsiteY10" fmla="*/ 361749 h 997047"/>
              <a:gd name="connsiteX11" fmla="*/ 76696 w 894785"/>
              <a:gd name="connsiteY11" fmla="*/ 166175 h 997047"/>
              <a:gd name="connsiteX12" fmla="*/ 166175 w 894785"/>
              <a:gd name="connsiteY12" fmla="*/ 166175 h 997047"/>
              <a:gd name="connsiteX13" fmla="*/ 166175 w 894785"/>
              <a:gd name="connsiteY13" fmla="*/ 332349 h 997047"/>
              <a:gd name="connsiteX14" fmla="*/ 200688 w 894785"/>
              <a:gd name="connsiteY14" fmla="*/ 453784 h 997047"/>
              <a:gd name="connsiteX15" fmla="*/ 230088 w 894785"/>
              <a:gd name="connsiteY15" fmla="*/ 492132 h 997047"/>
              <a:gd name="connsiteX16" fmla="*/ 306784 w 894785"/>
              <a:gd name="connsiteY16" fmla="*/ 570106 h 997047"/>
              <a:gd name="connsiteX17" fmla="*/ 130383 w 894785"/>
              <a:gd name="connsiteY17" fmla="*/ 485741 h 997047"/>
              <a:gd name="connsiteX18" fmla="*/ 894786 w 894785"/>
              <a:gd name="connsiteY18" fmla="*/ 357914 h 997047"/>
              <a:gd name="connsiteX19" fmla="*/ 894786 w 894785"/>
              <a:gd name="connsiteY19" fmla="*/ 89479 h 997047"/>
              <a:gd name="connsiteX20" fmla="*/ 728611 w 894785"/>
              <a:gd name="connsiteY20" fmla="*/ 89479 h 997047"/>
              <a:gd name="connsiteX21" fmla="*/ 728611 w 894785"/>
              <a:gd name="connsiteY21" fmla="*/ 0 h 997047"/>
              <a:gd name="connsiteX22" fmla="*/ 447393 w 894785"/>
              <a:gd name="connsiteY22" fmla="*/ 0 h 997047"/>
              <a:gd name="connsiteX23" fmla="*/ 166175 w 894785"/>
              <a:gd name="connsiteY23" fmla="*/ 0 h 997047"/>
              <a:gd name="connsiteX24" fmla="*/ 166175 w 894785"/>
              <a:gd name="connsiteY24" fmla="*/ 89479 h 997047"/>
              <a:gd name="connsiteX25" fmla="*/ 0 w 894785"/>
              <a:gd name="connsiteY25" fmla="*/ 89479 h 997047"/>
              <a:gd name="connsiteX26" fmla="*/ 0 w 894785"/>
              <a:gd name="connsiteY26" fmla="*/ 356636 h 997047"/>
              <a:gd name="connsiteX27" fmla="*/ 72861 w 894785"/>
              <a:gd name="connsiteY27" fmla="*/ 535593 h 997047"/>
              <a:gd name="connsiteX28" fmla="*/ 378367 w 894785"/>
              <a:gd name="connsiteY28" fmla="*/ 650637 h 997047"/>
              <a:gd name="connsiteX29" fmla="*/ 396262 w 894785"/>
              <a:gd name="connsiteY29" fmla="*/ 714551 h 997047"/>
              <a:gd name="connsiteX30" fmla="*/ 396262 w 894785"/>
              <a:gd name="connsiteY30" fmla="*/ 880725 h 997047"/>
              <a:gd name="connsiteX31" fmla="*/ 332349 w 894785"/>
              <a:gd name="connsiteY31" fmla="*/ 880725 h 997047"/>
              <a:gd name="connsiteX32" fmla="*/ 281218 w 894785"/>
              <a:gd name="connsiteY32" fmla="*/ 931856 h 997047"/>
              <a:gd name="connsiteX33" fmla="*/ 217305 w 894785"/>
              <a:gd name="connsiteY33" fmla="*/ 931856 h 997047"/>
              <a:gd name="connsiteX34" fmla="*/ 166175 w 894785"/>
              <a:gd name="connsiteY34" fmla="*/ 982986 h 997047"/>
              <a:gd name="connsiteX35" fmla="*/ 166175 w 894785"/>
              <a:gd name="connsiteY35" fmla="*/ 1008552 h 997047"/>
              <a:gd name="connsiteX36" fmla="*/ 728611 w 894785"/>
              <a:gd name="connsiteY36" fmla="*/ 1008552 h 997047"/>
              <a:gd name="connsiteX37" fmla="*/ 728611 w 894785"/>
              <a:gd name="connsiteY37" fmla="*/ 982986 h 997047"/>
              <a:gd name="connsiteX38" fmla="*/ 677481 w 894785"/>
              <a:gd name="connsiteY38" fmla="*/ 931856 h 997047"/>
              <a:gd name="connsiteX39" fmla="*/ 613568 w 894785"/>
              <a:gd name="connsiteY39" fmla="*/ 931856 h 997047"/>
              <a:gd name="connsiteX40" fmla="*/ 562437 w 894785"/>
              <a:gd name="connsiteY40" fmla="*/ 880725 h 997047"/>
              <a:gd name="connsiteX41" fmla="*/ 498524 w 894785"/>
              <a:gd name="connsiteY41" fmla="*/ 880725 h 997047"/>
              <a:gd name="connsiteX42" fmla="*/ 498524 w 894785"/>
              <a:gd name="connsiteY42" fmla="*/ 715829 h 997047"/>
              <a:gd name="connsiteX43" fmla="*/ 516419 w 894785"/>
              <a:gd name="connsiteY43" fmla="*/ 651916 h 997047"/>
              <a:gd name="connsiteX44" fmla="*/ 821925 w 894785"/>
              <a:gd name="connsiteY44" fmla="*/ 536872 h 997047"/>
              <a:gd name="connsiteX45" fmla="*/ 894786 w 894785"/>
              <a:gd name="connsiteY45" fmla="*/ 357914 h 997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894785" h="997047">
                <a:moveTo>
                  <a:pt x="765681" y="485741"/>
                </a:moveTo>
                <a:cubicBezTo>
                  <a:pt x="720942" y="531759"/>
                  <a:pt x="678759" y="561159"/>
                  <a:pt x="586724" y="571385"/>
                </a:cubicBezTo>
                <a:cubicBezTo>
                  <a:pt x="611011" y="547098"/>
                  <a:pt x="639133" y="522811"/>
                  <a:pt x="663420" y="493411"/>
                </a:cubicBezTo>
                <a:cubicBezTo>
                  <a:pt x="673646" y="481906"/>
                  <a:pt x="692820" y="456341"/>
                  <a:pt x="692820" y="455063"/>
                </a:cubicBezTo>
                <a:cubicBezTo>
                  <a:pt x="714551" y="419271"/>
                  <a:pt x="727333" y="378367"/>
                  <a:pt x="727333" y="333627"/>
                </a:cubicBezTo>
                <a:lnTo>
                  <a:pt x="727333" y="167453"/>
                </a:lnTo>
                <a:lnTo>
                  <a:pt x="816812" y="167453"/>
                </a:lnTo>
                <a:lnTo>
                  <a:pt x="816812" y="361749"/>
                </a:lnTo>
                <a:cubicBezTo>
                  <a:pt x="818090" y="364306"/>
                  <a:pt x="820647" y="428219"/>
                  <a:pt x="765681" y="485741"/>
                </a:cubicBezTo>
                <a:close/>
                <a:moveTo>
                  <a:pt x="130383" y="485741"/>
                </a:moveTo>
                <a:cubicBezTo>
                  <a:pt x="74139" y="428219"/>
                  <a:pt x="76696" y="364306"/>
                  <a:pt x="76696" y="361749"/>
                </a:cubicBezTo>
                <a:lnTo>
                  <a:pt x="76696" y="166175"/>
                </a:lnTo>
                <a:lnTo>
                  <a:pt x="166175" y="166175"/>
                </a:lnTo>
                <a:lnTo>
                  <a:pt x="166175" y="332349"/>
                </a:lnTo>
                <a:cubicBezTo>
                  <a:pt x="166175" y="377088"/>
                  <a:pt x="178957" y="417993"/>
                  <a:pt x="200688" y="453784"/>
                </a:cubicBezTo>
                <a:cubicBezTo>
                  <a:pt x="200688" y="455063"/>
                  <a:pt x="219862" y="481906"/>
                  <a:pt x="230088" y="492132"/>
                </a:cubicBezTo>
                <a:cubicBezTo>
                  <a:pt x="255653" y="521532"/>
                  <a:pt x="282497" y="545819"/>
                  <a:pt x="306784" y="570106"/>
                </a:cubicBezTo>
                <a:cubicBezTo>
                  <a:pt x="217305" y="559880"/>
                  <a:pt x="173844" y="530480"/>
                  <a:pt x="130383" y="485741"/>
                </a:cubicBezTo>
                <a:close/>
                <a:moveTo>
                  <a:pt x="894786" y="357914"/>
                </a:moveTo>
                <a:lnTo>
                  <a:pt x="894786" y="89479"/>
                </a:lnTo>
                <a:lnTo>
                  <a:pt x="728611" y="89479"/>
                </a:lnTo>
                <a:lnTo>
                  <a:pt x="728611" y="0"/>
                </a:lnTo>
                <a:lnTo>
                  <a:pt x="447393" y="0"/>
                </a:lnTo>
                <a:lnTo>
                  <a:pt x="166175" y="0"/>
                </a:lnTo>
                <a:lnTo>
                  <a:pt x="166175" y="89479"/>
                </a:lnTo>
                <a:lnTo>
                  <a:pt x="0" y="89479"/>
                </a:lnTo>
                <a:lnTo>
                  <a:pt x="0" y="356636"/>
                </a:lnTo>
                <a:cubicBezTo>
                  <a:pt x="0" y="369419"/>
                  <a:pt x="0" y="457619"/>
                  <a:pt x="72861" y="535593"/>
                </a:cubicBezTo>
                <a:cubicBezTo>
                  <a:pt x="143166" y="609733"/>
                  <a:pt x="228810" y="648081"/>
                  <a:pt x="378367" y="650637"/>
                </a:cubicBezTo>
                <a:cubicBezTo>
                  <a:pt x="389871" y="669811"/>
                  <a:pt x="396262" y="691542"/>
                  <a:pt x="396262" y="714551"/>
                </a:cubicBezTo>
                <a:lnTo>
                  <a:pt x="396262" y="880725"/>
                </a:lnTo>
                <a:lnTo>
                  <a:pt x="332349" y="880725"/>
                </a:lnTo>
                <a:cubicBezTo>
                  <a:pt x="304227" y="880725"/>
                  <a:pt x="281218" y="903734"/>
                  <a:pt x="281218" y="931856"/>
                </a:cubicBezTo>
                <a:lnTo>
                  <a:pt x="217305" y="931856"/>
                </a:lnTo>
                <a:cubicBezTo>
                  <a:pt x="189183" y="931856"/>
                  <a:pt x="166175" y="954864"/>
                  <a:pt x="166175" y="982986"/>
                </a:cubicBezTo>
                <a:lnTo>
                  <a:pt x="166175" y="1008552"/>
                </a:lnTo>
                <a:lnTo>
                  <a:pt x="728611" y="1008552"/>
                </a:lnTo>
                <a:lnTo>
                  <a:pt x="728611" y="982986"/>
                </a:lnTo>
                <a:cubicBezTo>
                  <a:pt x="728611" y="954864"/>
                  <a:pt x="705603" y="931856"/>
                  <a:pt x="677481" y="931856"/>
                </a:cubicBezTo>
                <a:lnTo>
                  <a:pt x="613568" y="931856"/>
                </a:lnTo>
                <a:cubicBezTo>
                  <a:pt x="613568" y="903734"/>
                  <a:pt x="590559" y="880725"/>
                  <a:pt x="562437" y="880725"/>
                </a:cubicBezTo>
                <a:lnTo>
                  <a:pt x="498524" y="880725"/>
                </a:lnTo>
                <a:lnTo>
                  <a:pt x="498524" y="715829"/>
                </a:lnTo>
                <a:cubicBezTo>
                  <a:pt x="498524" y="692820"/>
                  <a:pt x="504915" y="671089"/>
                  <a:pt x="516419" y="651916"/>
                </a:cubicBezTo>
                <a:cubicBezTo>
                  <a:pt x="665976" y="649359"/>
                  <a:pt x="751620" y="609733"/>
                  <a:pt x="821925" y="536872"/>
                </a:cubicBezTo>
                <a:cubicBezTo>
                  <a:pt x="894786" y="460176"/>
                  <a:pt x="894786" y="370697"/>
                  <a:pt x="894786" y="357914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59" name="Group 78">
            <a:extLst>
              <a:ext uri="{FF2B5EF4-FFF2-40B4-BE49-F238E27FC236}">
                <a16:creationId xmlns:a16="http://schemas.microsoft.com/office/drawing/2014/main" xmlns="" id="{E14DDCAD-BBF2-4989-A580-CBC1892E5075}"/>
              </a:ext>
            </a:extLst>
          </p:cNvPr>
          <p:cNvGrpSpPr/>
          <p:nvPr/>
        </p:nvGrpSpPr>
        <p:grpSpPr>
          <a:xfrm>
            <a:off x="5672727" y="2283115"/>
            <a:ext cx="550948" cy="1665081"/>
            <a:chOff x="7468299" y="1280503"/>
            <a:chExt cx="1265859" cy="1282002"/>
          </a:xfrm>
        </p:grpSpPr>
        <p:cxnSp>
          <p:nvCxnSpPr>
            <p:cNvPr id="60" name="Straight Connector 79">
              <a:extLst>
                <a:ext uri="{FF2B5EF4-FFF2-40B4-BE49-F238E27FC236}">
                  <a16:creationId xmlns:a16="http://schemas.microsoft.com/office/drawing/2014/main" xmlns="" id="{0404D47E-FCE2-4AE7-98B5-7CC2F0ADAFD6}"/>
                </a:ext>
              </a:extLst>
            </p:cNvPr>
            <p:cNvCxnSpPr/>
            <p:nvPr/>
          </p:nvCxnSpPr>
          <p:spPr>
            <a:xfrm flipV="1">
              <a:off x="7468299" y="1280503"/>
              <a:ext cx="1193024" cy="1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80">
              <a:extLst>
                <a:ext uri="{FF2B5EF4-FFF2-40B4-BE49-F238E27FC236}">
                  <a16:creationId xmlns:a16="http://schemas.microsoft.com/office/drawing/2014/main" xmlns="" id="{7D32D738-1D3C-44FA-A372-7CD53310E6A0}"/>
                </a:ext>
              </a:extLst>
            </p:cNvPr>
            <p:cNvCxnSpPr>
              <a:cxnSpLocks/>
              <a:endCxn id="62" idx="0"/>
            </p:cNvCxnSpPr>
            <p:nvPr/>
          </p:nvCxnSpPr>
          <p:spPr>
            <a:xfrm>
              <a:off x="8661321" y="1280503"/>
              <a:ext cx="0" cy="1201039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81">
              <a:extLst>
                <a:ext uri="{FF2B5EF4-FFF2-40B4-BE49-F238E27FC236}">
                  <a16:creationId xmlns:a16="http://schemas.microsoft.com/office/drawing/2014/main" xmlns="" id="{88EFC5B1-E19B-4078-A195-7AD6692C5D4D}"/>
                </a:ext>
              </a:extLst>
            </p:cNvPr>
            <p:cNvSpPr/>
            <p:nvPr/>
          </p:nvSpPr>
          <p:spPr>
            <a:xfrm>
              <a:off x="8588484" y="2481542"/>
              <a:ext cx="145674" cy="80963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63" name="Group 85">
            <a:extLst>
              <a:ext uri="{FF2B5EF4-FFF2-40B4-BE49-F238E27FC236}">
                <a16:creationId xmlns:a16="http://schemas.microsoft.com/office/drawing/2014/main" xmlns="" id="{C2DB3C7D-9347-40D2-957A-0D56FA99A9BC}"/>
              </a:ext>
            </a:extLst>
          </p:cNvPr>
          <p:cNvGrpSpPr/>
          <p:nvPr/>
        </p:nvGrpSpPr>
        <p:grpSpPr>
          <a:xfrm>
            <a:off x="4252854" y="3987007"/>
            <a:ext cx="405443" cy="1358319"/>
            <a:chOff x="7468299" y="1280503"/>
            <a:chExt cx="1327778" cy="650168"/>
          </a:xfrm>
        </p:grpSpPr>
        <p:cxnSp>
          <p:nvCxnSpPr>
            <p:cNvPr id="64" name="Straight Connector 86">
              <a:extLst>
                <a:ext uri="{FF2B5EF4-FFF2-40B4-BE49-F238E27FC236}">
                  <a16:creationId xmlns:a16="http://schemas.microsoft.com/office/drawing/2014/main" xmlns="" id="{1FDE147D-7245-473B-A751-1F771A2037D3}"/>
                </a:ext>
              </a:extLst>
            </p:cNvPr>
            <p:cNvCxnSpPr/>
            <p:nvPr/>
          </p:nvCxnSpPr>
          <p:spPr>
            <a:xfrm flipV="1">
              <a:off x="7468299" y="1280503"/>
              <a:ext cx="1193024" cy="1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87">
              <a:extLst>
                <a:ext uri="{FF2B5EF4-FFF2-40B4-BE49-F238E27FC236}">
                  <a16:creationId xmlns:a16="http://schemas.microsoft.com/office/drawing/2014/main" xmlns="" id="{BEFB4106-EF51-4F3A-AB6A-321370BA2CEE}"/>
                </a:ext>
              </a:extLst>
            </p:cNvPr>
            <p:cNvCxnSpPr/>
            <p:nvPr/>
          </p:nvCxnSpPr>
          <p:spPr>
            <a:xfrm>
              <a:off x="8661321" y="1280503"/>
              <a:ext cx="0" cy="610776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" name="Oval 88">
              <a:extLst>
                <a:ext uri="{FF2B5EF4-FFF2-40B4-BE49-F238E27FC236}">
                  <a16:creationId xmlns:a16="http://schemas.microsoft.com/office/drawing/2014/main" xmlns="" id="{389D3AD2-2A3F-45C7-B8AB-82010659F482}"/>
                </a:ext>
              </a:extLst>
            </p:cNvPr>
            <p:cNvSpPr/>
            <p:nvPr/>
          </p:nvSpPr>
          <p:spPr>
            <a:xfrm>
              <a:off x="8526567" y="1891279"/>
              <a:ext cx="269510" cy="39392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67" name="Freeform: Shape 103">
            <a:extLst>
              <a:ext uri="{FF2B5EF4-FFF2-40B4-BE49-F238E27FC236}">
                <a16:creationId xmlns:a16="http://schemas.microsoft.com/office/drawing/2014/main" xmlns="" id="{F5C3B862-3F91-4EE5-B5F5-F8C9D6C4DAB0}"/>
              </a:ext>
            </a:extLst>
          </p:cNvPr>
          <p:cNvSpPr/>
          <p:nvPr/>
        </p:nvSpPr>
        <p:spPr>
          <a:xfrm>
            <a:off x="7691589" y="2654335"/>
            <a:ext cx="435896" cy="724873"/>
          </a:xfrm>
          <a:custGeom>
            <a:avLst/>
            <a:gdLst>
              <a:gd name="connsiteX0" fmla="*/ 218123 w 435896"/>
              <a:gd name="connsiteY0" fmla="*/ 31266 h 724873"/>
              <a:gd name="connsiteX1" fmla="*/ 280409 w 435896"/>
              <a:gd name="connsiteY1" fmla="*/ 93552 h 724873"/>
              <a:gd name="connsiteX2" fmla="*/ 218123 w 435896"/>
              <a:gd name="connsiteY2" fmla="*/ 155838 h 724873"/>
              <a:gd name="connsiteX3" fmla="*/ 155837 w 435896"/>
              <a:gd name="connsiteY3" fmla="*/ 93552 h 724873"/>
              <a:gd name="connsiteX4" fmla="*/ 218123 w 435896"/>
              <a:gd name="connsiteY4" fmla="*/ 31266 h 724873"/>
              <a:gd name="connsiteX5" fmla="*/ 38468 w 435896"/>
              <a:gd name="connsiteY5" fmla="*/ 901 h 724873"/>
              <a:gd name="connsiteX6" fmla="*/ 57737 w 435896"/>
              <a:gd name="connsiteY6" fmla="*/ 15694 h 724873"/>
              <a:gd name="connsiteX7" fmla="*/ 155838 w 435896"/>
              <a:gd name="connsiteY7" fmla="*/ 182309 h 724873"/>
              <a:gd name="connsiteX8" fmla="*/ 166738 w 435896"/>
              <a:gd name="connsiteY8" fmla="*/ 179195 h 724873"/>
              <a:gd name="connsiteX9" fmla="*/ 218124 w 435896"/>
              <a:gd name="connsiteY9" fmla="*/ 171409 h 724873"/>
              <a:gd name="connsiteX10" fmla="*/ 269510 w 435896"/>
              <a:gd name="connsiteY10" fmla="*/ 179195 h 724873"/>
              <a:gd name="connsiteX11" fmla="*/ 280410 w 435896"/>
              <a:gd name="connsiteY11" fmla="*/ 182309 h 724873"/>
              <a:gd name="connsiteX12" fmla="*/ 378511 w 435896"/>
              <a:gd name="connsiteY12" fmla="*/ 15694 h 724873"/>
              <a:gd name="connsiteX13" fmla="*/ 420554 w 435896"/>
              <a:gd name="connsiteY13" fmla="*/ 4794 h 724873"/>
              <a:gd name="connsiteX14" fmla="*/ 431454 w 435896"/>
              <a:gd name="connsiteY14" fmla="*/ 46837 h 724873"/>
              <a:gd name="connsiteX15" fmla="*/ 295982 w 435896"/>
              <a:gd name="connsiteY15" fmla="*/ 277295 h 724873"/>
              <a:gd name="connsiteX16" fmla="*/ 295982 w 435896"/>
              <a:gd name="connsiteY16" fmla="*/ 482839 h 724873"/>
              <a:gd name="connsiteX17" fmla="*/ 295982 w 435896"/>
              <a:gd name="connsiteY17" fmla="*/ 724873 h 724873"/>
              <a:gd name="connsiteX18" fmla="*/ 233696 w 435896"/>
              <a:gd name="connsiteY18" fmla="*/ 724873 h 724873"/>
              <a:gd name="connsiteX19" fmla="*/ 233696 w 435896"/>
              <a:gd name="connsiteY19" fmla="*/ 451696 h 724873"/>
              <a:gd name="connsiteX20" fmla="*/ 202553 w 435896"/>
              <a:gd name="connsiteY20" fmla="*/ 451696 h 724873"/>
              <a:gd name="connsiteX21" fmla="*/ 202553 w 435896"/>
              <a:gd name="connsiteY21" fmla="*/ 724873 h 724873"/>
              <a:gd name="connsiteX22" fmla="*/ 140267 w 435896"/>
              <a:gd name="connsiteY22" fmla="*/ 724873 h 724873"/>
              <a:gd name="connsiteX23" fmla="*/ 140267 w 435896"/>
              <a:gd name="connsiteY23" fmla="*/ 482839 h 724873"/>
              <a:gd name="connsiteX24" fmla="*/ 140267 w 435896"/>
              <a:gd name="connsiteY24" fmla="*/ 277295 h 724873"/>
              <a:gd name="connsiteX25" fmla="*/ 4794 w 435896"/>
              <a:gd name="connsiteY25" fmla="*/ 46837 h 724873"/>
              <a:gd name="connsiteX26" fmla="*/ 15694 w 435896"/>
              <a:gd name="connsiteY26" fmla="*/ 4794 h 724873"/>
              <a:gd name="connsiteX27" fmla="*/ 38468 w 435896"/>
              <a:gd name="connsiteY27" fmla="*/ 901 h 7248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435896" h="724873">
                <a:moveTo>
                  <a:pt x="218123" y="31266"/>
                </a:moveTo>
                <a:cubicBezTo>
                  <a:pt x="252523" y="31266"/>
                  <a:pt x="280409" y="59152"/>
                  <a:pt x="280409" y="93552"/>
                </a:cubicBezTo>
                <a:cubicBezTo>
                  <a:pt x="280409" y="127952"/>
                  <a:pt x="252523" y="155838"/>
                  <a:pt x="218123" y="155838"/>
                </a:cubicBezTo>
                <a:cubicBezTo>
                  <a:pt x="183723" y="155838"/>
                  <a:pt x="155837" y="127952"/>
                  <a:pt x="155837" y="93552"/>
                </a:cubicBezTo>
                <a:cubicBezTo>
                  <a:pt x="155837" y="59152"/>
                  <a:pt x="183723" y="31266"/>
                  <a:pt x="218123" y="31266"/>
                </a:cubicBezTo>
                <a:close/>
                <a:moveTo>
                  <a:pt x="38468" y="901"/>
                </a:moveTo>
                <a:cubicBezTo>
                  <a:pt x="46059" y="2847"/>
                  <a:pt x="53066" y="7908"/>
                  <a:pt x="57737" y="15694"/>
                </a:cubicBezTo>
                <a:lnTo>
                  <a:pt x="155838" y="182309"/>
                </a:lnTo>
                <a:cubicBezTo>
                  <a:pt x="160510" y="180752"/>
                  <a:pt x="163624" y="180752"/>
                  <a:pt x="166738" y="179195"/>
                </a:cubicBezTo>
                <a:cubicBezTo>
                  <a:pt x="183867" y="174523"/>
                  <a:pt x="200996" y="171409"/>
                  <a:pt x="218124" y="171409"/>
                </a:cubicBezTo>
                <a:cubicBezTo>
                  <a:pt x="235253" y="171409"/>
                  <a:pt x="252382" y="174523"/>
                  <a:pt x="269510" y="179195"/>
                </a:cubicBezTo>
                <a:cubicBezTo>
                  <a:pt x="274182" y="179195"/>
                  <a:pt x="277296" y="180752"/>
                  <a:pt x="280410" y="182309"/>
                </a:cubicBezTo>
                <a:lnTo>
                  <a:pt x="378511" y="15694"/>
                </a:lnTo>
                <a:cubicBezTo>
                  <a:pt x="386297" y="1679"/>
                  <a:pt x="404983" y="-4549"/>
                  <a:pt x="420554" y="4794"/>
                </a:cubicBezTo>
                <a:cubicBezTo>
                  <a:pt x="434568" y="12579"/>
                  <a:pt x="440797" y="31265"/>
                  <a:pt x="431454" y="46837"/>
                </a:cubicBezTo>
                <a:lnTo>
                  <a:pt x="295982" y="277295"/>
                </a:lnTo>
                <a:lnTo>
                  <a:pt x="295982" y="482839"/>
                </a:lnTo>
                <a:lnTo>
                  <a:pt x="295982" y="724873"/>
                </a:lnTo>
                <a:lnTo>
                  <a:pt x="233696" y="724873"/>
                </a:lnTo>
                <a:lnTo>
                  <a:pt x="233696" y="451696"/>
                </a:lnTo>
                <a:lnTo>
                  <a:pt x="202553" y="451696"/>
                </a:lnTo>
                <a:lnTo>
                  <a:pt x="202553" y="724873"/>
                </a:lnTo>
                <a:lnTo>
                  <a:pt x="140267" y="724873"/>
                </a:lnTo>
                <a:lnTo>
                  <a:pt x="140267" y="482839"/>
                </a:lnTo>
                <a:lnTo>
                  <a:pt x="140267" y="277295"/>
                </a:lnTo>
                <a:lnTo>
                  <a:pt x="4794" y="46837"/>
                </a:lnTo>
                <a:cubicBezTo>
                  <a:pt x="-4549" y="32822"/>
                  <a:pt x="122" y="14137"/>
                  <a:pt x="15694" y="4794"/>
                </a:cubicBezTo>
                <a:cubicBezTo>
                  <a:pt x="22701" y="123"/>
                  <a:pt x="30876" y="-1046"/>
                  <a:pt x="38468" y="901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xmlns="" id="{760528DE-BED0-4CB4-A34D-B55FE3ECB137}"/>
              </a:ext>
            </a:extLst>
          </p:cNvPr>
          <p:cNvSpPr txBox="1"/>
          <p:nvPr/>
        </p:nvSpPr>
        <p:spPr>
          <a:xfrm>
            <a:off x="4982606" y="1089073"/>
            <a:ext cx="2937088" cy="1200329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Latn-UZ" sz="2400" b="1" i="0" u="none" strike="noStrike" kern="1200" cap="none" spc="0" normalizeH="0" baseline="0" noProof="0" dirty="0">
                <a:ln>
                  <a:noFill/>
                </a:ln>
                <a:solidFill>
                  <a:srgbClr val="0563C1"/>
                </a:solidFill>
                <a:effectLst/>
                <a:uLnTx/>
                <a:uFillTx/>
                <a:latin typeface="Arial"/>
                <a:cs typeface="+mn-cs"/>
              </a:rPr>
              <a:t>Evaluation</a:t>
            </a:r>
            <a:endParaRPr kumimoji="0" lang="uz-Cyrl-UZ" sz="2400" b="1" i="0" u="none" strike="noStrike" kern="1200" cap="none" spc="0" normalizeH="0" baseline="0" noProof="0" dirty="0">
              <a:ln>
                <a:noFill/>
              </a:ln>
              <a:solidFill>
                <a:srgbClr val="0563C1"/>
              </a:solidFill>
              <a:effectLst/>
              <a:uLnTx/>
              <a:uFillTx/>
              <a:latin typeface="Arial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Latn-UZ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rPr>
              <a:t>baholash</a:t>
            </a:r>
            <a:endParaRPr kumimoji="0" lang="uz-Cyrl-UZ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69" name="Group 107">
            <a:extLst>
              <a:ext uri="{FF2B5EF4-FFF2-40B4-BE49-F238E27FC236}">
                <a16:creationId xmlns:a16="http://schemas.microsoft.com/office/drawing/2014/main" xmlns="" id="{DC066A53-1D21-4EF5-87DF-B8D157F29393}"/>
              </a:ext>
            </a:extLst>
          </p:cNvPr>
          <p:cNvGrpSpPr/>
          <p:nvPr/>
        </p:nvGrpSpPr>
        <p:grpSpPr>
          <a:xfrm>
            <a:off x="6508823" y="1425505"/>
            <a:ext cx="559406" cy="1707365"/>
            <a:chOff x="7468299" y="1280503"/>
            <a:chExt cx="1242565" cy="644718"/>
          </a:xfrm>
        </p:grpSpPr>
        <p:cxnSp>
          <p:nvCxnSpPr>
            <p:cNvPr id="70" name="Straight Connector 108">
              <a:extLst>
                <a:ext uri="{FF2B5EF4-FFF2-40B4-BE49-F238E27FC236}">
                  <a16:creationId xmlns:a16="http://schemas.microsoft.com/office/drawing/2014/main" xmlns="" id="{B1F23491-2DFA-4C42-90DA-3BC93CF1E6BA}"/>
                </a:ext>
              </a:extLst>
            </p:cNvPr>
            <p:cNvCxnSpPr/>
            <p:nvPr/>
          </p:nvCxnSpPr>
          <p:spPr>
            <a:xfrm flipV="1">
              <a:off x="7468299" y="1280503"/>
              <a:ext cx="1193024" cy="1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109">
              <a:extLst>
                <a:ext uri="{FF2B5EF4-FFF2-40B4-BE49-F238E27FC236}">
                  <a16:creationId xmlns:a16="http://schemas.microsoft.com/office/drawing/2014/main" xmlns="" id="{4334E85E-84ED-4CA5-A1F7-280E7032350D}"/>
                </a:ext>
              </a:extLst>
            </p:cNvPr>
            <p:cNvCxnSpPr>
              <a:cxnSpLocks/>
            </p:cNvCxnSpPr>
            <p:nvPr/>
          </p:nvCxnSpPr>
          <p:spPr>
            <a:xfrm>
              <a:off x="8661321" y="1280503"/>
              <a:ext cx="0" cy="610776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Oval 110">
              <a:extLst>
                <a:ext uri="{FF2B5EF4-FFF2-40B4-BE49-F238E27FC236}">
                  <a16:creationId xmlns:a16="http://schemas.microsoft.com/office/drawing/2014/main" xmlns="" id="{8C3861F5-19BE-4838-AB36-7180AD4C7DA1}"/>
                </a:ext>
              </a:extLst>
            </p:cNvPr>
            <p:cNvSpPr/>
            <p:nvPr/>
          </p:nvSpPr>
          <p:spPr>
            <a:xfrm>
              <a:off x="8616493" y="1891279"/>
              <a:ext cx="94371" cy="33942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77" name="Rectangle 46">
            <a:extLst>
              <a:ext uri="{FF2B5EF4-FFF2-40B4-BE49-F238E27FC236}">
                <a16:creationId xmlns:a16="http://schemas.microsoft.com/office/drawing/2014/main" xmlns="" id="{21F09ABA-6923-4C5F-AA39-8CF15772C3D0}"/>
              </a:ext>
            </a:extLst>
          </p:cNvPr>
          <p:cNvSpPr/>
          <p:nvPr/>
        </p:nvSpPr>
        <p:spPr bwMode="auto">
          <a:xfrm>
            <a:off x="3719466" y="5317302"/>
            <a:ext cx="1431070" cy="1367366"/>
          </a:xfrm>
          <a:prstGeom prst="rect">
            <a:avLst/>
          </a:prstGeom>
          <a:solidFill>
            <a:schemeClr val="accent4">
              <a:lumMod val="50000"/>
            </a:schemeClr>
          </a:solidFill>
          <a:ln w="12700">
            <a:noFill/>
            <a:round/>
            <a:headEnd/>
            <a:tailEnd/>
          </a:ln>
          <a:scene3d>
            <a:camera prst="isometricTopUp">
              <a:rot lat="19334319" lon="18553889" rev="3806096"/>
            </a:camera>
            <a:lightRig rig="threePt" dir="t"/>
          </a:scene3d>
          <a:sp3d prstMaterial="matte">
            <a:bevelT w="0" h="355600"/>
            <a:bevelB w="0" h="0"/>
          </a:sp3d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3" name="Group 85">
            <a:extLst>
              <a:ext uri="{FF2B5EF4-FFF2-40B4-BE49-F238E27FC236}">
                <a16:creationId xmlns:a16="http://schemas.microsoft.com/office/drawing/2014/main" xmlns="" id="{D59261E5-DECF-4EBD-B598-C02DBD3795AA}"/>
              </a:ext>
            </a:extLst>
          </p:cNvPr>
          <p:cNvGrpSpPr/>
          <p:nvPr/>
        </p:nvGrpSpPr>
        <p:grpSpPr>
          <a:xfrm>
            <a:off x="4944137" y="3041770"/>
            <a:ext cx="405443" cy="1656554"/>
            <a:chOff x="7468299" y="1280503"/>
            <a:chExt cx="1327778" cy="650168"/>
          </a:xfrm>
        </p:grpSpPr>
        <p:cxnSp>
          <p:nvCxnSpPr>
            <p:cNvPr id="74" name="Straight Connector 86">
              <a:extLst>
                <a:ext uri="{FF2B5EF4-FFF2-40B4-BE49-F238E27FC236}">
                  <a16:creationId xmlns:a16="http://schemas.microsoft.com/office/drawing/2014/main" xmlns="" id="{3C2933A7-86BE-4C6B-B3C2-FC2BE0CE78BA}"/>
                </a:ext>
              </a:extLst>
            </p:cNvPr>
            <p:cNvCxnSpPr/>
            <p:nvPr/>
          </p:nvCxnSpPr>
          <p:spPr>
            <a:xfrm flipV="1">
              <a:off x="7468299" y="1280503"/>
              <a:ext cx="1193024" cy="1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87">
              <a:extLst>
                <a:ext uri="{FF2B5EF4-FFF2-40B4-BE49-F238E27FC236}">
                  <a16:creationId xmlns:a16="http://schemas.microsoft.com/office/drawing/2014/main" xmlns="" id="{51B8D984-034C-40F1-91DC-BC79B62840C1}"/>
                </a:ext>
              </a:extLst>
            </p:cNvPr>
            <p:cNvCxnSpPr/>
            <p:nvPr/>
          </p:nvCxnSpPr>
          <p:spPr>
            <a:xfrm>
              <a:off x="8661321" y="1280503"/>
              <a:ext cx="0" cy="610776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Oval 88">
              <a:extLst>
                <a:ext uri="{FF2B5EF4-FFF2-40B4-BE49-F238E27FC236}">
                  <a16:creationId xmlns:a16="http://schemas.microsoft.com/office/drawing/2014/main" xmlns="" id="{654245D3-DD64-4B76-96AF-7F02C8C90305}"/>
                </a:ext>
              </a:extLst>
            </p:cNvPr>
            <p:cNvSpPr/>
            <p:nvPr/>
          </p:nvSpPr>
          <p:spPr>
            <a:xfrm>
              <a:off x="8526567" y="1891279"/>
              <a:ext cx="269510" cy="39392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78" name="Freeform: Shape 70">
            <a:extLst>
              <a:ext uri="{FF2B5EF4-FFF2-40B4-BE49-F238E27FC236}">
                <a16:creationId xmlns:a16="http://schemas.microsoft.com/office/drawing/2014/main" xmlns="" id="{978A0E06-1097-4365-8D87-0F5702621395}"/>
              </a:ext>
            </a:extLst>
          </p:cNvPr>
          <p:cNvSpPr/>
          <p:nvPr/>
        </p:nvSpPr>
        <p:spPr>
          <a:xfrm>
            <a:off x="4033827" y="5775981"/>
            <a:ext cx="614282" cy="410917"/>
          </a:xfrm>
          <a:custGeom>
            <a:avLst/>
            <a:gdLst>
              <a:gd name="connsiteX0" fmla="*/ 612510 w 1060543"/>
              <a:gd name="connsiteY0" fmla="*/ 101502 h 709438"/>
              <a:gd name="connsiteX1" fmla="*/ 746089 w 1060543"/>
              <a:gd name="connsiteY1" fmla="*/ 117600 h 709438"/>
              <a:gd name="connsiteX2" fmla="*/ 831733 w 1060543"/>
              <a:gd name="connsiteY2" fmla="*/ 217305 h 709438"/>
              <a:gd name="connsiteX3" fmla="*/ 831733 w 1060543"/>
              <a:gd name="connsiteY3" fmla="*/ 658307 h 709438"/>
              <a:gd name="connsiteX4" fmla="*/ 780602 w 1060543"/>
              <a:gd name="connsiteY4" fmla="*/ 709438 h 709438"/>
              <a:gd name="connsiteX5" fmla="*/ 729472 w 1060543"/>
              <a:gd name="connsiteY5" fmla="*/ 658307 h 709438"/>
              <a:gd name="connsiteX6" fmla="*/ 729472 w 1060543"/>
              <a:gd name="connsiteY6" fmla="*/ 325958 h 709438"/>
              <a:gd name="connsiteX7" fmla="*/ 477653 w 1060543"/>
              <a:gd name="connsiteY7" fmla="*/ 325958 h 709438"/>
              <a:gd name="connsiteX8" fmla="*/ 579915 w 1060543"/>
              <a:gd name="connsiteY8" fmla="*/ 398819 h 709438"/>
              <a:gd name="connsiteX9" fmla="*/ 595254 w 1060543"/>
              <a:gd name="connsiteY9" fmla="*/ 464011 h 709438"/>
              <a:gd name="connsiteX10" fmla="*/ 480210 w 1060543"/>
              <a:gd name="connsiteY10" fmla="*/ 681316 h 709438"/>
              <a:gd name="connsiteX11" fmla="*/ 435470 w 1060543"/>
              <a:gd name="connsiteY11" fmla="*/ 708160 h 709438"/>
              <a:gd name="connsiteX12" fmla="*/ 411183 w 1060543"/>
              <a:gd name="connsiteY12" fmla="*/ 701768 h 709438"/>
              <a:gd name="connsiteX13" fmla="*/ 389453 w 1060543"/>
              <a:gd name="connsiteY13" fmla="*/ 632742 h 709438"/>
              <a:gd name="connsiteX14" fmla="*/ 482766 w 1060543"/>
              <a:gd name="connsiteY14" fmla="*/ 455063 h 709438"/>
              <a:gd name="connsiteX15" fmla="*/ 344714 w 1060543"/>
              <a:gd name="connsiteY15" fmla="*/ 355358 h 709438"/>
              <a:gd name="connsiteX16" fmla="*/ 344714 w 1060543"/>
              <a:gd name="connsiteY16" fmla="*/ 541985 h 709438"/>
              <a:gd name="connsiteX17" fmla="*/ 315314 w 1060543"/>
              <a:gd name="connsiteY17" fmla="*/ 588003 h 709438"/>
              <a:gd name="connsiteX18" fmla="*/ 72442 w 1060543"/>
              <a:gd name="connsiteY18" fmla="*/ 703047 h 709438"/>
              <a:gd name="connsiteX19" fmla="*/ 50712 w 1060543"/>
              <a:gd name="connsiteY19" fmla="*/ 708160 h 709438"/>
              <a:gd name="connsiteX20" fmla="*/ 4694 w 1060543"/>
              <a:gd name="connsiteY20" fmla="*/ 678760 h 709438"/>
              <a:gd name="connsiteX21" fmla="*/ 28981 w 1060543"/>
              <a:gd name="connsiteY21" fmla="*/ 611012 h 709438"/>
              <a:gd name="connsiteX22" fmla="*/ 242452 w 1060543"/>
              <a:gd name="connsiteY22" fmla="*/ 510029 h 709438"/>
              <a:gd name="connsiteX23" fmla="*/ 242452 w 1060543"/>
              <a:gd name="connsiteY23" fmla="*/ 295280 h 709438"/>
              <a:gd name="connsiteX24" fmla="*/ 307644 w 1060543"/>
              <a:gd name="connsiteY24" fmla="*/ 191739 h 709438"/>
              <a:gd name="connsiteX25" fmla="*/ 612510 w 1060543"/>
              <a:gd name="connsiteY25" fmla="*/ 101502 h 709438"/>
              <a:gd name="connsiteX26" fmla="*/ 958281 w 1060543"/>
              <a:gd name="connsiteY26" fmla="*/ 0 h 709438"/>
              <a:gd name="connsiteX27" fmla="*/ 1060543 w 1060543"/>
              <a:gd name="connsiteY27" fmla="*/ 102262 h 709438"/>
              <a:gd name="connsiteX28" fmla="*/ 958281 w 1060543"/>
              <a:gd name="connsiteY28" fmla="*/ 204523 h 709438"/>
              <a:gd name="connsiteX29" fmla="*/ 856019 w 1060543"/>
              <a:gd name="connsiteY29" fmla="*/ 102262 h 709438"/>
              <a:gd name="connsiteX30" fmla="*/ 958281 w 1060543"/>
              <a:gd name="connsiteY30" fmla="*/ 0 h 709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060543" h="709438">
                <a:moveTo>
                  <a:pt x="612510" y="101502"/>
                </a:moveTo>
                <a:cubicBezTo>
                  <a:pt x="655492" y="100343"/>
                  <a:pt x="700391" y="104818"/>
                  <a:pt x="746089" y="117600"/>
                </a:cubicBezTo>
                <a:cubicBezTo>
                  <a:pt x="793385" y="125270"/>
                  <a:pt x="830455" y="167452"/>
                  <a:pt x="831733" y="217305"/>
                </a:cubicBezTo>
                <a:lnTo>
                  <a:pt x="831733" y="658307"/>
                </a:lnTo>
                <a:cubicBezTo>
                  <a:pt x="831733" y="686429"/>
                  <a:pt x="808724" y="709438"/>
                  <a:pt x="780602" y="709438"/>
                </a:cubicBezTo>
                <a:cubicBezTo>
                  <a:pt x="752480" y="709438"/>
                  <a:pt x="729472" y="686429"/>
                  <a:pt x="729472" y="658307"/>
                </a:cubicBezTo>
                <a:lnTo>
                  <a:pt x="729472" y="325958"/>
                </a:lnTo>
                <a:lnTo>
                  <a:pt x="477653" y="325958"/>
                </a:lnTo>
                <a:lnTo>
                  <a:pt x="579915" y="398819"/>
                </a:lnTo>
                <a:cubicBezTo>
                  <a:pt x="600367" y="412880"/>
                  <a:pt x="606758" y="441002"/>
                  <a:pt x="595254" y="464011"/>
                </a:cubicBezTo>
                <a:lnTo>
                  <a:pt x="480210" y="681316"/>
                </a:lnTo>
                <a:cubicBezTo>
                  <a:pt x="471262" y="697934"/>
                  <a:pt x="453366" y="708160"/>
                  <a:pt x="435470" y="708160"/>
                </a:cubicBezTo>
                <a:cubicBezTo>
                  <a:pt x="426523" y="708160"/>
                  <a:pt x="418853" y="705603"/>
                  <a:pt x="411183" y="701768"/>
                </a:cubicBezTo>
                <a:cubicBezTo>
                  <a:pt x="385618" y="688986"/>
                  <a:pt x="376670" y="658307"/>
                  <a:pt x="389453" y="632742"/>
                </a:cubicBezTo>
                <a:lnTo>
                  <a:pt x="482766" y="455063"/>
                </a:lnTo>
                <a:lnTo>
                  <a:pt x="344714" y="355358"/>
                </a:lnTo>
                <a:lnTo>
                  <a:pt x="344714" y="541985"/>
                </a:lnTo>
                <a:cubicBezTo>
                  <a:pt x="344714" y="561159"/>
                  <a:pt x="333209" y="579055"/>
                  <a:pt x="315314" y="588003"/>
                </a:cubicBezTo>
                <a:lnTo>
                  <a:pt x="72442" y="703047"/>
                </a:lnTo>
                <a:cubicBezTo>
                  <a:pt x="66051" y="706882"/>
                  <a:pt x="58381" y="708160"/>
                  <a:pt x="50712" y="708160"/>
                </a:cubicBezTo>
                <a:cubicBezTo>
                  <a:pt x="31538" y="708160"/>
                  <a:pt x="13642" y="696655"/>
                  <a:pt x="4694" y="678760"/>
                </a:cubicBezTo>
                <a:cubicBezTo>
                  <a:pt x="-6810" y="653194"/>
                  <a:pt x="3416" y="622516"/>
                  <a:pt x="28981" y="611012"/>
                </a:cubicBezTo>
                <a:lnTo>
                  <a:pt x="242452" y="510029"/>
                </a:lnTo>
                <a:lnTo>
                  <a:pt x="242452" y="295280"/>
                </a:lnTo>
                <a:cubicBezTo>
                  <a:pt x="242452" y="249261"/>
                  <a:pt x="269296" y="210913"/>
                  <a:pt x="307644" y="191739"/>
                </a:cubicBezTo>
                <a:cubicBezTo>
                  <a:pt x="371877" y="159144"/>
                  <a:pt x="483565" y="104977"/>
                  <a:pt x="612510" y="101502"/>
                </a:cubicBezTo>
                <a:close/>
                <a:moveTo>
                  <a:pt x="958281" y="0"/>
                </a:moveTo>
                <a:cubicBezTo>
                  <a:pt x="1014759" y="0"/>
                  <a:pt x="1060543" y="45784"/>
                  <a:pt x="1060543" y="102262"/>
                </a:cubicBezTo>
                <a:cubicBezTo>
                  <a:pt x="1060543" y="158740"/>
                  <a:pt x="1014759" y="204523"/>
                  <a:pt x="958281" y="204523"/>
                </a:cubicBezTo>
                <a:cubicBezTo>
                  <a:pt x="901803" y="204523"/>
                  <a:pt x="856019" y="158740"/>
                  <a:pt x="856019" y="102262"/>
                </a:cubicBezTo>
                <a:cubicBezTo>
                  <a:pt x="856019" y="45784"/>
                  <a:pt x="901803" y="0"/>
                  <a:pt x="958281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xmlns="" id="{0C93AE1C-389C-4D09-9900-28F63276E793}"/>
              </a:ext>
            </a:extLst>
          </p:cNvPr>
          <p:cNvSpPr txBox="1"/>
          <p:nvPr/>
        </p:nvSpPr>
        <p:spPr>
          <a:xfrm>
            <a:off x="3988249" y="1931931"/>
            <a:ext cx="2937088" cy="830997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Latn-UZ" sz="2400" b="1" i="0" u="none" strike="noStrike" kern="1200" cap="none" spc="0" normalizeH="0" baseline="0" noProof="0" dirty="0">
                <a:ln>
                  <a:noFill/>
                </a:ln>
                <a:solidFill>
                  <a:srgbClr val="0563C1"/>
                </a:solidFill>
                <a:effectLst/>
                <a:uLnTx/>
                <a:uFillTx/>
                <a:latin typeface="Arial"/>
                <a:cs typeface="+mn-cs"/>
              </a:rPr>
              <a:t>Elaboration</a:t>
            </a:r>
            <a:endParaRPr kumimoji="0" lang="uz-Cyrl-UZ" sz="2400" b="1" i="0" u="none" strike="noStrike" kern="1200" cap="none" spc="0" normalizeH="0" baseline="0" noProof="0" dirty="0">
              <a:ln>
                <a:noFill/>
              </a:ln>
              <a:solidFill>
                <a:srgbClr val="0563C1"/>
              </a:solidFill>
              <a:effectLst/>
              <a:uLnTx/>
              <a:uFillTx/>
              <a:latin typeface="Arial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Latn-UZ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rPr>
              <a:t>qo‘llash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xmlns="" id="{7745B30C-C3F8-45A2-8FC0-7425982121F7}"/>
              </a:ext>
            </a:extLst>
          </p:cNvPr>
          <p:cNvSpPr txBox="1"/>
          <p:nvPr/>
        </p:nvSpPr>
        <p:spPr>
          <a:xfrm>
            <a:off x="3188261" y="2727456"/>
            <a:ext cx="2937088" cy="830997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Latn-UZ" sz="2400" b="1" i="0" u="none" strike="noStrike" kern="1200" cap="none" spc="0" normalizeH="0" baseline="0" noProof="0" dirty="0">
                <a:ln>
                  <a:noFill/>
                </a:ln>
                <a:solidFill>
                  <a:srgbClr val="0563C1"/>
                </a:solidFill>
                <a:effectLst/>
                <a:uLnTx/>
                <a:uFillTx/>
                <a:latin typeface="Arial"/>
                <a:cs typeface="+mn-cs"/>
              </a:rPr>
              <a:t>Explanation</a:t>
            </a:r>
            <a:endParaRPr kumimoji="0" lang="uz-Cyrl-UZ" sz="2400" b="1" i="0" u="none" strike="noStrike" kern="1200" cap="none" spc="0" normalizeH="0" baseline="0" noProof="0" dirty="0">
              <a:ln>
                <a:noFill/>
              </a:ln>
              <a:solidFill>
                <a:srgbClr val="0563C1"/>
              </a:solidFill>
              <a:effectLst/>
              <a:uLnTx/>
              <a:uFillTx/>
              <a:latin typeface="Arial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Latn-UZ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rPr>
              <a:t>tushuntirish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xmlns="" id="{F0CD3FB3-32A2-48F5-90E5-D4226ED6EF87}"/>
              </a:ext>
            </a:extLst>
          </p:cNvPr>
          <p:cNvSpPr txBox="1"/>
          <p:nvPr/>
        </p:nvSpPr>
        <p:spPr>
          <a:xfrm>
            <a:off x="2541929" y="3629197"/>
            <a:ext cx="2937088" cy="830997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Latn-UZ" sz="2400" b="1" i="0" u="none" strike="noStrike" kern="1200" cap="none" spc="0" normalizeH="0" baseline="0" noProof="0" dirty="0">
                <a:ln>
                  <a:noFill/>
                </a:ln>
                <a:solidFill>
                  <a:srgbClr val="0563C1"/>
                </a:solidFill>
                <a:effectLst/>
                <a:uLnTx/>
                <a:uFillTx/>
                <a:latin typeface="Arial"/>
                <a:cs typeface="+mn-cs"/>
              </a:rPr>
              <a:t>Exploration</a:t>
            </a:r>
            <a:endParaRPr kumimoji="0" lang="uz-Cyrl-UZ" sz="2400" b="1" i="0" u="none" strike="noStrike" kern="1200" cap="none" spc="0" normalizeH="0" baseline="0" noProof="0" dirty="0">
              <a:ln>
                <a:noFill/>
              </a:ln>
              <a:solidFill>
                <a:srgbClr val="0563C1"/>
              </a:solidFill>
              <a:effectLst/>
              <a:uLnTx/>
              <a:uFillTx/>
              <a:latin typeface="Arial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Cyrl-UZ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rPr>
              <a:t> </a:t>
            </a:r>
            <a:r>
              <a:rPr kumimoji="0" lang="uz-Latn-UZ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rPr>
              <a:t>tadqiq etish 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xmlns="" id="{7D07E64C-1CC0-4E7C-BAA6-BEE56F73CE87}"/>
              </a:ext>
            </a:extLst>
          </p:cNvPr>
          <p:cNvSpPr txBox="1"/>
          <p:nvPr/>
        </p:nvSpPr>
        <p:spPr>
          <a:xfrm>
            <a:off x="1450265" y="4661164"/>
            <a:ext cx="2937088" cy="830997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Latn-UZ" sz="2400" b="1" i="0" u="none" strike="noStrike" kern="1200" cap="none" spc="0" normalizeH="0" baseline="0" noProof="0" dirty="0">
                <a:ln>
                  <a:noFill/>
                </a:ln>
                <a:solidFill>
                  <a:srgbClr val="0563C1"/>
                </a:solidFill>
                <a:effectLst/>
                <a:uLnTx/>
                <a:uFillTx/>
                <a:latin typeface="Arial"/>
                <a:cs typeface="+mn-cs"/>
              </a:rPr>
              <a:t>Engagement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563C1"/>
              </a:solidFill>
              <a:effectLst/>
              <a:uLnTx/>
              <a:uFillTx/>
              <a:latin typeface="Arial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Latn-UZ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rPr>
              <a:t>jalb qilish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83" name="Group 85">
            <a:extLst>
              <a:ext uri="{FF2B5EF4-FFF2-40B4-BE49-F238E27FC236}">
                <a16:creationId xmlns:a16="http://schemas.microsoft.com/office/drawing/2014/main" xmlns="" id="{A22CA354-37E2-4B4B-BB37-7149EC1EBBDE}"/>
              </a:ext>
            </a:extLst>
          </p:cNvPr>
          <p:cNvGrpSpPr/>
          <p:nvPr/>
        </p:nvGrpSpPr>
        <p:grpSpPr>
          <a:xfrm>
            <a:off x="3345902" y="5029130"/>
            <a:ext cx="315533" cy="1091038"/>
            <a:chOff x="7468299" y="1280503"/>
            <a:chExt cx="1327786" cy="650168"/>
          </a:xfrm>
        </p:grpSpPr>
        <p:cxnSp>
          <p:nvCxnSpPr>
            <p:cNvPr id="84" name="Straight Connector 86">
              <a:extLst>
                <a:ext uri="{FF2B5EF4-FFF2-40B4-BE49-F238E27FC236}">
                  <a16:creationId xmlns:a16="http://schemas.microsoft.com/office/drawing/2014/main" xmlns="" id="{5452E3F2-DE40-4F94-9C9A-3F75977FEB3D}"/>
                </a:ext>
              </a:extLst>
            </p:cNvPr>
            <p:cNvCxnSpPr/>
            <p:nvPr/>
          </p:nvCxnSpPr>
          <p:spPr>
            <a:xfrm flipV="1">
              <a:off x="7468299" y="1280503"/>
              <a:ext cx="1193024" cy="1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7">
              <a:extLst>
                <a:ext uri="{FF2B5EF4-FFF2-40B4-BE49-F238E27FC236}">
                  <a16:creationId xmlns:a16="http://schemas.microsoft.com/office/drawing/2014/main" xmlns="" id="{9C710059-C044-4E66-A063-966D94C7D85D}"/>
                </a:ext>
              </a:extLst>
            </p:cNvPr>
            <p:cNvCxnSpPr/>
            <p:nvPr/>
          </p:nvCxnSpPr>
          <p:spPr>
            <a:xfrm>
              <a:off x="8661321" y="1280503"/>
              <a:ext cx="0" cy="610776"/>
            </a:xfrm>
            <a:prstGeom prst="line">
              <a:avLst/>
            </a:prstGeom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Oval 88">
              <a:extLst>
                <a:ext uri="{FF2B5EF4-FFF2-40B4-BE49-F238E27FC236}">
                  <a16:creationId xmlns:a16="http://schemas.microsoft.com/office/drawing/2014/main" xmlns="" id="{7F3381F7-2926-4635-9825-668A5A722F1C}"/>
                </a:ext>
              </a:extLst>
            </p:cNvPr>
            <p:cNvSpPr/>
            <p:nvPr/>
          </p:nvSpPr>
          <p:spPr>
            <a:xfrm>
              <a:off x="8526575" y="1891279"/>
              <a:ext cx="269510" cy="39392"/>
            </a:xfrm>
            <a:prstGeom prst="ellipse">
              <a:avLst/>
            </a:prstGeom>
            <a:solidFill>
              <a:schemeClr val="bg1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43" name="Полилиния: фигура 42">
            <a:extLst>
              <a:ext uri="{FF2B5EF4-FFF2-40B4-BE49-F238E27FC236}">
                <a16:creationId xmlns:a16="http://schemas.microsoft.com/office/drawing/2014/main" xmlns="" id="{44794224-0BF7-423D-9FE6-9244C9B8DE52}"/>
              </a:ext>
            </a:extLst>
          </p:cNvPr>
          <p:cNvSpPr/>
          <p:nvPr/>
        </p:nvSpPr>
        <p:spPr>
          <a:xfrm>
            <a:off x="-4334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9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4" name="Полилиния: фигура 43">
            <a:extLst>
              <a:ext uri="{FF2B5EF4-FFF2-40B4-BE49-F238E27FC236}">
                <a16:creationId xmlns:a16="http://schemas.microsoft.com/office/drawing/2014/main" xmlns="" id="{570F0177-D8E8-4FD3-A6AD-3B8B1CE72DD2}"/>
              </a:ext>
            </a:extLst>
          </p:cNvPr>
          <p:cNvSpPr/>
          <p:nvPr/>
        </p:nvSpPr>
        <p:spPr>
          <a:xfrm>
            <a:off x="4058683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9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5" name="Полилиния: фигура 44">
            <a:extLst>
              <a:ext uri="{FF2B5EF4-FFF2-40B4-BE49-F238E27FC236}">
                <a16:creationId xmlns:a16="http://schemas.microsoft.com/office/drawing/2014/main" xmlns="" id="{02F21467-0466-4954-AD31-9758E9385A15}"/>
              </a:ext>
            </a:extLst>
          </p:cNvPr>
          <p:cNvSpPr/>
          <p:nvPr/>
        </p:nvSpPr>
        <p:spPr>
          <a:xfrm>
            <a:off x="8121698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9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927427D8-6E99-4E8C-A22C-E163CEFCBA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316" y="1370306"/>
            <a:ext cx="2324100" cy="2314575"/>
          </a:xfrm>
          <a:prstGeom prst="rect">
            <a:avLst/>
          </a:prstGeom>
        </p:spPr>
      </p:pic>
      <p:pic>
        <p:nvPicPr>
          <p:cNvPr id="48" name="Graphic 2">
            <a:extLst>
              <a:ext uri="{FF2B5EF4-FFF2-40B4-BE49-F238E27FC236}">
                <a16:creationId xmlns:a16="http://schemas.microsoft.com/office/drawing/2014/main" xmlns="" id="{A3C50306-8304-4A9F-AD47-917E64B1FF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0" y="-35162"/>
            <a:ext cx="12151683" cy="752972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xmlns="" id="{3BE1D8AB-7915-4547-93C3-1BBAD85D3E9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207" y="30272"/>
            <a:ext cx="1499809" cy="586083"/>
          </a:xfrm>
          <a:prstGeom prst="rect">
            <a:avLst/>
          </a:prstGeom>
        </p:spPr>
      </p:pic>
      <p:pic>
        <p:nvPicPr>
          <p:cNvPr id="89" name="Рисунок 88">
            <a:extLst>
              <a:ext uri="{FF2B5EF4-FFF2-40B4-BE49-F238E27FC236}">
                <a16:creationId xmlns:a16="http://schemas.microsoft.com/office/drawing/2014/main" xmlns="" id="{299AD8FE-7FD8-4F0A-AE29-E95BD7D516C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820" y="49520"/>
            <a:ext cx="2111230" cy="58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35118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6" name="Полилиния: фигура 4955">
            <a:extLst>
              <a:ext uri="{FF2B5EF4-FFF2-40B4-BE49-F238E27FC236}">
                <a16:creationId xmlns:a16="http://schemas.microsoft.com/office/drawing/2014/main" xmlns="" id="{76C3CEF2-16F8-4D2A-BEC2-60B03991D2C3}"/>
              </a:ext>
            </a:extLst>
          </p:cNvPr>
          <p:cNvSpPr/>
          <p:nvPr/>
        </p:nvSpPr>
        <p:spPr>
          <a:xfrm>
            <a:off x="-4334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4957" name="Полилиния: фигура 4956">
            <a:extLst>
              <a:ext uri="{FF2B5EF4-FFF2-40B4-BE49-F238E27FC236}">
                <a16:creationId xmlns:a16="http://schemas.microsoft.com/office/drawing/2014/main" xmlns="" id="{0606ADE3-FB7F-40E1-A44A-6563C2DBD1E8}"/>
              </a:ext>
            </a:extLst>
          </p:cNvPr>
          <p:cNvSpPr/>
          <p:nvPr/>
        </p:nvSpPr>
        <p:spPr>
          <a:xfrm>
            <a:off x="4058683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4958" name="Полилиния: фигура 4957">
            <a:extLst>
              <a:ext uri="{FF2B5EF4-FFF2-40B4-BE49-F238E27FC236}">
                <a16:creationId xmlns:a16="http://schemas.microsoft.com/office/drawing/2014/main" xmlns="" id="{9C08C6EC-FA66-40D8-B206-20197D5923A9}"/>
              </a:ext>
            </a:extLst>
          </p:cNvPr>
          <p:cNvSpPr/>
          <p:nvPr/>
        </p:nvSpPr>
        <p:spPr>
          <a:xfrm>
            <a:off x="8121698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7309" name="Полилиния: фигура 7308">
            <a:extLst>
              <a:ext uri="{FF2B5EF4-FFF2-40B4-BE49-F238E27FC236}">
                <a16:creationId xmlns:a16="http://schemas.microsoft.com/office/drawing/2014/main" xmlns="" id="{354E9DE8-CB88-4D2C-BC72-65094426E6AD}"/>
              </a:ext>
            </a:extLst>
          </p:cNvPr>
          <p:cNvSpPr/>
          <p:nvPr/>
        </p:nvSpPr>
        <p:spPr>
          <a:xfrm>
            <a:off x="-4334" y="-4762"/>
            <a:ext cx="12197494" cy="6863868"/>
          </a:xfrm>
          <a:custGeom>
            <a:avLst/>
            <a:gdLst>
              <a:gd name="connsiteX0" fmla="*/ 7144 w 18297525"/>
              <a:gd name="connsiteY0" fmla="*/ 7144 h 10296525"/>
              <a:gd name="connsiteX1" fmla="*/ 18295144 w 18297525"/>
              <a:gd name="connsiteY1" fmla="*/ 7144 h 10296525"/>
              <a:gd name="connsiteX2" fmla="*/ 18295144 w 18297525"/>
              <a:gd name="connsiteY2" fmla="*/ 10294144 h 10296525"/>
              <a:gd name="connsiteX3" fmla="*/ 7144 w 18297525"/>
              <a:gd name="connsiteY3" fmla="*/ 10294144 h 10296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97525" h="10296525">
                <a:moveTo>
                  <a:pt x="7144" y="7144"/>
                </a:moveTo>
                <a:lnTo>
                  <a:pt x="18295144" y="7144"/>
                </a:lnTo>
                <a:lnTo>
                  <a:pt x="18295144" y="10294144"/>
                </a:lnTo>
                <a:lnTo>
                  <a:pt x="7144" y="10294144"/>
                </a:lnTo>
                <a:close/>
              </a:path>
            </a:pathLst>
          </a:custGeom>
          <a:noFill/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40BDB4A5-CDA2-49BB-A822-A5766D5B72DF}"/>
              </a:ext>
            </a:extLst>
          </p:cNvPr>
          <p:cNvSpPr txBox="1"/>
          <p:nvPr/>
        </p:nvSpPr>
        <p:spPr>
          <a:xfrm>
            <a:off x="5356182" y="4937663"/>
            <a:ext cx="5695446" cy="1477328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endParaRPr lang="ru-RU" dirty="0"/>
          </a:p>
          <a:p>
            <a:endParaRPr lang="en-US" dirty="0"/>
          </a:p>
          <a:p>
            <a:endParaRPr lang="ru-RU" dirty="0"/>
          </a:p>
          <a:p>
            <a:endParaRPr lang="en-US" dirty="0"/>
          </a:p>
          <a:p>
            <a:r>
              <a:rPr lang="uz-Latn-UZ" dirty="0"/>
              <a:t>  </a:t>
            </a:r>
            <a:endParaRPr lang="ru-RU" dirty="0"/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xmlns="" id="{CD68B8D1-B7FC-4C17-9E42-403E7B6B4B16}"/>
              </a:ext>
            </a:extLst>
          </p:cNvPr>
          <p:cNvSpPr txBox="1">
            <a:spLocks/>
          </p:cNvSpPr>
          <p:nvPr/>
        </p:nvSpPr>
        <p:spPr>
          <a:xfrm>
            <a:off x="1401769" y="2972965"/>
            <a:ext cx="8653068" cy="1403381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>
                <a:solidFill>
                  <a:srgbClr val="002060"/>
                </a:solidFill>
                <a:cs typeface="Aharoni" panose="02010803020104030203" pitchFamily="2" charset="-79"/>
              </a:rPr>
              <a:t>5-6-sinf </a:t>
            </a:r>
            <a:r>
              <a:rPr lang="en-US" dirty="0" err="1">
                <a:solidFill>
                  <a:srgbClr val="002060"/>
                </a:solidFill>
                <a:cs typeface="Aharoni" panose="02010803020104030203" pitchFamily="2" charset="-79"/>
              </a:rPr>
              <a:t>Tabiiy</a:t>
            </a:r>
            <a:r>
              <a:rPr lang="en-US" dirty="0">
                <a:solidFill>
                  <a:srgbClr val="002060"/>
                </a:solidFill>
                <a:cs typeface="Aharoni" panose="02010803020104030203" pitchFamily="2" charset="-79"/>
              </a:rPr>
              <a:t> </a:t>
            </a:r>
            <a:r>
              <a:rPr lang="en-US" dirty="0" err="1">
                <a:solidFill>
                  <a:srgbClr val="002060"/>
                </a:solidFill>
                <a:cs typeface="Aharoni" panose="02010803020104030203" pitchFamily="2" charset="-79"/>
              </a:rPr>
              <a:t>fanlar</a:t>
            </a:r>
            <a:r>
              <a:rPr lang="en-US" dirty="0">
                <a:solidFill>
                  <a:srgbClr val="002060"/>
                </a:solidFill>
                <a:cs typeface="Aharoni" panose="02010803020104030203" pitchFamily="2" charset="-79"/>
              </a:rPr>
              <a:t> </a:t>
            </a:r>
            <a:r>
              <a:rPr lang="en-US" dirty="0" err="1">
                <a:solidFill>
                  <a:srgbClr val="002060"/>
                </a:solidFill>
                <a:cs typeface="Aharoni" panose="02010803020104030203" pitchFamily="2" charset="-79"/>
              </a:rPr>
              <a:t>darsligidagi</a:t>
            </a:r>
            <a:r>
              <a:rPr lang="en-US" dirty="0">
                <a:solidFill>
                  <a:srgbClr val="002060"/>
                </a:solidFill>
                <a:cs typeface="Aharoni" panose="02010803020104030203" pitchFamily="2" charset="-79"/>
              </a:rPr>
              <a:t> </a:t>
            </a:r>
            <a:r>
              <a:rPr lang="en-US" dirty="0" err="1">
                <a:solidFill>
                  <a:srgbClr val="002060"/>
                </a:solidFill>
                <a:cs typeface="Aharoni" panose="02010803020104030203" pitchFamily="2" charset="-79"/>
              </a:rPr>
              <a:t>namunalar</a:t>
            </a:r>
            <a:r>
              <a:rPr lang="en-US" dirty="0">
                <a:solidFill>
                  <a:srgbClr val="002060"/>
                </a:solidFill>
                <a:cs typeface="Aharoni" panose="02010803020104030203" pitchFamily="2" charset="-79"/>
              </a:rPr>
              <a:t>(</a:t>
            </a:r>
            <a:r>
              <a:rPr lang="en-US" dirty="0" err="1">
                <a:solidFill>
                  <a:srgbClr val="002060"/>
                </a:solidFill>
                <a:cs typeface="Aharoni" panose="02010803020104030203" pitchFamily="2" charset="-79"/>
              </a:rPr>
              <a:t>geografiya</a:t>
            </a:r>
            <a:r>
              <a:rPr lang="en-US" dirty="0">
                <a:solidFill>
                  <a:srgbClr val="002060"/>
                </a:solidFill>
                <a:cs typeface="Aharoni" panose="02010803020104030203" pitchFamily="2" charset="-79"/>
              </a:rPr>
              <a:t> </a:t>
            </a:r>
            <a:r>
              <a:rPr lang="en-US" dirty="0" err="1">
                <a:solidFill>
                  <a:srgbClr val="002060"/>
                </a:solidFill>
                <a:cs typeface="Aharoni" panose="02010803020104030203" pitchFamily="2" charset="-79"/>
              </a:rPr>
              <a:t>qismi</a:t>
            </a:r>
            <a:r>
              <a:rPr lang="en-US" dirty="0">
                <a:solidFill>
                  <a:srgbClr val="002060"/>
                </a:solidFill>
                <a:cs typeface="Aharoni" panose="02010803020104030203" pitchFamily="2" charset="-79"/>
              </a:rPr>
              <a:t>).</a:t>
            </a:r>
            <a:endParaRPr lang="ru-RU" dirty="0">
              <a:solidFill>
                <a:srgbClr val="002060"/>
              </a:solidFill>
              <a:cs typeface="Aharoni" panose="02010803020104030203" pitchFamily="2" charset="-79"/>
            </a:endParaRPr>
          </a:p>
        </p:txBody>
      </p:sp>
      <p:pic>
        <p:nvPicPr>
          <p:cNvPr id="12" name="Graphic 2">
            <a:extLst>
              <a:ext uri="{FF2B5EF4-FFF2-40B4-BE49-F238E27FC236}">
                <a16:creationId xmlns:a16="http://schemas.microsoft.com/office/drawing/2014/main" xmlns="" id="{3E1D877C-846D-4054-A027-D5545D8AA6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-5493" y="-17291"/>
            <a:ext cx="12197493" cy="67898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D43275ED-CF42-45B3-99BB-36727D63C30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840" y="90206"/>
            <a:ext cx="1257858" cy="49153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816D9FCE-D461-4E72-A0DE-F54BFA2CDDF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935" y="100884"/>
            <a:ext cx="1916230" cy="531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17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80"/>
          <p:cNvSpPr>
            <a:spLocks noChangeArrowheads="1"/>
          </p:cNvSpPr>
          <p:nvPr/>
        </p:nvSpPr>
        <p:spPr bwMode="auto">
          <a:xfrm>
            <a:off x="7821613" y="314325"/>
            <a:ext cx="333533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RESPUBLIKA TA’LIM MARKAZI</a:t>
            </a:r>
          </a:p>
        </p:txBody>
      </p:sp>
      <p:grpSp>
        <p:nvGrpSpPr>
          <p:cNvPr id="57" name="Group 10">
            <a:extLst>
              <a:ext uri="{FF2B5EF4-FFF2-40B4-BE49-F238E27FC236}">
                <a16:creationId xmlns:a16="http://schemas.microsoft.com/office/drawing/2014/main" xmlns="" id="{02AC3513-C8A6-4242-908D-4A45A214F6D3}"/>
              </a:ext>
            </a:extLst>
          </p:cNvPr>
          <p:cNvGrpSpPr/>
          <p:nvPr/>
        </p:nvGrpSpPr>
        <p:grpSpPr>
          <a:xfrm>
            <a:off x="4435325" y="2356458"/>
            <a:ext cx="2985792" cy="2985792"/>
            <a:chOff x="4603104" y="2002974"/>
            <a:chExt cx="2985792" cy="2985792"/>
          </a:xfrm>
        </p:grpSpPr>
        <p:sp>
          <p:nvSpPr>
            <p:cNvPr id="58" name="Oval 34">
              <a:extLst>
                <a:ext uri="{FF2B5EF4-FFF2-40B4-BE49-F238E27FC236}">
                  <a16:creationId xmlns:a16="http://schemas.microsoft.com/office/drawing/2014/main" xmlns="" id="{CDAC0DBE-3054-400C-BA55-5E8D0030F77A}"/>
                </a:ext>
              </a:extLst>
            </p:cNvPr>
            <p:cNvSpPr/>
            <p:nvPr/>
          </p:nvSpPr>
          <p:spPr>
            <a:xfrm>
              <a:off x="4603104" y="2002974"/>
              <a:ext cx="2985792" cy="2985792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9" name="Oval 33">
              <a:extLst>
                <a:ext uri="{FF2B5EF4-FFF2-40B4-BE49-F238E27FC236}">
                  <a16:creationId xmlns:a16="http://schemas.microsoft.com/office/drawing/2014/main" xmlns="" id="{CF2AE432-44F1-4FED-89B0-34EC9FBA3463}"/>
                </a:ext>
              </a:extLst>
            </p:cNvPr>
            <p:cNvSpPr/>
            <p:nvPr/>
          </p:nvSpPr>
          <p:spPr>
            <a:xfrm>
              <a:off x="4823927" y="2233127"/>
              <a:ext cx="2544146" cy="254414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0" name="Oval 8">
              <a:extLst>
                <a:ext uri="{FF2B5EF4-FFF2-40B4-BE49-F238E27FC236}">
                  <a16:creationId xmlns:a16="http://schemas.microsoft.com/office/drawing/2014/main" xmlns="" id="{7945D97B-C5B2-4090-AE54-793FC42FC110}"/>
                </a:ext>
              </a:extLst>
            </p:cNvPr>
            <p:cNvSpPr/>
            <p:nvPr/>
          </p:nvSpPr>
          <p:spPr>
            <a:xfrm>
              <a:off x="4934339" y="2419555"/>
              <a:ext cx="2323322" cy="210249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uz-Latn-UZ" b="1" i="1" dirty="0"/>
                <a:t>1-bosqich. Diqqatni jalb qilish </a:t>
              </a:r>
              <a:endParaRPr lang="ru-RU" dirty="0"/>
            </a:p>
          </p:txBody>
        </p:sp>
      </p:grpSp>
      <p:sp>
        <p:nvSpPr>
          <p:cNvPr id="63" name="Arrow: Right 11">
            <a:extLst>
              <a:ext uri="{FF2B5EF4-FFF2-40B4-BE49-F238E27FC236}">
                <a16:creationId xmlns:a16="http://schemas.microsoft.com/office/drawing/2014/main" xmlns="" id="{722BB6A9-EC61-486C-BD20-7FFCC3B652E2}"/>
              </a:ext>
            </a:extLst>
          </p:cNvPr>
          <p:cNvSpPr/>
          <p:nvPr/>
        </p:nvSpPr>
        <p:spPr>
          <a:xfrm>
            <a:off x="2580233" y="4020506"/>
            <a:ext cx="2298146" cy="1237861"/>
          </a:xfrm>
          <a:prstGeom prst="rightArrow">
            <a:avLst>
              <a:gd name="adj1" fmla="val 50000"/>
              <a:gd name="adj2" fmla="val 87333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r"/>
            <a:endParaRPr lang="en-US" b="1" cap="all" dirty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Arrow: Left 13">
            <a:extLst>
              <a:ext uri="{FF2B5EF4-FFF2-40B4-BE49-F238E27FC236}">
                <a16:creationId xmlns:a16="http://schemas.microsoft.com/office/drawing/2014/main" xmlns="" id="{673FEBBB-FD01-42B5-8F61-208F6BCC5935}"/>
              </a:ext>
            </a:extLst>
          </p:cNvPr>
          <p:cNvSpPr/>
          <p:nvPr/>
        </p:nvSpPr>
        <p:spPr>
          <a:xfrm>
            <a:off x="6388375" y="2124844"/>
            <a:ext cx="2295144" cy="1234440"/>
          </a:xfrm>
          <a:prstGeom prst="leftArrow">
            <a:avLst>
              <a:gd name="adj1" fmla="val 50000"/>
              <a:gd name="adj2" fmla="val 87793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b="1" cap="all" dirty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олилиния: фигура 13">
            <a:extLst>
              <a:ext uri="{FF2B5EF4-FFF2-40B4-BE49-F238E27FC236}">
                <a16:creationId xmlns:a16="http://schemas.microsoft.com/office/drawing/2014/main" xmlns="" id="{BA0867B7-04DF-4515-A38D-5BBA70FF31FD}"/>
              </a:ext>
            </a:extLst>
          </p:cNvPr>
          <p:cNvSpPr/>
          <p:nvPr/>
        </p:nvSpPr>
        <p:spPr>
          <a:xfrm>
            <a:off x="-4334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15" name="Полилиния: фигура 14">
            <a:extLst>
              <a:ext uri="{FF2B5EF4-FFF2-40B4-BE49-F238E27FC236}">
                <a16:creationId xmlns:a16="http://schemas.microsoft.com/office/drawing/2014/main" xmlns="" id="{A8B424B7-4B3A-45F9-BAC6-26CA43366901}"/>
              </a:ext>
            </a:extLst>
          </p:cNvPr>
          <p:cNvSpPr/>
          <p:nvPr/>
        </p:nvSpPr>
        <p:spPr>
          <a:xfrm>
            <a:off x="4058683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17" name="Полилиния: фигура 16">
            <a:extLst>
              <a:ext uri="{FF2B5EF4-FFF2-40B4-BE49-F238E27FC236}">
                <a16:creationId xmlns:a16="http://schemas.microsoft.com/office/drawing/2014/main" xmlns="" id="{6937D573-2CBF-4FCF-A33F-E3B6BAA9C39B}"/>
              </a:ext>
            </a:extLst>
          </p:cNvPr>
          <p:cNvSpPr/>
          <p:nvPr/>
        </p:nvSpPr>
        <p:spPr>
          <a:xfrm>
            <a:off x="8121698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22" name="Rectangle: Rounded Corners 12">
            <a:extLst>
              <a:ext uri="{FF2B5EF4-FFF2-40B4-BE49-F238E27FC236}">
                <a16:creationId xmlns:a16="http://schemas.microsoft.com/office/drawing/2014/main" xmlns="" id="{7FEE95C5-EB63-47D5-93E8-E382736D39E4}"/>
              </a:ext>
            </a:extLst>
          </p:cNvPr>
          <p:cNvSpPr/>
          <p:nvPr/>
        </p:nvSpPr>
        <p:spPr>
          <a:xfrm>
            <a:off x="323254" y="1446405"/>
            <a:ext cx="2985792" cy="2883013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uz-Latn-UZ" sz="1600" dirty="0">
                <a:solidFill>
                  <a:schemeClr val="tx1"/>
                </a:solidFill>
              </a:rPr>
              <a:t>Ushbu bosqichda o‘quvchilarning </a:t>
            </a:r>
            <a:r>
              <a:rPr lang="uz-Latn-UZ" sz="1600" b="1" dirty="0">
                <a:solidFill>
                  <a:srgbClr val="0AA4C1"/>
                </a:solidFill>
              </a:rPr>
              <a:t>tayanch bilimlarini faollashtirish,</a:t>
            </a:r>
            <a:r>
              <a:rPr lang="uz-Latn-UZ" sz="1600" dirty="0">
                <a:solidFill>
                  <a:schemeClr val="tx1"/>
                </a:solidFill>
              </a:rPr>
              <a:t> ularning </a:t>
            </a:r>
            <a:r>
              <a:rPr lang="uz-Latn-UZ" sz="1600" b="1" dirty="0">
                <a:solidFill>
                  <a:srgbClr val="0AA4C1"/>
                </a:solidFill>
              </a:rPr>
              <a:t>diqqatini</a:t>
            </a:r>
            <a:r>
              <a:rPr lang="uz-Latn-UZ" sz="1600" dirty="0">
                <a:solidFill>
                  <a:schemeClr val="tx1"/>
                </a:solidFill>
              </a:rPr>
              <a:t> mavzuga </a:t>
            </a:r>
            <a:r>
              <a:rPr lang="uz-Latn-UZ" sz="1600" b="1" dirty="0">
                <a:solidFill>
                  <a:srgbClr val="0AA4C1"/>
                </a:solidFill>
              </a:rPr>
              <a:t>jalb qilish</a:t>
            </a:r>
            <a:r>
              <a:rPr lang="uz-Latn-UZ" sz="1600" dirty="0">
                <a:solidFill>
                  <a:schemeClr val="tx1"/>
                </a:solidFill>
              </a:rPr>
              <a:t>, yangi mavzuni o‘rganishga </a:t>
            </a:r>
            <a:r>
              <a:rPr lang="uz-Latn-UZ" sz="1600" b="1" dirty="0">
                <a:solidFill>
                  <a:srgbClr val="0AA4C1"/>
                </a:solidFill>
              </a:rPr>
              <a:t>qiziqtirish</a:t>
            </a:r>
            <a:r>
              <a:rPr lang="uz-Latn-UZ" sz="1600" dirty="0">
                <a:solidFill>
                  <a:schemeClr val="tx1"/>
                </a:solidFill>
              </a:rPr>
              <a:t>, o‘rganilayotgan obyekt, ilmiy hodisa yoki muammoga </a:t>
            </a:r>
            <a:r>
              <a:rPr lang="uz-Latn-UZ" sz="1600" b="1" dirty="0">
                <a:solidFill>
                  <a:srgbClr val="0AA4C1"/>
                </a:solidFill>
              </a:rPr>
              <a:t>e</a:t>
            </a:r>
            <a:r>
              <a:rPr lang="en-US" sz="1600" b="1" dirty="0">
                <a:solidFill>
                  <a:srgbClr val="0AA4C1"/>
                </a:solidFill>
              </a:rPr>
              <a:t>’</a:t>
            </a:r>
            <a:r>
              <a:rPr lang="uz-Latn-UZ" sz="1600" b="1" dirty="0">
                <a:solidFill>
                  <a:srgbClr val="0AA4C1"/>
                </a:solidFill>
              </a:rPr>
              <a:t>tibor qaratish</a:t>
            </a:r>
            <a:r>
              <a:rPr lang="uz-Latn-UZ" sz="1600" dirty="0">
                <a:solidFill>
                  <a:schemeClr val="tx1"/>
                </a:solidFill>
              </a:rPr>
              <a:t>ga undash zarur</a:t>
            </a:r>
            <a:r>
              <a:rPr lang="uz-Latn-UZ" dirty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  <a:p>
            <a:pPr algn="just"/>
            <a:endParaRPr lang="ru-RU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ru-RU" sz="3200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ectangle: Rounded Corners 60">
            <a:extLst>
              <a:ext uri="{FF2B5EF4-FFF2-40B4-BE49-F238E27FC236}">
                <a16:creationId xmlns:a16="http://schemas.microsoft.com/office/drawing/2014/main" xmlns="" id="{B8D20446-AD0F-4360-958E-D857063E9CC0}"/>
              </a:ext>
            </a:extLst>
          </p:cNvPr>
          <p:cNvSpPr/>
          <p:nvPr/>
        </p:nvSpPr>
        <p:spPr>
          <a:xfrm>
            <a:off x="8409203" y="2777843"/>
            <a:ext cx="3341966" cy="202691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uz-Latn-UZ" dirty="0">
                <a:solidFill>
                  <a:schemeClr val="tx1"/>
                </a:solidFill>
              </a:rPr>
              <a:t>O‘qituvchi o‘quvchilarni</a:t>
            </a:r>
            <a:r>
              <a:rPr lang="en-US" dirty="0">
                <a:solidFill>
                  <a:schemeClr val="tx1"/>
                </a:solidFill>
              </a:rPr>
              <a:t>ng</a:t>
            </a:r>
            <a:r>
              <a:rPr lang="uz-Latn-UZ" dirty="0">
                <a:solidFill>
                  <a:schemeClr val="tx1"/>
                </a:solidFill>
              </a:rPr>
              <a:t> mavzuga doir qanday hayotiy tajriba, tasavvur va tushunchalarga ega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ekanini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aniqlashga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qaratilgan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uz-Latn-UZ" b="1" dirty="0">
                <a:solidFill>
                  <a:schemeClr val="tx1"/>
                </a:solidFill>
              </a:rPr>
              <a:t>savol</a:t>
            </a:r>
            <a:r>
              <a:rPr lang="uz-Latn-UZ" dirty="0">
                <a:solidFill>
                  <a:schemeClr val="tx1"/>
                </a:solidFill>
              </a:rPr>
              <a:t> berishi mumkin. </a:t>
            </a:r>
            <a:endParaRPr lang="ru-RU" dirty="0">
              <a:solidFill>
                <a:schemeClr val="tx1"/>
              </a:solidFill>
            </a:endParaRPr>
          </a:p>
          <a:p>
            <a:pPr lvl="0"/>
            <a:r>
              <a:rPr lang="uz-Latn-UZ" sz="24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800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Graphic 2">
            <a:extLst>
              <a:ext uri="{FF2B5EF4-FFF2-40B4-BE49-F238E27FC236}">
                <a16:creationId xmlns:a16="http://schemas.microsoft.com/office/drawing/2014/main" xmlns="" id="{61FBCD9C-0E81-421A-AA74-AB75630C83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-4334" y="-10237"/>
            <a:ext cx="12151683" cy="834799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22D19F1F-1EB2-4B1F-B63A-2F684DC6708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26" y="114120"/>
            <a:ext cx="1499809" cy="586083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8BF69872-99E7-4507-A435-307BE0E2BC3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827" y="143374"/>
            <a:ext cx="2111230" cy="58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09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80"/>
          <p:cNvSpPr>
            <a:spLocks noChangeArrowheads="1"/>
          </p:cNvSpPr>
          <p:nvPr/>
        </p:nvSpPr>
        <p:spPr bwMode="auto">
          <a:xfrm>
            <a:off x="7821613" y="314325"/>
            <a:ext cx="333533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RESPUBLIKA TA’LIM MARKAZI</a:t>
            </a:r>
          </a:p>
        </p:txBody>
      </p:sp>
      <p:sp>
        <p:nvSpPr>
          <p:cNvPr id="85" name="Rectangle 80"/>
          <p:cNvSpPr>
            <a:spLocks noChangeArrowheads="1"/>
          </p:cNvSpPr>
          <p:nvPr/>
        </p:nvSpPr>
        <p:spPr bwMode="auto">
          <a:xfrm>
            <a:off x="7842395" y="224702"/>
            <a:ext cx="355903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uz-Cyrl-UZ" alt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A.Avloniy Nomidagi ilmiy-tatqiqot instituti</a:t>
            </a:r>
          </a:p>
        </p:txBody>
      </p:sp>
      <p:sp>
        <p:nvSpPr>
          <p:cNvPr id="80" name="Полилиния: фигура 79">
            <a:extLst>
              <a:ext uri="{FF2B5EF4-FFF2-40B4-BE49-F238E27FC236}">
                <a16:creationId xmlns:a16="http://schemas.microsoft.com/office/drawing/2014/main" xmlns="" id="{2C9D3B03-8E70-4BBB-B685-C1DA1409715A}"/>
              </a:ext>
            </a:extLst>
          </p:cNvPr>
          <p:cNvSpPr/>
          <p:nvPr/>
        </p:nvSpPr>
        <p:spPr>
          <a:xfrm>
            <a:off x="-4334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86" name="Полилиния: фигура 85">
            <a:extLst>
              <a:ext uri="{FF2B5EF4-FFF2-40B4-BE49-F238E27FC236}">
                <a16:creationId xmlns:a16="http://schemas.microsoft.com/office/drawing/2014/main" xmlns="" id="{9D57BF09-5F8C-4A83-A1BB-AD1D1D9098DC}"/>
              </a:ext>
            </a:extLst>
          </p:cNvPr>
          <p:cNvSpPr/>
          <p:nvPr/>
        </p:nvSpPr>
        <p:spPr>
          <a:xfrm>
            <a:off x="4058683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87" name="Полилиния: фигура 86">
            <a:extLst>
              <a:ext uri="{FF2B5EF4-FFF2-40B4-BE49-F238E27FC236}">
                <a16:creationId xmlns:a16="http://schemas.microsoft.com/office/drawing/2014/main" xmlns="" id="{2D10265C-6E72-45CD-AD0B-0211959A9A9F}"/>
              </a:ext>
            </a:extLst>
          </p:cNvPr>
          <p:cNvSpPr/>
          <p:nvPr/>
        </p:nvSpPr>
        <p:spPr>
          <a:xfrm>
            <a:off x="8121698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134" name="Прямоугольник 133">
            <a:extLst>
              <a:ext uri="{FF2B5EF4-FFF2-40B4-BE49-F238E27FC236}">
                <a16:creationId xmlns:a16="http://schemas.microsoft.com/office/drawing/2014/main" xmlns="" id="{E0E12948-D8C6-4D04-8283-217E4AFF9801}"/>
              </a:ext>
            </a:extLst>
          </p:cNvPr>
          <p:cNvSpPr/>
          <p:nvPr/>
        </p:nvSpPr>
        <p:spPr>
          <a:xfrm>
            <a:off x="295409" y="1314798"/>
            <a:ext cx="56092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2000" b="1" dirty="0">
                <a:solidFill>
                  <a:schemeClr val="accent2"/>
                </a:solidFill>
              </a:rPr>
              <a:t>1</a:t>
            </a:r>
            <a:r>
              <a:rPr lang="uz-Latn-UZ" sz="2000" b="1" dirty="0">
                <a:solidFill>
                  <a:schemeClr val="accent2"/>
                </a:solidFill>
              </a:rPr>
              <a:t>-bosqich. </a:t>
            </a:r>
            <a:r>
              <a:rPr lang="uz-Latn-UZ" sz="2000" b="1" dirty="0">
                <a:solidFill>
                  <a:schemeClr val="accent4"/>
                </a:solidFill>
              </a:rPr>
              <a:t>Diqqatni jalb qilish</a:t>
            </a:r>
            <a:r>
              <a:rPr lang="en-US" sz="2000" b="1" dirty="0">
                <a:solidFill>
                  <a:schemeClr val="accent4"/>
                </a:solidFill>
              </a:rPr>
              <a:t> –</a:t>
            </a:r>
            <a:r>
              <a:rPr lang="uz-Latn-UZ" sz="2000" b="1" dirty="0">
                <a:solidFill>
                  <a:schemeClr val="accent4"/>
                </a:solidFill>
              </a:rPr>
              <a:t> engagement</a:t>
            </a:r>
            <a:endParaRPr lang="ru-RU" sz="2000" b="1" dirty="0">
              <a:solidFill>
                <a:schemeClr val="accent4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90921464-F1A7-460A-AC48-288337ACAB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0876" y="1218394"/>
            <a:ext cx="4202020" cy="83744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A05E1339-8AAA-4D89-82EB-7BAF6EF340E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2807" t="29602" r="15160" b="18847"/>
          <a:stretch/>
        </p:blipFill>
        <p:spPr>
          <a:xfrm>
            <a:off x="3720609" y="2174302"/>
            <a:ext cx="3355184" cy="44157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F4D79D6D-EF4B-4C85-90B1-3BFDB0225F8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2271" t="24233" r="15495" b="23744"/>
          <a:stretch/>
        </p:blipFill>
        <p:spPr>
          <a:xfrm>
            <a:off x="365424" y="2174301"/>
            <a:ext cx="3355185" cy="44157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45A6C5CF-DB15-404E-B619-E3A78479ADB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0000" t="36970" r="18532" b="50819"/>
          <a:stretch/>
        </p:blipFill>
        <p:spPr>
          <a:xfrm>
            <a:off x="7075793" y="3324825"/>
            <a:ext cx="4687103" cy="149966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BF8DFE40-280C-44B2-866D-E5631DBC084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05204" y="3685259"/>
            <a:ext cx="2151136" cy="468470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xmlns="" id="{D7C6527A-4952-4916-9D23-6EA24821F4D4}"/>
              </a:ext>
            </a:extLst>
          </p:cNvPr>
          <p:cNvCxnSpPr>
            <a:cxnSpLocks/>
          </p:cNvCxnSpPr>
          <p:nvPr/>
        </p:nvCxnSpPr>
        <p:spPr>
          <a:xfrm flipH="1">
            <a:off x="9563394" y="2758894"/>
            <a:ext cx="1570561" cy="87752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6" name="Graphic 2">
            <a:extLst>
              <a:ext uri="{FF2B5EF4-FFF2-40B4-BE49-F238E27FC236}">
                <a16:creationId xmlns:a16="http://schemas.microsoft.com/office/drawing/2014/main" xmlns="" id="{A29E783C-7B05-4EFE-A3FD-A7FFEB3867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17873" y="-18946"/>
            <a:ext cx="12151683" cy="700519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320504BD-1AAE-4E1B-A986-A2EB4025148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572" y="64817"/>
            <a:ext cx="1333093" cy="520935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7DCCC4A1-8A34-4F0C-9C43-1DCB73BFE22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279" y="33733"/>
            <a:ext cx="2021533" cy="561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03118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80"/>
          <p:cNvSpPr>
            <a:spLocks noChangeArrowheads="1"/>
          </p:cNvSpPr>
          <p:nvPr/>
        </p:nvSpPr>
        <p:spPr bwMode="auto">
          <a:xfrm>
            <a:off x="7821613" y="314325"/>
            <a:ext cx="333533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RESPUBLIKA TA’LIM MARKAZI</a:t>
            </a:r>
          </a:p>
        </p:txBody>
      </p:sp>
      <p:sp>
        <p:nvSpPr>
          <p:cNvPr id="85" name="Rectangle 80"/>
          <p:cNvSpPr>
            <a:spLocks noChangeArrowheads="1"/>
          </p:cNvSpPr>
          <p:nvPr/>
        </p:nvSpPr>
        <p:spPr bwMode="auto">
          <a:xfrm>
            <a:off x="7842395" y="224702"/>
            <a:ext cx="355903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uz-Cyrl-UZ" alt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A.Avloniy Nomidagi ilmiy-tatqiqot instituti</a:t>
            </a:r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xmlns="" id="{51F6B2C7-9FD0-4371-92E9-D738C810A31C}"/>
              </a:ext>
            </a:extLst>
          </p:cNvPr>
          <p:cNvSpPr txBox="1"/>
          <p:nvPr/>
        </p:nvSpPr>
        <p:spPr>
          <a:xfrm>
            <a:off x="724414" y="868662"/>
            <a:ext cx="6492347" cy="381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algn="just">
              <a:spcBef>
                <a:spcPts val="95"/>
              </a:spcBef>
              <a:tabLst>
                <a:tab pos="406400" algn="l"/>
              </a:tabLst>
            </a:pPr>
            <a:r>
              <a:rPr lang="uz-Latn-UZ" sz="2400" b="1" dirty="0"/>
              <a:t>     </a:t>
            </a:r>
            <a:r>
              <a:rPr lang="uz-Latn-UZ" sz="2400" b="1" dirty="0">
                <a:solidFill>
                  <a:srgbClr val="ED7D1F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2-bosqich.</a:t>
            </a:r>
            <a:r>
              <a:rPr lang="uz-Latn-UZ" sz="2400" b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uz-Latn-UZ" sz="2400" b="1" dirty="0">
                <a:solidFill>
                  <a:srgbClr val="32B5D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Tadqiq etish</a:t>
            </a:r>
            <a:r>
              <a:rPr lang="en-US" sz="2400" b="1" dirty="0">
                <a:solidFill>
                  <a:srgbClr val="32B5D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2400" b="1" dirty="0">
                <a:solidFill>
                  <a:srgbClr val="32B5D3"/>
                </a:solidFill>
              </a:rPr>
              <a:t>–</a:t>
            </a:r>
            <a:r>
              <a:rPr lang="en-US" sz="2400" b="1" dirty="0">
                <a:solidFill>
                  <a:srgbClr val="32B5D3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e</a:t>
            </a:r>
            <a:r>
              <a:rPr lang="uz-Latn-UZ" sz="2400" b="1" dirty="0">
                <a:solidFill>
                  <a:srgbClr val="32B5D3"/>
                </a:solidFill>
              </a:rPr>
              <a:t>xploration</a:t>
            </a:r>
            <a:endParaRPr sz="2400" dirty="0"/>
          </a:p>
        </p:txBody>
      </p:sp>
      <p:grpSp>
        <p:nvGrpSpPr>
          <p:cNvPr id="57" name="Group 10">
            <a:extLst>
              <a:ext uri="{FF2B5EF4-FFF2-40B4-BE49-F238E27FC236}">
                <a16:creationId xmlns:a16="http://schemas.microsoft.com/office/drawing/2014/main" xmlns="" id="{02AC3513-C8A6-4242-908D-4A45A214F6D3}"/>
              </a:ext>
            </a:extLst>
          </p:cNvPr>
          <p:cNvGrpSpPr/>
          <p:nvPr/>
        </p:nvGrpSpPr>
        <p:grpSpPr>
          <a:xfrm>
            <a:off x="4435325" y="2356458"/>
            <a:ext cx="2985792" cy="2985792"/>
            <a:chOff x="4603104" y="2002974"/>
            <a:chExt cx="2985792" cy="2985792"/>
          </a:xfrm>
        </p:grpSpPr>
        <p:sp>
          <p:nvSpPr>
            <p:cNvPr id="58" name="Oval 34">
              <a:extLst>
                <a:ext uri="{FF2B5EF4-FFF2-40B4-BE49-F238E27FC236}">
                  <a16:creationId xmlns:a16="http://schemas.microsoft.com/office/drawing/2014/main" xmlns="" id="{CDAC0DBE-3054-400C-BA55-5E8D0030F77A}"/>
                </a:ext>
              </a:extLst>
            </p:cNvPr>
            <p:cNvSpPr/>
            <p:nvPr/>
          </p:nvSpPr>
          <p:spPr>
            <a:xfrm>
              <a:off x="4603104" y="2002974"/>
              <a:ext cx="2985792" cy="2985792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9" name="Oval 33">
              <a:extLst>
                <a:ext uri="{FF2B5EF4-FFF2-40B4-BE49-F238E27FC236}">
                  <a16:creationId xmlns:a16="http://schemas.microsoft.com/office/drawing/2014/main" xmlns="" id="{CF2AE432-44F1-4FED-89B0-34EC9FBA3463}"/>
                </a:ext>
              </a:extLst>
            </p:cNvPr>
            <p:cNvSpPr/>
            <p:nvPr/>
          </p:nvSpPr>
          <p:spPr>
            <a:xfrm>
              <a:off x="4823927" y="2233127"/>
              <a:ext cx="2544146" cy="2544146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0" name="Oval 8">
              <a:extLst>
                <a:ext uri="{FF2B5EF4-FFF2-40B4-BE49-F238E27FC236}">
                  <a16:creationId xmlns:a16="http://schemas.microsoft.com/office/drawing/2014/main" xmlns="" id="{7945D97B-C5B2-4090-AE54-793FC42FC110}"/>
                </a:ext>
              </a:extLst>
            </p:cNvPr>
            <p:cNvSpPr/>
            <p:nvPr/>
          </p:nvSpPr>
          <p:spPr>
            <a:xfrm>
              <a:off x="4934339" y="2419555"/>
              <a:ext cx="2323322" cy="210249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uz-Latn-UZ" b="1" i="1" dirty="0"/>
                <a:t>2-bosqich. Tadqiq etish </a:t>
              </a:r>
              <a:endParaRPr lang="ru-RU" dirty="0"/>
            </a:p>
          </p:txBody>
        </p:sp>
      </p:grpSp>
      <p:sp>
        <p:nvSpPr>
          <p:cNvPr id="63" name="Arrow: Right 11">
            <a:extLst>
              <a:ext uri="{FF2B5EF4-FFF2-40B4-BE49-F238E27FC236}">
                <a16:creationId xmlns:a16="http://schemas.microsoft.com/office/drawing/2014/main" xmlns="" id="{722BB6A9-EC61-486C-BD20-7FFCC3B652E2}"/>
              </a:ext>
            </a:extLst>
          </p:cNvPr>
          <p:cNvSpPr/>
          <p:nvPr/>
        </p:nvSpPr>
        <p:spPr>
          <a:xfrm>
            <a:off x="2580233" y="4020506"/>
            <a:ext cx="2298146" cy="1237861"/>
          </a:xfrm>
          <a:prstGeom prst="rightArrow">
            <a:avLst>
              <a:gd name="adj1" fmla="val 50000"/>
              <a:gd name="adj2" fmla="val 87333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r"/>
            <a:endParaRPr lang="en-US" b="1" cap="all" dirty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Arrow: Left 13">
            <a:extLst>
              <a:ext uri="{FF2B5EF4-FFF2-40B4-BE49-F238E27FC236}">
                <a16:creationId xmlns:a16="http://schemas.microsoft.com/office/drawing/2014/main" xmlns="" id="{673FEBBB-FD01-42B5-8F61-208F6BCC5935}"/>
              </a:ext>
            </a:extLst>
          </p:cNvPr>
          <p:cNvSpPr/>
          <p:nvPr/>
        </p:nvSpPr>
        <p:spPr>
          <a:xfrm>
            <a:off x="6388375" y="2124844"/>
            <a:ext cx="2295144" cy="1234440"/>
          </a:xfrm>
          <a:prstGeom prst="leftArrow">
            <a:avLst>
              <a:gd name="adj1" fmla="val 50000"/>
              <a:gd name="adj2" fmla="val 87793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45720" rIns="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b="1" cap="all" dirty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олилиния: фигура 13">
            <a:extLst>
              <a:ext uri="{FF2B5EF4-FFF2-40B4-BE49-F238E27FC236}">
                <a16:creationId xmlns:a16="http://schemas.microsoft.com/office/drawing/2014/main" xmlns="" id="{186C2019-8F76-4CB6-9F70-EA5F28B97CFB}"/>
              </a:ext>
            </a:extLst>
          </p:cNvPr>
          <p:cNvSpPr/>
          <p:nvPr/>
        </p:nvSpPr>
        <p:spPr>
          <a:xfrm>
            <a:off x="-4334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15" name="Полилиния: фигура 14">
            <a:extLst>
              <a:ext uri="{FF2B5EF4-FFF2-40B4-BE49-F238E27FC236}">
                <a16:creationId xmlns:a16="http://schemas.microsoft.com/office/drawing/2014/main" xmlns="" id="{DA8A421B-D394-4AAB-9E0B-0CC7799C1AAB}"/>
              </a:ext>
            </a:extLst>
          </p:cNvPr>
          <p:cNvSpPr/>
          <p:nvPr/>
        </p:nvSpPr>
        <p:spPr>
          <a:xfrm>
            <a:off x="4058683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17" name="Полилиния: фигура 16">
            <a:extLst>
              <a:ext uri="{FF2B5EF4-FFF2-40B4-BE49-F238E27FC236}">
                <a16:creationId xmlns:a16="http://schemas.microsoft.com/office/drawing/2014/main" xmlns="" id="{D9C81C9E-9919-43FB-9B95-B7D08CB5C7FF}"/>
              </a:ext>
            </a:extLst>
          </p:cNvPr>
          <p:cNvSpPr/>
          <p:nvPr/>
        </p:nvSpPr>
        <p:spPr>
          <a:xfrm>
            <a:off x="8121698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22" name="Rectangle: Rounded Corners 12">
            <a:extLst>
              <a:ext uri="{FF2B5EF4-FFF2-40B4-BE49-F238E27FC236}">
                <a16:creationId xmlns:a16="http://schemas.microsoft.com/office/drawing/2014/main" xmlns="" id="{7FEE95C5-EB63-47D5-93E8-E382736D39E4}"/>
              </a:ext>
            </a:extLst>
          </p:cNvPr>
          <p:cNvSpPr/>
          <p:nvPr/>
        </p:nvSpPr>
        <p:spPr>
          <a:xfrm>
            <a:off x="427838" y="1514985"/>
            <a:ext cx="3297573" cy="2965575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uz-Latn-UZ" sz="2000" dirty="0">
                <a:solidFill>
                  <a:schemeClr val="tx1"/>
                </a:solidFill>
              </a:rPr>
              <a:t>Ushbu bosqichda </a:t>
            </a:r>
            <a:r>
              <a:rPr lang="en-US" sz="2000" dirty="0" err="1">
                <a:solidFill>
                  <a:schemeClr val="tx1"/>
                </a:solidFill>
              </a:rPr>
              <a:t>o‘quvchilardan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mavzuga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oid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uz-Latn-UZ" sz="2000" dirty="0">
                <a:solidFill>
                  <a:schemeClr val="tx1"/>
                </a:solidFill>
              </a:rPr>
              <a:t>savollarga javob izlash talab etiladi. </a:t>
            </a:r>
            <a:endParaRPr lang="uz-Cyrl-UZ" sz="2000" dirty="0">
              <a:solidFill>
                <a:schemeClr val="tx1"/>
              </a:solidFill>
            </a:endParaRPr>
          </a:p>
          <a:p>
            <a:pPr algn="ctr"/>
            <a:r>
              <a:rPr lang="uz-Latn-UZ" sz="2000" dirty="0">
                <a:solidFill>
                  <a:schemeClr val="tx1"/>
                </a:solidFill>
              </a:rPr>
              <a:t>Bu turli </a:t>
            </a:r>
            <a:r>
              <a:rPr lang="uz-Latn-UZ" sz="2000" b="1" dirty="0">
                <a:solidFill>
                  <a:schemeClr val="tx1"/>
                </a:solidFill>
              </a:rPr>
              <a:t>ma’lumot manbalari bilan ishlash yoki kuzatish, tajriba o‘tkazish</a:t>
            </a:r>
            <a:r>
              <a:rPr lang="uz-Latn-UZ" sz="2000" dirty="0">
                <a:solidFill>
                  <a:schemeClr val="tx1"/>
                </a:solidFill>
              </a:rPr>
              <a:t> tarzida amalga oshiriladi. </a:t>
            </a:r>
            <a:endParaRPr lang="ru-RU" sz="2000" dirty="0">
              <a:solidFill>
                <a:schemeClr val="tx1"/>
              </a:solidFill>
            </a:endParaRPr>
          </a:p>
          <a:p>
            <a:pPr algn="just"/>
            <a:endParaRPr lang="ru-RU" sz="3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ru-RU" sz="3200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ectangle: Rounded Corners 60">
            <a:extLst>
              <a:ext uri="{FF2B5EF4-FFF2-40B4-BE49-F238E27FC236}">
                <a16:creationId xmlns:a16="http://schemas.microsoft.com/office/drawing/2014/main" xmlns="" id="{B8D20446-AD0F-4360-958E-D857063E9CC0}"/>
              </a:ext>
            </a:extLst>
          </p:cNvPr>
          <p:cNvSpPr/>
          <p:nvPr/>
        </p:nvSpPr>
        <p:spPr>
          <a:xfrm>
            <a:off x="8275320" y="2887912"/>
            <a:ext cx="3505200" cy="329952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76200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uz-Latn-UZ" sz="2000" dirty="0">
                <a:solidFill>
                  <a:schemeClr val="tx1"/>
                </a:solidFill>
              </a:rPr>
              <a:t>O‘qituvchi o‘quvchilar</a:t>
            </a:r>
            <a:r>
              <a:rPr lang="en-US" sz="2000" dirty="0" err="1">
                <a:solidFill>
                  <a:schemeClr val="tx1"/>
                </a:solidFill>
              </a:rPr>
              <a:t>ni</a:t>
            </a:r>
            <a:r>
              <a:rPr lang="uz-Latn-UZ" sz="2000" dirty="0">
                <a:solidFill>
                  <a:schemeClr val="tx1"/>
                </a:solidFill>
              </a:rPr>
              <a:t> ilmiy tadqiqot metodlari va mavzuga oid ilmiy tushunchalarni o‘rganish</a:t>
            </a:r>
            <a:r>
              <a:rPr lang="en-US" sz="2000" dirty="0" err="1">
                <a:solidFill>
                  <a:schemeClr val="tx1"/>
                </a:solidFill>
              </a:rPr>
              <a:t>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yo‘naltiradi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  <a:r>
              <a:rPr lang="uz-Latn-UZ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O‘quvchi</a:t>
            </a:r>
            <a:r>
              <a:rPr lang="uz-Latn-UZ" sz="2000" dirty="0">
                <a:solidFill>
                  <a:schemeClr val="tx1"/>
                </a:solidFill>
              </a:rPr>
              <a:t>lar guruhlarda </a:t>
            </a:r>
            <a:r>
              <a:rPr lang="uz-Latn-UZ" sz="2000" b="1" dirty="0">
                <a:solidFill>
                  <a:schemeClr val="tx1"/>
                </a:solidFill>
              </a:rPr>
              <a:t>ishlab, tadqiq etiladigan savollar</a:t>
            </a:r>
            <a:r>
              <a:rPr lang="uz-Latn-UZ" sz="2000" dirty="0">
                <a:solidFill>
                  <a:schemeClr val="tx1"/>
                </a:solidFill>
              </a:rPr>
              <a:t> qo‘yad</a:t>
            </a:r>
            <a:r>
              <a:rPr lang="en-US" sz="2000" dirty="0" err="1">
                <a:solidFill>
                  <a:schemeClr val="tx1"/>
                </a:solidFill>
              </a:rPr>
              <a:t>ilar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ularga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javob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izlaydilar</a:t>
            </a:r>
            <a:r>
              <a:rPr lang="en-US" sz="2000" dirty="0">
                <a:solidFill>
                  <a:schemeClr val="tx1"/>
                </a:solidFill>
              </a:rPr>
              <a:t>.</a:t>
            </a:r>
            <a:endParaRPr lang="ru-RU" sz="2800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Graphic 2">
            <a:extLst>
              <a:ext uri="{FF2B5EF4-FFF2-40B4-BE49-F238E27FC236}">
                <a16:creationId xmlns:a16="http://schemas.microsoft.com/office/drawing/2014/main" xmlns="" id="{FDA88ECC-A3BF-41EA-BECC-E4425F4F75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40080" y="-21536"/>
            <a:ext cx="12151683" cy="6740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8EDDD33B-265C-48DF-9E61-4B32AAB0F72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414" y="71801"/>
            <a:ext cx="1241253" cy="485047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2C4732D2-4D39-471B-B981-A4738D3C71B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2315" y="119885"/>
            <a:ext cx="1781669" cy="494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58468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Полилиния: фигура 61">
            <a:extLst>
              <a:ext uri="{FF2B5EF4-FFF2-40B4-BE49-F238E27FC236}">
                <a16:creationId xmlns:a16="http://schemas.microsoft.com/office/drawing/2014/main" xmlns="" id="{CFF3B87E-8623-4F4D-AF99-10E5181C92D5}"/>
              </a:ext>
            </a:extLst>
          </p:cNvPr>
          <p:cNvSpPr/>
          <p:nvPr/>
        </p:nvSpPr>
        <p:spPr>
          <a:xfrm>
            <a:off x="-4334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63" name="Полилиния: фигура 62">
            <a:extLst>
              <a:ext uri="{FF2B5EF4-FFF2-40B4-BE49-F238E27FC236}">
                <a16:creationId xmlns:a16="http://schemas.microsoft.com/office/drawing/2014/main" xmlns="" id="{3FFD2B9F-D082-4E21-B302-7D749C82222B}"/>
              </a:ext>
            </a:extLst>
          </p:cNvPr>
          <p:cNvSpPr/>
          <p:nvPr/>
        </p:nvSpPr>
        <p:spPr>
          <a:xfrm>
            <a:off x="4058683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64" name="Полилиния: фигура 63">
            <a:extLst>
              <a:ext uri="{FF2B5EF4-FFF2-40B4-BE49-F238E27FC236}">
                <a16:creationId xmlns:a16="http://schemas.microsoft.com/office/drawing/2014/main" xmlns="" id="{6AAFF4DC-AE41-4578-B68B-90E5B9B0BFCF}"/>
              </a:ext>
            </a:extLst>
          </p:cNvPr>
          <p:cNvSpPr/>
          <p:nvPr/>
        </p:nvSpPr>
        <p:spPr>
          <a:xfrm>
            <a:off x="8121698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69" name="Прямоугольник 68">
            <a:extLst>
              <a:ext uri="{FF2B5EF4-FFF2-40B4-BE49-F238E27FC236}">
                <a16:creationId xmlns:a16="http://schemas.microsoft.com/office/drawing/2014/main" xmlns="" id="{A85C8CDE-92C2-4ECF-9FC7-848B0473F112}"/>
              </a:ext>
            </a:extLst>
          </p:cNvPr>
          <p:cNvSpPr/>
          <p:nvPr/>
        </p:nvSpPr>
        <p:spPr>
          <a:xfrm>
            <a:off x="5318620" y="772297"/>
            <a:ext cx="5344968" cy="960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</a:pPr>
            <a:r>
              <a:rPr lang="uz-Latn-UZ" sz="2000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2-bosqich.</a:t>
            </a:r>
            <a:r>
              <a:rPr lang="uz-Latn-UZ" b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uz-Latn-UZ" sz="2000" b="1" dirty="0">
                <a:solidFill>
                  <a:schemeClr val="accent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Tadqiq etish</a:t>
            </a:r>
            <a:r>
              <a:rPr lang="en-US" sz="2000" b="1" dirty="0">
                <a:solidFill>
                  <a:schemeClr val="accent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2000" b="1" dirty="0">
                <a:solidFill>
                  <a:schemeClr val="accent4"/>
                </a:solidFill>
              </a:rPr>
              <a:t>–</a:t>
            </a:r>
            <a:r>
              <a:rPr lang="en-US" sz="2000" b="1" dirty="0">
                <a:solidFill>
                  <a:schemeClr val="accent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e</a:t>
            </a:r>
            <a:r>
              <a:rPr lang="uz-Latn-UZ" sz="2000" b="1" dirty="0">
                <a:solidFill>
                  <a:schemeClr val="accent4"/>
                </a:solidFill>
              </a:rPr>
              <a:t>xploration</a:t>
            </a:r>
            <a:endParaRPr lang="uz-Cyrl-UZ" sz="2000" b="1" dirty="0">
              <a:solidFill>
                <a:schemeClr val="accent4"/>
              </a:solidFill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z-Latn-UZ" sz="2000" b="1" dirty="0">
                <a:solidFill>
                  <a:schemeClr val="accent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ru-RU" sz="2000" dirty="0">
              <a:solidFill>
                <a:schemeClr val="accent4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graphicFrame>
        <p:nvGraphicFramePr>
          <p:cNvPr id="72" name="Схема 71"/>
          <p:cNvGraphicFramePr/>
          <p:nvPr>
            <p:extLst>
              <p:ext uri="{D42A27DB-BD31-4B8C-83A1-F6EECF244321}">
                <p14:modId xmlns:p14="http://schemas.microsoft.com/office/powerpoint/2010/main" val="678071770"/>
              </p:ext>
            </p:extLst>
          </p:nvPr>
        </p:nvGraphicFramePr>
        <p:xfrm>
          <a:off x="6048455" y="1569190"/>
          <a:ext cx="5715000" cy="43375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875212C8-0893-45D8-9B24-C87F7AC91CC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7787" t="16912" r="8829" b="10458"/>
          <a:stretch/>
        </p:blipFill>
        <p:spPr>
          <a:xfrm>
            <a:off x="348837" y="733458"/>
            <a:ext cx="4969783" cy="586761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43CACA2F-6734-4D79-9951-AF7974C3D80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6988" y="3000378"/>
            <a:ext cx="2587419" cy="286009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6B71027F-0823-4B00-BBA9-592D7361CC0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92894" y="2317039"/>
            <a:ext cx="1658256" cy="969348"/>
          </a:xfrm>
          <a:prstGeom prst="rect">
            <a:avLst/>
          </a:prstGeom>
        </p:spPr>
      </p:pic>
      <p:pic>
        <p:nvPicPr>
          <p:cNvPr id="12" name="Graphic 2">
            <a:extLst>
              <a:ext uri="{FF2B5EF4-FFF2-40B4-BE49-F238E27FC236}">
                <a16:creationId xmlns:a16="http://schemas.microsoft.com/office/drawing/2014/main" xmlns="" id="{56977BD3-5CF1-4827-B990-7E6ED9E6D9A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40316" y="25363"/>
            <a:ext cx="12151683" cy="59706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0CFCD0C9-9F41-41EB-8CCD-58278F9EEAFC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988" y="130942"/>
            <a:ext cx="1053813" cy="4118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28BC1981-FA0F-4AD1-B33C-7F3185C9CC43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763" y="121071"/>
            <a:ext cx="1714310" cy="475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137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2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6" name="Полилиния: фигура 4955">
            <a:extLst>
              <a:ext uri="{FF2B5EF4-FFF2-40B4-BE49-F238E27FC236}">
                <a16:creationId xmlns:a16="http://schemas.microsoft.com/office/drawing/2014/main" xmlns="" id="{76C3CEF2-16F8-4D2A-BEC2-60B03991D2C3}"/>
              </a:ext>
            </a:extLst>
          </p:cNvPr>
          <p:cNvSpPr/>
          <p:nvPr/>
        </p:nvSpPr>
        <p:spPr>
          <a:xfrm>
            <a:off x="-4334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4957" name="Полилиния: фигура 4956">
            <a:extLst>
              <a:ext uri="{FF2B5EF4-FFF2-40B4-BE49-F238E27FC236}">
                <a16:creationId xmlns:a16="http://schemas.microsoft.com/office/drawing/2014/main" xmlns="" id="{0606ADE3-FB7F-40E1-A44A-6563C2DBD1E8}"/>
              </a:ext>
            </a:extLst>
          </p:cNvPr>
          <p:cNvSpPr/>
          <p:nvPr/>
        </p:nvSpPr>
        <p:spPr>
          <a:xfrm>
            <a:off x="4058683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4958" name="Полилиния: фигура 4957">
            <a:extLst>
              <a:ext uri="{FF2B5EF4-FFF2-40B4-BE49-F238E27FC236}">
                <a16:creationId xmlns:a16="http://schemas.microsoft.com/office/drawing/2014/main" xmlns="" id="{9C08C6EC-FA66-40D8-B206-20197D5923A9}"/>
              </a:ext>
            </a:extLst>
          </p:cNvPr>
          <p:cNvSpPr/>
          <p:nvPr/>
        </p:nvSpPr>
        <p:spPr>
          <a:xfrm>
            <a:off x="8121698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7309" name="Полилиния: фигура 7308">
            <a:extLst>
              <a:ext uri="{FF2B5EF4-FFF2-40B4-BE49-F238E27FC236}">
                <a16:creationId xmlns:a16="http://schemas.microsoft.com/office/drawing/2014/main" xmlns="" id="{354E9DE8-CB88-4D2C-BC72-65094426E6AD}"/>
              </a:ext>
            </a:extLst>
          </p:cNvPr>
          <p:cNvSpPr/>
          <p:nvPr/>
        </p:nvSpPr>
        <p:spPr>
          <a:xfrm>
            <a:off x="-4334" y="-4762"/>
            <a:ext cx="12197494" cy="6863868"/>
          </a:xfrm>
          <a:custGeom>
            <a:avLst/>
            <a:gdLst>
              <a:gd name="connsiteX0" fmla="*/ 7144 w 18297525"/>
              <a:gd name="connsiteY0" fmla="*/ 7144 h 10296525"/>
              <a:gd name="connsiteX1" fmla="*/ 18295144 w 18297525"/>
              <a:gd name="connsiteY1" fmla="*/ 7144 h 10296525"/>
              <a:gd name="connsiteX2" fmla="*/ 18295144 w 18297525"/>
              <a:gd name="connsiteY2" fmla="*/ 10294144 h 10296525"/>
              <a:gd name="connsiteX3" fmla="*/ 7144 w 18297525"/>
              <a:gd name="connsiteY3" fmla="*/ 10294144 h 10296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97525" h="10296525">
                <a:moveTo>
                  <a:pt x="7144" y="7144"/>
                </a:moveTo>
                <a:lnTo>
                  <a:pt x="18295144" y="7144"/>
                </a:lnTo>
                <a:lnTo>
                  <a:pt x="18295144" y="10294144"/>
                </a:lnTo>
                <a:lnTo>
                  <a:pt x="7144" y="10294144"/>
                </a:lnTo>
                <a:close/>
              </a:path>
            </a:pathLst>
          </a:custGeom>
          <a:noFill/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A85C8CDE-92C2-4ECF-9FC7-848B0473F112}"/>
              </a:ext>
            </a:extLst>
          </p:cNvPr>
          <p:cNvSpPr/>
          <p:nvPr/>
        </p:nvSpPr>
        <p:spPr>
          <a:xfrm>
            <a:off x="4616953" y="509221"/>
            <a:ext cx="5539777" cy="496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</a:pPr>
            <a:r>
              <a:rPr lang="uz-Cyrl-UZ" sz="2000" b="1" dirty="0">
                <a:solidFill>
                  <a:schemeClr val="accent2"/>
                </a:solidFill>
                <a:ea typeface="Calibri" panose="020F0502020204030204" pitchFamily="34" charset="0"/>
              </a:rPr>
              <a:t>3</a:t>
            </a:r>
            <a:r>
              <a:rPr lang="uz-Latn-UZ" sz="2000" b="1" dirty="0">
                <a:solidFill>
                  <a:schemeClr val="accent2"/>
                </a:solidFill>
              </a:rPr>
              <a:t>-bosqich. </a:t>
            </a:r>
            <a:r>
              <a:rPr lang="uz-Latn-UZ" sz="2000" b="1" dirty="0">
                <a:solidFill>
                  <a:schemeClr val="accent4"/>
                </a:solidFill>
              </a:rPr>
              <a:t>Tushuntirish</a:t>
            </a:r>
            <a:r>
              <a:rPr lang="en-US" sz="2000" b="1" dirty="0">
                <a:solidFill>
                  <a:schemeClr val="accent4"/>
                </a:solidFill>
              </a:rPr>
              <a:t> – e</a:t>
            </a:r>
            <a:r>
              <a:rPr lang="uz-Latn-UZ" sz="2000" b="1" dirty="0">
                <a:solidFill>
                  <a:schemeClr val="accent4"/>
                </a:solidFill>
              </a:rPr>
              <a:t>xplanation</a:t>
            </a:r>
            <a:endParaRPr lang="ru-RU" sz="2000" dirty="0">
              <a:solidFill>
                <a:schemeClr val="accent4"/>
              </a:solidFill>
              <a:effectLst/>
              <a:ea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7641" y="1178637"/>
            <a:ext cx="6096000" cy="1795363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15" algn="just">
              <a:spcAft>
                <a:spcPts val="800"/>
              </a:spcAft>
            </a:pPr>
            <a:endParaRPr lang="ru-RU" sz="1600" dirty="0"/>
          </a:p>
          <a:p>
            <a:pPr indent="450215" algn="just">
              <a:spcAft>
                <a:spcPts val="800"/>
              </a:spcAft>
            </a:pPr>
            <a:endParaRPr lang="ru-RU" sz="1600" dirty="0"/>
          </a:p>
          <a:p>
            <a:pPr indent="450215" algn="just">
              <a:spcAft>
                <a:spcPts val="800"/>
              </a:spcAft>
            </a:pPr>
            <a:endParaRPr lang="uz-Latn-UZ" dirty="0"/>
          </a:p>
          <a:p>
            <a:pPr indent="450215" algn="just">
              <a:spcAft>
                <a:spcPts val="800"/>
              </a:spcAft>
            </a:pPr>
            <a:endParaRPr lang="en-US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indent="450215" algn="just">
              <a:spcAft>
                <a:spcPts val="800"/>
              </a:spcAft>
            </a:pPr>
            <a:endParaRPr lang="ru-RU" sz="16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538987359"/>
              </p:ext>
            </p:extLst>
          </p:nvPr>
        </p:nvGraphicFramePr>
        <p:xfrm>
          <a:off x="446482" y="1003674"/>
          <a:ext cx="5065085" cy="57398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19B53612-0145-437B-B1A0-815570F9EEA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58456" t="15890" r="11931" b="15074"/>
          <a:stretch/>
        </p:blipFill>
        <p:spPr>
          <a:xfrm>
            <a:off x="4478376" y="1485143"/>
            <a:ext cx="3650683" cy="484549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DC1E0FEA-EA57-47C2-9609-41AF28961F9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59514" t="16304" r="11456" b="15197"/>
          <a:stretch/>
        </p:blipFill>
        <p:spPr>
          <a:xfrm>
            <a:off x="8129473" y="1485143"/>
            <a:ext cx="3650683" cy="484549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5B03C949-3109-47BD-A7D2-49B7E3CD6E3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24181" y="1730287"/>
            <a:ext cx="1688272" cy="286009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678F97D0-8918-4631-B2D8-0874061BFB8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03717" y="903943"/>
            <a:ext cx="1658256" cy="969348"/>
          </a:xfrm>
          <a:prstGeom prst="rect">
            <a:avLst/>
          </a:prstGeom>
        </p:spPr>
      </p:pic>
      <p:pic>
        <p:nvPicPr>
          <p:cNvPr id="18" name="Graphic 2">
            <a:extLst>
              <a:ext uri="{FF2B5EF4-FFF2-40B4-BE49-F238E27FC236}">
                <a16:creationId xmlns:a16="http://schemas.microsoft.com/office/drawing/2014/main" xmlns="" id="{43AD5D52-4253-439A-9D42-D5C4160B321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40316" y="25363"/>
            <a:ext cx="12151683" cy="502002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E52F411D-AC08-4C67-AE76-51B5C57D7368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81" y="72401"/>
            <a:ext cx="1027039" cy="401338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xmlns="" id="{34E11936-4764-4C96-ADB8-5B8ECCD62329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3894" y="76227"/>
            <a:ext cx="1483491" cy="411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795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6" name="Полилиния: фигура 4955">
            <a:extLst>
              <a:ext uri="{FF2B5EF4-FFF2-40B4-BE49-F238E27FC236}">
                <a16:creationId xmlns:a16="http://schemas.microsoft.com/office/drawing/2014/main" xmlns="" id="{76C3CEF2-16F8-4D2A-BEC2-60B03991D2C3}"/>
              </a:ext>
            </a:extLst>
          </p:cNvPr>
          <p:cNvSpPr/>
          <p:nvPr/>
        </p:nvSpPr>
        <p:spPr>
          <a:xfrm>
            <a:off x="-4334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4957" name="Полилиния: фигура 4956">
            <a:extLst>
              <a:ext uri="{FF2B5EF4-FFF2-40B4-BE49-F238E27FC236}">
                <a16:creationId xmlns:a16="http://schemas.microsoft.com/office/drawing/2014/main" xmlns="" id="{0606ADE3-FB7F-40E1-A44A-6563C2DBD1E8}"/>
              </a:ext>
            </a:extLst>
          </p:cNvPr>
          <p:cNvSpPr/>
          <p:nvPr/>
        </p:nvSpPr>
        <p:spPr>
          <a:xfrm>
            <a:off x="4058683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4958" name="Полилиния: фигура 4957">
            <a:extLst>
              <a:ext uri="{FF2B5EF4-FFF2-40B4-BE49-F238E27FC236}">
                <a16:creationId xmlns:a16="http://schemas.microsoft.com/office/drawing/2014/main" xmlns="" id="{9C08C6EC-FA66-40D8-B206-20197D5923A9}"/>
              </a:ext>
            </a:extLst>
          </p:cNvPr>
          <p:cNvSpPr/>
          <p:nvPr/>
        </p:nvSpPr>
        <p:spPr>
          <a:xfrm>
            <a:off x="8121698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7309" name="Полилиния: фигура 7308">
            <a:extLst>
              <a:ext uri="{FF2B5EF4-FFF2-40B4-BE49-F238E27FC236}">
                <a16:creationId xmlns:a16="http://schemas.microsoft.com/office/drawing/2014/main" xmlns="" id="{354E9DE8-CB88-4D2C-BC72-65094426E6AD}"/>
              </a:ext>
            </a:extLst>
          </p:cNvPr>
          <p:cNvSpPr/>
          <p:nvPr/>
        </p:nvSpPr>
        <p:spPr>
          <a:xfrm>
            <a:off x="-4334" y="-4762"/>
            <a:ext cx="12197494" cy="6863868"/>
          </a:xfrm>
          <a:custGeom>
            <a:avLst/>
            <a:gdLst>
              <a:gd name="connsiteX0" fmla="*/ 7144 w 18297525"/>
              <a:gd name="connsiteY0" fmla="*/ 7144 h 10296525"/>
              <a:gd name="connsiteX1" fmla="*/ 18295144 w 18297525"/>
              <a:gd name="connsiteY1" fmla="*/ 7144 h 10296525"/>
              <a:gd name="connsiteX2" fmla="*/ 18295144 w 18297525"/>
              <a:gd name="connsiteY2" fmla="*/ 10294144 h 10296525"/>
              <a:gd name="connsiteX3" fmla="*/ 7144 w 18297525"/>
              <a:gd name="connsiteY3" fmla="*/ 10294144 h 10296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97525" h="10296525">
                <a:moveTo>
                  <a:pt x="7144" y="7144"/>
                </a:moveTo>
                <a:lnTo>
                  <a:pt x="18295144" y="7144"/>
                </a:lnTo>
                <a:lnTo>
                  <a:pt x="18295144" y="10294144"/>
                </a:lnTo>
                <a:lnTo>
                  <a:pt x="7144" y="10294144"/>
                </a:lnTo>
                <a:close/>
              </a:path>
            </a:pathLst>
          </a:custGeom>
          <a:noFill/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309CCEE6-3BBF-49E4-AA1A-A50309FCD8CC}"/>
              </a:ext>
            </a:extLst>
          </p:cNvPr>
          <p:cNvSpPr/>
          <p:nvPr/>
        </p:nvSpPr>
        <p:spPr>
          <a:xfrm>
            <a:off x="481090" y="648327"/>
            <a:ext cx="5122707" cy="498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uz-Latn-UZ" sz="2000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4-bosqich. </a:t>
            </a:r>
            <a:r>
              <a:rPr lang="uz-Latn-UZ" sz="2000" b="1" dirty="0">
                <a:solidFill>
                  <a:schemeClr val="accent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Qo‘llash</a:t>
            </a:r>
            <a:r>
              <a:rPr lang="en-US" sz="2000" b="1" dirty="0">
                <a:solidFill>
                  <a:schemeClr val="accent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–</a:t>
            </a:r>
            <a:r>
              <a:rPr lang="uz-Latn-UZ" sz="2000" b="1" dirty="0">
                <a:solidFill>
                  <a:schemeClr val="accent4"/>
                </a:solidFill>
              </a:rPr>
              <a:t>Elaboratio</a:t>
            </a:r>
            <a:r>
              <a:rPr lang="en-US" sz="2000" b="1" dirty="0">
                <a:solidFill>
                  <a:schemeClr val="accent4"/>
                </a:solidFill>
              </a:rPr>
              <a:t>n</a:t>
            </a:r>
            <a:endParaRPr lang="ru-RU" sz="2000" dirty="0">
              <a:solidFill>
                <a:schemeClr val="accent4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grpSp>
        <p:nvGrpSpPr>
          <p:cNvPr id="12" name="Группа 2">
            <a:extLst>
              <a:ext uri="{FF2B5EF4-FFF2-40B4-BE49-F238E27FC236}">
                <a16:creationId xmlns:a16="http://schemas.microsoft.com/office/drawing/2014/main" xmlns="" id="{C1CEB34A-244E-4E26-B832-039F37A7BCEC}"/>
              </a:ext>
            </a:extLst>
          </p:cNvPr>
          <p:cNvGrpSpPr>
            <a:grpSpLocks/>
          </p:cNvGrpSpPr>
          <p:nvPr/>
        </p:nvGrpSpPr>
        <p:grpSpPr bwMode="auto">
          <a:xfrm>
            <a:off x="-2606675" y="1577975"/>
            <a:ext cx="6137275" cy="4748213"/>
            <a:chOff x="-829128" y="2128384"/>
            <a:chExt cx="5065372" cy="3918856"/>
          </a:xfrm>
        </p:grpSpPr>
        <p:sp>
          <p:nvSpPr>
            <p:cNvPr id="13" name="Дуга 12">
              <a:extLst>
                <a:ext uri="{FF2B5EF4-FFF2-40B4-BE49-F238E27FC236}">
                  <a16:creationId xmlns:a16="http://schemas.microsoft.com/office/drawing/2014/main" xmlns="" id="{E2FDA915-C9E2-43A9-893E-92AA97FCBDDD}"/>
                </a:ext>
              </a:extLst>
            </p:cNvPr>
            <p:cNvSpPr/>
            <p:nvPr/>
          </p:nvSpPr>
          <p:spPr>
            <a:xfrm>
              <a:off x="-829128" y="2128384"/>
              <a:ext cx="3918916" cy="3918856"/>
            </a:xfrm>
            <a:prstGeom prst="arc">
              <a:avLst>
                <a:gd name="adj1" fmla="val 17773759"/>
                <a:gd name="adj2" fmla="val 3796080"/>
              </a:avLst>
            </a:prstGeom>
            <a:ln w="57150">
              <a:solidFill>
                <a:srgbClr val="D1D1D2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" name="Овал 13">
              <a:extLst>
                <a:ext uri="{FF2B5EF4-FFF2-40B4-BE49-F238E27FC236}">
                  <a16:creationId xmlns:a16="http://schemas.microsoft.com/office/drawing/2014/main" xmlns="" id="{0B39E488-FD86-4BDC-B40E-40B6EF896483}"/>
                </a:ext>
              </a:extLst>
            </p:cNvPr>
            <p:cNvSpPr/>
            <p:nvPr/>
          </p:nvSpPr>
          <p:spPr>
            <a:xfrm>
              <a:off x="3502512" y="2200446"/>
              <a:ext cx="661670" cy="661659"/>
            </a:xfrm>
            <a:prstGeom prst="ellipse">
              <a:avLst/>
            </a:prstGeom>
            <a:solidFill>
              <a:srgbClr val="0080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" name="Овал 14">
              <a:extLst>
                <a:ext uri="{FF2B5EF4-FFF2-40B4-BE49-F238E27FC236}">
                  <a16:creationId xmlns:a16="http://schemas.microsoft.com/office/drawing/2014/main" xmlns="" id="{0F3153D6-C594-4AE4-8944-CA99B5088647}"/>
                </a:ext>
              </a:extLst>
            </p:cNvPr>
            <p:cNvSpPr/>
            <p:nvPr/>
          </p:nvSpPr>
          <p:spPr>
            <a:xfrm>
              <a:off x="3430449" y="2128384"/>
              <a:ext cx="805795" cy="805783"/>
            </a:xfrm>
            <a:prstGeom prst="ellipse">
              <a:avLst/>
            </a:prstGeom>
            <a:noFill/>
            <a:ln w="28575">
              <a:solidFill>
                <a:srgbClr val="0080D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" name="Овал 15">
              <a:extLst>
                <a:ext uri="{FF2B5EF4-FFF2-40B4-BE49-F238E27FC236}">
                  <a16:creationId xmlns:a16="http://schemas.microsoft.com/office/drawing/2014/main" xmlns="" id="{A5087D44-6FBF-4BF1-BDC8-7779571770F8}"/>
                </a:ext>
              </a:extLst>
            </p:cNvPr>
            <p:cNvSpPr/>
            <p:nvPr/>
          </p:nvSpPr>
          <p:spPr>
            <a:xfrm>
              <a:off x="3502512" y="3238137"/>
              <a:ext cx="661670" cy="661659"/>
            </a:xfrm>
            <a:prstGeom prst="ellipse">
              <a:avLst/>
            </a:prstGeom>
            <a:solidFill>
              <a:srgbClr val="02A9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xmlns="" id="{742ABBF4-8246-4424-B65A-287B134AE5CA}"/>
                </a:ext>
              </a:extLst>
            </p:cNvPr>
            <p:cNvSpPr/>
            <p:nvPr/>
          </p:nvSpPr>
          <p:spPr>
            <a:xfrm>
              <a:off x="3430449" y="3166075"/>
              <a:ext cx="805795" cy="805783"/>
            </a:xfrm>
            <a:prstGeom prst="ellipse">
              <a:avLst/>
            </a:prstGeom>
            <a:noFill/>
            <a:ln w="28575">
              <a:solidFill>
                <a:srgbClr val="02A9DD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xmlns="" id="{8F44868D-178C-40F6-8CFE-CD3D2E562D3A}"/>
                </a:ext>
              </a:extLst>
            </p:cNvPr>
            <p:cNvSpPr/>
            <p:nvPr/>
          </p:nvSpPr>
          <p:spPr>
            <a:xfrm>
              <a:off x="3502512" y="4275828"/>
              <a:ext cx="661670" cy="661659"/>
            </a:xfrm>
            <a:prstGeom prst="ellipse">
              <a:avLst/>
            </a:prstGeom>
            <a:solidFill>
              <a:srgbClr val="06D4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" name="Овал 18">
              <a:extLst>
                <a:ext uri="{FF2B5EF4-FFF2-40B4-BE49-F238E27FC236}">
                  <a16:creationId xmlns:a16="http://schemas.microsoft.com/office/drawing/2014/main" xmlns="" id="{7C8D4DF2-9586-4478-9B7A-C055E0628E5B}"/>
                </a:ext>
              </a:extLst>
            </p:cNvPr>
            <p:cNvSpPr/>
            <p:nvPr/>
          </p:nvSpPr>
          <p:spPr>
            <a:xfrm>
              <a:off x="3430449" y="4203766"/>
              <a:ext cx="805795" cy="805783"/>
            </a:xfrm>
            <a:prstGeom prst="ellipse">
              <a:avLst/>
            </a:prstGeom>
            <a:noFill/>
            <a:ln w="28575">
              <a:solidFill>
                <a:srgbClr val="06D4E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" name="Овал 19">
              <a:extLst>
                <a:ext uri="{FF2B5EF4-FFF2-40B4-BE49-F238E27FC236}">
                  <a16:creationId xmlns:a16="http://schemas.microsoft.com/office/drawing/2014/main" xmlns="" id="{80971D6B-792F-4BAB-AE5E-06F04AB98756}"/>
                </a:ext>
              </a:extLst>
            </p:cNvPr>
            <p:cNvSpPr/>
            <p:nvPr/>
          </p:nvSpPr>
          <p:spPr>
            <a:xfrm>
              <a:off x="3502512" y="5313519"/>
              <a:ext cx="661670" cy="661659"/>
            </a:xfrm>
            <a:prstGeom prst="ellipse">
              <a:avLst/>
            </a:prstGeom>
            <a:solidFill>
              <a:srgbClr val="01D3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Овал 20">
              <a:extLst>
                <a:ext uri="{FF2B5EF4-FFF2-40B4-BE49-F238E27FC236}">
                  <a16:creationId xmlns:a16="http://schemas.microsoft.com/office/drawing/2014/main" xmlns="" id="{D42F0E74-7941-4EB2-B5DE-BFC63516873F}"/>
                </a:ext>
              </a:extLst>
            </p:cNvPr>
            <p:cNvSpPr/>
            <p:nvPr/>
          </p:nvSpPr>
          <p:spPr>
            <a:xfrm>
              <a:off x="3430449" y="5241457"/>
              <a:ext cx="805795" cy="805783"/>
            </a:xfrm>
            <a:prstGeom prst="ellipse">
              <a:avLst/>
            </a:prstGeom>
            <a:noFill/>
            <a:ln w="28575">
              <a:solidFill>
                <a:srgbClr val="01D3AA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22" name="Прямая соединительная линия 21">
              <a:extLst>
                <a:ext uri="{FF2B5EF4-FFF2-40B4-BE49-F238E27FC236}">
                  <a16:creationId xmlns:a16="http://schemas.microsoft.com/office/drawing/2014/main" xmlns="" id="{414D3ACB-BB9F-4DF7-A512-9C92D281D189}"/>
                </a:ext>
              </a:extLst>
            </p:cNvPr>
            <p:cNvCxnSpPr>
              <a:stCxn id="15" idx="2"/>
              <a:endCxn id="23" idx="6"/>
            </p:cNvCxnSpPr>
            <p:nvPr/>
          </p:nvCxnSpPr>
          <p:spPr>
            <a:xfrm flipH="1">
              <a:off x="2428118" y="2530621"/>
              <a:ext cx="1002331" cy="0"/>
            </a:xfrm>
            <a:prstGeom prst="line">
              <a:avLst/>
            </a:prstGeom>
            <a:noFill/>
            <a:ln w="28575">
              <a:solidFill>
                <a:srgbClr val="0080D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23" name="Овал 22">
              <a:extLst>
                <a:ext uri="{FF2B5EF4-FFF2-40B4-BE49-F238E27FC236}">
                  <a16:creationId xmlns:a16="http://schemas.microsoft.com/office/drawing/2014/main" xmlns="" id="{D1656150-69D0-4AC9-9DC4-25FF3D8CE058}"/>
                </a:ext>
              </a:extLst>
            </p:cNvPr>
            <p:cNvSpPr/>
            <p:nvPr/>
          </p:nvSpPr>
          <p:spPr>
            <a:xfrm>
              <a:off x="2190966" y="2412701"/>
              <a:ext cx="237152" cy="237149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80D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4" name="Овал 23">
              <a:extLst>
                <a:ext uri="{FF2B5EF4-FFF2-40B4-BE49-F238E27FC236}">
                  <a16:creationId xmlns:a16="http://schemas.microsoft.com/office/drawing/2014/main" xmlns="" id="{58046270-9CDC-4A8C-8FA2-0DCD62F23B75}"/>
                </a:ext>
              </a:extLst>
            </p:cNvPr>
            <p:cNvSpPr/>
            <p:nvPr/>
          </p:nvSpPr>
          <p:spPr>
            <a:xfrm>
              <a:off x="2899803" y="3450392"/>
              <a:ext cx="238463" cy="237149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2A9D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5" name="Овал 24">
              <a:extLst>
                <a:ext uri="{FF2B5EF4-FFF2-40B4-BE49-F238E27FC236}">
                  <a16:creationId xmlns:a16="http://schemas.microsoft.com/office/drawing/2014/main" xmlns="" id="{F0C558A9-CEE9-4B59-9ACE-4DB2B8BD4BCA}"/>
                </a:ext>
              </a:extLst>
            </p:cNvPr>
            <p:cNvSpPr/>
            <p:nvPr/>
          </p:nvSpPr>
          <p:spPr>
            <a:xfrm>
              <a:off x="2899803" y="4488083"/>
              <a:ext cx="238463" cy="237149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6D4E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6" name="Овал 25">
              <a:extLst>
                <a:ext uri="{FF2B5EF4-FFF2-40B4-BE49-F238E27FC236}">
                  <a16:creationId xmlns:a16="http://schemas.microsoft.com/office/drawing/2014/main" xmlns="" id="{BE248F57-05DF-4DBC-AD12-3EEF2FE525B1}"/>
                </a:ext>
              </a:extLst>
            </p:cNvPr>
            <p:cNvSpPr/>
            <p:nvPr/>
          </p:nvSpPr>
          <p:spPr>
            <a:xfrm>
              <a:off x="2190966" y="5525774"/>
              <a:ext cx="237152" cy="237149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1D3A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27" name="Прямая соединительная линия 26">
              <a:extLst>
                <a:ext uri="{FF2B5EF4-FFF2-40B4-BE49-F238E27FC236}">
                  <a16:creationId xmlns:a16="http://schemas.microsoft.com/office/drawing/2014/main" xmlns="" id="{8A8C29C5-7B81-4D21-994E-65602D4951B7}"/>
                </a:ext>
              </a:extLst>
            </p:cNvPr>
            <p:cNvCxnSpPr>
              <a:stCxn id="17" idx="2"/>
              <a:endCxn id="24" idx="6"/>
            </p:cNvCxnSpPr>
            <p:nvPr/>
          </p:nvCxnSpPr>
          <p:spPr>
            <a:xfrm flipH="1">
              <a:off x="3138266" y="3568312"/>
              <a:ext cx="292183" cy="0"/>
            </a:xfrm>
            <a:prstGeom prst="line">
              <a:avLst/>
            </a:prstGeom>
            <a:noFill/>
            <a:ln w="28575">
              <a:solidFill>
                <a:srgbClr val="02A9DD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8" name="Прямая соединительная линия 27">
              <a:extLst>
                <a:ext uri="{FF2B5EF4-FFF2-40B4-BE49-F238E27FC236}">
                  <a16:creationId xmlns:a16="http://schemas.microsoft.com/office/drawing/2014/main" xmlns="" id="{5A572D0E-ED06-4E27-AEBE-C96508296582}"/>
                </a:ext>
              </a:extLst>
            </p:cNvPr>
            <p:cNvCxnSpPr>
              <a:stCxn id="19" idx="2"/>
              <a:endCxn id="25" idx="6"/>
            </p:cNvCxnSpPr>
            <p:nvPr/>
          </p:nvCxnSpPr>
          <p:spPr>
            <a:xfrm flipH="1" flipV="1">
              <a:off x="3138266" y="4607312"/>
              <a:ext cx="292183" cy="0"/>
            </a:xfrm>
            <a:prstGeom prst="line">
              <a:avLst/>
            </a:prstGeom>
            <a:noFill/>
            <a:ln w="28575">
              <a:solidFill>
                <a:srgbClr val="06D4E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xmlns="" id="{6910E110-B8D2-4460-ABD1-790DD6C5B6C4}"/>
                </a:ext>
              </a:extLst>
            </p:cNvPr>
            <p:cNvCxnSpPr>
              <a:stCxn id="21" idx="2"/>
              <a:endCxn id="26" idx="6"/>
            </p:cNvCxnSpPr>
            <p:nvPr/>
          </p:nvCxnSpPr>
          <p:spPr>
            <a:xfrm flipH="1">
              <a:off x="2428118" y="5645003"/>
              <a:ext cx="1002331" cy="0"/>
            </a:xfrm>
            <a:prstGeom prst="line">
              <a:avLst/>
            </a:prstGeom>
            <a:noFill/>
            <a:ln w="28575">
              <a:solidFill>
                <a:srgbClr val="01D3AA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xmlns="" id="{DEC1CFD7-4B81-41A8-B8CC-A1628DF1E0D5}"/>
              </a:ext>
            </a:extLst>
          </p:cNvPr>
          <p:cNvSpPr/>
          <p:nvPr/>
        </p:nvSpPr>
        <p:spPr>
          <a:xfrm>
            <a:off x="3969580" y="2718098"/>
            <a:ext cx="761802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800"/>
              </a:spcAft>
            </a:pP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</a:rPr>
              <a:t>O</a:t>
            </a:r>
            <a:r>
              <a:rPr lang="uz-Latn-UZ" sz="2000" dirty="0">
                <a:latin typeface="Arial" panose="020B0604020202020204" pitchFamily="34" charset="0"/>
                <a:ea typeface="Calibri" panose="020F0502020204030204" pitchFamily="34" charset="0"/>
              </a:rPr>
              <a:t>‘quvchilar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</a:rPr>
              <a:t>mavzuga</a:t>
            </a:r>
            <a:r>
              <a:rPr lang="en-US" sz="2000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ea typeface="Calibri" panose="020F0502020204030204" pitchFamily="34" charset="0"/>
              </a:rPr>
              <a:t>oid</a:t>
            </a:r>
            <a:r>
              <a:rPr lang="uz-Latn-UZ" sz="2000" dirty="0">
                <a:latin typeface="Arial" panose="020B0604020202020204" pitchFamily="34" charset="0"/>
                <a:ea typeface="Calibri" panose="020F0502020204030204" pitchFamily="34" charset="0"/>
              </a:rPr>
              <a:t> ilmiy tushunchalar va ko‘nikmalarni </a:t>
            </a:r>
            <a:r>
              <a:rPr lang="en-US" sz="2000" b="1" dirty="0" err="1">
                <a:latin typeface="Arial" panose="020B0604020202020204" pitchFamily="34" charset="0"/>
                <a:ea typeface="Calibri" panose="020F0502020204030204" pitchFamily="34" charset="0"/>
              </a:rPr>
              <a:t>notanish</a:t>
            </a:r>
            <a:r>
              <a:rPr lang="en-US" sz="2000" b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ea typeface="Calibri" panose="020F0502020204030204" pitchFamily="34" charset="0"/>
              </a:rPr>
              <a:t>vaziyat</a:t>
            </a:r>
            <a:r>
              <a:rPr lang="uz-Latn-UZ" sz="2000" b="1" dirty="0">
                <a:latin typeface="Arial" panose="020B0604020202020204" pitchFamily="34" charset="0"/>
                <a:ea typeface="Calibri" panose="020F0502020204030204" pitchFamily="34" charset="0"/>
              </a:rPr>
              <a:t>da </a:t>
            </a:r>
            <a:r>
              <a:rPr lang="en-US" sz="2000" b="1" dirty="0" err="1">
                <a:latin typeface="Arial" panose="020B0604020202020204" pitchFamily="34" charset="0"/>
                <a:ea typeface="Calibri" panose="020F0502020204030204" pitchFamily="34" charset="0"/>
              </a:rPr>
              <a:t>qo‘llaydilar</a:t>
            </a:r>
            <a:r>
              <a:rPr lang="uz-Latn-UZ" sz="2000" dirty="0"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xmlns="" id="{1447E011-FB19-4535-A661-26271099894D}"/>
              </a:ext>
            </a:extLst>
          </p:cNvPr>
          <p:cNvSpPr/>
          <p:nvPr/>
        </p:nvSpPr>
        <p:spPr>
          <a:xfrm>
            <a:off x="3942190" y="1742172"/>
            <a:ext cx="730749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uz-Latn-UZ" sz="2000" dirty="0">
                <a:latin typeface="Arial" panose="020B0604020202020204" pitchFamily="34" charset="0"/>
                <a:ea typeface="Calibri" panose="020F0502020204030204" pitchFamily="34" charset="0"/>
              </a:rPr>
              <a:t>O‘quvchilar </a:t>
            </a:r>
            <a:r>
              <a:rPr lang="uz-Latn-UZ" sz="2000" b="1" dirty="0">
                <a:latin typeface="Arial" panose="020B0604020202020204" pitchFamily="34" charset="0"/>
                <a:ea typeface="Calibri" panose="020F0502020204030204" pitchFamily="34" charset="0"/>
              </a:rPr>
              <a:t>tadqiq etish va tushuntirish </a:t>
            </a:r>
            <a:r>
              <a:rPr lang="uz-Latn-UZ" sz="2000" dirty="0">
                <a:latin typeface="Arial" panose="020B0604020202020204" pitchFamily="34" charset="0"/>
                <a:ea typeface="Calibri" panose="020F0502020204030204" pitchFamily="34" charset="0"/>
              </a:rPr>
              <a:t>bosqichlarida egallagan bilim va ko‘nikmalarini </a:t>
            </a:r>
            <a:r>
              <a:rPr lang="uz-Latn-UZ" sz="2000" b="1" dirty="0">
                <a:latin typeface="Arial" panose="020B0604020202020204" pitchFamily="34" charset="0"/>
                <a:ea typeface="Calibri" panose="020F0502020204030204" pitchFamily="34" charset="0"/>
              </a:rPr>
              <a:t>qo‘llaydi va rivojlantiradi</a:t>
            </a:r>
            <a:r>
              <a:rPr lang="uz-Latn-UZ" sz="2000" dirty="0">
                <a:latin typeface="Arial" panose="020B0604020202020204" pitchFamily="34" charset="0"/>
                <a:ea typeface="Calibri" panose="020F0502020204030204" pitchFamily="34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xmlns="" id="{39B7313D-C276-41BF-B66F-82E87B69461A}"/>
              </a:ext>
            </a:extLst>
          </p:cNvPr>
          <p:cNvSpPr/>
          <p:nvPr/>
        </p:nvSpPr>
        <p:spPr>
          <a:xfrm>
            <a:off x="3911386" y="3769866"/>
            <a:ext cx="790098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Latn-UZ" sz="2000" dirty="0"/>
              <a:t>Ushbu bosqichda fanlararo </a:t>
            </a:r>
            <a:r>
              <a:rPr lang="uz-Latn-UZ" sz="2000" b="1" dirty="0"/>
              <a:t>integratsiya</a:t>
            </a:r>
            <a:r>
              <a:rPr lang="uz-Latn-UZ" sz="2000" dirty="0"/>
              <a:t>ni ta’minlash maqsadga muvofiq. Tabiiy fanlarni matematika, san</a:t>
            </a:r>
            <a:r>
              <a:rPr lang="en-US" sz="2000" dirty="0"/>
              <a:t>’</a:t>
            </a:r>
            <a:r>
              <a:rPr lang="uz-Latn-UZ" sz="2000" dirty="0"/>
              <a:t>at, texnologiya va boshqa fanlar bilan bog</a:t>
            </a:r>
            <a:r>
              <a:rPr lang="en-US" sz="2000" dirty="0"/>
              <a:t>‘</a:t>
            </a:r>
            <a:r>
              <a:rPr lang="uz-Latn-UZ" sz="2000" dirty="0"/>
              <a:t>l</a:t>
            </a:r>
            <a:r>
              <a:rPr lang="en-US" sz="2000" dirty="0" err="1"/>
              <a:t>iq</a:t>
            </a:r>
            <a:r>
              <a:rPr lang="en-US" sz="2000" dirty="0"/>
              <a:t> </a:t>
            </a:r>
            <a:r>
              <a:rPr lang="en-US" sz="2000" dirty="0" err="1"/>
              <a:t>holda</a:t>
            </a:r>
            <a:r>
              <a:rPr lang="en-US" sz="2000" dirty="0"/>
              <a:t> </a:t>
            </a:r>
            <a:r>
              <a:rPr lang="en-US" sz="2000" dirty="0" err="1"/>
              <a:t>o‘rganish</a:t>
            </a:r>
            <a:r>
              <a:rPr lang="uz-Latn-UZ" sz="2000" dirty="0"/>
              <a:t> ilmiy tushunchalarni yaxshiroq o‘zlashtirishga  imkon beradi.</a:t>
            </a:r>
            <a:endParaRPr lang="ru-RU" sz="2000" dirty="0"/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A46361B3-B314-458F-9A43-A4F0F52F643A}"/>
              </a:ext>
            </a:extLst>
          </p:cNvPr>
          <p:cNvSpPr/>
          <p:nvPr/>
        </p:nvSpPr>
        <p:spPr>
          <a:xfrm>
            <a:off x="3943351" y="5437188"/>
            <a:ext cx="76442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000" b="1" dirty="0">
                <a:solidFill>
                  <a:srgbClr val="0070C0"/>
                </a:solidFill>
              </a:rPr>
              <a:t>4-bosqich natijasi: </a:t>
            </a:r>
            <a:r>
              <a:rPr lang="uz-Latn-UZ" sz="2000" dirty="0"/>
              <a:t>o‘quvchilar </a:t>
            </a:r>
            <a:r>
              <a:rPr lang="uz-Latn-UZ" sz="2000" b="1" dirty="0"/>
              <a:t>ilmiy tushuncha va ko‘nikmalar</a:t>
            </a:r>
            <a:r>
              <a:rPr lang="uz-Latn-UZ" sz="2000" dirty="0"/>
              <a:t>ni  yaxshiroq o‘zlashtiradi. </a:t>
            </a:r>
            <a:endParaRPr lang="ru-RU" sz="2000" dirty="0"/>
          </a:p>
        </p:txBody>
      </p:sp>
      <p:pic>
        <p:nvPicPr>
          <p:cNvPr id="35" name="Graphic 2">
            <a:extLst>
              <a:ext uri="{FF2B5EF4-FFF2-40B4-BE49-F238E27FC236}">
                <a16:creationId xmlns:a16="http://schemas.microsoft.com/office/drawing/2014/main" xmlns="" id="{A23C6D3C-F9C4-4F7B-A524-430373EB0D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40316" y="25363"/>
            <a:ext cx="12151683" cy="619646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xmlns="" id="{9AB11BEF-AB50-4DF8-8E73-B27E3D6FB01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9"/>
            <a:ext cx="1271761" cy="496968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xmlns="" id="{8A0D8A87-B16C-4CC0-B962-6509D04EE3C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4"/>
            <a:ext cx="1938283" cy="53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99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09" name="Полилиния: фигура 7308">
            <a:extLst>
              <a:ext uri="{FF2B5EF4-FFF2-40B4-BE49-F238E27FC236}">
                <a16:creationId xmlns:a16="http://schemas.microsoft.com/office/drawing/2014/main" xmlns="" id="{354E9DE8-CB88-4D2C-BC72-65094426E6AD}"/>
              </a:ext>
            </a:extLst>
          </p:cNvPr>
          <p:cNvSpPr/>
          <p:nvPr/>
        </p:nvSpPr>
        <p:spPr>
          <a:xfrm>
            <a:off x="-4334" y="-4762"/>
            <a:ext cx="12197494" cy="6863868"/>
          </a:xfrm>
          <a:custGeom>
            <a:avLst/>
            <a:gdLst>
              <a:gd name="connsiteX0" fmla="*/ 7144 w 18297525"/>
              <a:gd name="connsiteY0" fmla="*/ 7144 h 10296525"/>
              <a:gd name="connsiteX1" fmla="*/ 18295144 w 18297525"/>
              <a:gd name="connsiteY1" fmla="*/ 7144 h 10296525"/>
              <a:gd name="connsiteX2" fmla="*/ 18295144 w 18297525"/>
              <a:gd name="connsiteY2" fmla="*/ 10294144 h 10296525"/>
              <a:gd name="connsiteX3" fmla="*/ 7144 w 18297525"/>
              <a:gd name="connsiteY3" fmla="*/ 10294144 h 10296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97525" h="10296525">
                <a:moveTo>
                  <a:pt x="7144" y="7144"/>
                </a:moveTo>
                <a:lnTo>
                  <a:pt x="18295144" y="7144"/>
                </a:lnTo>
                <a:lnTo>
                  <a:pt x="18295144" y="10294144"/>
                </a:lnTo>
                <a:lnTo>
                  <a:pt x="7144" y="10294144"/>
                </a:lnTo>
                <a:close/>
              </a:path>
            </a:pathLst>
          </a:custGeom>
          <a:noFill/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297C9756-EC05-4CDC-AD0D-BB1EEBABA2E3}"/>
              </a:ext>
            </a:extLst>
          </p:cNvPr>
          <p:cNvSpPr/>
          <p:nvPr/>
        </p:nvSpPr>
        <p:spPr>
          <a:xfrm>
            <a:off x="3925398" y="665229"/>
            <a:ext cx="5122707" cy="498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uz-Latn-UZ" sz="2000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4-bosqich. </a:t>
            </a:r>
            <a:r>
              <a:rPr lang="uz-Latn-UZ" sz="2000" b="1" dirty="0">
                <a:solidFill>
                  <a:schemeClr val="accent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Qo‘llash</a:t>
            </a:r>
            <a:r>
              <a:rPr lang="en-US" sz="2000" b="1" dirty="0">
                <a:solidFill>
                  <a:schemeClr val="accent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–</a:t>
            </a:r>
            <a:r>
              <a:rPr lang="uz-Latn-UZ" sz="2000" b="1" dirty="0">
                <a:solidFill>
                  <a:schemeClr val="accent4"/>
                </a:solidFill>
              </a:rPr>
              <a:t>Elaboratio</a:t>
            </a:r>
            <a:r>
              <a:rPr lang="en-US" sz="2000" b="1" dirty="0">
                <a:solidFill>
                  <a:schemeClr val="accent4"/>
                </a:solidFill>
              </a:rPr>
              <a:t>n</a:t>
            </a:r>
            <a:endParaRPr lang="ru-RU" sz="2000" dirty="0">
              <a:solidFill>
                <a:schemeClr val="accent4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D210872E-56AA-451C-824E-821835A2F7A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686" t="13229" r="13765" b="10376"/>
          <a:stretch/>
        </p:blipFill>
        <p:spPr>
          <a:xfrm>
            <a:off x="127651" y="864053"/>
            <a:ext cx="3602686" cy="523911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B881DE3-573A-4910-A602-50A70E9FC86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9096" t="11995" r="10000" b="9325"/>
          <a:stretch/>
        </p:blipFill>
        <p:spPr>
          <a:xfrm>
            <a:off x="4041910" y="1264243"/>
            <a:ext cx="3767812" cy="53958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C3F1FDE4-B616-4F9F-AB17-386112ABA1B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6273" t="12346" r="8937" b="7789"/>
          <a:stretch/>
        </p:blipFill>
        <p:spPr>
          <a:xfrm>
            <a:off x="8121295" y="885079"/>
            <a:ext cx="4008345" cy="547721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2" name="Graphic 2">
            <a:extLst>
              <a:ext uri="{FF2B5EF4-FFF2-40B4-BE49-F238E27FC236}">
                <a16:creationId xmlns:a16="http://schemas.microsoft.com/office/drawing/2014/main" xmlns="" id="{990E2577-3387-4D32-97F7-1DCBBCF4F3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40316" y="25362"/>
            <a:ext cx="12151683" cy="58608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2C045492-09CF-4DB8-AD4A-263C618E89C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431" y="123736"/>
            <a:ext cx="1065458" cy="416351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F155D929-9C1C-4449-A835-B05C85D6153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003" y="110227"/>
            <a:ext cx="1499809" cy="416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1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6" name="Полилиния: фигура 4955">
            <a:extLst>
              <a:ext uri="{FF2B5EF4-FFF2-40B4-BE49-F238E27FC236}">
                <a16:creationId xmlns:a16="http://schemas.microsoft.com/office/drawing/2014/main" xmlns="" id="{76C3CEF2-16F8-4D2A-BEC2-60B03991D2C3}"/>
              </a:ext>
            </a:extLst>
          </p:cNvPr>
          <p:cNvSpPr/>
          <p:nvPr/>
        </p:nvSpPr>
        <p:spPr>
          <a:xfrm>
            <a:off x="-4334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4957" name="Полилиния: фигура 4956">
            <a:extLst>
              <a:ext uri="{FF2B5EF4-FFF2-40B4-BE49-F238E27FC236}">
                <a16:creationId xmlns:a16="http://schemas.microsoft.com/office/drawing/2014/main" xmlns="" id="{0606ADE3-FB7F-40E1-A44A-6563C2DBD1E8}"/>
              </a:ext>
            </a:extLst>
          </p:cNvPr>
          <p:cNvSpPr/>
          <p:nvPr/>
        </p:nvSpPr>
        <p:spPr>
          <a:xfrm>
            <a:off x="4058683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4958" name="Полилиния: фигура 4957">
            <a:extLst>
              <a:ext uri="{FF2B5EF4-FFF2-40B4-BE49-F238E27FC236}">
                <a16:creationId xmlns:a16="http://schemas.microsoft.com/office/drawing/2014/main" xmlns="" id="{9C08C6EC-FA66-40D8-B206-20197D5923A9}"/>
              </a:ext>
            </a:extLst>
          </p:cNvPr>
          <p:cNvSpPr/>
          <p:nvPr/>
        </p:nvSpPr>
        <p:spPr>
          <a:xfrm>
            <a:off x="8121698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7309" name="Полилиния: фигура 7308">
            <a:extLst>
              <a:ext uri="{FF2B5EF4-FFF2-40B4-BE49-F238E27FC236}">
                <a16:creationId xmlns:a16="http://schemas.microsoft.com/office/drawing/2014/main" xmlns="" id="{354E9DE8-CB88-4D2C-BC72-65094426E6AD}"/>
              </a:ext>
            </a:extLst>
          </p:cNvPr>
          <p:cNvSpPr/>
          <p:nvPr/>
        </p:nvSpPr>
        <p:spPr>
          <a:xfrm>
            <a:off x="-4334" y="-4762"/>
            <a:ext cx="12197494" cy="6863868"/>
          </a:xfrm>
          <a:custGeom>
            <a:avLst/>
            <a:gdLst>
              <a:gd name="connsiteX0" fmla="*/ 7144 w 18297525"/>
              <a:gd name="connsiteY0" fmla="*/ 7144 h 10296525"/>
              <a:gd name="connsiteX1" fmla="*/ 18295144 w 18297525"/>
              <a:gd name="connsiteY1" fmla="*/ 7144 h 10296525"/>
              <a:gd name="connsiteX2" fmla="*/ 18295144 w 18297525"/>
              <a:gd name="connsiteY2" fmla="*/ 10294144 h 10296525"/>
              <a:gd name="connsiteX3" fmla="*/ 7144 w 18297525"/>
              <a:gd name="connsiteY3" fmla="*/ 10294144 h 10296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97525" h="10296525">
                <a:moveTo>
                  <a:pt x="7144" y="7144"/>
                </a:moveTo>
                <a:lnTo>
                  <a:pt x="18295144" y="7144"/>
                </a:lnTo>
                <a:lnTo>
                  <a:pt x="18295144" y="10294144"/>
                </a:lnTo>
                <a:lnTo>
                  <a:pt x="7144" y="10294144"/>
                </a:lnTo>
                <a:close/>
              </a:path>
            </a:pathLst>
          </a:custGeom>
          <a:noFill/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297C9756-EC05-4CDC-AD0D-BB1EEBABA2E3}"/>
              </a:ext>
            </a:extLst>
          </p:cNvPr>
          <p:cNvSpPr/>
          <p:nvPr/>
        </p:nvSpPr>
        <p:spPr>
          <a:xfrm>
            <a:off x="449492" y="587572"/>
            <a:ext cx="5122707" cy="498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uz-Latn-UZ" sz="2000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4-bosqich. </a:t>
            </a:r>
            <a:r>
              <a:rPr lang="uz-Latn-UZ" sz="2000" b="1" dirty="0">
                <a:solidFill>
                  <a:schemeClr val="accent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Qo‘llash</a:t>
            </a:r>
            <a:r>
              <a:rPr lang="en-US" sz="2000" b="1" dirty="0">
                <a:solidFill>
                  <a:schemeClr val="accent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–</a:t>
            </a:r>
            <a:r>
              <a:rPr lang="uz-Latn-UZ" sz="2000" b="1" dirty="0">
                <a:solidFill>
                  <a:schemeClr val="accent4"/>
                </a:solidFill>
              </a:rPr>
              <a:t>Elaboratio</a:t>
            </a:r>
            <a:r>
              <a:rPr lang="en-US" sz="2000" b="1" dirty="0">
                <a:solidFill>
                  <a:schemeClr val="accent4"/>
                </a:solidFill>
              </a:rPr>
              <a:t>n</a:t>
            </a:r>
            <a:endParaRPr lang="ru-RU" sz="2000" dirty="0">
              <a:solidFill>
                <a:schemeClr val="accent4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9511522C-A6D2-46C2-8B10-B57F605A99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7168" t="13229" r="10768" b="9451"/>
          <a:stretch/>
        </p:blipFill>
        <p:spPr>
          <a:xfrm>
            <a:off x="1031646" y="1260629"/>
            <a:ext cx="3958401" cy="523860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30FED56E-C5AF-499D-981C-17F2BF37A0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200" t="12345" r="8936" b="8400"/>
          <a:stretch/>
        </p:blipFill>
        <p:spPr>
          <a:xfrm>
            <a:off x="6245970" y="878458"/>
            <a:ext cx="4111405" cy="548383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1" name="Graphic 2">
            <a:extLst>
              <a:ext uri="{FF2B5EF4-FFF2-40B4-BE49-F238E27FC236}">
                <a16:creationId xmlns:a16="http://schemas.microsoft.com/office/drawing/2014/main" xmlns="" id="{56E59C26-0B4B-49F2-A2EE-8F7FDF65B4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40317" y="-19202"/>
            <a:ext cx="12151683" cy="586084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E9111D81-8A3D-4057-8D01-559EE6B7BEA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26" y="50622"/>
            <a:ext cx="1142448" cy="44643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CAFFB617-FC61-44EA-B3C7-B214328368E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983" y="42339"/>
            <a:ext cx="1768530" cy="490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9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Freeform: Shape 41">
            <a:extLst>
              <a:ext uri="{FF2B5EF4-FFF2-40B4-BE49-F238E27FC236}">
                <a16:creationId xmlns:a16="http://schemas.microsoft.com/office/drawing/2014/main" xmlns="" id="{B9034B73-5157-40C3-97A5-9F7E563E0A10}"/>
              </a:ext>
            </a:extLst>
          </p:cNvPr>
          <p:cNvSpPr/>
          <p:nvPr/>
        </p:nvSpPr>
        <p:spPr>
          <a:xfrm rot="1734395">
            <a:off x="3267915" y="1231832"/>
            <a:ext cx="1874134" cy="2262420"/>
          </a:xfrm>
          <a:custGeom>
            <a:avLst/>
            <a:gdLst>
              <a:gd name="connsiteX0" fmla="*/ 2347895 w 2524711"/>
              <a:gd name="connsiteY0" fmla="*/ 2857 h 3065036"/>
              <a:gd name="connsiteX1" fmla="*/ 2505850 w 2524711"/>
              <a:gd name="connsiteY1" fmla="*/ 75713 h 3065036"/>
              <a:gd name="connsiteX2" fmla="*/ 2464936 w 2524711"/>
              <a:gd name="connsiteY2" fmla="*/ 266608 h 3065036"/>
              <a:gd name="connsiteX3" fmla="*/ 2142722 w 2524711"/>
              <a:gd name="connsiteY3" fmla="*/ 1332321 h 3065036"/>
              <a:gd name="connsiteX4" fmla="*/ 1981949 w 2524711"/>
              <a:gd name="connsiteY4" fmla="*/ 1735138 h 3065036"/>
              <a:gd name="connsiteX5" fmla="*/ 1530742 w 2524711"/>
              <a:gd name="connsiteY5" fmla="*/ 1989824 h 3065036"/>
              <a:gd name="connsiteX6" fmla="*/ 1241529 w 2524711"/>
              <a:gd name="connsiteY6" fmla="*/ 2464149 h 3065036"/>
              <a:gd name="connsiteX7" fmla="*/ 926088 w 2524711"/>
              <a:gd name="connsiteY7" fmla="*/ 2984732 h 3065036"/>
              <a:gd name="connsiteX8" fmla="*/ 63565 w 2524711"/>
              <a:gd name="connsiteY8" fmla="*/ 2718926 h 3065036"/>
              <a:gd name="connsiteX9" fmla="*/ 280923 w 2524711"/>
              <a:gd name="connsiteY9" fmla="*/ 1923355 h 3065036"/>
              <a:gd name="connsiteX10" fmla="*/ 924656 w 2524711"/>
              <a:gd name="connsiteY10" fmla="*/ 1902256 h 3065036"/>
              <a:gd name="connsiteX11" fmla="*/ 1492515 w 2524711"/>
              <a:gd name="connsiteY11" fmla="*/ 1910289 h 3065036"/>
              <a:gd name="connsiteX12" fmla="*/ 1682521 w 2524711"/>
              <a:gd name="connsiteY12" fmla="*/ 1803172 h 3065036"/>
              <a:gd name="connsiteX13" fmla="*/ 1841617 w 2524711"/>
              <a:gd name="connsiteY13" fmla="*/ 1395776 h 3065036"/>
              <a:gd name="connsiteX14" fmla="*/ 2290692 w 2524711"/>
              <a:gd name="connsiteY14" fmla="*/ 28625 h 3065036"/>
              <a:gd name="connsiteX15" fmla="*/ 2347895 w 2524711"/>
              <a:gd name="connsiteY15" fmla="*/ 2857 h 3065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524711" h="3065036">
                <a:moveTo>
                  <a:pt x="2347895" y="2857"/>
                </a:moveTo>
                <a:cubicBezTo>
                  <a:pt x="2408199" y="-9352"/>
                  <a:pt x="2473564" y="18069"/>
                  <a:pt x="2505850" y="75713"/>
                </a:cubicBezTo>
                <a:cubicBezTo>
                  <a:pt x="2542337" y="140374"/>
                  <a:pt x="2524391" y="222009"/>
                  <a:pt x="2464936" y="266608"/>
                </a:cubicBezTo>
                <a:cubicBezTo>
                  <a:pt x="2148805" y="504716"/>
                  <a:pt x="2012363" y="910066"/>
                  <a:pt x="2142722" y="1332321"/>
                </a:cubicBezTo>
                <a:cubicBezTo>
                  <a:pt x="2190508" y="1487755"/>
                  <a:pt x="2123411" y="1655236"/>
                  <a:pt x="1981949" y="1735138"/>
                </a:cubicBezTo>
                <a:lnTo>
                  <a:pt x="1530742" y="1989824"/>
                </a:lnTo>
                <a:cubicBezTo>
                  <a:pt x="1358334" y="2087196"/>
                  <a:pt x="1248268" y="2266945"/>
                  <a:pt x="1241529" y="2464149"/>
                </a:cubicBezTo>
                <a:cubicBezTo>
                  <a:pt x="1234455" y="2673512"/>
                  <a:pt x="1122048" y="2874133"/>
                  <a:pt x="926088" y="2984732"/>
                </a:cubicBezTo>
                <a:cubicBezTo>
                  <a:pt x="617226" y="3158903"/>
                  <a:pt x="223240" y="3040531"/>
                  <a:pt x="63565" y="2718926"/>
                </a:cubicBezTo>
                <a:cubicBezTo>
                  <a:pt x="-74960" y="2439937"/>
                  <a:pt x="19807" y="2093031"/>
                  <a:pt x="280923" y="1923355"/>
                </a:cubicBezTo>
                <a:cubicBezTo>
                  <a:pt x="484021" y="1791354"/>
                  <a:pt x="731157" y="1793536"/>
                  <a:pt x="924656" y="1902256"/>
                </a:cubicBezTo>
                <a:cubicBezTo>
                  <a:pt x="1101943" y="2001866"/>
                  <a:pt x="1315502" y="2010027"/>
                  <a:pt x="1492515" y="1910289"/>
                </a:cubicBezTo>
                <a:lnTo>
                  <a:pt x="1682521" y="1803172"/>
                </a:lnTo>
                <a:cubicBezTo>
                  <a:pt x="1825533" y="1722353"/>
                  <a:pt x="1888897" y="1553231"/>
                  <a:pt x="1841617" y="1395776"/>
                </a:cubicBezTo>
                <a:cubicBezTo>
                  <a:pt x="1691850" y="896614"/>
                  <a:pt x="1867672" y="346046"/>
                  <a:pt x="2290692" y="28625"/>
                </a:cubicBezTo>
                <a:cubicBezTo>
                  <a:pt x="2308256" y="15400"/>
                  <a:pt x="2327794" y="6927"/>
                  <a:pt x="2347895" y="2857"/>
                </a:cubicBezTo>
                <a:close/>
              </a:path>
            </a:pathLst>
          </a:custGeom>
          <a:solidFill>
            <a:srgbClr val="00206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xmlns="" id="{DF2AE69B-C244-424E-A381-D0E49131DCF7}"/>
              </a:ext>
            </a:extLst>
          </p:cNvPr>
          <p:cNvSpPr/>
          <p:nvPr/>
        </p:nvSpPr>
        <p:spPr>
          <a:xfrm>
            <a:off x="5744076" y="1595599"/>
            <a:ext cx="1472185" cy="1472187"/>
          </a:xfrm>
          <a:prstGeom prst="ellipse">
            <a:avLst/>
          </a:prstGeom>
          <a:solidFill>
            <a:schemeClr val="accent5"/>
          </a:solidFill>
          <a:ln w="76200">
            <a:solidFill>
              <a:schemeClr val="accent5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xmlns="" id="{AE514193-7521-4FF5-8B7C-C7B6CE4EA3DE}"/>
              </a:ext>
            </a:extLst>
          </p:cNvPr>
          <p:cNvSpPr/>
          <p:nvPr/>
        </p:nvSpPr>
        <p:spPr>
          <a:xfrm>
            <a:off x="5921923" y="3067165"/>
            <a:ext cx="2940954" cy="1508137"/>
          </a:xfrm>
          <a:custGeom>
            <a:avLst/>
            <a:gdLst>
              <a:gd name="connsiteX0" fmla="*/ 1568352 w 3492672"/>
              <a:gd name="connsiteY0" fmla="*/ 825 h 1791061"/>
              <a:gd name="connsiteX1" fmla="*/ 1779418 w 3492672"/>
              <a:gd name="connsiteY1" fmla="*/ 91900 h 1791061"/>
              <a:gd name="connsiteX2" fmla="*/ 2159940 w 3492672"/>
              <a:gd name="connsiteY2" fmla="*/ 443677 h 1791061"/>
              <a:gd name="connsiteX3" fmla="*/ 2701009 w 3492672"/>
              <a:gd name="connsiteY3" fmla="*/ 573937 h 1791061"/>
              <a:gd name="connsiteX4" fmla="*/ 3293169 w 3492672"/>
              <a:gd name="connsiteY4" fmla="*/ 714963 h 1791061"/>
              <a:gd name="connsiteX5" fmla="*/ 3303899 w 3492672"/>
              <a:gd name="connsiteY5" fmla="*/ 1617166 h 1791061"/>
              <a:gd name="connsiteX6" fmla="*/ 2480113 w 3492672"/>
              <a:gd name="connsiteY6" fmla="*/ 1653767 h 1791061"/>
              <a:gd name="connsiteX7" fmla="*/ 2262912 w 3492672"/>
              <a:gd name="connsiteY7" fmla="*/ 1047602 h 1791061"/>
              <a:gd name="connsiteX8" fmla="*/ 2096902 w 3492672"/>
              <a:gd name="connsiteY8" fmla="*/ 504563 h 1791061"/>
              <a:gd name="connsiteX9" fmla="*/ 1936658 w 3492672"/>
              <a:gd name="connsiteY9" fmla="*/ 356295 h 1791061"/>
              <a:gd name="connsiteX10" fmla="*/ 1499784 w 3492672"/>
              <a:gd name="connsiteY10" fmla="*/ 329262 h 1791061"/>
              <a:gd name="connsiteX11" fmla="*/ 60487 w 3492672"/>
              <a:gd name="connsiteY11" fmla="*/ 320522 h 1791061"/>
              <a:gd name="connsiteX12" fmla="*/ 39514 w 3492672"/>
              <a:gd name="connsiteY12" fmla="*/ 100891 h 1791061"/>
              <a:gd name="connsiteX13" fmla="*/ 233823 w 3492672"/>
              <a:gd name="connsiteY13" fmla="*/ 81313 h 1791061"/>
              <a:gd name="connsiteX14" fmla="*/ 1346827 w 3492672"/>
              <a:gd name="connsiteY14" fmla="*/ 62160 h 1791061"/>
              <a:gd name="connsiteX15" fmla="*/ 1568352 w 3492672"/>
              <a:gd name="connsiteY15" fmla="*/ 825 h 1791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492672" h="1791061">
                <a:moveTo>
                  <a:pt x="1568352" y="825"/>
                </a:moveTo>
                <a:cubicBezTo>
                  <a:pt x="1644915" y="6113"/>
                  <a:pt x="1719735" y="36804"/>
                  <a:pt x="1779418" y="91900"/>
                </a:cubicBezTo>
                <a:lnTo>
                  <a:pt x="2159940" y="443677"/>
                </a:lnTo>
                <a:cubicBezTo>
                  <a:pt x="2305410" y="578281"/>
                  <a:pt x="2510224" y="627695"/>
                  <a:pt x="2701009" y="573937"/>
                </a:cubicBezTo>
                <a:cubicBezTo>
                  <a:pt x="2902391" y="516501"/>
                  <a:pt x="3128012" y="562378"/>
                  <a:pt x="3293169" y="714963"/>
                </a:cubicBezTo>
                <a:cubicBezTo>
                  <a:pt x="3553207" y="955291"/>
                  <a:pt x="3561391" y="1366677"/>
                  <a:pt x="3303899" y="1617166"/>
                </a:cubicBezTo>
                <a:cubicBezTo>
                  <a:pt x="3080774" y="1834113"/>
                  <a:pt x="2721468" y="1850070"/>
                  <a:pt x="2480113" y="1653767"/>
                </a:cubicBezTo>
                <a:cubicBezTo>
                  <a:pt x="2292369" y="1501000"/>
                  <a:pt x="2218368" y="1265128"/>
                  <a:pt x="2262912" y="1047602"/>
                </a:cubicBezTo>
                <a:cubicBezTo>
                  <a:pt x="2303654" y="848597"/>
                  <a:pt x="2246166" y="642227"/>
                  <a:pt x="2096902" y="504563"/>
                </a:cubicBezTo>
                <a:lnTo>
                  <a:pt x="1936658" y="356295"/>
                </a:lnTo>
                <a:cubicBezTo>
                  <a:pt x="1815791" y="244588"/>
                  <a:pt x="1634936" y="236106"/>
                  <a:pt x="1499784" y="329262"/>
                </a:cubicBezTo>
                <a:cubicBezTo>
                  <a:pt x="1070146" y="624799"/>
                  <a:pt x="492146" y="625990"/>
                  <a:pt x="60487" y="320522"/>
                </a:cubicBezTo>
                <a:cubicBezTo>
                  <a:pt x="-11281" y="269384"/>
                  <a:pt x="-20341" y="165480"/>
                  <a:pt x="39514" y="100891"/>
                </a:cubicBezTo>
                <a:cubicBezTo>
                  <a:pt x="89807" y="46177"/>
                  <a:pt x="173019" y="38386"/>
                  <a:pt x="233823" y="81313"/>
                </a:cubicBezTo>
                <a:cubicBezTo>
                  <a:pt x="556890" y="309786"/>
                  <a:pt x="984528" y="315199"/>
                  <a:pt x="1346827" y="62160"/>
                </a:cubicBezTo>
                <a:cubicBezTo>
                  <a:pt x="1413482" y="15649"/>
                  <a:pt x="1491789" y="-4464"/>
                  <a:pt x="1568352" y="825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xmlns="" id="{D952FFD0-4556-403B-9285-C5948B2869F9}"/>
              </a:ext>
            </a:extLst>
          </p:cNvPr>
          <p:cNvSpPr/>
          <p:nvPr/>
        </p:nvSpPr>
        <p:spPr>
          <a:xfrm>
            <a:off x="5555909" y="2969676"/>
            <a:ext cx="2322807" cy="2413909"/>
          </a:xfrm>
          <a:custGeom>
            <a:avLst/>
            <a:gdLst>
              <a:gd name="connsiteX0" fmla="*/ 150295 w 2758561"/>
              <a:gd name="connsiteY0" fmla="*/ 20 h 2866755"/>
              <a:gd name="connsiteX1" fmla="*/ 279450 w 2758561"/>
              <a:gd name="connsiteY1" fmla="*/ 79840 h 2866755"/>
              <a:gd name="connsiteX2" fmla="*/ 1280419 w 2758561"/>
              <a:gd name="connsiteY2" fmla="*/ 567425 h 2866755"/>
              <a:gd name="connsiteX3" fmla="*/ 1652413 w 2758561"/>
              <a:gd name="connsiteY3" fmla="*/ 789975 h 2866755"/>
              <a:gd name="connsiteX4" fmla="*/ 1832287 w 2758561"/>
              <a:gd name="connsiteY4" fmla="*/ 1275683 h 2866755"/>
              <a:gd name="connsiteX5" fmla="*/ 2255685 w 2758561"/>
              <a:gd name="connsiteY5" fmla="*/ 1636321 h 2866755"/>
              <a:gd name="connsiteX6" fmla="*/ 2719753 w 2758561"/>
              <a:gd name="connsiteY6" fmla="*/ 2030247 h 2866755"/>
              <a:gd name="connsiteX7" fmla="*/ 2320472 w 2758561"/>
              <a:gd name="connsiteY7" fmla="*/ 2839431 h 2866755"/>
              <a:gd name="connsiteX8" fmla="*/ 1569325 w 2758561"/>
              <a:gd name="connsiteY8" fmla="*/ 2498659 h 2866755"/>
              <a:gd name="connsiteX9" fmla="*/ 1650496 w 2758561"/>
              <a:gd name="connsiteY9" fmla="*/ 1859895 h 2866755"/>
              <a:gd name="connsiteX10" fmla="*/ 1748329 w 2758561"/>
              <a:gd name="connsiteY10" fmla="*/ 1300573 h 2866755"/>
              <a:gd name="connsiteX11" fmla="*/ 1672520 w 2758561"/>
              <a:gd name="connsiteY11" fmla="*/ 1096125 h 2866755"/>
              <a:gd name="connsiteX12" fmla="*/ 1295422 w 2758561"/>
              <a:gd name="connsiteY12" fmla="*/ 874145 h 2866755"/>
              <a:gd name="connsiteX13" fmla="*/ 16521 w 2758561"/>
              <a:gd name="connsiteY13" fmla="*/ 214098 h 2866755"/>
              <a:gd name="connsiteX14" fmla="*/ 97200 w 2758561"/>
              <a:gd name="connsiteY14" fmla="*/ 9035 h 2866755"/>
              <a:gd name="connsiteX15" fmla="*/ 150295 w 2758561"/>
              <a:gd name="connsiteY15" fmla="*/ 20 h 28667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758561" h="2866755">
                <a:moveTo>
                  <a:pt x="150295" y="20"/>
                </a:moveTo>
                <a:cubicBezTo>
                  <a:pt x="203214" y="877"/>
                  <a:pt x="253267" y="30386"/>
                  <a:pt x="279450" y="79840"/>
                </a:cubicBezTo>
                <a:cubicBezTo>
                  <a:pt x="464159" y="429779"/>
                  <a:pt x="842794" y="628855"/>
                  <a:pt x="1280419" y="567425"/>
                </a:cubicBezTo>
                <a:cubicBezTo>
                  <a:pt x="1441141" y="544937"/>
                  <a:pt x="1595923" y="637618"/>
                  <a:pt x="1652413" y="789975"/>
                </a:cubicBezTo>
                <a:lnTo>
                  <a:pt x="1832287" y="1275683"/>
                </a:lnTo>
                <a:cubicBezTo>
                  <a:pt x="1900794" y="1461510"/>
                  <a:pt x="2060980" y="1598684"/>
                  <a:pt x="2255685" y="1636321"/>
                </a:cubicBezTo>
                <a:cubicBezTo>
                  <a:pt x="2461319" y="1676294"/>
                  <a:pt x="2641935" y="1819479"/>
                  <a:pt x="2719753" y="2030247"/>
                </a:cubicBezTo>
                <a:cubicBezTo>
                  <a:pt x="2842779" y="2362259"/>
                  <a:pt x="2663507" y="2732999"/>
                  <a:pt x="2320472" y="2839431"/>
                </a:cubicBezTo>
                <a:cubicBezTo>
                  <a:pt x="2022965" y="2931749"/>
                  <a:pt x="1695715" y="2783190"/>
                  <a:pt x="1569325" y="2498659"/>
                </a:cubicBezTo>
                <a:cubicBezTo>
                  <a:pt x="1470999" y="2277274"/>
                  <a:pt x="1512460" y="2033748"/>
                  <a:pt x="1650496" y="1859895"/>
                </a:cubicBezTo>
                <a:cubicBezTo>
                  <a:pt x="1776788" y="1700674"/>
                  <a:pt x="1818838" y="1491127"/>
                  <a:pt x="1748329" y="1300573"/>
                </a:cubicBezTo>
                <a:lnTo>
                  <a:pt x="1672520" y="1096125"/>
                </a:lnTo>
                <a:cubicBezTo>
                  <a:pt x="1615552" y="941982"/>
                  <a:pt x="1458090" y="852253"/>
                  <a:pt x="1295422" y="874145"/>
                </a:cubicBezTo>
                <a:cubicBezTo>
                  <a:pt x="778345" y="943146"/>
                  <a:pt x="263041" y="682108"/>
                  <a:pt x="16521" y="214098"/>
                </a:cubicBezTo>
                <a:cubicBezTo>
                  <a:pt x="-24664" y="136123"/>
                  <a:pt x="14463" y="39659"/>
                  <a:pt x="97200" y="9035"/>
                </a:cubicBezTo>
                <a:cubicBezTo>
                  <a:pt x="114698" y="2631"/>
                  <a:pt x="132656" y="-266"/>
                  <a:pt x="150295" y="2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Freeform: Shape 39">
            <a:extLst>
              <a:ext uri="{FF2B5EF4-FFF2-40B4-BE49-F238E27FC236}">
                <a16:creationId xmlns:a16="http://schemas.microsoft.com/office/drawing/2014/main" xmlns="" id="{19B94BA0-E6D8-4B69-B3B4-C52B6D66DCA9}"/>
              </a:ext>
            </a:extLst>
          </p:cNvPr>
          <p:cNvSpPr/>
          <p:nvPr/>
        </p:nvSpPr>
        <p:spPr>
          <a:xfrm>
            <a:off x="5276616" y="2678084"/>
            <a:ext cx="1321718" cy="2986286"/>
          </a:xfrm>
          <a:custGeom>
            <a:avLst/>
            <a:gdLst>
              <a:gd name="connsiteX0" fmla="*/ 166015 w 1569671"/>
              <a:gd name="connsiteY0" fmla="*/ 1164 h 3546508"/>
              <a:gd name="connsiteX1" fmla="*/ 295156 w 1569671"/>
              <a:gd name="connsiteY1" fmla="*/ 147842 h 3546508"/>
              <a:gd name="connsiteX2" fmla="*/ 959913 w 1569671"/>
              <a:gd name="connsiteY2" fmla="*/ 1040767 h 3546508"/>
              <a:gd name="connsiteX3" fmla="*/ 1187875 w 1569671"/>
              <a:gd name="connsiteY3" fmla="*/ 1409369 h 3546508"/>
              <a:gd name="connsiteX4" fmla="*/ 1124156 w 1569671"/>
              <a:gd name="connsiteY4" fmla="*/ 1923430 h 3546508"/>
              <a:gd name="connsiteX5" fmla="*/ 1334048 w 1569671"/>
              <a:gd name="connsiteY5" fmla="*/ 2438534 h 3546508"/>
              <a:gd name="connsiteX6" fmla="*/ 1564866 w 1569671"/>
              <a:gd name="connsiteY6" fmla="*/ 3001765 h 3546508"/>
              <a:gd name="connsiteX7" fmla="*/ 838162 w 1569671"/>
              <a:gd name="connsiteY7" fmla="*/ 3536615 h 3546508"/>
              <a:gd name="connsiteX8" fmla="*/ 327781 w 1569671"/>
              <a:gd name="connsiteY8" fmla="*/ 2888721 h 3546508"/>
              <a:gd name="connsiteX9" fmla="*/ 693770 w 1569671"/>
              <a:gd name="connsiteY9" fmla="*/ 2358618 h 3546508"/>
              <a:gd name="connsiteX10" fmla="*/ 1037967 w 1569671"/>
              <a:gd name="connsiteY10" fmla="*/ 1907084 h 3546508"/>
              <a:gd name="connsiteX11" fmla="*/ 1064835 w 1569671"/>
              <a:gd name="connsiteY11" fmla="*/ 1690741 h 3546508"/>
              <a:gd name="connsiteX12" fmla="*/ 832173 w 1569671"/>
              <a:gd name="connsiteY12" fmla="*/ 1320322 h 3546508"/>
              <a:gd name="connsiteX13" fmla="*/ 4 w 1569671"/>
              <a:gd name="connsiteY13" fmla="*/ 146238 h 3546508"/>
              <a:gd name="connsiteX14" fmla="*/ 166015 w 1569671"/>
              <a:gd name="connsiteY14" fmla="*/ 1164 h 35465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569671" h="3546508">
                <a:moveTo>
                  <a:pt x="166015" y="1164"/>
                </a:moveTo>
                <a:cubicBezTo>
                  <a:pt x="239985" y="10472"/>
                  <a:pt x="294698" y="73426"/>
                  <a:pt x="295156" y="147842"/>
                </a:cubicBezTo>
                <a:cubicBezTo>
                  <a:pt x="297969" y="543484"/>
                  <a:pt x="542911" y="894149"/>
                  <a:pt x="959913" y="1040767"/>
                </a:cubicBezTo>
                <a:cubicBezTo>
                  <a:pt x="1113059" y="1094534"/>
                  <a:pt x="1207715" y="1248100"/>
                  <a:pt x="1187875" y="1409369"/>
                </a:cubicBezTo>
                <a:lnTo>
                  <a:pt x="1124156" y="1923430"/>
                </a:lnTo>
                <a:cubicBezTo>
                  <a:pt x="1099924" y="2119889"/>
                  <a:pt x="1179103" y="2315415"/>
                  <a:pt x="1334048" y="2438534"/>
                </a:cubicBezTo>
                <a:cubicBezTo>
                  <a:pt x="1498101" y="2568622"/>
                  <a:pt x="1592623" y="2778671"/>
                  <a:pt x="1564866" y="3001765"/>
                </a:cubicBezTo>
                <a:cubicBezTo>
                  <a:pt x="1521406" y="3353178"/>
                  <a:pt x="1191805" y="3599799"/>
                  <a:pt x="838162" y="3536615"/>
                </a:cubicBezTo>
                <a:cubicBezTo>
                  <a:pt x="531444" y="3482024"/>
                  <a:pt x="308977" y="3199514"/>
                  <a:pt x="327781" y="2888721"/>
                </a:cubicBezTo>
                <a:cubicBezTo>
                  <a:pt x="342483" y="2646872"/>
                  <a:pt x="491099" y="2449650"/>
                  <a:pt x="693770" y="2358618"/>
                </a:cubicBezTo>
                <a:cubicBezTo>
                  <a:pt x="879064" y="2275679"/>
                  <a:pt x="1012914" y="2108828"/>
                  <a:pt x="1037967" y="1907084"/>
                </a:cubicBezTo>
                <a:lnTo>
                  <a:pt x="1064835" y="1690741"/>
                </a:lnTo>
                <a:cubicBezTo>
                  <a:pt x="1085049" y="1527924"/>
                  <a:pt x="987012" y="1375987"/>
                  <a:pt x="832173" y="1320322"/>
                </a:cubicBezTo>
                <a:cubicBezTo>
                  <a:pt x="341584" y="1144211"/>
                  <a:pt x="3729" y="674973"/>
                  <a:pt x="4" y="146238"/>
                </a:cubicBezTo>
                <a:cubicBezTo>
                  <a:pt x="-637" y="58121"/>
                  <a:pt x="78637" y="-9798"/>
                  <a:pt x="166015" y="116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xmlns="" id="{FB084D0A-A82E-4424-90B9-BE5FB47C76E2}"/>
              </a:ext>
            </a:extLst>
          </p:cNvPr>
          <p:cNvSpPr/>
          <p:nvPr/>
        </p:nvSpPr>
        <p:spPr>
          <a:xfrm>
            <a:off x="4328742" y="2331092"/>
            <a:ext cx="1313692" cy="3044888"/>
          </a:xfrm>
          <a:custGeom>
            <a:avLst/>
            <a:gdLst>
              <a:gd name="connsiteX0" fmla="*/ 1146698 w 1560138"/>
              <a:gd name="connsiteY0" fmla="*/ 1706 h 3616104"/>
              <a:gd name="connsiteX1" fmla="*/ 1205648 w 1560138"/>
              <a:gd name="connsiteY1" fmla="*/ 24305 h 3616104"/>
              <a:gd name="connsiteX2" fmla="*/ 1257311 w 1560138"/>
              <a:gd name="connsiteY2" fmla="*/ 212687 h 3616104"/>
              <a:gd name="connsiteX3" fmla="*/ 1461139 w 1560138"/>
              <a:gd name="connsiteY3" fmla="*/ 1307132 h 3616104"/>
              <a:gd name="connsiteX4" fmla="*/ 1503695 w 1560138"/>
              <a:gd name="connsiteY4" fmla="*/ 1738420 h 3616104"/>
              <a:gd name="connsiteX5" fmla="*/ 1219964 w 1560138"/>
              <a:gd name="connsiteY5" fmla="*/ 2171804 h 3616104"/>
              <a:gd name="connsiteX6" fmla="*/ 1181264 w 1560138"/>
              <a:gd name="connsiteY6" fmla="*/ 2727732 h 3616104"/>
              <a:gd name="connsiteX7" fmla="*/ 1140579 w 1560138"/>
              <a:gd name="connsiteY7" fmla="*/ 3334955 h 3616104"/>
              <a:gd name="connsiteX8" fmla="*/ 252361 w 1560138"/>
              <a:gd name="connsiteY8" fmla="*/ 3495302 h 3616104"/>
              <a:gd name="connsiteX9" fmla="*/ 79490 w 1560138"/>
              <a:gd name="connsiteY9" fmla="*/ 2688803 h 3616104"/>
              <a:gd name="connsiteX10" fmla="*/ 641489 w 1560138"/>
              <a:gd name="connsiteY10" fmla="*/ 2373898 h 3616104"/>
              <a:gd name="connsiteX11" fmla="*/ 1149427 w 1560138"/>
              <a:gd name="connsiteY11" fmla="*/ 2119734 h 3616104"/>
              <a:gd name="connsiteX12" fmla="*/ 1268678 w 1560138"/>
              <a:gd name="connsiteY12" fmla="*/ 1937156 h 3616104"/>
              <a:gd name="connsiteX13" fmla="*/ 1222830 w 1560138"/>
              <a:gd name="connsiteY13" fmla="*/ 1502074 h 3616104"/>
              <a:gd name="connsiteX14" fmla="*/ 992807 w 1560138"/>
              <a:gd name="connsiteY14" fmla="*/ 81336 h 3616104"/>
              <a:gd name="connsiteX15" fmla="*/ 1146698 w 1560138"/>
              <a:gd name="connsiteY15" fmla="*/ 1706 h 3616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560138" h="3616104">
                <a:moveTo>
                  <a:pt x="1146698" y="1706"/>
                </a:moveTo>
                <a:cubicBezTo>
                  <a:pt x="1167115" y="4822"/>
                  <a:pt x="1187232" y="12248"/>
                  <a:pt x="1205648" y="24305"/>
                </a:cubicBezTo>
                <a:cubicBezTo>
                  <a:pt x="1268188" y="64992"/>
                  <a:pt x="1289772" y="145543"/>
                  <a:pt x="1257311" y="212687"/>
                </a:cubicBezTo>
                <a:cubicBezTo>
                  <a:pt x="1086075" y="569339"/>
                  <a:pt x="1151499" y="991827"/>
                  <a:pt x="1461139" y="1307132"/>
                </a:cubicBezTo>
                <a:cubicBezTo>
                  <a:pt x="1575014" y="1422735"/>
                  <a:pt x="1592625" y="1602541"/>
                  <a:pt x="1503695" y="1738420"/>
                </a:cubicBezTo>
                <a:lnTo>
                  <a:pt x="1219964" y="2171804"/>
                </a:lnTo>
                <a:cubicBezTo>
                  <a:pt x="1111421" y="2337487"/>
                  <a:pt x="1096750" y="2547818"/>
                  <a:pt x="1181264" y="2727732"/>
                </a:cubicBezTo>
                <a:cubicBezTo>
                  <a:pt x="1271310" y="2916850"/>
                  <a:pt x="1263687" y="3146835"/>
                  <a:pt x="1140579" y="3334955"/>
                </a:cubicBezTo>
                <a:cubicBezTo>
                  <a:pt x="946349" y="3631640"/>
                  <a:pt x="541971" y="3707429"/>
                  <a:pt x="252361" y="3495302"/>
                </a:cubicBezTo>
                <a:cubicBezTo>
                  <a:pt x="1200" y="3311113"/>
                  <a:pt x="-74244" y="2959775"/>
                  <a:pt x="79490" y="2688803"/>
                </a:cubicBezTo>
                <a:cubicBezTo>
                  <a:pt x="199162" y="2477891"/>
                  <a:pt x="419292" y="2366472"/>
                  <a:pt x="641489" y="2373898"/>
                </a:cubicBezTo>
                <a:cubicBezTo>
                  <a:pt x="844319" y="2380668"/>
                  <a:pt x="1038294" y="2289784"/>
                  <a:pt x="1149427" y="2119734"/>
                </a:cubicBezTo>
                <a:lnTo>
                  <a:pt x="1268678" y="1937156"/>
                </a:lnTo>
                <a:cubicBezTo>
                  <a:pt x="1358792" y="1799790"/>
                  <a:pt x="1337465" y="1620145"/>
                  <a:pt x="1222830" y="1502074"/>
                </a:cubicBezTo>
                <a:cubicBezTo>
                  <a:pt x="859882" y="1127745"/>
                  <a:pt x="763034" y="557707"/>
                  <a:pt x="992807" y="81336"/>
                </a:cubicBezTo>
                <a:cubicBezTo>
                  <a:pt x="1021517" y="21792"/>
                  <a:pt x="1085450" y="-7644"/>
                  <a:pt x="1146698" y="170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xmlns="" id="{B9034B73-5157-40C3-97A5-9F7E563E0A10}"/>
              </a:ext>
            </a:extLst>
          </p:cNvPr>
          <p:cNvSpPr/>
          <p:nvPr/>
        </p:nvSpPr>
        <p:spPr>
          <a:xfrm>
            <a:off x="3329123" y="1936959"/>
            <a:ext cx="2125896" cy="2580869"/>
          </a:xfrm>
          <a:custGeom>
            <a:avLst/>
            <a:gdLst>
              <a:gd name="connsiteX0" fmla="*/ 2347895 w 2524711"/>
              <a:gd name="connsiteY0" fmla="*/ 2857 h 3065036"/>
              <a:gd name="connsiteX1" fmla="*/ 2505850 w 2524711"/>
              <a:gd name="connsiteY1" fmla="*/ 75713 h 3065036"/>
              <a:gd name="connsiteX2" fmla="*/ 2464936 w 2524711"/>
              <a:gd name="connsiteY2" fmla="*/ 266608 h 3065036"/>
              <a:gd name="connsiteX3" fmla="*/ 2142722 w 2524711"/>
              <a:gd name="connsiteY3" fmla="*/ 1332321 h 3065036"/>
              <a:gd name="connsiteX4" fmla="*/ 1981949 w 2524711"/>
              <a:gd name="connsiteY4" fmla="*/ 1735138 h 3065036"/>
              <a:gd name="connsiteX5" fmla="*/ 1530742 w 2524711"/>
              <a:gd name="connsiteY5" fmla="*/ 1989824 h 3065036"/>
              <a:gd name="connsiteX6" fmla="*/ 1241529 w 2524711"/>
              <a:gd name="connsiteY6" fmla="*/ 2464149 h 3065036"/>
              <a:gd name="connsiteX7" fmla="*/ 926088 w 2524711"/>
              <a:gd name="connsiteY7" fmla="*/ 2984732 h 3065036"/>
              <a:gd name="connsiteX8" fmla="*/ 63565 w 2524711"/>
              <a:gd name="connsiteY8" fmla="*/ 2718926 h 3065036"/>
              <a:gd name="connsiteX9" fmla="*/ 280923 w 2524711"/>
              <a:gd name="connsiteY9" fmla="*/ 1923355 h 3065036"/>
              <a:gd name="connsiteX10" fmla="*/ 924656 w 2524711"/>
              <a:gd name="connsiteY10" fmla="*/ 1902256 h 3065036"/>
              <a:gd name="connsiteX11" fmla="*/ 1492515 w 2524711"/>
              <a:gd name="connsiteY11" fmla="*/ 1910289 h 3065036"/>
              <a:gd name="connsiteX12" fmla="*/ 1682521 w 2524711"/>
              <a:gd name="connsiteY12" fmla="*/ 1803172 h 3065036"/>
              <a:gd name="connsiteX13" fmla="*/ 1841617 w 2524711"/>
              <a:gd name="connsiteY13" fmla="*/ 1395776 h 3065036"/>
              <a:gd name="connsiteX14" fmla="*/ 2290692 w 2524711"/>
              <a:gd name="connsiteY14" fmla="*/ 28625 h 3065036"/>
              <a:gd name="connsiteX15" fmla="*/ 2347895 w 2524711"/>
              <a:gd name="connsiteY15" fmla="*/ 2857 h 3065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524711" h="3065036">
                <a:moveTo>
                  <a:pt x="2347895" y="2857"/>
                </a:moveTo>
                <a:cubicBezTo>
                  <a:pt x="2408199" y="-9352"/>
                  <a:pt x="2473564" y="18069"/>
                  <a:pt x="2505850" y="75713"/>
                </a:cubicBezTo>
                <a:cubicBezTo>
                  <a:pt x="2542337" y="140374"/>
                  <a:pt x="2524391" y="222009"/>
                  <a:pt x="2464936" y="266608"/>
                </a:cubicBezTo>
                <a:cubicBezTo>
                  <a:pt x="2148805" y="504716"/>
                  <a:pt x="2012363" y="910066"/>
                  <a:pt x="2142722" y="1332321"/>
                </a:cubicBezTo>
                <a:cubicBezTo>
                  <a:pt x="2190508" y="1487755"/>
                  <a:pt x="2123411" y="1655236"/>
                  <a:pt x="1981949" y="1735138"/>
                </a:cubicBezTo>
                <a:lnTo>
                  <a:pt x="1530742" y="1989824"/>
                </a:lnTo>
                <a:cubicBezTo>
                  <a:pt x="1358334" y="2087196"/>
                  <a:pt x="1248268" y="2266945"/>
                  <a:pt x="1241529" y="2464149"/>
                </a:cubicBezTo>
                <a:cubicBezTo>
                  <a:pt x="1234455" y="2673512"/>
                  <a:pt x="1122048" y="2874133"/>
                  <a:pt x="926088" y="2984732"/>
                </a:cubicBezTo>
                <a:cubicBezTo>
                  <a:pt x="617226" y="3158903"/>
                  <a:pt x="223240" y="3040531"/>
                  <a:pt x="63565" y="2718926"/>
                </a:cubicBezTo>
                <a:cubicBezTo>
                  <a:pt x="-74960" y="2439937"/>
                  <a:pt x="19807" y="2093031"/>
                  <a:pt x="280923" y="1923355"/>
                </a:cubicBezTo>
                <a:cubicBezTo>
                  <a:pt x="484021" y="1791354"/>
                  <a:pt x="731157" y="1793536"/>
                  <a:pt x="924656" y="1902256"/>
                </a:cubicBezTo>
                <a:cubicBezTo>
                  <a:pt x="1101943" y="2001866"/>
                  <a:pt x="1315502" y="2010027"/>
                  <a:pt x="1492515" y="1910289"/>
                </a:cubicBezTo>
                <a:lnTo>
                  <a:pt x="1682521" y="1803172"/>
                </a:lnTo>
                <a:cubicBezTo>
                  <a:pt x="1825533" y="1722353"/>
                  <a:pt x="1888897" y="1553231"/>
                  <a:pt x="1841617" y="1395776"/>
                </a:cubicBezTo>
                <a:cubicBezTo>
                  <a:pt x="1691850" y="896614"/>
                  <a:pt x="1867672" y="346046"/>
                  <a:pt x="2290692" y="28625"/>
                </a:cubicBezTo>
                <a:cubicBezTo>
                  <a:pt x="2308256" y="15400"/>
                  <a:pt x="2327794" y="6927"/>
                  <a:pt x="2347895" y="2857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88" name="Graphic 87" descr="Users">
            <a:extLst>
              <a:ext uri="{FF2B5EF4-FFF2-40B4-BE49-F238E27FC236}">
                <a16:creationId xmlns:a16="http://schemas.microsoft.com/office/drawing/2014/main" xmlns="" id="{B1391870-3CC7-460C-BD4A-71D9D77721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5983174" y="1829891"/>
            <a:ext cx="993989" cy="993989"/>
          </a:xfrm>
          <a:prstGeom prst="rect">
            <a:avLst/>
          </a:prstGeom>
        </p:spPr>
      </p:pic>
      <p:grpSp>
        <p:nvGrpSpPr>
          <p:cNvPr id="48" name="Group 47">
            <a:extLst>
              <a:ext uri="{FF2B5EF4-FFF2-40B4-BE49-F238E27FC236}">
                <a16:creationId xmlns:a16="http://schemas.microsoft.com/office/drawing/2014/main" xmlns="" id="{553E457D-37EF-45EB-B3E7-5E585CA48C28}"/>
              </a:ext>
            </a:extLst>
          </p:cNvPr>
          <p:cNvGrpSpPr/>
          <p:nvPr/>
        </p:nvGrpSpPr>
        <p:grpSpPr>
          <a:xfrm>
            <a:off x="4102782" y="5638408"/>
            <a:ext cx="3986436" cy="1223487"/>
            <a:chOff x="8122850" y="602341"/>
            <a:chExt cx="5315248" cy="1631317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xmlns="" id="{9ABC2235-6F94-486E-AC59-0E19C69496E2}"/>
                </a:ext>
              </a:extLst>
            </p:cNvPr>
            <p:cNvSpPr txBox="1"/>
            <p:nvPr/>
          </p:nvSpPr>
          <p:spPr>
            <a:xfrm>
              <a:off x="8122850" y="602341"/>
              <a:ext cx="5315248" cy="1231106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z-Latn-UZ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cs typeface="+mn-cs"/>
                </a:rPr>
                <a:t>Formativ</a:t>
              </a:r>
              <a:r>
                <a:rPr kumimoji="0" lang="uz-Latn-UZ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cs typeface="+mn-cs"/>
                </a:rPr>
                <a:t> baholash kuzatish yoki qisqa savol-javob ko‘rinishida amalga oshirilishi mumkin. </a:t>
              </a:r>
              <a:endPara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xmlns="" id="{C9C014D2-BDEA-46F3-8E6D-489450B86CA8}"/>
                </a:ext>
              </a:extLst>
            </p:cNvPr>
            <p:cNvSpPr txBox="1"/>
            <p:nvPr/>
          </p:nvSpPr>
          <p:spPr>
            <a:xfrm>
              <a:off x="8929772" y="1925882"/>
              <a:ext cx="2929293" cy="30777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1200" cap="none" spc="0" normalizeH="0" baseline="0" noProof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xmlns="" id="{40EBF535-B0F8-4DBA-8B17-E7AC4742F9F0}"/>
              </a:ext>
            </a:extLst>
          </p:cNvPr>
          <p:cNvGrpSpPr/>
          <p:nvPr/>
        </p:nvGrpSpPr>
        <p:grpSpPr>
          <a:xfrm>
            <a:off x="8893187" y="1435387"/>
            <a:ext cx="2432302" cy="1477328"/>
            <a:chOff x="8534678" y="1010754"/>
            <a:chExt cx="5025996" cy="1969767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xmlns="" id="{BEE76DD7-BB8C-4249-BAE9-DA84B9BCC56D}"/>
                </a:ext>
              </a:extLst>
            </p:cNvPr>
            <p:cNvSpPr txBox="1"/>
            <p:nvPr/>
          </p:nvSpPr>
          <p:spPr>
            <a:xfrm>
              <a:off x="8534678" y="1010754"/>
              <a:ext cx="5025996" cy="1969767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z-Latn-UZ" sz="1800" b="1" i="1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cs typeface="+mn-cs"/>
                </a:rPr>
                <a:t>5-bosqichi natijasi: </a:t>
              </a:r>
              <a:r>
                <a:rPr kumimoji="0" lang="uz-Latn-UZ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cs typeface="+mn-cs"/>
                </a:rPr>
                <a:t>o‘qituvchi har bir o‘quvchi va sinfning </a:t>
              </a:r>
              <a:r>
                <a:rPr kumimoji="0" lang="uz-Latn-UZ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cs typeface="+mn-cs"/>
                </a:rPr>
                <a:t>o‘zlashtirish darajasini </a:t>
              </a:r>
              <a:r>
                <a:rPr kumimoji="0" lang="uz-Latn-UZ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cs typeface="+mn-cs"/>
                </a:rPr>
                <a:t>aniqlaydi. </a:t>
              </a:r>
              <a:endPara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xmlns="" id="{10D27412-5A45-487A-9E6B-474EFA5788B7}"/>
                </a:ext>
              </a:extLst>
            </p:cNvPr>
            <p:cNvSpPr txBox="1"/>
            <p:nvPr/>
          </p:nvSpPr>
          <p:spPr>
            <a:xfrm>
              <a:off x="8929771" y="1925883"/>
              <a:ext cx="2929294" cy="30777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0" i="0" u="none" strike="noStrike" kern="1200" cap="none" spc="0" normalizeH="0" baseline="0" noProof="1">
                  <a:ln>
                    <a:noFill/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Arial" pitchFamily="34" charset="0"/>
                  <a:cs typeface="Arial" pitchFamily="34" charset="0"/>
                </a:rPr>
                <a:t>.</a:t>
              </a:r>
            </a:p>
          </p:txBody>
        </p:sp>
      </p:grp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40BDB4A5-CDA2-49BB-A822-A5766D5B72DF}"/>
              </a:ext>
            </a:extLst>
          </p:cNvPr>
          <p:cNvSpPr txBox="1"/>
          <p:nvPr/>
        </p:nvSpPr>
        <p:spPr>
          <a:xfrm>
            <a:off x="302998" y="1712386"/>
            <a:ext cx="3225884" cy="1200329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z-Latn-U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rPr>
              <a:t>Baholash o‘quvchilarning </a:t>
            </a:r>
            <a:r>
              <a:rPr kumimoji="0" lang="uz-Latn-UZ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rPr>
              <a:t>nazariy va amaliy </a:t>
            </a:r>
            <a:r>
              <a:rPr kumimoji="0" lang="uz-Latn-U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rPr>
              <a:t>bilimlarni o‘zlash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rPr>
              <a:t>t</a:t>
            </a:r>
            <a:r>
              <a:rPr kumimoji="0" lang="uz-Latn-U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rPr>
              <a:t>irish darajasini aniqlashni o‘z ichiga oladi.  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xmlns="" id="{D3BD1A13-6659-432E-8269-9A40816AE162}"/>
              </a:ext>
            </a:extLst>
          </p:cNvPr>
          <p:cNvGrpSpPr/>
          <p:nvPr/>
        </p:nvGrpSpPr>
        <p:grpSpPr>
          <a:xfrm>
            <a:off x="8316284" y="4718924"/>
            <a:ext cx="3160781" cy="1200329"/>
            <a:chOff x="8118599" y="1382519"/>
            <a:chExt cx="4214375" cy="1600439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xmlns="" id="{CC7E2A60-5B08-48E9-8F54-E0718ABA6F5D}"/>
                </a:ext>
              </a:extLst>
            </p:cNvPr>
            <p:cNvSpPr txBox="1"/>
            <p:nvPr/>
          </p:nvSpPr>
          <p:spPr>
            <a:xfrm>
              <a:off x="8118599" y="1382519"/>
              <a:ext cx="4214375" cy="160043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z-Latn-UZ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cs typeface="+mn-cs"/>
                </a:rPr>
                <a:t>Summativ</a:t>
              </a:r>
              <a:r>
                <a:rPr kumimoji="0" lang="uz-Latn-UZ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cs typeface="+mn-cs"/>
                </a:rPr>
                <a:t> baholashda esa bir nechta javob variantli yopiq testlar yoki ochiq javobli testlardan foydalaniladi.</a:t>
              </a:r>
              <a:endPara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srgbClr val="32B5D3">
                    <a:lumMod val="75000"/>
                  </a:srgbClr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xmlns="" id="{EFEEA181-CD5D-4847-8BC4-6606A252E040}"/>
                </a:ext>
              </a:extLst>
            </p:cNvPr>
            <p:cNvSpPr txBox="1"/>
            <p:nvPr/>
          </p:nvSpPr>
          <p:spPr>
            <a:xfrm>
              <a:off x="8754538" y="2504338"/>
              <a:ext cx="2929293" cy="307776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900" b="0" i="0" u="none" strike="noStrike" kern="1200" cap="none" spc="0" normalizeH="0" baseline="0" noProof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xmlns="" id="{64BC8E07-E04E-47C5-9FB2-09A8E3BC3C1E}"/>
              </a:ext>
            </a:extLst>
          </p:cNvPr>
          <p:cNvGrpSpPr/>
          <p:nvPr/>
        </p:nvGrpSpPr>
        <p:grpSpPr>
          <a:xfrm>
            <a:off x="659907" y="4083373"/>
            <a:ext cx="3002127" cy="1697381"/>
            <a:chOff x="60730" y="1681073"/>
            <a:chExt cx="3358241" cy="1931076"/>
          </a:xfrm>
        </p:grpSpPr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xmlns="" id="{41376D38-E2D0-4C24-AA28-30A99E0365B5}"/>
                </a:ext>
              </a:extLst>
            </p:cNvPr>
            <p:cNvSpPr txBox="1"/>
            <p:nvPr/>
          </p:nvSpPr>
          <p:spPr>
            <a:xfrm>
              <a:off x="60730" y="1681073"/>
              <a:ext cx="3358241" cy="1050454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uz-Latn-UZ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cs typeface="+mn-cs"/>
                </a:rPr>
                <a:t>Baholash o‘quv natijalariga qanchalik erishilganiga </a:t>
              </a:r>
              <a:r>
                <a:rPr kumimoji="0" lang="uz-Latn-UZ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cs typeface="+mn-cs"/>
                </a:rPr>
                <a:t>dalil</a:t>
              </a:r>
              <a:r>
                <a:rPr kumimoji="0" lang="uz-Latn-UZ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cs typeface="+mn-cs"/>
                </a:rPr>
                <a:t> to‘plashga qaratilgan.</a:t>
              </a:r>
              <a:endPara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+mn-cs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xmlns="" id="{AD02029A-0F9F-4B06-8436-7DEB63675FB3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52522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1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62" name="Freeform: Shape 61">
            <a:extLst>
              <a:ext uri="{FF2B5EF4-FFF2-40B4-BE49-F238E27FC236}">
                <a16:creationId xmlns:a16="http://schemas.microsoft.com/office/drawing/2014/main" xmlns="" id="{29FECDDE-A2EB-44F7-986F-4078D9105F48}"/>
              </a:ext>
            </a:extLst>
          </p:cNvPr>
          <p:cNvSpPr/>
          <p:nvPr/>
        </p:nvSpPr>
        <p:spPr>
          <a:xfrm>
            <a:off x="3588310" y="3702309"/>
            <a:ext cx="545863" cy="625153"/>
          </a:xfrm>
          <a:custGeom>
            <a:avLst/>
            <a:gdLst>
              <a:gd name="connsiteX0" fmla="*/ 272449 w 545863"/>
              <a:gd name="connsiteY0" fmla="*/ 497264 h 625153"/>
              <a:gd name="connsiteX1" fmla="*/ 288490 w 545863"/>
              <a:gd name="connsiteY1" fmla="*/ 513306 h 625153"/>
              <a:gd name="connsiteX2" fmla="*/ 272449 w 545863"/>
              <a:gd name="connsiteY2" fmla="*/ 529347 h 625153"/>
              <a:gd name="connsiteX3" fmla="*/ 256407 w 545863"/>
              <a:gd name="connsiteY3" fmla="*/ 513306 h 625153"/>
              <a:gd name="connsiteX4" fmla="*/ 272449 w 545863"/>
              <a:gd name="connsiteY4" fmla="*/ 497264 h 625153"/>
              <a:gd name="connsiteX5" fmla="*/ 432856 w 545863"/>
              <a:gd name="connsiteY5" fmla="*/ 328836 h 625153"/>
              <a:gd name="connsiteX6" fmla="*/ 448897 w 545863"/>
              <a:gd name="connsiteY6" fmla="*/ 344878 h 625153"/>
              <a:gd name="connsiteX7" fmla="*/ 432856 w 545863"/>
              <a:gd name="connsiteY7" fmla="*/ 360919 h 625153"/>
              <a:gd name="connsiteX8" fmla="*/ 416814 w 545863"/>
              <a:gd name="connsiteY8" fmla="*/ 344878 h 625153"/>
              <a:gd name="connsiteX9" fmla="*/ 432856 w 545863"/>
              <a:gd name="connsiteY9" fmla="*/ 328836 h 625153"/>
              <a:gd name="connsiteX10" fmla="*/ 112041 w 545863"/>
              <a:gd name="connsiteY10" fmla="*/ 328836 h 625153"/>
              <a:gd name="connsiteX11" fmla="*/ 128082 w 545863"/>
              <a:gd name="connsiteY11" fmla="*/ 344878 h 625153"/>
              <a:gd name="connsiteX12" fmla="*/ 112041 w 545863"/>
              <a:gd name="connsiteY12" fmla="*/ 360919 h 625153"/>
              <a:gd name="connsiteX13" fmla="*/ 95999 w 545863"/>
              <a:gd name="connsiteY13" fmla="*/ 344878 h 625153"/>
              <a:gd name="connsiteX14" fmla="*/ 112041 w 545863"/>
              <a:gd name="connsiteY14" fmla="*/ 328836 h 625153"/>
              <a:gd name="connsiteX15" fmla="*/ 256407 w 545863"/>
              <a:gd name="connsiteY15" fmla="*/ 232592 h 625153"/>
              <a:gd name="connsiteX16" fmla="*/ 288489 w 545863"/>
              <a:gd name="connsiteY16" fmla="*/ 232592 h 625153"/>
              <a:gd name="connsiteX17" fmla="*/ 288489 w 545863"/>
              <a:gd name="connsiteY17" fmla="*/ 338462 h 625153"/>
              <a:gd name="connsiteX18" fmla="*/ 363078 w 545863"/>
              <a:gd name="connsiteY18" fmla="*/ 413052 h 625153"/>
              <a:gd name="connsiteX19" fmla="*/ 340621 w 545863"/>
              <a:gd name="connsiteY19" fmla="*/ 435509 h 625153"/>
              <a:gd name="connsiteX20" fmla="*/ 261219 w 545863"/>
              <a:gd name="connsiteY20" fmla="*/ 356107 h 625153"/>
              <a:gd name="connsiteX21" fmla="*/ 256407 w 545863"/>
              <a:gd name="connsiteY21" fmla="*/ 344878 h 625153"/>
              <a:gd name="connsiteX22" fmla="*/ 272449 w 545863"/>
              <a:gd name="connsiteY22" fmla="*/ 176449 h 625153"/>
              <a:gd name="connsiteX23" fmla="*/ 288490 w 545863"/>
              <a:gd name="connsiteY23" fmla="*/ 192491 h 625153"/>
              <a:gd name="connsiteX24" fmla="*/ 272449 w 545863"/>
              <a:gd name="connsiteY24" fmla="*/ 208532 h 625153"/>
              <a:gd name="connsiteX25" fmla="*/ 256407 w 545863"/>
              <a:gd name="connsiteY25" fmla="*/ 192491 h 625153"/>
              <a:gd name="connsiteX26" fmla="*/ 272449 w 545863"/>
              <a:gd name="connsiteY26" fmla="*/ 176449 h 625153"/>
              <a:gd name="connsiteX27" fmla="*/ 272448 w 545863"/>
              <a:gd name="connsiteY27" fmla="*/ 128326 h 625153"/>
              <a:gd name="connsiteX28" fmla="*/ 47877 w 545863"/>
              <a:gd name="connsiteY28" fmla="*/ 352898 h 625153"/>
              <a:gd name="connsiteX29" fmla="*/ 272448 w 545863"/>
              <a:gd name="connsiteY29" fmla="*/ 577469 h 625153"/>
              <a:gd name="connsiteX30" fmla="*/ 497019 w 545863"/>
              <a:gd name="connsiteY30" fmla="*/ 352898 h 625153"/>
              <a:gd name="connsiteX31" fmla="*/ 272448 w 545863"/>
              <a:gd name="connsiteY31" fmla="*/ 128326 h 625153"/>
              <a:gd name="connsiteX32" fmla="*/ 176203 w 545863"/>
              <a:gd name="connsiteY32" fmla="*/ 0 h 625153"/>
              <a:gd name="connsiteX33" fmla="*/ 368693 w 545863"/>
              <a:gd name="connsiteY33" fmla="*/ 0 h 625153"/>
              <a:gd name="connsiteX34" fmla="*/ 368693 w 545863"/>
              <a:gd name="connsiteY34" fmla="*/ 48122 h 625153"/>
              <a:gd name="connsiteX35" fmla="*/ 296509 w 545863"/>
              <a:gd name="connsiteY35" fmla="*/ 48122 h 625153"/>
              <a:gd name="connsiteX36" fmla="*/ 296509 w 545863"/>
              <a:gd name="connsiteY36" fmla="*/ 81808 h 625153"/>
              <a:gd name="connsiteX37" fmla="*/ 424835 w 545863"/>
              <a:gd name="connsiteY37" fmla="*/ 126722 h 625153"/>
              <a:gd name="connsiteX38" fmla="*/ 452105 w 545863"/>
              <a:gd name="connsiteY38" fmla="*/ 98651 h 625153"/>
              <a:gd name="connsiteX39" fmla="*/ 485790 w 545863"/>
              <a:gd name="connsiteY39" fmla="*/ 99453 h 625153"/>
              <a:gd name="connsiteX40" fmla="*/ 486592 w 545863"/>
              <a:gd name="connsiteY40" fmla="*/ 133138 h 625153"/>
              <a:gd name="connsiteX41" fmla="*/ 462531 w 545863"/>
              <a:gd name="connsiteY41" fmla="*/ 157200 h 625153"/>
              <a:gd name="connsiteX42" fmla="*/ 505039 w 545863"/>
              <a:gd name="connsiteY42" fmla="*/ 496463 h 625153"/>
              <a:gd name="connsiteX43" fmla="*/ 181818 w 545863"/>
              <a:gd name="connsiteY43" fmla="*/ 609550 h 625153"/>
              <a:gd name="connsiteX44" fmla="*/ 2161 w 545863"/>
              <a:gd name="connsiteY44" fmla="*/ 318410 h 625153"/>
              <a:gd name="connsiteX45" fmla="*/ 248387 w 545863"/>
              <a:gd name="connsiteY45" fmla="*/ 81006 h 625153"/>
              <a:gd name="connsiteX46" fmla="*/ 248387 w 545863"/>
              <a:gd name="connsiteY46" fmla="*/ 48122 h 625153"/>
              <a:gd name="connsiteX47" fmla="*/ 176203 w 545863"/>
              <a:gd name="connsiteY47" fmla="*/ 48122 h 6251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545863" h="625153">
                <a:moveTo>
                  <a:pt x="272449" y="497264"/>
                </a:moveTo>
                <a:cubicBezTo>
                  <a:pt x="281308" y="497264"/>
                  <a:pt x="288490" y="504446"/>
                  <a:pt x="288490" y="513306"/>
                </a:cubicBezTo>
                <a:cubicBezTo>
                  <a:pt x="288490" y="522165"/>
                  <a:pt x="281308" y="529347"/>
                  <a:pt x="272449" y="529347"/>
                </a:cubicBezTo>
                <a:cubicBezTo>
                  <a:pt x="263589" y="529347"/>
                  <a:pt x="256407" y="522165"/>
                  <a:pt x="256407" y="513306"/>
                </a:cubicBezTo>
                <a:cubicBezTo>
                  <a:pt x="256407" y="504446"/>
                  <a:pt x="263589" y="497264"/>
                  <a:pt x="272449" y="497264"/>
                </a:cubicBezTo>
                <a:close/>
                <a:moveTo>
                  <a:pt x="432856" y="328836"/>
                </a:moveTo>
                <a:cubicBezTo>
                  <a:pt x="441715" y="328836"/>
                  <a:pt x="448897" y="336018"/>
                  <a:pt x="448897" y="344878"/>
                </a:cubicBezTo>
                <a:cubicBezTo>
                  <a:pt x="448897" y="353737"/>
                  <a:pt x="441715" y="360919"/>
                  <a:pt x="432856" y="360919"/>
                </a:cubicBezTo>
                <a:cubicBezTo>
                  <a:pt x="423996" y="360919"/>
                  <a:pt x="416814" y="353737"/>
                  <a:pt x="416814" y="344878"/>
                </a:cubicBezTo>
                <a:cubicBezTo>
                  <a:pt x="416814" y="336018"/>
                  <a:pt x="423996" y="328836"/>
                  <a:pt x="432856" y="328836"/>
                </a:cubicBezTo>
                <a:close/>
                <a:moveTo>
                  <a:pt x="112041" y="328836"/>
                </a:moveTo>
                <a:cubicBezTo>
                  <a:pt x="120900" y="328836"/>
                  <a:pt x="128082" y="336018"/>
                  <a:pt x="128082" y="344878"/>
                </a:cubicBezTo>
                <a:cubicBezTo>
                  <a:pt x="128082" y="353737"/>
                  <a:pt x="120900" y="360919"/>
                  <a:pt x="112041" y="360919"/>
                </a:cubicBezTo>
                <a:cubicBezTo>
                  <a:pt x="103181" y="360919"/>
                  <a:pt x="95999" y="353737"/>
                  <a:pt x="95999" y="344878"/>
                </a:cubicBezTo>
                <a:cubicBezTo>
                  <a:pt x="95999" y="336018"/>
                  <a:pt x="103181" y="328836"/>
                  <a:pt x="112041" y="328836"/>
                </a:cubicBezTo>
                <a:close/>
                <a:moveTo>
                  <a:pt x="256407" y="232592"/>
                </a:moveTo>
                <a:lnTo>
                  <a:pt x="288489" y="232592"/>
                </a:lnTo>
                <a:lnTo>
                  <a:pt x="288489" y="338462"/>
                </a:lnTo>
                <a:lnTo>
                  <a:pt x="363078" y="413052"/>
                </a:lnTo>
                <a:lnTo>
                  <a:pt x="340621" y="435509"/>
                </a:lnTo>
                <a:lnTo>
                  <a:pt x="261219" y="356107"/>
                </a:lnTo>
                <a:cubicBezTo>
                  <a:pt x="258011" y="352899"/>
                  <a:pt x="256407" y="348889"/>
                  <a:pt x="256407" y="344878"/>
                </a:cubicBezTo>
                <a:close/>
                <a:moveTo>
                  <a:pt x="272449" y="176449"/>
                </a:moveTo>
                <a:cubicBezTo>
                  <a:pt x="281308" y="176449"/>
                  <a:pt x="288490" y="183631"/>
                  <a:pt x="288490" y="192491"/>
                </a:cubicBezTo>
                <a:cubicBezTo>
                  <a:pt x="288490" y="201350"/>
                  <a:pt x="281308" y="208532"/>
                  <a:pt x="272449" y="208532"/>
                </a:cubicBezTo>
                <a:cubicBezTo>
                  <a:pt x="263589" y="208532"/>
                  <a:pt x="256407" y="201350"/>
                  <a:pt x="256407" y="192491"/>
                </a:cubicBezTo>
                <a:cubicBezTo>
                  <a:pt x="256407" y="183631"/>
                  <a:pt x="263589" y="176449"/>
                  <a:pt x="272449" y="176449"/>
                </a:cubicBezTo>
                <a:close/>
                <a:moveTo>
                  <a:pt x="272448" y="128326"/>
                </a:moveTo>
                <a:cubicBezTo>
                  <a:pt x="148132" y="128326"/>
                  <a:pt x="47877" y="228582"/>
                  <a:pt x="47877" y="352898"/>
                </a:cubicBezTo>
                <a:cubicBezTo>
                  <a:pt x="47877" y="477214"/>
                  <a:pt x="148132" y="577469"/>
                  <a:pt x="272448" y="577469"/>
                </a:cubicBezTo>
                <a:cubicBezTo>
                  <a:pt x="396764" y="577469"/>
                  <a:pt x="497019" y="477214"/>
                  <a:pt x="497019" y="352898"/>
                </a:cubicBezTo>
                <a:cubicBezTo>
                  <a:pt x="497019" y="228582"/>
                  <a:pt x="396764" y="128326"/>
                  <a:pt x="272448" y="128326"/>
                </a:cubicBezTo>
                <a:close/>
                <a:moveTo>
                  <a:pt x="176203" y="0"/>
                </a:moveTo>
                <a:lnTo>
                  <a:pt x="368693" y="0"/>
                </a:lnTo>
                <a:lnTo>
                  <a:pt x="368693" y="48122"/>
                </a:lnTo>
                <a:lnTo>
                  <a:pt x="296509" y="48122"/>
                </a:lnTo>
                <a:lnTo>
                  <a:pt x="296509" y="81808"/>
                </a:lnTo>
                <a:cubicBezTo>
                  <a:pt x="342225" y="85016"/>
                  <a:pt x="386337" y="101057"/>
                  <a:pt x="424835" y="126722"/>
                </a:cubicBezTo>
                <a:lnTo>
                  <a:pt x="452105" y="98651"/>
                </a:lnTo>
                <a:cubicBezTo>
                  <a:pt x="461729" y="89828"/>
                  <a:pt x="476968" y="90630"/>
                  <a:pt x="485790" y="99453"/>
                </a:cubicBezTo>
                <a:cubicBezTo>
                  <a:pt x="495415" y="109077"/>
                  <a:pt x="495415" y="123514"/>
                  <a:pt x="486592" y="133138"/>
                </a:cubicBezTo>
                <a:lnTo>
                  <a:pt x="462531" y="157200"/>
                </a:lnTo>
                <a:cubicBezTo>
                  <a:pt x="553963" y="246227"/>
                  <a:pt x="573212" y="387386"/>
                  <a:pt x="505039" y="496463"/>
                </a:cubicBezTo>
                <a:cubicBezTo>
                  <a:pt x="436866" y="605540"/>
                  <a:pt x="302925" y="652058"/>
                  <a:pt x="181818" y="609550"/>
                </a:cubicBezTo>
                <a:cubicBezTo>
                  <a:pt x="60710" y="567042"/>
                  <a:pt x="-13880" y="445934"/>
                  <a:pt x="2161" y="318410"/>
                </a:cubicBezTo>
                <a:cubicBezTo>
                  <a:pt x="18202" y="190885"/>
                  <a:pt x="120863" y="92234"/>
                  <a:pt x="248387" y="81006"/>
                </a:cubicBezTo>
                <a:lnTo>
                  <a:pt x="248387" y="48122"/>
                </a:lnTo>
                <a:lnTo>
                  <a:pt x="176203" y="48122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 w="7938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Graphic 43" descr="Puzzle">
            <a:extLst>
              <a:ext uri="{FF2B5EF4-FFF2-40B4-BE49-F238E27FC236}">
                <a16:creationId xmlns:a16="http://schemas.microsoft.com/office/drawing/2014/main" xmlns="" id="{DC3D221B-3009-4697-ADF3-64F3684CBBD0}"/>
              </a:ext>
            </a:extLst>
          </p:cNvPr>
          <p:cNvSpPr/>
          <p:nvPr/>
        </p:nvSpPr>
        <p:spPr>
          <a:xfrm>
            <a:off x="4540171" y="4561521"/>
            <a:ext cx="641631" cy="641631"/>
          </a:xfrm>
          <a:custGeom>
            <a:avLst/>
            <a:gdLst>
              <a:gd name="connsiteX0" fmla="*/ 414654 w 641630"/>
              <a:gd name="connsiteY0" fmla="*/ 486837 h 641630"/>
              <a:gd name="connsiteX1" fmla="*/ 380166 w 641630"/>
              <a:gd name="connsiteY1" fmla="*/ 380968 h 641630"/>
              <a:gd name="connsiteX2" fmla="*/ 385781 w 641630"/>
              <a:gd name="connsiteY2" fmla="*/ 375354 h 641630"/>
              <a:gd name="connsiteX3" fmla="*/ 493254 w 641630"/>
              <a:gd name="connsiteY3" fmla="*/ 408238 h 641630"/>
              <a:gd name="connsiteX4" fmla="*/ 550198 w 641630"/>
              <a:gd name="connsiteY4" fmla="*/ 453954 h 641630"/>
              <a:gd name="connsiteX5" fmla="*/ 641631 w 641630"/>
              <a:gd name="connsiteY5" fmla="*/ 362521 h 641630"/>
              <a:gd name="connsiteX6" fmla="*/ 505284 w 641630"/>
              <a:gd name="connsiteY6" fmla="*/ 226175 h 641630"/>
              <a:gd name="connsiteX7" fmla="*/ 551000 w 641630"/>
              <a:gd name="connsiteY7" fmla="*/ 169230 h 641630"/>
              <a:gd name="connsiteX8" fmla="*/ 583884 w 641630"/>
              <a:gd name="connsiteY8" fmla="*/ 61757 h 641630"/>
              <a:gd name="connsiteX9" fmla="*/ 578270 w 641630"/>
              <a:gd name="connsiteY9" fmla="*/ 56143 h 641630"/>
              <a:gd name="connsiteX10" fmla="*/ 472401 w 641630"/>
              <a:gd name="connsiteY10" fmla="*/ 90630 h 641630"/>
              <a:gd name="connsiteX11" fmla="*/ 415456 w 641630"/>
              <a:gd name="connsiteY11" fmla="*/ 136347 h 641630"/>
              <a:gd name="connsiteX12" fmla="*/ 279109 w 641630"/>
              <a:gd name="connsiteY12" fmla="*/ 0 h 641630"/>
              <a:gd name="connsiteX13" fmla="*/ 186875 w 641630"/>
              <a:gd name="connsiteY13" fmla="*/ 91432 h 641630"/>
              <a:gd name="connsiteX14" fmla="*/ 232591 w 641630"/>
              <a:gd name="connsiteY14" fmla="*/ 148377 h 641630"/>
              <a:gd name="connsiteX15" fmla="*/ 267079 w 641630"/>
              <a:gd name="connsiteY15" fmla="*/ 254246 h 641630"/>
              <a:gd name="connsiteX16" fmla="*/ 261465 w 641630"/>
              <a:gd name="connsiteY16" fmla="*/ 259861 h 641630"/>
              <a:gd name="connsiteX17" fmla="*/ 153991 w 641630"/>
              <a:gd name="connsiteY17" fmla="*/ 226977 h 641630"/>
              <a:gd name="connsiteX18" fmla="*/ 97047 w 641630"/>
              <a:gd name="connsiteY18" fmla="*/ 181261 h 641630"/>
              <a:gd name="connsiteX19" fmla="*/ 0 w 641630"/>
              <a:gd name="connsiteY19" fmla="*/ 279109 h 641630"/>
              <a:gd name="connsiteX20" fmla="*/ 136347 w 641630"/>
              <a:gd name="connsiteY20" fmla="*/ 415456 h 641630"/>
              <a:gd name="connsiteX21" fmla="*/ 90630 w 641630"/>
              <a:gd name="connsiteY21" fmla="*/ 472401 h 641630"/>
              <a:gd name="connsiteX22" fmla="*/ 57747 w 641630"/>
              <a:gd name="connsiteY22" fmla="*/ 579874 h 641630"/>
              <a:gd name="connsiteX23" fmla="*/ 63361 w 641630"/>
              <a:gd name="connsiteY23" fmla="*/ 585488 h 641630"/>
              <a:gd name="connsiteX24" fmla="*/ 169230 w 641630"/>
              <a:gd name="connsiteY24" fmla="*/ 551000 h 641630"/>
              <a:gd name="connsiteX25" fmla="*/ 226175 w 641630"/>
              <a:gd name="connsiteY25" fmla="*/ 505284 h 641630"/>
              <a:gd name="connsiteX26" fmla="*/ 362521 w 641630"/>
              <a:gd name="connsiteY26" fmla="*/ 641631 h 641630"/>
              <a:gd name="connsiteX27" fmla="*/ 460370 w 641630"/>
              <a:gd name="connsiteY27" fmla="*/ 543782 h 641630"/>
              <a:gd name="connsiteX28" fmla="*/ 414654 w 641630"/>
              <a:gd name="connsiteY28" fmla="*/ 486837 h 641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41630" h="641630">
                <a:moveTo>
                  <a:pt x="414654" y="486837"/>
                </a:moveTo>
                <a:cubicBezTo>
                  <a:pt x="361719" y="488441"/>
                  <a:pt x="342470" y="420268"/>
                  <a:pt x="380166" y="380968"/>
                </a:cubicBezTo>
                <a:lnTo>
                  <a:pt x="385781" y="375354"/>
                </a:lnTo>
                <a:cubicBezTo>
                  <a:pt x="425080" y="337658"/>
                  <a:pt x="494858" y="355303"/>
                  <a:pt x="493254" y="408238"/>
                </a:cubicBezTo>
                <a:cubicBezTo>
                  <a:pt x="492452" y="438715"/>
                  <a:pt x="528543" y="475609"/>
                  <a:pt x="550198" y="453954"/>
                </a:cubicBezTo>
                <a:lnTo>
                  <a:pt x="641631" y="362521"/>
                </a:lnTo>
                <a:lnTo>
                  <a:pt x="505284" y="226175"/>
                </a:lnTo>
                <a:cubicBezTo>
                  <a:pt x="483629" y="204520"/>
                  <a:pt x="520523" y="168428"/>
                  <a:pt x="551000" y="169230"/>
                </a:cubicBezTo>
                <a:cubicBezTo>
                  <a:pt x="603935" y="170834"/>
                  <a:pt x="621580" y="101057"/>
                  <a:pt x="583884" y="61757"/>
                </a:cubicBezTo>
                <a:lnTo>
                  <a:pt x="578270" y="56143"/>
                </a:lnTo>
                <a:cubicBezTo>
                  <a:pt x="538970" y="18447"/>
                  <a:pt x="470797" y="37696"/>
                  <a:pt x="472401" y="90630"/>
                </a:cubicBezTo>
                <a:cubicBezTo>
                  <a:pt x="473203" y="121108"/>
                  <a:pt x="437111" y="158002"/>
                  <a:pt x="415456" y="136347"/>
                </a:cubicBezTo>
                <a:lnTo>
                  <a:pt x="279109" y="0"/>
                </a:lnTo>
                <a:lnTo>
                  <a:pt x="186875" y="91432"/>
                </a:lnTo>
                <a:cubicBezTo>
                  <a:pt x="165220" y="113087"/>
                  <a:pt x="202114" y="149179"/>
                  <a:pt x="232591" y="148377"/>
                </a:cubicBezTo>
                <a:cubicBezTo>
                  <a:pt x="285526" y="146773"/>
                  <a:pt x="304775" y="214946"/>
                  <a:pt x="267079" y="254246"/>
                </a:cubicBezTo>
                <a:lnTo>
                  <a:pt x="261465" y="259861"/>
                </a:lnTo>
                <a:cubicBezTo>
                  <a:pt x="222165" y="297556"/>
                  <a:pt x="152387" y="279911"/>
                  <a:pt x="153991" y="226977"/>
                </a:cubicBezTo>
                <a:cubicBezTo>
                  <a:pt x="154793" y="196499"/>
                  <a:pt x="118702" y="159606"/>
                  <a:pt x="97047" y="181261"/>
                </a:cubicBezTo>
                <a:lnTo>
                  <a:pt x="0" y="279109"/>
                </a:lnTo>
                <a:lnTo>
                  <a:pt x="136347" y="415456"/>
                </a:lnTo>
                <a:cubicBezTo>
                  <a:pt x="158002" y="437111"/>
                  <a:pt x="121108" y="473203"/>
                  <a:pt x="90630" y="472401"/>
                </a:cubicBezTo>
                <a:cubicBezTo>
                  <a:pt x="37696" y="470797"/>
                  <a:pt x="20051" y="540574"/>
                  <a:pt x="57747" y="579874"/>
                </a:cubicBezTo>
                <a:lnTo>
                  <a:pt x="63361" y="585488"/>
                </a:lnTo>
                <a:cubicBezTo>
                  <a:pt x="102661" y="623184"/>
                  <a:pt x="170834" y="603935"/>
                  <a:pt x="169230" y="551000"/>
                </a:cubicBezTo>
                <a:cubicBezTo>
                  <a:pt x="168428" y="520523"/>
                  <a:pt x="204520" y="483629"/>
                  <a:pt x="226175" y="505284"/>
                </a:cubicBezTo>
                <a:lnTo>
                  <a:pt x="362521" y="641631"/>
                </a:lnTo>
                <a:lnTo>
                  <a:pt x="460370" y="543782"/>
                </a:lnTo>
                <a:cubicBezTo>
                  <a:pt x="482025" y="522127"/>
                  <a:pt x="445933" y="486035"/>
                  <a:pt x="414654" y="486837"/>
                </a:cubicBezTo>
                <a:close/>
              </a:path>
            </a:pathLst>
          </a:custGeom>
          <a:solidFill>
            <a:srgbClr val="000000">
              <a:alpha val="40000"/>
            </a:srgbClr>
          </a:solidFill>
          <a:ln w="7938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Graphic 44" descr="Fire">
            <a:extLst>
              <a:ext uri="{FF2B5EF4-FFF2-40B4-BE49-F238E27FC236}">
                <a16:creationId xmlns:a16="http://schemas.microsoft.com/office/drawing/2014/main" xmlns="" id="{8FCB858E-DABF-40FF-B631-8233933D5637}"/>
              </a:ext>
            </a:extLst>
          </p:cNvPr>
          <p:cNvSpPr/>
          <p:nvPr/>
        </p:nvSpPr>
        <p:spPr>
          <a:xfrm>
            <a:off x="5861382" y="4756168"/>
            <a:ext cx="465182" cy="689753"/>
          </a:xfrm>
          <a:custGeom>
            <a:avLst/>
            <a:gdLst>
              <a:gd name="connsiteX0" fmla="*/ 443922 w 465182"/>
              <a:gd name="connsiteY0" fmla="*/ 355303 h 689753"/>
              <a:gd name="connsiteX1" fmla="*/ 338855 w 465182"/>
              <a:gd name="connsiteY1" fmla="*/ 447538 h 689753"/>
              <a:gd name="connsiteX2" fmla="*/ 304367 w 465182"/>
              <a:gd name="connsiteY2" fmla="*/ 322420 h 689753"/>
              <a:gd name="connsiteX3" fmla="*/ 196092 w 465182"/>
              <a:gd name="connsiteY3" fmla="*/ 0 h 689753"/>
              <a:gd name="connsiteX4" fmla="*/ 113482 w 465182"/>
              <a:gd name="connsiteY4" fmla="*/ 255048 h 689753"/>
              <a:gd name="connsiteX5" fmla="*/ 17237 w 465182"/>
              <a:gd name="connsiteY5" fmla="*/ 367334 h 689753"/>
              <a:gd name="connsiteX6" fmla="*/ 95837 w 465182"/>
              <a:gd name="connsiteY6" fmla="*/ 644037 h 689753"/>
              <a:gd name="connsiteX7" fmla="*/ 143959 w 465182"/>
              <a:gd name="connsiteY7" fmla="*/ 387385 h 689753"/>
              <a:gd name="connsiteX8" fmla="*/ 176041 w 465182"/>
              <a:gd name="connsiteY8" fmla="*/ 563833 h 689753"/>
              <a:gd name="connsiteX9" fmla="*/ 234590 w 465182"/>
              <a:gd name="connsiteY9" fmla="*/ 689753 h 689753"/>
              <a:gd name="connsiteX10" fmla="*/ 451140 w 465182"/>
              <a:gd name="connsiteY10" fmla="*/ 543782 h 689753"/>
              <a:gd name="connsiteX11" fmla="*/ 443922 w 465182"/>
              <a:gd name="connsiteY11" fmla="*/ 355303 h 689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65182" h="689753">
                <a:moveTo>
                  <a:pt x="443922" y="355303"/>
                </a:moveTo>
                <a:cubicBezTo>
                  <a:pt x="458358" y="413852"/>
                  <a:pt x="398206" y="471599"/>
                  <a:pt x="338855" y="447538"/>
                </a:cubicBezTo>
                <a:cubicBezTo>
                  <a:pt x="289128" y="429893"/>
                  <a:pt x="269879" y="372146"/>
                  <a:pt x="304367" y="322420"/>
                </a:cubicBezTo>
                <a:cubicBezTo>
                  <a:pt x="382165" y="218957"/>
                  <a:pt x="325220" y="56143"/>
                  <a:pt x="196092" y="0"/>
                </a:cubicBezTo>
                <a:cubicBezTo>
                  <a:pt x="254641" y="110681"/>
                  <a:pt x="164812" y="212540"/>
                  <a:pt x="113482" y="255048"/>
                </a:cubicBezTo>
                <a:cubicBezTo>
                  <a:pt x="62151" y="297556"/>
                  <a:pt x="27664" y="341668"/>
                  <a:pt x="17237" y="367334"/>
                </a:cubicBezTo>
                <a:cubicBezTo>
                  <a:pt x="-34895" y="494056"/>
                  <a:pt x="42903" y="615164"/>
                  <a:pt x="95837" y="644037"/>
                </a:cubicBezTo>
                <a:cubicBezTo>
                  <a:pt x="71776" y="589498"/>
                  <a:pt x="49319" y="485233"/>
                  <a:pt x="143959" y="387385"/>
                </a:cubicBezTo>
                <a:cubicBezTo>
                  <a:pt x="143959" y="387385"/>
                  <a:pt x="116690" y="491650"/>
                  <a:pt x="176041" y="563833"/>
                </a:cubicBezTo>
                <a:cubicBezTo>
                  <a:pt x="235392" y="636017"/>
                  <a:pt x="234590" y="689753"/>
                  <a:pt x="234590" y="689753"/>
                </a:cubicBezTo>
                <a:cubicBezTo>
                  <a:pt x="326824" y="689753"/>
                  <a:pt x="414246" y="634413"/>
                  <a:pt x="451140" y="543782"/>
                </a:cubicBezTo>
                <a:cubicBezTo>
                  <a:pt x="479212" y="490046"/>
                  <a:pt x="481618" y="405029"/>
                  <a:pt x="443922" y="355303"/>
                </a:cubicBezTo>
              </a:path>
            </a:pathLst>
          </a:custGeom>
          <a:solidFill>
            <a:srgbClr val="000000">
              <a:alpha val="40000"/>
            </a:srgbClr>
          </a:solidFill>
          <a:ln w="7938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Freeform: Shape 60">
            <a:extLst>
              <a:ext uri="{FF2B5EF4-FFF2-40B4-BE49-F238E27FC236}">
                <a16:creationId xmlns:a16="http://schemas.microsoft.com/office/drawing/2014/main" xmlns="" id="{C2E2E5AF-8965-4CB7-BAC2-891409256216}"/>
              </a:ext>
            </a:extLst>
          </p:cNvPr>
          <p:cNvSpPr/>
          <p:nvPr/>
        </p:nvSpPr>
        <p:spPr>
          <a:xfrm>
            <a:off x="6998279" y="4545038"/>
            <a:ext cx="645958" cy="643769"/>
          </a:xfrm>
          <a:custGeom>
            <a:avLst/>
            <a:gdLst>
              <a:gd name="connsiteX0" fmla="*/ 147533 w 645958"/>
              <a:gd name="connsiteY0" fmla="*/ 448087 h 643769"/>
              <a:gd name="connsiteX1" fmla="*/ 169978 w 645958"/>
              <a:gd name="connsiteY1" fmla="*/ 467824 h 643769"/>
              <a:gd name="connsiteX2" fmla="*/ 177998 w 645958"/>
              <a:gd name="connsiteY2" fmla="*/ 505520 h 643769"/>
              <a:gd name="connsiteX3" fmla="*/ 78545 w 645958"/>
              <a:gd name="connsiteY3" fmla="*/ 559257 h 643769"/>
              <a:gd name="connsiteX4" fmla="*/ 132282 w 645958"/>
              <a:gd name="connsiteY4" fmla="*/ 459804 h 643769"/>
              <a:gd name="connsiteX5" fmla="*/ 147533 w 645958"/>
              <a:gd name="connsiteY5" fmla="*/ 448087 h 643769"/>
              <a:gd name="connsiteX6" fmla="*/ 408185 w 645958"/>
              <a:gd name="connsiteY6" fmla="*/ 442159 h 643769"/>
              <a:gd name="connsiteX7" fmla="*/ 421018 w 645958"/>
              <a:gd name="connsiteY7" fmla="*/ 475043 h 643769"/>
              <a:gd name="connsiteX8" fmla="*/ 414601 w 645958"/>
              <a:gd name="connsiteY8" fmla="*/ 507125 h 643769"/>
              <a:gd name="connsiteX9" fmla="*/ 287077 w 645958"/>
              <a:gd name="connsiteY9" fmla="*/ 634649 h 643769"/>
              <a:gd name="connsiteX10" fmla="*/ 236548 w 645958"/>
              <a:gd name="connsiteY10" fmla="*/ 607380 h 643769"/>
              <a:gd name="connsiteX11" fmla="*/ 261411 w 645958"/>
              <a:gd name="connsiteY11" fmla="*/ 493490 h 643769"/>
              <a:gd name="connsiteX12" fmla="*/ 408185 w 645958"/>
              <a:gd name="connsiteY12" fmla="*/ 442159 h 643769"/>
              <a:gd name="connsiteX13" fmla="*/ 151431 w 645958"/>
              <a:gd name="connsiteY13" fmla="*/ 221098 h 643769"/>
              <a:gd name="connsiteX14" fmla="*/ 168374 w 645958"/>
              <a:gd name="connsiteY14" fmla="*/ 222401 h 643769"/>
              <a:gd name="connsiteX15" fmla="*/ 195643 w 645958"/>
              <a:gd name="connsiteY15" fmla="*/ 232828 h 643769"/>
              <a:gd name="connsiteX16" fmla="*/ 142709 w 645958"/>
              <a:gd name="connsiteY16" fmla="*/ 382810 h 643769"/>
              <a:gd name="connsiteX17" fmla="*/ 36038 w 645958"/>
              <a:gd name="connsiteY17" fmla="*/ 406871 h 643769"/>
              <a:gd name="connsiteX18" fmla="*/ 8768 w 645958"/>
              <a:gd name="connsiteY18" fmla="*/ 356341 h 643769"/>
              <a:gd name="connsiteX19" fmla="*/ 136292 w 645958"/>
              <a:gd name="connsiteY19" fmla="*/ 228817 h 643769"/>
              <a:gd name="connsiteX20" fmla="*/ 151431 w 645958"/>
              <a:gd name="connsiteY20" fmla="*/ 221098 h 643769"/>
              <a:gd name="connsiteX21" fmla="*/ 462020 w 645958"/>
              <a:gd name="connsiteY21" fmla="*/ 127560 h 643769"/>
              <a:gd name="connsiteX22" fmla="*/ 428234 w 645958"/>
              <a:gd name="connsiteY22" fmla="*/ 141395 h 643769"/>
              <a:gd name="connsiteX23" fmla="*/ 428234 w 645958"/>
              <a:gd name="connsiteY23" fmla="*/ 209568 h 643769"/>
              <a:gd name="connsiteX24" fmla="*/ 496408 w 645958"/>
              <a:gd name="connsiteY24" fmla="*/ 209568 h 643769"/>
              <a:gd name="connsiteX25" fmla="*/ 496408 w 645958"/>
              <a:gd name="connsiteY25" fmla="*/ 141395 h 643769"/>
              <a:gd name="connsiteX26" fmla="*/ 462020 w 645958"/>
              <a:gd name="connsiteY26" fmla="*/ 127560 h 643769"/>
              <a:gd name="connsiteX27" fmla="*/ 455504 w 645958"/>
              <a:gd name="connsiteY27" fmla="*/ 36328 h 643769"/>
              <a:gd name="connsiteX28" fmla="*/ 541322 w 645958"/>
              <a:gd name="connsiteY28" fmla="*/ 95679 h 643769"/>
              <a:gd name="connsiteX29" fmla="*/ 602277 w 645958"/>
              <a:gd name="connsiteY29" fmla="*/ 183903 h 643769"/>
              <a:gd name="connsiteX30" fmla="*/ 498012 w 645958"/>
              <a:gd name="connsiteY30" fmla="*/ 336290 h 643769"/>
              <a:gd name="connsiteX31" fmla="*/ 220506 w 645958"/>
              <a:gd name="connsiteY31" fmla="*/ 467023 h 643769"/>
              <a:gd name="connsiteX32" fmla="*/ 170780 w 645958"/>
              <a:gd name="connsiteY32" fmla="*/ 417296 h 643769"/>
              <a:gd name="connsiteX33" fmla="*/ 302314 w 645958"/>
              <a:gd name="connsiteY33" fmla="*/ 140593 h 643769"/>
              <a:gd name="connsiteX34" fmla="*/ 455504 w 645958"/>
              <a:gd name="connsiteY34" fmla="*/ 36328 h 643769"/>
              <a:gd name="connsiteX35" fmla="*/ 623670 w 645958"/>
              <a:gd name="connsiteY35" fmla="*/ 10 h 643769"/>
              <a:gd name="connsiteX36" fmla="*/ 642380 w 645958"/>
              <a:gd name="connsiteY36" fmla="*/ 4246 h 643769"/>
              <a:gd name="connsiteX37" fmla="*/ 617517 w 645958"/>
              <a:gd name="connsiteY37" fmla="*/ 141395 h 643769"/>
              <a:gd name="connsiteX38" fmla="*/ 564582 w 645958"/>
              <a:gd name="connsiteY38" fmla="*/ 74023 h 643769"/>
              <a:gd name="connsiteX39" fmla="*/ 498814 w 645958"/>
              <a:gd name="connsiteY39" fmla="*/ 21891 h 643769"/>
              <a:gd name="connsiteX40" fmla="*/ 623670 w 645958"/>
              <a:gd name="connsiteY40" fmla="*/ 10 h 6437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645958" h="643769">
                <a:moveTo>
                  <a:pt x="147533" y="448087"/>
                </a:moveTo>
                <a:cubicBezTo>
                  <a:pt x="158850" y="443612"/>
                  <a:pt x="160354" y="458200"/>
                  <a:pt x="169978" y="467824"/>
                </a:cubicBezTo>
                <a:cubicBezTo>
                  <a:pt x="182810" y="479855"/>
                  <a:pt x="204465" y="478251"/>
                  <a:pt x="177998" y="505520"/>
                </a:cubicBezTo>
                <a:cubicBezTo>
                  <a:pt x="151531" y="531987"/>
                  <a:pt x="91378" y="572089"/>
                  <a:pt x="78545" y="559257"/>
                </a:cubicBezTo>
                <a:cubicBezTo>
                  <a:pt x="66515" y="546424"/>
                  <a:pt x="105815" y="486271"/>
                  <a:pt x="132282" y="459804"/>
                </a:cubicBezTo>
                <a:cubicBezTo>
                  <a:pt x="138899" y="453187"/>
                  <a:pt x="143761" y="449578"/>
                  <a:pt x="147533" y="448087"/>
                </a:cubicBezTo>
                <a:close/>
                <a:moveTo>
                  <a:pt x="408185" y="442159"/>
                </a:moveTo>
                <a:lnTo>
                  <a:pt x="421018" y="475043"/>
                </a:lnTo>
                <a:cubicBezTo>
                  <a:pt x="425830" y="486271"/>
                  <a:pt x="422622" y="499105"/>
                  <a:pt x="414601" y="507125"/>
                </a:cubicBezTo>
                <a:lnTo>
                  <a:pt x="287077" y="634649"/>
                </a:lnTo>
                <a:cubicBezTo>
                  <a:pt x="265421" y="656304"/>
                  <a:pt x="230131" y="636253"/>
                  <a:pt x="236548" y="607380"/>
                </a:cubicBezTo>
                <a:lnTo>
                  <a:pt x="261411" y="493490"/>
                </a:lnTo>
                <a:cubicBezTo>
                  <a:pt x="303118" y="485469"/>
                  <a:pt x="354448" y="470230"/>
                  <a:pt x="408185" y="442159"/>
                </a:cubicBezTo>
                <a:close/>
                <a:moveTo>
                  <a:pt x="151431" y="221098"/>
                </a:moveTo>
                <a:cubicBezTo>
                  <a:pt x="156945" y="219995"/>
                  <a:pt x="162760" y="220396"/>
                  <a:pt x="168374" y="222401"/>
                </a:cubicBezTo>
                <a:lnTo>
                  <a:pt x="195643" y="232828"/>
                </a:lnTo>
                <a:cubicBezTo>
                  <a:pt x="165968" y="288970"/>
                  <a:pt x="151531" y="342707"/>
                  <a:pt x="142709" y="382810"/>
                </a:cubicBezTo>
                <a:lnTo>
                  <a:pt x="36038" y="406871"/>
                </a:lnTo>
                <a:cubicBezTo>
                  <a:pt x="7164" y="413287"/>
                  <a:pt x="-12085" y="377195"/>
                  <a:pt x="8768" y="356341"/>
                </a:cubicBezTo>
                <a:lnTo>
                  <a:pt x="136292" y="228817"/>
                </a:lnTo>
                <a:cubicBezTo>
                  <a:pt x="140704" y="224807"/>
                  <a:pt x="145917" y="222200"/>
                  <a:pt x="151431" y="221098"/>
                </a:cubicBezTo>
                <a:close/>
                <a:moveTo>
                  <a:pt x="462020" y="127560"/>
                </a:moveTo>
                <a:cubicBezTo>
                  <a:pt x="449689" y="127560"/>
                  <a:pt x="437458" y="132171"/>
                  <a:pt x="428234" y="141395"/>
                </a:cubicBezTo>
                <a:cubicBezTo>
                  <a:pt x="409787" y="160644"/>
                  <a:pt x="409787" y="191121"/>
                  <a:pt x="428234" y="209568"/>
                </a:cubicBezTo>
                <a:cubicBezTo>
                  <a:pt x="447483" y="228015"/>
                  <a:pt x="477961" y="228015"/>
                  <a:pt x="496408" y="209568"/>
                </a:cubicBezTo>
                <a:cubicBezTo>
                  <a:pt x="514855" y="191121"/>
                  <a:pt x="514855" y="160644"/>
                  <a:pt x="496408" y="141395"/>
                </a:cubicBezTo>
                <a:cubicBezTo>
                  <a:pt x="486784" y="132171"/>
                  <a:pt x="474352" y="127560"/>
                  <a:pt x="462020" y="127560"/>
                </a:cubicBezTo>
                <a:close/>
                <a:moveTo>
                  <a:pt x="455504" y="36328"/>
                </a:moveTo>
                <a:cubicBezTo>
                  <a:pt x="481971" y="46755"/>
                  <a:pt x="512448" y="67608"/>
                  <a:pt x="541322" y="95679"/>
                </a:cubicBezTo>
                <a:cubicBezTo>
                  <a:pt x="570997" y="126156"/>
                  <a:pt x="591850" y="157436"/>
                  <a:pt x="602277" y="183903"/>
                </a:cubicBezTo>
                <a:cubicBezTo>
                  <a:pt x="583028" y="231223"/>
                  <a:pt x="550144" y="284158"/>
                  <a:pt x="498012" y="336290"/>
                </a:cubicBezTo>
                <a:cubicBezTo>
                  <a:pt x="402569" y="431733"/>
                  <a:pt x="286274" y="459002"/>
                  <a:pt x="220506" y="467023"/>
                </a:cubicBezTo>
                <a:lnTo>
                  <a:pt x="170780" y="417296"/>
                </a:lnTo>
                <a:cubicBezTo>
                  <a:pt x="178800" y="351529"/>
                  <a:pt x="206872" y="236036"/>
                  <a:pt x="302314" y="140593"/>
                </a:cubicBezTo>
                <a:cubicBezTo>
                  <a:pt x="354447" y="88461"/>
                  <a:pt x="408183" y="55577"/>
                  <a:pt x="455504" y="36328"/>
                </a:cubicBezTo>
                <a:close/>
                <a:moveTo>
                  <a:pt x="623670" y="10"/>
                </a:moveTo>
                <a:cubicBezTo>
                  <a:pt x="632956" y="135"/>
                  <a:pt x="639573" y="1439"/>
                  <a:pt x="642380" y="4246"/>
                </a:cubicBezTo>
                <a:cubicBezTo>
                  <a:pt x="654410" y="15474"/>
                  <a:pt x="633557" y="79637"/>
                  <a:pt x="617517" y="141395"/>
                </a:cubicBezTo>
                <a:cubicBezTo>
                  <a:pt x="604684" y="118938"/>
                  <a:pt x="587039" y="96480"/>
                  <a:pt x="564582" y="74023"/>
                </a:cubicBezTo>
                <a:cubicBezTo>
                  <a:pt x="542927" y="52368"/>
                  <a:pt x="520469" y="34723"/>
                  <a:pt x="498814" y="21891"/>
                </a:cubicBezTo>
                <a:cubicBezTo>
                  <a:pt x="543929" y="9860"/>
                  <a:pt x="595811" y="-366"/>
                  <a:pt x="623670" y="10"/>
                </a:cubicBezTo>
                <a:close/>
              </a:path>
            </a:pathLst>
          </a:custGeom>
          <a:solidFill>
            <a:srgbClr val="000000">
              <a:alpha val="40000"/>
            </a:srgbClr>
          </a:solidFill>
          <a:ln w="7938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Freeform: Shape 59">
            <a:extLst>
              <a:ext uri="{FF2B5EF4-FFF2-40B4-BE49-F238E27FC236}">
                <a16:creationId xmlns:a16="http://schemas.microsoft.com/office/drawing/2014/main" xmlns="" id="{F6675D07-1AEF-450E-A37F-09720C266452}"/>
              </a:ext>
            </a:extLst>
          </p:cNvPr>
          <p:cNvSpPr/>
          <p:nvPr/>
        </p:nvSpPr>
        <p:spPr>
          <a:xfrm>
            <a:off x="3086619" y="2414297"/>
            <a:ext cx="633612" cy="633610"/>
          </a:xfrm>
          <a:custGeom>
            <a:avLst/>
            <a:gdLst>
              <a:gd name="connsiteX0" fmla="*/ 304776 w 633612"/>
              <a:gd name="connsiteY0" fmla="*/ 136347 h 633610"/>
              <a:gd name="connsiteX1" fmla="*/ 395407 w 633612"/>
              <a:gd name="connsiteY1" fmla="*/ 158804 h 633610"/>
              <a:gd name="connsiteX2" fmla="*/ 359315 w 633612"/>
              <a:gd name="connsiteY2" fmla="*/ 194896 h 633610"/>
              <a:gd name="connsiteX3" fmla="*/ 304776 w 633612"/>
              <a:gd name="connsiteY3" fmla="*/ 184469 h 633610"/>
              <a:gd name="connsiteX4" fmla="*/ 160408 w 633612"/>
              <a:gd name="connsiteY4" fmla="*/ 328837 h 633610"/>
              <a:gd name="connsiteX5" fmla="*/ 304776 w 633612"/>
              <a:gd name="connsiteY5" fmla="*/ 473204 h 633610"/>
              <a:gd name="connsiteX6" fmla="*/ 449143 w 633612"/>
              <a:gd name="connsiteY6" fmla="*/ 328837 h 633610"/>
              <a:gd name="connsiteX7" fmla="*/ 438717 w 633612"/>
              <a:gd name="connsiteY7" fmla="*/ 274298 h 633610"/>
              <a:gd name="connsiteX8" fmla="*/ 474808 w 633612"/>
              <a:gd name="connsiteY8" fmla="*/ 238206 h 633610"/>
              <a:gd name="connsiteX9" fmla="*/ 497266 w 633612"/>
              <a:gd name="connsiteY9" fmla="*/ 328837 h 633610"/>
              <a:gd name="connsiteX10" fmla="*/ 304776 w 633612"/>
              <a:gd name="connsiteY10" fmla="*/ 521327 h 633610"/>
              <a:gd name="connsiteX11" fmla="*/ 112286 w 633612"/>
              <a:gd name="connsiteY11" fmla="*/ 328837 h 633610"/>
              <a:gd name="connsiteX12" fmla="*/ 304776 w 633612"/>
              <a:gd name="connsiteY12" fmla="*/ 136347 h 633610"/>
              <a:gd name="connsiteX13" fmla="*/ 304775 w 633612"/>
              <a:gd name="connsiteY13" fmla="*/ 24061 h 633610"/>
              <a:gd name="connsiteX14" fmla="*/ 448340 w 633612"/>
              <a:gd name="connsiteY14" fmla="*/ 59351 h 633610"/>
              <a:gd name="connsiteX15" fmla="*/ 442725 w 633612"/>
              <a:gd name="connsiteY15" fmla="*/ 64965 h 633610"/>
              <a:gd name="connsiteX16" fmla="*/ 431497 w 633612"/>
              <a:gd name="connsiteY16" fmla="*/ 76194 h 633610"/>
              <a:gd name="connsiteX17" fmla="*/ 433903 w 633612"/>
              <a:gd name="connsiteY17" fmla="*/ 92234 h 633610"/>
              <a:gd name="connsiteX18" fmla="*/ 435507 w 633612"/>
              <a:gd name="connsiteY18" fmla="*/ 108275 h 633610"/>
              <a:gd name="connsiteX19" fmla="*/ 304775 w 633612"/>
              <a:gd name="connsiteY19" fmla="*/ 72183 h 633610"/>
              <a:gd name="connsiteX20" fmla="*/ 48122 w 633612"/>
              <a:gd name="connsiteY20" fmla="*/ 328836 h 633610"/>
              <a:gd name="connsiteX21" fmla="*/ 304775 w 633612"/>
              <a:gd name="connsiteY21" fmla="*/ 585488 h 633610"/>
              <a:gd name="connsiteX22" fmla="*/ 561427 w 633612"/>
              <a:gd name="connsiteY22" fmla="*/ 328836 h 633610"/>
              <a:gd name="connsiteX23" fmla="*/ 525335 w 633612"/>
              <a:gd name="connsiteY23" fmla="*/ 198103 h 633610"/>
              <a:gd name="connsiteX24" fmla="*/ 542178 w 633612"/>
              <a:gd name="connsiteY24" fmla="*/ 200509 h 633610"/>
              <a:gd name="connsiteX25" fmla="*/ 557417 w 633612"/>
              <a:gd name="connsiteY25" fmla="*/ 202114 h 633610"/>
              <a:gd name="connsiteX26" fmla="*/ 567843 w 633612"/>
              <a:gd name="connsiteY26" fmla="*/ 190885 h 633610"/>
              <a:gd name="connsiteX27" fmla="*/ 573458 w 633612"/>
              <a:gd name="connsiteY27" fmla="*/ 186073 h 633610"/>
              <a:gd name="connsiteX28" fmla="*/ 609549 w 633612"/>
              <a:gd name="connsiteY28" fmla="*/ 328836 h 633610"/>
              <a:gd name="connsiteX29" fmla="*/ 304775 w 633612"/>
              <a:gd name="connsiteY29" fmla="*/ 633610 h 633610"/>
              <a:gd name="connsiteX30" fmla="*/ 0 w 633612"/>
              <a:gd name="connsiteY30" fmla="*/ 328836 h 633610"/>
              <a:gd name="connsiteX31" fmla="*/ 304775 w 633612"/>
              <a:gd name="connsiteY31" fmla="*/ 24061 h 633610"/>
              <a:gd name="connsiteX32" fmla="*/ 553408 w 633612"/>
              <a:gd name="connsiteY32" fmla="*/ 0 h 633610"/>
              <a:gd name="connsiteX33" fmla="*/ 561428 w 633612"/>
              <a:gd name="connsiteY33" fmla="*/ 72183 h 633610"/>
              <a:gd name="connsiteX34" fmla="*/ 633612 w 633612"/>
              <a:gd name="connsiteY34" fmla="*/ 80204 h 633610"/>
              <a:gd name="connsiteX35" fmla="*/ 545387 w 633612"/>
              <a:gd name="connsiteY35" fmla="*/ 168429 h 633610"/>
              <a:gd name="connsiteX36" fmla="*/ 503681 w 633612"/>
              <a:gd name="connsiteY36" fmla="*/ 163617 h 633610"/>
              <a:gd name="connsiteX37" fmla="*/ 375355 w 633612"/>
              <a:gd name="connsiteY37" fmla="*/ 291943 h 633610"/>
              <a:gd name="connsiteX38" fmla="*/ 384178 w 633612"/>
              <a:gd name="connsiteY38" fmla="*/ 328837 h 633610"/>
              <a:gd name="connsiteX39" fmla="*/ 303973 w 633612"/>
              <a:gd name="connsiteY39" fmla="*/ 409041 h 633610"/>
              <a:gd name="connsiteX40" fmla="*/ 223769 w 633612"/>
              <a:gd name="connsiteY40" fmla="*/ 328837 h 633610"/>
              <a:gd name="connsiteX41" fmla="*/ 303973 w 633612"/>
              <a:gd name="connsiteY41" fmla="*/ 248633 h 633610"/>
              <a:gd name="connsiteX42" fmla="*/ 341670 w 633612"/>
              <a:gd name="connsiteY42" fmla="*/ 258257 h 633610"/>
              <a:gd name="connsiteX43" fmla="*/ 469996 w 633612"/>
              <a:gd name="connsiteY43" fmla="*/ 129930 h 633610"/>
              <a:gd name="connsiteX44" fmla="*/ 465184 w 633612"/>
              <a:gd name="connsiteY44" fmla="*/ 88224 h 633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633612" h="633610">
                <a:moveTo>
                  <a:pt x="304776" y="136347"/>
                </a:moveTo>
                <a:cubicBezTo>
                  <a:pt x="337660" y="136347"/>
                  <a:pt x="368137" y="144367"/>
                  <a:pt x="395407" y="158804"/>
                </a:cubicBezTo>
                <a:lnTo>
                  <a:pt x="359315" y="194896"/>
                </a:lnTo>
                <a:cubicBezTo>
                  <a:pt x="342472" y="188480"/>
                  <a:pt x="324025" y="184469"/>
                  <a:pt x="304776" y="184469"/>
                </a:cubicBezTo>
                <a:cubicBezTo>
                  <a:pt x="225374" y="184469"/>
                  <a:pt x="160408" y="249434"/>
                  <a:pt x="160408" y="328837"/>
                </a:cubicBezTo>
                <a:cubicBezTo>
                  <a:pt x="160408" y="408239"/>
                  <a:pt x="225374" y="473204"/>
                  <a:pt x="304776" y="473204"/>
                </a:cubicBezTo>
                <a:cubicBezTo>
                  <a:pt x="384178" y="473204"/>
                  <a:pt x="449143" y="408239"/>
                  <a:pt x="449143" y="328837"/>
                </a:cubicBezTo>
                <a:cubicBezTo>
                  <a:pt x="449143" y="309588"/>
                  <a:pt x="445935" y="291141"/>
                  <a:pt x="438717" y="274298"/>
                </a:cubicBezTo>
                <a:lnTo>
                  <a:pt x="474808" y="238206"/>
                </a:lnTo>
                <a:cubicBezTo>
                  <a:pt x="489245" y="265475"/>
                  <a:pt x="497266" y="295954"/>
                  <a:pt x="497266" y="328837"/>
                </a:cubicBezTo>
                <a:cubicBezTo>
                  <a:pt x="497266" y="434706"/>
                  <a:pt x="410645" y="521327"/>
                  <a:pt x="304776" y="521327"/>
                </a:cubicBezTo>
                <a:cubicBezTo>
                  <a:pt x="198906" y="521327"/>
                  <a:pt x="112286" y="434706"/>
                  <a:pt x="112286" y="328837"/>
                </a:cubicBezTo>
                <a:cubicBezTo>
                  <a:pt x="112286" y="222967"/>
                  <a:pt x="198906" y="136347"/>
                  <a:pt x="304776" y="136347"/>
                </a:cubicBezTo>
                <a:close/>
                <a:moveTo>
                  <a:pt x="304775" y="24061"/>
                </a:moveTo>
                <a:cubicBezTo>
                  <a:pt x="356907" y="24061"/>
                  <a:pt x="405029" y="36894"/>
                  <a:pt x="448340" y="59351"/>
                </a:cubicBezTo>
                <a:lnTo>
                  <a:pt x="442725" y="64965"/>
                </a:lnTo>
                <a:lnTo>
                  <a:pt x="431497" y="76194"/>
                </a:lnTo>
                <a:lnTo>
                  <a:pt x="433903" y="92234"/>
                </a:lnTo>
                <a:lnTo>
                  <a:pt x="435507" y="108275"/>
                </a:lnTo>
                <a:cubicBezTo>
                  <a:pt x="397009" y="85016"/>
                  <a:pt x="352095" y="72183"/>
                  <a:pt x="304775" y="72183"/>
                </a:cubicBezTo>
                <a:cubicBezTo>
                  <a:pt x="163616" y="72183"/>
                  <a:pt x="48122" y="187677"/>
                  <a:pt x="48122" y="328836"/>
                </a:cubicBezTo>
                <a:cubicBezTo>
                  <a:pt x="48122" y="469994"/>
                  <a:pt x="163616" y="585488"/>
                  <a:pt x="304775" y="585488"/>
                </a:cubicBezTo>
                <a:cubicBezTo>
                  <a:pt x="445933" y="585488"/>
                  <a:pt x="561427" y="469994"/>
                  <a:pt x="561427" y="328836"/>
                </a:cubicBezTo>
                <a:cubicBezTo>
                  <a:pt x="561427" y="280713"/>
                  <a:pt x="547792" y="236601"/>
                  <a:pt x="525335" y="198103"/>
                </a:cubicBezTo>
                <a:lnTo>
                  <a:pt x="542178" y="200509"/>
                </a:lnTo>
                <a:lnTo>
                  <a:pt x="557417" y="202114"/>
                </a:lnTo>
                <a:lnTo>
                  <a:pt x="567843" y="190885"/>
                </a:lnTo>
                <a:lnTo>
                  <a:pt x="573458" y="186073"/>
                </a:lnTo>
                <a:cubicBezTo>
                  <a:pt x="596717" y="228581"/>
                  <a:pt x="609549" y="276703"/>
                  <a:pt x="609549" y="328836"/>
                </a:cubicBezTo>
                <a:cubicBezTo>
                  <a:pt x="609549" y="497264"/>
                  <a:pt x="473203" y="633610"/>
                  <a:pt x="304775" y="633610"/>
                </a:cubicBezTo>
                <a:cubicBezTo>
                  <a:pt x="136347" y="633610"/>
                  <a:pt x="0" y="497264"/>
                  <a:pt x="0" y="328836"/>
                </a:cubicBezTo>
                <a:cubicBezTo>
                  <a:pt x="0" y="160408"/>
                  <a:pt x="136347" y="24061"/>
                  <a:pt x="304775" y="24061"/>
                </a:cubicBezTo>
                <a:close/>
                <a:moveTo>
                  <a:pt x="553408" y="0"/>
                </a:moveTo>
                <a:lnTo>
                  <a:pt x="561428" y="72183"/>
                </a:lnTo>
                <a:lnTo>
                  <a:pt x="633612" y="80204"/>
                </a:lnTo>
                <a:lnTo>
                  <a:pt x="545387" y="168429"/>
                </a:lnTo>
                <a:lnTo>
                  <a:pt x="503681" y="163617"/>
                </a:lnTo>
                <a:lnTo>
                  <a:pt x="375355" y="291943"/>
                </a:lnTo>
                <a:cubicBezTo>
                  <a:pt x="380970" y="303172"/>
                  <a:pt x="384178" y="315202"/>
                  <a:pt x="384178" y="328837"/>
                </a:cubicBezTo>
                <a:cubicBezTo>
                  <a:pt x="384178" y="372949"/>
                  <a:pt x="348086" y="409041"/>
                  <a:pt x="303973" y="409041"/>
                </a:cubicBezTo>
                <a:cubicBezTo>
                  <a:pt x="259861" y="409041"/>
                  <a:pt x="223769" y="372949"/>
                  <a:pt x="223769" y="328837"/>
                </a:cubicBezTo>
                <a:cubicBezTo>
                  <a:pt x="223769" y="284725"/>
                  <a:pt x="259861" y="248633"/>
                  <a:pt x="303973" y="248633"/>
                </a:cubicBezTo>
                <a:cubicBezTo>
                  <a:pt x="317607" y="248633"/>
                  <a:pt x="330441" y="252643"/>
                  <a:pt x="341670" y="258257"/>
                </a:cubicBezTo>
                <a:lnTo>
                  <a:pt x="469996" y="129930"/>
                </a:lnTo>
                <a:lnTo>
                  <a:pt x="465184" y="88224"/>
                </a:lnTo>
                <a:close/>
              </a:path>
            </a:pathLst>
          </a:custGeom>
          <a:solidFill>
            <a:schemeClr val="bg1">
              <a:alpha val="40000"/>
            </a:schemeClr>
          </a:solidFill>
          <a:ln w="7938" cap="flat">
            <a:solidFill>
              <a:schemeClr val="bg1"/>
            </a:solidFill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Graphic 43" descr="Puzzle">
            <a:extLst>
              <a:ext uri="{FF2B5EF4-FFF2-40B4-BE49-F238E27FC236}">
                <a16:creationId xmlns:a16="http://schemas.microsoft.com/office/drawing/2014/main" xmlns="" id="{DC3D221B-3009-4697-ADF3-64F3684CBBD0}"/>
              </a:ext>
            </a:extLst>
          </p:cNvPr>
          <p:cNvSpPr/>
          <p:nvPr/>
        </p:nvSpPr>
        <p:spPr>
          <a:xfrm>
            <a:off x="8011144" y="3720251"/>
            <a:ext cx="641631" cy="641631"/>
          </a:xfrm>
          <a:custGeom>
            <a:avLst/>
            <a:gdLst>
              <a:gd name="connsiteX0" fmla="*/ 414654 w 641630"/>
              <a:gd name="connsiteY0" fmla="*/ 486837 h 641630"/>
              <a:gd name="connsiteX1" fmla="*/ 380166 w 641630"/>
              <a:gd name="connsiteY1" fmla="*/ 380968 h 641630"/>
              <a:gd name="connsiteX2" fmla="*/ 385781 w 641630"/>
              <a:gd name="connsiteY2" fmla="*/ 375354 h 641630"/>
              <a:gd name="connsiteX3" fmla="*/ 493254 w 641630"/>
              <a:gd name="connsiteY3" fmla="*/ 408238 h 641630"/>
              <a:gd name="connsiteX4" fmla="*/ 550198 w 641630"/>
              <a:gd name="connsiteY4" fmla="*/ 453954 h 641630"/>
              <a:gd name="connsiteX5" fmla="*/ 641631 w 641630"/>
              <a:gd name="connsiteY5" fmla="*/ 362521 h 641630"/>
              <a:gd name="connsiteX6" fmla="*/ 505284 w 641630"/>
              <a:gd name="connsiteY6" fmla="*/ 226175 h 641630"/>
              <a:gd name="connsiteX7" fmla="*/ 551000 w 641630"/>
              <a:gd name="connsiteY7" fmla="*/ 169230 h 641630"/>
              <a:gd name="connsiteX8" fmla="*/ 583884 w 641630"/>
              <a:gd name="connsiteY8" fmla="*/ 61757 h 641630"/>
              <a:gd name="connsiteX9" fmla="*/ 578270 w 641630"/>
              <a:gd name="connsiteY9" fmla="*/ 56143 h 641630"/>
              <a:gd name="connsiteX10" fmla="*/ 472401 w 641630"/>
              <a:gd name="connsiteY10" fmla="*/ 90630 h 641630"/>
              <a:gd name="connsiteX11" fmla="*/ 415456 w 641630"/>
              <a:gd name="connsiteY11" fmla="*/ 136347 h 641630"/>
              <a:gd name="connsiteX12" fmla="*/ 279109 w 641630"/>
              <a:gd name="connsiteY12" fmla="*/ 0 h 641630"/>
              <a:gd name="connsiteX13" fmla="*/ 186875 w 641630"/>
              <a:gd name="connsiteY13" fmla="*/ 91432 h 641630"/>
              <a:gd name="connsiteX14" fmla="*/ 232591 w 641630"/>
              <a:gd name="connsiteY14" fmla="*/ 148377 h 641630"/>
              <a:gd name="connsiteX15" fmla="*/ 267079 w 641630"/>
              <a:gd name="connsiteY15" fmla="*/ 254246 h 641630"/>
              <a:gd name="connsiteX16" fmla="*/ 261465 w 641630"/>
              <a:gd name="connsiteY16" fmla="*/ 259861 h 641630"/>
              <a:gd name="connsiteX17" fmla="*/ 153991 w 641630"/>
              <a:gd name="connsiteY17" fmla="*/ 226977 h 641630"/>
              <a:gd name="connsiteX18" fmla="*/ 97047 w 641630"/>
              <a:gd name="connsiteY18" fmla="*/ 181261 h 641630"/>
              <a:gd name="connsiteX19" fmla="*/ 0 w 641630"/>
              <a:gd name="connsiteY19" fmla="*/ 279109 h 641630"/>
              <a:gd name="connsiteX20" fmla="*/ 136347 w 641630"/>
              <a:gd name="connsiteY20" fmla="*/ 415456 h 641630"/>
              <a:gd name="connsiteX21" fmla="*/ 90630 w 641630"/>
              <a:gd name="connsiteY21" fmla="*/ 472401 h 641630"/>
              <a:gd name="connsiteX22" fmla="*/ 57747 w 641630"/>
              <a:gd name="connsiteY22" fmla="*/ 579874 h 641630"/>
              <a:gd name="connsiteX23" fmla="*/ 63361 w 641630"/>
              <a:gd name="connsiteY23" fmla="*/ 585488 h 641630"/>
              <a:gd name="connsiteX24" fmla="*/ 169230 w 641630"/>
              <a:gd name="connsiteY24" fmla="*/ 551000 h 641630"/>
              <a:gd name="connsiteX25" fmla="*/ 226175 w 641630"/>
              <a:gd name="connsiteY25" fmla="*/ 505284 h 641630"/>
              <a:gd name="connsiteX26" fmla="*/ 362521 w 641630"/>
              <a:gd name="connsiteY26" fmla="*/ 641631 h 641630"/>
              <a:gd name="connsiteX27" fmla="*/ 460370 w 641630"/>
              <a:gd name="connsiteY27" fmla="*/ 543782 h 641630"/>
              <a:gd name="connsiteX28" fmla="*/ 414654 w 641630"/>
              <a:gd name="connsiteY28" fmla="*/ 486837 h 6416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641630" h="641630">
                <a:moveTo>
                  <a:pt x="414654" y="486837"/>
                </a:moveTo>
                <a:cubicBezTo>
                  <a:pt x="361719" y="488441"/>
                  <a:pt x="342470" y="420268"/>
                  <a:pt x="380166" y="380968"/>
                </a:cubicBezTo>
                <a:lnTo>
                  <a:pt x="385781" y="375354"/>
                </a:lnTo>
                <a:cubicBezTo>
                  <a:pt x="425080" y="337658"/>
                  <a:pt x="494858" y="355303"/>
                  <a:pt x="493254" y="408238"/>
                </a:cubicBezTo>
                <a:cubicBezTo>
                  <a:pt x="492452" y="438715"/>
                  <a:pt x="528543" y="475609"/>
                  <a:pt x="550198" y="453954"/>
                </a:cubicBezTo>
                <a:lnTo>
                  <a:pt x="641631" y="362521"/>
                </a:lnTo>
                <a:lnTo>
                  <a:pt x="505284" y="226175"/>
                </a:lnTo>
                <a:cubicBezTo>
                  <a:pt x="483629" y="204520"/>
                  <a:pt x="520523" y="168428"/>
                  <a:pt x="551000" y="169230"/>
                </a:cubicBezTo>
                <a:cubicBezTo>
                  <a:pt x="603935" y="170834"/>
                  <a:pt x="621580" y="101057"/>
                  <a:pt x="583884" y="61757"/>
                </a:cubicBezTo>
                <a:lnTo>
                  <a:pt x="578270" y="56143"/>
                </a:lnTo>
                <a:cubicBezTo>
                  <a:pt x="538970" y="18447"/>
                  <a:pt x="470797" y="37696"/>
                  <a:pt x="472401" y="90630"/>
                </a:cubicBezTo>
                <a:cubicBezTo>
                  <a:pt x="473203" y="121108"/>
                  <a:pt x="437111" y="158002"/>
                  <a:pt x="415456" y="136347"/>
                </a:cubicBezTo>
                <a:lnTo>
                  <a:pt x="279109" y="0"/>
                </a:lnTo>
                <a:lnTo>
                  <a:pt x="186875" y="91432"/>
                </a:lnTo>
                <a:cubicBezTo>
                  <a:pt x="165220" y="113087"/>
                  <a:pt x="202114" y="149179"/>
                  <a:pt x="232591" y="148377"/>
                </a:cubicBezTo>
                <a:cubicBezTo>
                  <a:pt x="285526" y="146773"/>
                  <a:pt x="304775" y="214946"/>
                  <a:pt x="267079" y="254246"/>
                </a:cubicBezTo>
                <a:lnTo>
                  <a:pt x="261465" y="259861"/>
                </a:lnTo>
                <a:cubicBezTo>
                  <a:pt x="222165" y="297556"/>
                  <a:pt x="152387" y="279911"/>
                  <a:pt x="153991" y="226977"/>
                </a:cubicBezTo>
                <a:cubicBezTo>
                  <a:pt x="154793" y="196499"/>
                  <a:pt x="118702" y="159606"/>
                  <a:pt x="97047" y="181261"/>
                </a:cubicBezTo>
                <a:lnTo>
                  <a:pt x="0" y="279109"/>
                </a:lnTo>
                <a:lnTo>
                  <a:pt x="136347" y="415456"/>
                </a:lnTo>
                <a:cubicBezTo>
                  <a:pt x="158002" y="437111"/>
                  <a:pt x="121108" y="473203"/>
                  <a:pt x="90630" y="472401"/>
                </a:cubicBezTo>
                <a:cubicBezTo>
                  <a:pt x="37696" y="470797"/>
                  <a:pt x="20051" y="540574"/>
                  <a:pt x="57747" y="579874"/>
                </a:cubicBezTo>
                <a:lnTo>
                  <a:pt x="63361" y="585488"/>
                </a:lnTo>
                <a:cubicBezTo>
                  <a:pt x="102661" y="623184"/>
                  <a:pt x="170834" y="603935"/>
                  <a:pt x="169230" y="551000"/>
                </a:cubicBezTo>
                <a:cubicBezTo>
                  <a:pt x="168428" y="520523"/>
                  <a:pt x="204520" y="483629"/>
                  <a:pt x="226175" y="505284"/>
                </a:cubicBezTo>
                <a:lnTo>
                  <a:pt x="362521" y="641631"/>
                </a:lnTo>
                <a:lnTo>
                  <a:pt x="460370" y="543782"/>
                </a:lnTo>
                <a:cubicBezTo>
                  <a:pt x="482025" y="522127"/>
                  <a:pt x="445933" y="486035"/>
                  <a:pt x="414654" y="486837"/>
                </a:cubicBezTo>
                <a:close/>
              </a:path>
            </a:pathLst>
          </a:custGeom>
          <a:solidFill>
            <a:srgbClr val="000000">
              <a:alpha val="40000"/>
            </a:srgbClr>
          </a:solidFill>
          <a:ln w="7938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Полилиния: фигура 32">
            <a:extLst>
              <a:ext uri="{FF2B5EF4-FFF2-40B4-BE49-F238E27FC236}">
                <a16:creationId xmlns:a16="http://schemas.microsoft.com/office/drawing/2014/main" xmlns="" id="{651169EE-92E4-4B97-9724-E0A37E65711F}"/>
              </a:ext>
            </a:extLst>
          </p:cNvPr>
          <p:cNvSpPr/>
          <p:nvPr/>
        </p:nvSpPr>
        <p:spPr>
          <a:xfrm>
            <a:off x="-4334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9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5" name="Полилиния: фигура 44">
            <a:extLst>
              <a:ext uri="{FF2B5EF4-FFF2-40B4-BE49-F238E27FC236}">
                <a16:creationId xmlns:a16="http://schemas.microsoft.com/office/drawing/2014/main" xmlns="" id="{77171293-16A1-4E83-B692-27121E98E567}"/>
              </a:ext>
            </a:extLst>
          </p:cNvPr>
          <p:cNvSpPr/>
          <p:nvPr/>
        </p:nvSpPr>
        <p:spPr>
          <a:xfrm>
            <a:off x="4058683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9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6" name="Полилиния: фигура 45">
            <a:extLst>
              <a:ext uri="{FF2B5EF4-FFF2-40B4-BE49-F238E27FC236}">
                <a16:creationId xmlns:a16="http://schemas.microsoft.com/office/drawing/2014/main" xmlns="" id="{23750F54-7142-4E74-8BBA-CE4C8A46F24D}"/>
              </a:ext>
            </a:extLst>
          </p:cNvPr>
          <p:cNvSpPr/>
          <p:nvPr/>
        </p:nvSpPr>
        <p:spPr>
          <a:xfrm>
            <a:off x="8121698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9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57" name="Прямоугольник 56">
            <a:extLst>
              <a:ext uri="{FF2B5EF4-FFF2-40B4-BE49-F238E27FC236}">
                <a16:creationId xmlns:a16="http://schemas.microsoft.com/office/drawing/2014/main" xmlns="" id="{9E15D2D0-9E7C-415A-AE5F-FEE663A06FC1}"/>
              </a:ext>
            </a:extLst>
          </p:cNvPr>
          <p:cNvSpPr/>
          <p:nvPr/>
        </p:nvSpPr>
        <p:spPr>
          <a:xfrm>
            <a:off x="368697" y="829107"/>
            <a:ext cx="2960426" cy="457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450215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uz-Latn-UZ" sz="18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+mn-cs"/>
              </a:rPr>
              <a:t>5-bosqich.</a:t>
            </a:r>
            <a:r>
              <a:rPr kumimoji="0" lang="uz-Latn-UZ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+mn-cs"/>
              </a:rPr>
              <a:t> </a:t>
            </a:r>
            <a:r>
              <a:rPr kumimoji="0" lang="uz-Latn-UZ" sz="1800" b="1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+mn-cs"/>
              </a:rPr>
              <a:t>Baholash </a:t>
            </a:r>
            <a:endParaRPr kumimoji="0" lang="ru-RU" sz="1600" b="0" i="0" u="none" strike="noStrike" kern="1200" cap="none" spc="0" normalizeH="0" baseline="0" noProof="0" dirty="0">
              <a:ln>
                <a:noFill/>
              </a:ln>
              <a:solidFill>
                <a:schemeClr val="accent4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+mn-cs"/>
            </a:endParaRPr>
          </a:p>
        </p:txBody>
      </p:sp>
      <p:pic>
        <p:nvPicPr>
          <p:cNvPr id="47" name="Graphic 2">
            <a:extLst>
              <a:ext uri="{FF2B5EF4-FFF2-40B4-BE49-F238E27FC236}">
                <a16:creationId xmlns:a16="http://schemas.microsoft.com/office/drawing/2014/main" xmlns="" id="{402258D8-1769-4B0F-B481-FAF1918A56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7873" y="-9864"/>
            <a:ext cx="12151683" cy="601742"/>
          </a:xfrm>
          <a:prstGeom prst="rect">
            <a:avLst/>
          </a:prstGeom>
        </p:spPr>
      </p:pic>
      <p:pic>
        <p:nvPicPr>
          <p:cNvPr id="51" name="Рисунок 50">
            <a:extLst>
              <a:ext uri="{FF2B5EF4-FFF2-40B4-BE49-F238E27FC236}">
                <a16:creationId xmlns:a16="http://schemas.microsoft.com/office/drawing/2014/main" xmlns="" id="{AC71C63F-8A17-4DC8-B3F5-3850AF7230E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247" y="66933"/>
            <a:ext cx="1285723" cy="502424"/>
          </a:xfrm>
          <a:prstGeom prst="rect">
            <a:avLst/>
          </a:prstGeom>
        </p:spPr>
      </p:pic>
      <p:pic>
        <p:nvPicPr>
          <p:cNvPr id="52" name="Рисунок 51">
            <a:extLst>
              <a:ext uri="{FF2B5EF4-FFF2-40B4-BE49-F238E27FC236}">
                <a16:creationId xmlns:a16="http://schemas.microsoft.com/office/drawing/2014/main" xmlns="" id="{AFC8874A-E1CA-4462-B3BF-376D543D153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7856" y="137834"/>
            <a:ext cx="1841595" cy="511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018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6" name="Полилиния: фигура 4955">
            <a:extLst>
              <a:ext uri="{FF2B5EF4-FFF2-40B4-BE49-F238E27FC236}">
                <a16:creationId xmlns:a16="http://schemas.microsoft.com/office/drawing/2014/main" xmlns="" id="{76C3CEF2-16F8-4D2A-BEC2-60B03991D2C3}"/>
              </a:ext>
            </a:extLst>
          </p:cNvPr>
          <p:cNvSpPr/>
          <p:nvPr/>
        </p:nvSpPr>
        <p:spPr>
          <a:xfrm>
            <a:off x="-4334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4957" name="Полилиния: фигура 4956">
            <a:extLst>
              <a:ext uri="{FF2B5EF4-FFF2-40B4-BE49-F238E27FC236}">
                <a16:creationId xmlns:a16="http://schemas.microsoft.com/office/drawing/2014/main" xmlns="" id="{0606ADE3-FB7F-40E1-A44A-6563C2DBD1E8}"/>
              </a:ext>
            </a:extLst>
          </p:cNvPr>
          <p:cNvSpPr/>
          <p:nvPr/>
        </p:nvSpPr>
        <p:spPr>
          <a:xfrm>
            <a:off x="4058683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4958" name="Полилиния: фигура 4957">
            <a:extLst>
              <a:ext uri="{FF2B5EF4-FFF2-40B4-BE49-F238E27FC236}">
                <a16:creationId xmlns:a16="http://schemas.microsoft.com/office/drawing/2014/main" xmlns="" id="{9C08C6EC-FA66-40D8-B206-20197D5923A9}"/>
              </a:ext>
            </a:extLst>
          </p:cNvPr>
          <p:cNvSpPr/>
          <p:nvPr/>
        </p:nvSpPr>
        <p:spPr>
          <a:xfrm>
            <a:off x="8121698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7309" name="Полилиния: фигура 7308">
            <a:extLst>
              <a:ext uri="{FF2B5EF4-FFF2-40B4-BE49-F238E27FC236}">
                <a16:creationId xmlns:a16="http://schemas.microsoft.com/office/drawing/2014/main" xmlns="" id="{354E9DE8-CB88-4D2C-BC72-65094426E6AD}"/>
              </a:ext>
            </a:extLst>
          </p:cNvPr>
          <p:cNvSpPr/>
          <p:nvPr/>
        </p:nvSpPr>
        <p:spPr>
          <a:xfrm>
            <a:off x="-4334" y="-4762"/>
            <a:ext cx="12197494" cy="6863868"/>
          </a:xfrm>
          <a:custGeom>
            <a:avLst/>
            <a:gdLst>
              <a:gd name="connsiteX0" fmla="*/ 7144 w 18297525"/>
              <a:gd name="connsiteY0" fmla="*/ 7144 h 10296525"/>
              <a:gd name="connsiteX1" fmla="*/ 18295144 w 18297525"/>
              <a:gd name="connsiteY1" fmla="*/ 7144 h 10296525"/>
              <a:gd name="connsiteX2" fmla="*/ 18295144 w 18297525"/>
              <a:gd name="connsiteY2" fmla="*/ 10294144 h 10296525"/>
              <a:gd name="connsiteX3" fmla="*/ 7144 w 18297525"/>
              <a:gd name="connsiteY3" fmla="*/ 10294144 h 10296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97525" h="10296525">
                <a:moveTo>
                  <a:pt x="7144" y="7144"/>
                </a:moveTo>
                <a:lnTo>
                  <a:pt x="18295144" y="7144"/>
                </a:lnTo>
                <a:lnTo>
                  <a:pt x="18295144" y="10294144"/>
                </a:lnTo>
                <a:lnTo>
                  <a:pt x="7144" y="10294144"/>
                </a:lnTo>
                <a:close/>
              </a:path>
            </a:pathLst>
          </a:custGeom>
          <a:noFill/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D604A799-D0A0-4483-AB3B-14AABA030C36}"/>
              </a:ext>
            </a:extLst>
          </p:cNvPr>
          <p:cNvSpPr/>
          <p:nvPr/>
        </p:nvSpPr>
        <p:spPr>
          <a:xfrm>
            <a:off x="6116157" y="1360949"/>
            <a:ext cx="4570169" cy="457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uz-Latn-UZ" b="1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5-bosqich. </a:t>
            </a:r>
            <a:r>
              <a:rPr lang="uz-Latn-UZ" b="1" dirty="0">
                <a:solidFill>
                  <a:schemeClr val="accent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Baholash</a:t>
            </a:r>
            <a:r>
              <a:rPr lang="en-US" b="1" dirty="0">
                <a:solidFill>
                  <a:schemeClr val="accent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–</a:t>
            </a:r>
            <a:r>
              <a:rPr lang="uz-Latn-UZ" b="1" dirty="0">
                <a:solidFill>
                  <a:schemeClr val="accent4"/>
                </a:solidFill>
              </a:rPr>
              <a:t>Evaluation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B53A3A77-742F-4131-8925-212F1AFC7830}"/>
              </a:ext>
            </a:extLst>
          </p:cNvPr>
          <p:cNvSpPr/>
          <p:nvPr/>
        </p:nvSpPr>
        <p:spPr>
          <a:xfrm>
            <a:off x="6533674" y="2820126"/>
            <a:ext cx="27525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b="1" dirty="0"/>
              <a:t>O‘Z</a:t>
            </a:r>
            <a:r>
              <a:rPr lang="en-US" b="1" dirty="0"/>
              <a:t>-</a:t>
            </a:r>
            <a:r>
              <a:rPr lang="uz-Latn-UZ" b="1" dirty="0"/>
              <a:t>O‘ZI</a:t>
            </a:r>
            <a:r>
              <a:rPr lang="en-US" b="1" dirty="0"/>
              <a:t>NI</a:t>
            </a:r>
            <a:r>
              <a:rPr lang="uz-Latn-UZ" b="1" dirty="0"/>
              <a:t> BAHOLASH</a:t>
            </a:r>
            <a:endParaRPr lang="ru-RU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40BDB4A5-CDA2-49BB-A822-A5766D5B72DF}"/>
              </a:ext>
            </a:extLst>
          </p:cNvPr>
          <p:cNvSpPr txBox="1"/>
          <p:nvPr/>
        </p:nvSpPr>
        <p:spPr>
          <a:xfrm>
            <a:off x="5356182" y="4937663"/>
            <a:ext cx="5695446" cy="1477328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endParaRPr lang="ru-RU" dirty="0"/>
          </a:p>
          <a:p>
            <a:endParaRPr lang="en-US" dirty="0"/>
          </a:p>
          <a:p>
            <a:endParaRPr lang="ru-RU" dirty="0"/>
          </a:p>
          <a:p>
            <a:endParaRPr lang="en-US" dirty="0"/>
          </a:p>
          <a:p>
            <a:r>
              <a:rPr lang="uz-Latn-UZ" dirty="0"/>
              <a:t>  </a:t>
            </a:r>
            <a:endParaRPr lang="ru-RU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9E0B412F-F1EF-4EA0-85FD-941F32EB9E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7512" t="15425" r="9805" b="11825"/>
          <a:stretch/>
        </p:blipFill>
        <p:spPr>
          <a:xfrm>
            <a:off x="1140372" y="1029554"/>
            <a:ext cx="4344128" cy="54392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2A077EE1-84EA-47A4-9F2B-9918B5F0E9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5619" y="4831939"/>
            <a:ext cx="2045735" cy="222350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46301324-E66E-43E8-8566-4A4D855D26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5522" y="3968315"/>
            <a:ext cx="1658256" cy="969348"/>
          </a:xfrm>
          <a:prstGeom prst="rect">
            <a:avLst/>
          </a:prstGeom>
        </p:spPr>
      </p:pic>
      <p:pic>
        <p:nvPicPr>
          <p:cNvPr id="17" name="Graphic 2">
            <a:extLst>
              <a:ext uri="{FF2B5EF4-FFF2-40B4-BE49-F238E27FC236}">
                <a16:creationId xmlns:a16="http://schemas.microsoft.com/office/drawing/2014/main" xmlns="" id="{FA01E392-5D28-4C22-AB40-FA82A6A4CA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40316" y="25362"/>
            <a:ext cx="12151683" cy="613851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89E0A982-1BD6-46D8-9F64-3BB73BBDF19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088" y="90104"/>
            <a:ext cx="1199640" cy="468786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B229AF7D-3432-4795-806B-41C48753F34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2435" y="90420"/>
            <a:ext cx="1688695" cy="468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759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0" name="Rectangle 80"/>
          <p:cNvSpPr>
            <a:spLocks noChangeArrowheads="1"/>
          </p:cNvSpPr>
          <p:nvPr/>
        </p:nvSpPr>
        <p:spPr bwMode="auto">
          <a:xfrm>
            <a:off x="7821613" y="314325"/>
            <a:ext cx="333533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RESPUBLIKA TA’LIM MARKAZI</a:t>
            </a:r>
          </a:p>
        </p:txBody>
      </p:sp>
      <p:sp>
        <p:nvSpPr>
          <p:cNvPr id="85" name="Rectangle 80"/>
          <p:cNvSpPr>
            <a:spLocks noChangeArrowheads="1"/>
          </p:cNvSpPr>
          <p:nvPr/>
        </p:nvSpPr>
        <p:spPr bwMode="auto">
          <a:xfrm>
            <a:off x="7842395" y="224702"/>
            <a:ext cx="355903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uz-Cyrl-UZ" altLang="ru-RU" sz="1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A.Avloniy Nomidagi ilmiy-tatqiqot instituti</a:t>
            </a:r>
          </a:p>
        </p:txBody>
      </p:sp>
      <p:sp>
        <p:nvSpPr>
          <p:cNvPr id="80" name="Полилиния: фигура 79">
            <a:extLst>
              <a:ext uri="{FF2B5EF4-FFF2-40B4-BE49-F238E27FC236}">
                <a16:creationId xmlns:a16="http://schemas.microsoft.com/office/drawing/2014/main" xmlns="" id="{2C9D3B03-8E70-4BBB-B685-C1DA1409715A}"/>
              </a:ext>
            </a:extLst>
          </p:cNvPr>
          <p:cNvSpPr/>
          <p:nvPr/>
        </p:nvSpPr>
        <p:spPr>
          <a:xfrm>
            <a:off x="-4334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86" name="Полилиния: фигура 85">
            <a:extLst>
              <a:ext uri="{FF2B5EF4-FFF2-40B4-BE49-F238E27FC236}">
                <a16:creationId xmlns:a16="http://schemas.microsoft.com/office/drawing/2014/main" xmlns="" id="{9D57BF09-5F8C-4A83-A1BB-AD1D1D9098DC}"/>
              </a:ext>
            </a:extLst>
          </p:cNvPr>
          <p:cNvSpPr/>
          <p:nvPr/>
        </p:nvSpPr>
        <p:spPr>
          <a:xfrm>
            <a:off x="4058683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87" name="Полилиния: фигура 86">
            <a:extLst>
              <a:ext uri="{FF2B5EF4-FFF2-40B4-BE49-F238E27FC236}">
                <a16:creationId xmlns:a16="http://schemas.microsoft.com/office/drawing/2014/main" xmlns="" id="{2D10265C-6E72-45CD-AD0B-0211959A9A9F}"/>
              </a:ext>
            </a:extLst>
          </p:cNvPr>
          <p:cNvSpPr/>
          <p:nvPr/>
        </p:nvSpPr>
        <p:spPr>
          <a:xfrm>
            <a:off x="8121698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134" name="Прямоугольник 133">
            <a:extLst>
              <a:ext uri="{FF2B5EF4-FFF2-40B4-BE49-F238E27FC236}">
                <a16:creationId xmlns:a16="http://schemas.microsoft.com/office/drawing/2014/main" xmlns="" id="{E0E12948-D8C6-4D04-8283-217E4AFF9801}"/>
              </a:ext>
            </a:extLst>
          </p:cNvPr>
          <p:cNvSpPr/>
          <p:nvPr/>
        </p:nvSpPr>
        <p:spPr>
          <a:xfrm>
            <a:off x="6022963" y="1080485"/>
            <a:ext cx="56092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2000" b="1" dirty="0">
                <a:solidFill>
                  <a:schemeClr val="accent2"/>
                </a:solidFill>
              </a:rPr>
              <a:t>1</a:t>
            </a:r>
            <a:r>
              <a:rPr lang="uz-Latn-UZ" sz="2000" b="1" dirty="0">
                <a:solidFill>
                  <a:schemeClr val="accent2"/>
                </a:solidFill>
              </a:rPr>
              <a:t>-bosqich. </a:t>
            </a:r>
            <a:r>
              <a:rPr lang="uz-Latn-UZ" sz="2000" b="1" dirty="0">
                <a:solidFill>
                  <a:schemeClr val="accent4"/>
                </a:solidFill>
              </a:rPr>
              <a:t>Diqqatni jalb qilish</a:t>
            </a:r>
            <a:r>
              <a:rPr lang="en-US" sz="2000" b="1" dirty="0">
                <a:solidFill>
                  <a:schemeClr val="accent4"/>
                </a:solidFill>
              </a:rPr>
              <a:t> –</a:t>
            </a:r>
            <a:r>
              <a:rPr lang="uz-Latn-UZ" sz="2000" b="1" dirty="0">
                <a:solidFill>
                  <a:schemeClr val="accent4"/>
                </a:solidFill>
              </a:rPr>
              <a:t> engagement</a:t>
            </a:r>
            <a:endParaRPr lang="ru-RU" sz="2000" b="1" dirty="0">
              <a:solidFill>
                <a:schemeClr val="accent4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384CBBD-2FFD-46AE-AECA-E9F59FB4AA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980" t="30780" r="14125" b="63925"/>
          <a:stretch/>
        </p:blipFill>
        <p:spPr>
          <a:xfrm>
            <a:off x="5479662" y="1546078"/>
            <a:ext cx="5985424" cy="89604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11AE255-9668-4200-A3C5-6BAD9E54C19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339" t="20983" r="12924" b="27458"/>
          <a:stretch/>
        </p:blipFill>
        <p:spPr>
          <a:xfrm>
            <a:off x="920114" y="1011038"/>
            <a:ext cx="4102260" cy="54732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9AD9C52A-D96E-478A-B044-66C9B444A83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1651" t="47473" r="15850" b="38838"/>
          <a:stretch/>
        </p:blipFill>
        <p:spPr>
          <a:xfrm>
            <a:off x="5616357" y="3335742"/>
            <a:ext cx="5024781" cy="1719743"/>
          </a:xfrm>
          <a:prstGeom prst="rect">
            <a:avLst/>
          </a:prstGeom>
        </p:spPr>
      </p:pic>
      <p:pic>
        <p:nvPicPr>
          <p:cNvPr id="13" name="Graphic 2">
            <a:extLst>
              <a:ext uri="{FF2B5EF4-FFF2-40B4-BE49-F238E27FC236}">
                <a16:creationId xmlns:a16="http://schemas.microsoft.com/office/drawing/2014/main" xmlns="" id="{5FCE36A0-E9E6-4577-B71B-B015A076D22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17873" y="1"/>
            <a:ext cx="12151683" cy="72391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81FBB4E0-5BF0-4839-B418-EE982BD6E46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572" y="129357"/>
            <a:ext cx="1190474" cy="46520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C845A4D7-E931-46E2-83DA-8E3A643027E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745" y="119568"/>
            <a:ext cx="1856353" cy="515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05834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6" name="Полилиния: фигура 4955">
            <a:extLst>
              <a:ext uri="{FF2B5EF4-FFF2-40B4-BE49-F238E27FC236}">
                <a16:creationId xmlns:a16="http://schemas.microsoft.com/office/drawing/2014/main" xmlns="" id="{76C3CEF2-16F8-4D2A-BEC2-60B03991D2C3}"/>
              </a:ext>
            </a:extLst>
          </p:cNvPr>
          <p:cNvSpPr/>
          <p:nvPr/>
        </p:nvSpPr>
        <p:spPr>
          <a:xfrm>
            <a:off x="-4334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4957" name="Полилиния: фигура 4956">
            <a:extLst>
              <a:ext uri="{FF2B5EF4-FFF2-40B4-BE49-F238E27FC236}">
                <a16:creationId xmlns:a16="http://schemas.microsoft.com/office/drawing/2014/main" xmlns="" id="{0606ADE3-FB7F-40E1-A44A-6563C2DBD1E8}"/>
              </a:ext>
            </a:extLst>
          </p:cNvPr>
          <p:cNvSpPr/>
          <p:nvPr/>
        </p:nvSpPr>
        <p:spPr>
          <a:xfrm>
            <a:off x="4058683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4958" name="Полилиния: фигура 4957">
            <a:extLst>
              <a:ext uri="{FF2B5EF4-FFF2-40B4-BE49-F238E27FC236}">
                <a16:creationId xmlns:a16="http://schemas.microsoft.com/office/drawing/2014/main" xmlns="" id="{9C08C6EC-FA66-40D8-B206-20197D5923A9}"/>
              </a:ext>
            </a:extLst>
          </p:cNvPr>
          <p:cNvSpPr/>
          <p:nvPr/>
        </p:nvSpPr>
        <p:spPr>
          <a:xfrm>
            <a:off x="8121698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7309" name="Полилиния: фигура 7308">
            <a:extLst>
              <a:ext uri="{FF2B5EF4-FFF2-40B4-BE49-F238E27FC236}">
                <a16:creationId xmlns:a16="http://schemas.microsoft.com/office/drawing/2014/main" xmlns="" id="{354E9DE8-CB88-4D2C-BC72-65094426E6AD}"/>
              </a:ext>
            </a:extLst>
          </p:cNvPr>
          <p:cNvSpPr/>
          <p:nvPr/>
        </p:nvSpPr>
        <p:spPr>
          <a:xfrm>
            <a:off x="-4334" y="-4762"/>
            <a:ext cx="12197494" cy="6863868"/>
          </a:xfrm>
          <a:custGeom>
            <a:avLst/>
            <a:gdLst>
              <a:gd name="connsiteX0" fmla="*/ 7144 w 18297525"/>
              <a:gd name="connsiteY0" fmla="*/ 7144 h 10296525"/>
              <a:gd name="connsiteX1" fmla="*/ 18295144 w 18297525"/>
              <a:gd name="connsiteY1" fmla="*/ 7144 h 10296525"/>
              <a:gd name="connsiteX2" fmla="*/ 18295144 w 18297525"/>
              <a:gd name="connsiteY2" fmla="*/ 10294144 h 10296525"/>
              <a:gd name="connsiteX3" fmla="*/ 7144 w 18297525"/>
              <a:gd name="connsiteY3" fmla="*/ 10294144 h 10296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97525" h="10296525">
                <a:moveTo>
                  <a:pt x="7144" y="7144"/>
                </a:moveTo>
                <a:lnTo>
                  <a:pt x="18295144" y="7144"/>
                </a:lnTo>
                <a:lnTo>
                  <a:pt x="18295144" y="10294144"/>
                </a:lnTo>
                <a:lnTo>
                  <a:pt x="7144" y="10294144"/>
                </a:lnTo>
                <a:close/>
              </a:path>
            </a:pathLst>
          </a:custGeom>
          <a:noFill/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A85C8CDE-92C2-4ECF-9FC7-848B0473F112}"/>
              </a:ext>
            </a:extLst>
          </p:cNvPr>
          <p:cNvSpPr/>
          <p:nvPr/>
        </p:nvSpPr>
        <p:spPr>
          <a:xfrm>
            <a:off x="-77623" y="681641"/>
            <a:ext cx="5539777" cy="496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</a:pPr>
            <a:r>
              <a:rPr lang="uz-Cyrl-UZ" sz="2000" b="1" dirty="0">
                <a:solidFill>
                  <a:schemeClr val="accent2"/>
                </a:solidFill>
                <a:ea typeface="Calibri" panose="020F0502020204030204" pitchFamily="34" charset="0"/>
              </a:rPr>
              <a:t>3</a:t>
            </a:r>
            <a:r>
              <a:rPr lang="uz-Latn-UZ" sz="2000" b="1" dirty="0">
                <a:solidFill>
                  <a:schemeClr val="accent2"/>
                </a:solidFill>
              </a:rPr>
              <a:t>-bosqich. </a:t>
            </a:r>
            <a:r>
              <a:rPr lang="uz-Latn-UZ" sz="2000" b="1" dirty="0">
                <a:solidFill>
                  <a:schemeClr val="accent4"/>
                </a:solidFill>
              </a:rPr>
              <a:t>Tushuntirish</a:t>
            </a:r>
            <a:r>
              <a:rPr lang="en-US" sz="2000" b="1" dirty="0">
                <a:solidFill>
                  <a:schemeClr val="accent4"/>
                </a:solidFill>
              </a:rPr>
              <a:t> – e</a:t>
            </a:r>
            <a:r>
              <a:rPr lang="uz-Latn-UZ" sz="2000" b="1" dirty="0">
                <a:solidFill>
                  <a:schemeClr val="accent4"/>
                </a:solidFill>
              </a:rPr>
              <a:t>xplanation</a:t>
            </a:r>
            <a:endParaRPr lang="ru-RU" sz="2000" dirty="0">
              <a:solidFill>
                <a:schemeClr val="accent4"/>
              </a:solidFill>
              <a:effectLst/>
              <a:ea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7641" y="1178637"/>
            <a:ext cx="6096000" cy="1795363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15" algn="just">
              <a:spcAft>
                <a:spcPts val="800"/>
              </a:spcAft>
            </a:pPr>
            <a:endParaRPr lang="ru-RU" sz="1600" dirty="0"/>
          </a:p>
          <a:p>
            <a:pPr indent="450215" algn="just">
              <a:spcAft>
                <a:spcPts val="800"/>
              </a:spcAft>
            </a:pPr>
            <a:endParaRPr lang="ru-RU" sz="1600" dirty="0"/>
          </a:p>
          <a:p>
            <a:pPr indent="450215" algn="just">
              <a:spcAft>
                <a:spcPts val="800"/>
              </a:spcAft>
            </a:pPr>
            <a:endParaRPr lang="uz-Latn-UZ" dirty="0"/>
          </a:p>
          <a:p>
            <a:pPr indent="450215" algn="just">
              <a:spcAft>
                <a:spcPts val="800"/>
              </a:spcAft>
            </a:pPr>
            <a:endParaRPr lang="en-US" dirty="0"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indent="450215" algn="just">
              <a:spcAft>
                <a:spcPts val="800"/>
              </a:spcAft>
            </a:pPr>
            <a:endParaRPr lang="ru-RU" sz="1600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5C5FD39B-3C00-4303-85C7-80EF1894A8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892" t="14964" r="10424" b="10376"/>
          <a:stretch/>
        </p:blipFill>
        <p:spPr>
          <a:xfrm>
            <a:off x="1626740" y="1178637"/>
            <a:ext cx="4245012" cy="557136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01410B72-1D6A-453B-B816-E291F7148B6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236" t="14964" r="10080" b="9450"/>
          <a:stretch/>
        </p:blipFill>
        <p:spPr>
          <a:xfrm>
            <a:off x="5872578" y="1120025"/>
            <a:ext cx="4327865" cy="5629972"/>
          </a:xfrm>
          <a:prstGeom prst="rect">
            <a:avLst/>
          </a:prstGeom>
        </p:spPr>
      </p:pic>
      <p:pic>
        <p:nvPicPr>
          <p:cNvPr id="12" name="Graphic 2">
            <a:extLst>
              <a:ext uri="{FF2B5EF4-FFF2-40B4-BE49-F238E27FC236}">
                <a16:creationId xmlns:a16="http://schemas.microsoft.com/office/drawing/2014/main" xmlns="" id="{CF3EDD03-5B1C-4B38-9FF6-55373D8F23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40316" y="25363"/>
            <a:ext cx="12151683" cy="70448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18943535-9929-4F85-AC2D-801F134E63C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325027" cy="51778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B7F3AEAE-6927-4A4A-B01F-366F7F88EAE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1921548" cy="533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642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6" name="Полилиния: фигура 4955">
            <a:extLst>
              <a:ext uri="{FF2B5EF4-FFF2-40B4-BE49-F238E27FC236}">
                <a16:creationId xmlns:a16="http://schemas.microsoft.com/office/drawing/2014/main" xmlns="" id="{76C3CEF2-16F8-4D2A-BEC2-60B03991D2C3}"/>
              </a:ext>
            </a:extLst>
          </p:cNvPr>
          <p:cNvSpPr/>
          <p:nvPr/>
        </p:nvSpPr>
        <p:spPr>
          <a:xfrm>
            <a:off x="-4334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4957" name="Полилиния: фигура 4956">
            <a:extLst>
              <a:ext uri="{FF2B5EF4-FFF2-40B4-BE49-F238E27FC236}">
                <a16:creationId xmlns:a16="http://schemas.microsoft.com/office/drawing/2014/main" xmlns="" id="{0606ADE3-FB7F-40E1-A44A-6563C2DBD1E8}"/>
              </a:ext>
            </a:extLst>
          </p:cNvPr>
          <p:cNvSpPr/>
          <p:nvPr/>
        </p:nvSpPr>
        <p:spPr>
          <a:xfrm>
            <a:off x="4058683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4958" name="Полилиния: фигура 4957">
            <a:extLst>
              <a:ext uri="{FF2B5EF4-FFF2-40B4-BE49-F238E27FC236}">
                <a16:creationId xmlns:a16="http://schemas.microsoft.com/office/drawing/2014/main" xmlns="" id="{9C08C6EC-FA66-40D8-B206-20197D5923A9}"/>
              </a:ext>
            </a:extLst>
          </p:cNvPr>
          <p:cNvSpPr/>
          <p:nvPr/>
        </p:nvSpPr>
        <p:spPr>
          <a:xfrm>
            <a:off x="8121698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7309" name="Полилиния: фигура 7308">
            <a:extLst>
              <a:ext uri="{FF2B5EF4-FFF2-40B4-BE49-F238E27FC236}">
                <a16:creationId xmlns:a16="http://schemas.microsoft.com/office/drawing/2014/main" xmlns="" id="{354E9DE8-CB88-4D2C-BC72-65094426E6AD}"/>
              </a:ext>
            </a:extLst>
          </p:cNvPr>
          <p:cNvSpPr/>
          <p:nvPr/>
        </p:nvSpPr>
        <p:spPr>
          <a:xfrm>
            <a:off x="-4334" y="-4762"/>
            <a:ext cx="12197494" cy="6863868"/>
          </a:xfrm>
          <a:custGeom>
            <a:avLst/>
            <a:gdLst>
              <a:gd name="connsiteX0" fmla="*/ 7144 w 18297525"/>
              <a:gd name="connsiteY0" fmla="*/ 7144 h 10296525"/>
              <a:gd name="connsiteX1" fmla="*/ 18295144 w 18297525"/>
              <a:gd name="connsiteY1" fmla="*/ 7144 h 10296525"/>
              <a:gd name="connsiteX2" fmla="*/ 18295144 w 18297525"/>
              <a:gd name="connsiteY2" fmla="*/ 10294144 h 10296525"/>
              <a:gd name="connsiteX3" fmla="*/ 7144 w 18297525"/>
              <a:gd name="connsiteY3" fmla="*/ 10294144 h 10296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97525" h="10296525">
                <a:moveTo>
                  <a:pt x="7144" y="7144"/>
                </a:moveTo>
                <a:lnTo>
                  <a:pt x="18295144" y="7144"/>
                </a:lnTo>
                <a:lnTo>
                  <a:pt x="18295144" y="10294144"/>
                </a:lnTo>
                <a:lnTo>
                  <a:pt x="7144" y="10294144"/>
                </a:lnTo>
                <a:close/>
              </a:path>
            </a:pathLst>
          </a:custGeom>
          <a:noFill/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95958CBD-9076-417E-817C-6F0D1F863D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715" t="12413" r="6420" b="6058"/>
          <a:stretch/>
        </p:blipFill>
        <p:spPr>
          <a:xfrm>
            <a:off x="1284365" y="1204822"/>
            <a:ext cx="4294313" cy="53421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553450C1-251F-4E47-9269-2DF2B765FEB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479" t="15082" r="7436" b="5320"/>
          <a:stretch/>
        </p:blipFill>
        <p:spPr>
          <a:xfrm>
            <a:off x="5578678" y="1210829"/>
            <a:ext cx="4181383" cy="53361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297C9756-EC05-4CDC-AD0D-BB1EEBABA2E3}"/>
              </a:ext>
            </a:extLst>
          </p:cNvPr>
          <p:cNvSpPr/>
          <p:nvPr/>
        </p:nvSpPr>
        <p:spPr>
          <a:xfrm>
            <a:off x="196238" y="583451"/>
            <a:ext cx="5122707" cy="498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uz-Latn-UZ" sz="2000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4-bosqich. </a:t>
            </a:r>
            <a:r>
              <a:rPr lang="uz-Latn-UZ" sz="2000" b="1" dirty="0">
                <a:solidFill>
                  <a:schemeClr val="accent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Qo‘llash</a:t>
            </a:r>
            <a:r>
              <a:rPr lang="en-US" sz="2000" b="1" dirty="0">
                <a:solidFill>
                  <a:schemeClr val="accent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–</a:t>
            </a:r>
            <a:r>
              <a:rPr lang="uz-Latn-UZ" sz="2000" b="1" dirty="0">
                <a:solidFill>
                  <a:schemeClr val="accent4"/>
                </a:solidFill>
              </a:rPr>
              <a:t>Elaboratio</a:t>
            </a:r>
            <a:r>
              <a:rPr lang="en-US" sz="2000" b="1" dirty="0">
                <a:solidFill>
                  <a:schemeClr val="accent4"/>
                </a:solidFill>
              </a:rPr>
              <a:t>n</a:t>
            </a:r>
            <a:endParaRPr lang="ru-RU" sz="2000" dirty="0">
              <a:solidFill>
                <a:schemeClr val="accent4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11" name="Graphic 2">
            <a:extLst>
              <a:ext uri="{FF2B5EF4-FFF2-40B4-BE49-F238E27FC236}">
                <a16:creationId xmlns:a16="http://schemas.microsoft.com/office/drawing/2014/main" xmlns="" id="{FB95C4A5-9CB1-4CFF-BE91-5186781767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40316" y="25362"/>
            <a:ext cx="12151683" cy="58608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4BA00C0B-623B-4283-A811-D5FA69B2472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579" y="98538"/>
            <a:ext cx="1133571" cy="442968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B1781010-2B5D-49E5-B109-2AB4D43F8C7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570" y="89808"/>
            <a:ext cx="1616656" cy="44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407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6" name="Полилиния: фигура 4955">
            <a:extLst>
              <a:ext uri="{FF2B5EF4-FFF2-40B4-BE49-F238E27FC236}">
                <a16:creationId xmlns:a16="http://schemas.microsoft.com/office/drawing/2014/main" xmlns="" id="{76C3CEF2-16F8-4D2A-BEC2-60B03991D2C3}"/>
              </a:ext>
            </a:extLst>
          </p:cNvPr>
          <p:cNvSpPr/>
          <p:nvPr/>
        </p:nvSpPr>
        <p:spPr>
          <a:xfrm>
            <a:off x="-14907" y="493595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9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957" name="Полилиния: фигура 4956">
            <a:extLst>
              <a:ext uri="{FF2B5EF4-FFF2-40B4-BE49-F238E27FC236}">
                <a16:creationId xmlns:a16="http://schemas.microsoft.com/office/drawing/2014/main" xmlns="" id="{0606ADE3-FB7F-40E1-A44A-6563C2DBD1E8}"/>
              </a:ext>
            </a:extLst>
          </p:cNvPr>
          <p:cNvSpPr/>
          <p:nvPr/>
        </p:nvSpPr>
        <p:spPr>
          <a:xfrm>
            <a:off x="4058683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9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958" name="Полилиния: фигура 4957">
            <a:extLst>
              <a:ext uri="{FF2B5EF4-FFF2-40B4-BE49-F238E27FC236}">
                <a16:creationId xmlns:a16="http://schemas.microsoft.com/office/drawing/2014/main" xmlns="" id="{9C08C6EC-FA66-40D8-B206-20197D5923A9}"/>
              </a:ext>
            </a:extLst>
          </p:cNvPr>
          <p:cNvSpPr/>
          <p:nvPr/>
        </p:nvSpPr>
        <p:spPr>
          <a:xfrm>
            <a:off x="8121698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9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7309" name="Полилиния: фигура 7308">
            <a:extLst>
              <a:ext uri="{FF2B5EF4-FFF2-40B4-BE49-F238E27FC236}">
                <a16:creationId xmlns:a16="http://schemas.microsoft.com/office/drawing/2014/main" xmlns="" id="{354E9DE8-CB88-4D2C-BC72-65094426E6AD}"/>
              </a:ext>
            </a:extLst>
          </p:cNvPr>
          <p:cNvSpPr/>
          <p:nvPr/>
        </p:nvSpPr>
        <p:spPr>
          <a:xfrm>
            <a:off x="-4334" y="-4762"/>
            <a:ext cx="12197494" cy="6863868"/>
          </a:xfrm>
          <a:custGeom>
            <a:avLst/>
            <a:gdLst>
              <a:gd name="connsiteX0" fmla="*/ 7144 w 18297525"/>
              <a:gd name="connsiteY0" fmla="*/ 7144 h 10296525"/>
              <a:gd name="connsiteX1" fmla="*/ 18295144 w 18297525"/>
              <a:gd name="connsiteY1" fmla="*/ 7144 h 10296525"/>
              <a:gd name="connsiteX2" fmla="*/ 18295144 w 18297525"/>
              <a:gd name="connsiteY2" fmla="*/ 10294144 h 10296525"/>
              <a:gd name="connsiteX3" fmla="*/ 7144 w 18297525"/>
              <a:gd name="connsiteY3" fmla="*/ 10294144 h 10296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97525" h="10296525">
                <a:moveTo>
                  <a:pt x="7144" y="7144"/>
                </a:moveTo>
                <a:lnTo>
                  <a:pt x="18295144" y="7144"/>
                </a:lnTo>
                <a:lnTo>
                  <a:pt x="18295144" y="10294144"/>
                </a:lnTo>
                <a:lnTo>
                  <a:pt x="7144" y="10294144"/>
                </a:lnTo>
                <a:close/>
              </a:path>
            </a:pathLst>
          </a:custGeom>
          <a:noFill/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9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8416A7F1-B85C-4171-A2D8-57A988BAA1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7225" t="13229" r="6546" b="6360"/>
          <a:stretch/>
        </p:blipFill>
        <p:spPr>
          <a:xfrm>
            <a:off x="1024357" y="1186982"/>
            <a:ext cx="4436754" cy="55391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C3E6BCDC-16F7-47BE-BE7D-49042ABCC50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479" t="14912" r="7667" b="4207"/>
          <a:stretch/>
        </p:blipFill>
        <p:spPr>
          <a:xfrm>
            <a:off x="5727810" y="1246094"/>
            <a:ext cx="4198193" cy="54800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31B792B8-5C8F-43B8-8A90-2F6F5112C011}"/>
              </a:ext>
            </a:extLst>
          </p:cNvPr>
          <p:cNvSpPr/>
          <p:nvPr/>
        </p:nvSpPr>
        <p:spPr>
          <a:xfrm>
            <a:off x="605103" y="555700"/>
            <a:ext cx="5122707" cy="498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uz-Latn-UZ" sz="2000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4-bosqich. </a:t>
            </a:r>
            <a:r>
              <a:rPr lang="uz-Latn-UZ" sz="2000" b="1" dirty="0">
                <a:solidFill>
                  <a:schemeClr val="accent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Qo‘llash</a:t>
            </a:r>
            <a:r>
              <a:rPr lang="en-US" sz="2000" b="1" dirty="0">
                <a:solidFill>
                  <a:schemeClr val="accent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–</a:t>
            </a:r>
            <a:r>
              <a:rPr lang="uz-Latn-UZ" sz="2000" b="1" dirty="0">
                <a:solidFill>
                  <a:schemeClr val="accent4"/>
                </a:solidFill>
              </a:rPr>
              <a:t>Elaboratio</a:t>
            </a:r>
            <a:r>
              <a:rPr lang="en-US" sz="2000" b="1" dirty="0">
                <a:solidFill>
                  <a:schemeClr val="accent4"/>
                </a:solidFill>
              </a:rPr>
              <a:t>n</a:t>
            </a:r>
            <a:endParaRPr lang="ru-RU" sz="2000" dirty="0">
              <a:solidFill>
                <a:schemeClr val="accent4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12" name="Graphic 2">
            <a:extLst>
              <a:ext uri="{FF2B5EF4-FFF2-40B4-BE49-F238E27FC236}">
                <a16:creationId xmlns:a16="http://schemas.microsoft.com/office/drawing/2014/main" xmlns="" id="{C2261702-C3DE-49DD-8B4F-977B57A3CC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-18432" y="25362"/>
            <a:ext cx="12210431" cy="59718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7A4C2387-E5D1-407B-85C1-226B3672F99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62" y="139358"/>
            <a:ext cx="982030" cy="38375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C2BF6B40-C7D0-4449-A5AD-000B44E56A9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638" y="117854"/>
            <a:ext cx="1714310" cy="475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85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6" name="Полилиния: фигура 4955">
            <a:extLst>
              <a:ext uri="{FF2B5EF4-FFF2-40B4-BE49-F238E27FC236}">
                <a16:creationId xmlns:a16="http://schemas.microsoft.com/office/drawing/2014/main" xmlns="" id="{76C3CEF2-16F8-4D2A-BEC2-60B03991D2C3}"/>
              </a:ext>
            </a:extLst>
          </p:cNvPr>
          <p:cNvSpPr/>
          <p:nvPr/>
        </p:nvSpPr>
        <p:spPr>
          <a:xfrm>
            <a:off x="-4334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9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957" name="Полилиния: фигура 4956">
            <a:extLst>
              <a:ext uri="{FF2B5EF4-FFF2-40B4-BE49-F238E27FC236}">
                <a16:creationId xmlns:a16="http://schemas.microsoft.com/office/drawing/2014/main" xmlns="" id="{0606ADE3-FB7F-40E1-A44A-6563C2DBD1E8}"/>
              </a:ext>
            </a:extLst>
          </p:cNvPr>
          <p:cNvSpPr/>
          <p:nvPr/>
        </p:nvSpPr>
        <p:spPr>
          <a:xfrm>
            <a:off x="4058683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9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4958" name="Полилиния: фигура 4957">
            <a:extLst>
              <a:ext uri="{FF2B5EF4-FFF2-40B4-BE49-F238E27FC236}">
                <a16:creationId xmlns:a16="http://schemas.microsoft.com/office/drawing/2014/main" xmlns="" id="{9C08C6EC-FA66-40D8-B206-20197D5923A9}"/>
              </a:ext>
            </a:extLst>
          </p:cNvPr>
          <p:cNvSpPr/>
          <p:nvPr/>
        </p:nvSpPr>
        <p:spPr>
          <a:xfrm>
            <a:off x="8121698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9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sp>
        <p:nvSpPr>
          <p:cNvPr id="7309" name="Полилиния: фигура 7308">
            <a:extLst>
              <a:ext uri="{FF2B5EF4-FFF2-40B4-BE49-F238E27FC236}">
                <a16:creationId xmlns:a16="http://schemas.microsoft.com/office/drawing/2014/main" xmlns="" id="{354E9DE8-CB88-4D2C-BC72-65094426E6AD}"/>
              </a:ext>
            </a:extLst>
          </p:cNvPr>
          <p:cNvSpPr/>
          <p:nvPr/>
        </p:nvSpPr>
        <p:spPr>
          <a:xfrm>
            <a:off x="-4334" y="-4762"/>
            <a:ext cx="12197494" cy="6863868"/>
          </a:xfrm>
          <a:custGeom>
            <a:avLst/>
            <a:gdLst>
              <a:gd name="connsiteX0" fmla="*/ 7144 w 18297525"/>
              <a:gd name="connsiteY0" fmla="*/ 7144 h 10296525"/>
              <a:gd name="connsiteX1" fmla="*/ 18295144 w 18297525"/>
              <a:gd name="connsiteY1" fmla="*/ 7144 h 10296525"/>
              <a:gd name="connsiteX2" fmla="*/ 18295144 w 18297525"/>
              <a:gd name="connsiteY2" fmla="*/ 10294144 h 10296525"/>
              <a:gd name="connsiteX3" fmla="*/ 7144 w 18297525"/>
              <a:gd name="connsiteY3" fmla="*/ 10294144 h 10296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97525" h="10296525">
                <a:moveTo>
                  <a:pt x="7144" y="7144"/>
                </a:moveTo>
                <a:lnTo>
                  <a:pt x="18295144" y="7144"/>
                </a:lnTo>
                <a:lnTo>
                  <a:pt x="18295144" y="10294144"/>
                </a:lnTo>
                <a:lnTo>
                  <a:pt x="7144" y="10294144"/>
                </a:lnTo>
                <a:close/>
              </a:path>
            </a:pathLst>
          </a:custGeom>
          <a:noFill/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9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+mn-cs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0F28A714-D7B3-4877-9A43-DFC743DAA6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7352" t="15082" r="6071" b="4207"/>
          <a:stretch/>
        </p:blipFill>
        <p:spPr>
          <a:xfrm>
            <a:off x="376730" y="1392810"/>
            <a:ext cx="4046624" cy="50226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8367678C-D613-4B23-AACB-C34A716622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352" t="12696" r="7309" b="6176"/>
          <a:stretch/>
        </p:blipFill>
        <p:spPr>
          <a:xfrm>
            <a:off x="4469501" y="1405149"/>
            <a:ext cx="3889503" cy="50226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12BD2CC7-9168-420E-8989-6A4288AE9E0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4270" t="14827" r="13561" b="11285"/>
          <a:stretch/>
        </p:blipFill>
        <p:spPr>
          <a:xfrm>
            <a:off x="8743512" y="1382879"/>
            <a:ext cx="3071757" cy="50672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3B7ACA22-9DDE-46C7-BF13-B0AF7E7CF9B3}"/>
              </a:ext>
            </a:extLst>
          </p:cNvPr>
          <p:cNvSpPr/>
          <p:nvPr/>
        </p:nvSpPr>
        <p:spPr>
          <a:xfrm>
            <a:off x="336379" y="626204"/>
            <a:ext cx="5151321" cy="4983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uz-Latn-UZ" sz="2000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4-bosqich. </a:t>
            </a:r>
            <a:r>
              <a:rPr lang="uz-Latn-UZ" sz="2000" b="1" dirty="0">
                <a:solidFill>
                  <a:schemeClr val="accent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Qo‘llash</a:t>
            </a:r>
            <a:r>
              <a:rPr lang="en-US" sz="2000" b="1" dirty="0">
                <a:solidFill>
                  <a:schemeClr val="accent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–</a:t>
            </a:r>
            <a:r>
              <a:rPr lang="uz-Latn-UZ" sz="2000" b="1" dirty="0">
                <a:solidFill>
                  <a:schemeClr val="accent4"/>
                </a:solidFill>
              </a:rPr>
              <a:t>Elaboratio</a:t>
            </a:r>
            <a:r>
              <a:rPr lang="en-US" sz="2000" b="1" dirty="0">
                <a:solidFill>
                  <a:schemeClr val="accent4"/>
                </a:solidFill>
              </a:rPr>
              <a:t>n</a:t>
            </a:r>
            <a:endParaRPr lang="ru-RU" sz="2000" dirty="0">
              <a:solidFill>
                <a:schemeClr val="accent4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xmlns="" id="{415D9C20-96D5-4348-A566-C83F7151CF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40316" y="25362"/>
            <a:ext cx="12151683" cy="586083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A763AFE1-C27E-443F-AC89-DA8EBE98404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560" y="114451"/>
            <a:ext cx="1081614" cy="422664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0A91E15B-0AD5-4087-ABDF-3F7891DDB3F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105" y="97571"/>
            <a:ext cx="1687677" cy="468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335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6" name="Полилиния: фигура 4955">
            <a:extLst>
              <a:ext uri="{FF2B5EF4-FFF2-40B4-BE49-F238E27FC236}">
                <a16:creationId xmlns:a16="http://schemas.microsoft.com/office/drawing/2014/main" xmlns="" id="{76C3CEF2-16F8-4D2A-BEC2-60B03991D2C3}"/>
              </a:ext>
            </a:extLst>
          </p:cNvPr>
          <p:cNvSpPr/>
          <p:nvPr/>
        </p:nvSpPr>
        <p:spPr>
          <a:xfrm>
            <a:off x="-4334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4957" name="Полилиния: фигура 4956">
            <a:extLst>
              <a:ext uri="{FF2B5EF4-FFF2-40B4-BE49-F238E27FC236}">
                <a16:creationId xmlns:a16="http://schemas.microsoft.com/office/drawing/2014/main" xmlns="" id="{0606ADE3-FB7F-40E1-A44A-6563C2DBD1E8}"/>
              </a:ext>
            </a:extLst>
          </p:cNvPr>
          <p:cNvSpPr/>
          <p:nvPr/>
        </p:nvSpPr>
        <p:spPr>
          <a:xfrm>
            <a:off x="4058683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4958" name="Полилиния: фигура 4957">
            <a:extLst>
              <a:ext uri="{FF2B5EF4-FFF2-40B4-BE49-F238E27FC236}">
                <a16:creationId xmlns:a16="http://schemas.microsoft.com/office/drawing/2014/main" xmlns="" id="{9C08C6EC-FA66-40D8-B206-20197D5923A9}"/>
              </a:ext>
            </a:extLst>
          </p:cNvPr>
          <p:cNvSpPr/>
          <p:nvPr/>
        </p:nvSpPr>
        <p:spPr>
          <a:xfrm>
            <a:off x="8121698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7309" name="Полилиния: фигура 7308">
            <a:extLst>
              <a:ext uri="{FF2B5EF4-FFF2-40B4-BE49-F238E27FC236}">
                <a16:creationId xmlns:a16="http://schemas.microsoft.com/office/drawing/2014/main" xmlns="" id="{354E9DE8-CB88-4D2C-BC72-65094426E6AD}"/>
              </a:ext>
            </a:extLst>
          </p:cNvPr>
          <p:cNvSpPr/>
          <p:nvPr/>
        </p:nvSpPr>
        <p:spPr>
          <a:xfrm>
            <a:off x="-4334" y="-4762"/>
            <a:ext cx="12197494" cy="6863868"/>
          </a:xfrm>
          <a:custGeom>
            <a:avLst/>
            <a:gdLst>
              <a:gd name="connsiteX0" fmla="*/ 7144 w 18297525"/>
              <a:gd name="connsiteY0" fmla="*/ 7144 h 10296525"/>
              <a:gd name="connsiteX1" fmla="*/ 18295144 w 18297525"/>
              <a:gd name="connsiteY1" fmla="*/ 7144 h 10296525"/>
              <a:gd name="connsiteX2" fmla="*/ 18295144 w 18297525"/>
              <a:gd name="connsiteY2" fmla="*/ 10294144 h 10296525"/>
              <a:gd name="connsiteX3" fmla="*/ 7144 w 18297525"/>
              <a:gd name="connsiteY3" fmla="*/ 10294144 h 10296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97525" h="10296525">
                <a:moveTo>
                  <a:pt x="7144" y="7144"/>
                </a:moveTo>
                <a:lnTo>
                  <a:pt x="18295144" y="7144"/>
                </a:lnTo>
                <a:lnTo>
                  <a:pt x="18295144" y="10294144"/>
                </a:lnTo>
                <a:lnTo>
                  <a:pt x="7144" y="10294144"/>
                </a:lnTo>
                <a:close/>
              </a:path>
            </a:pathLst>
          </a:custGeom>
          <a:noFill/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D604A799-D0A0-4483-AB3B-14AABA030C36}"/>
              </a:ext>
            </a:extLst>
          </p:cNvPr>
          <p:cNvSpPr/>
          <p:nvPr/>
        </p:nvSpPr>
        <p:spPr>
          <a:xfrm>
            <a:off x="506620" y="888268"/>
            <a:ext cx="4570169" cy="457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800"/>
              </a:spcAft>
            </a:pPr>
            <a:r>
              <a:rPr lang="uz-Latn-UZ" b="1" dirty="0">
                <a:solidFill>
                  <a:srgbClr val="FFC00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5-bosqich. </a:t>
            </a:r>
            <a:r>
              <a:rPr lang="uz-Latn-UZ" b="1" dirty="0">
                <a:solidFill>
                  <a:schemeClr val="accent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Baholash</a:t>
            </a:r>
            <a:r>
              <a:rPr lang="en-US" b="1" dirty="0">
                <a:solidFill>
                  <a:schemeClr val="accent4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–</a:t>
            </a:r>
            <a:r>
              <a:rPr lang="uz-Latn-UZ" b="1" dirty="0">
                <a:solidFill>
                  <a:schemeClr val="accent4"/>
                </a:solidFill>
              </a:rPr>
              <a:t>Evaluation</a:t>
            </a:r>
            <a:r>
              <a:rPr lang="uz-Latn-UZ" b="1" dirty="0"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endParaRPr lang="ru-RU" sz="16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B53A3A77-742F-4131-8925-212F1AFC7830}"/>
              </a:ext>
            </a:extLst>
          </p:cNvPr>
          <p:cNvSpPr/>
          <p:nvPr/>
        </p:nvSpPr>
        <p:spPr>
          <a:xfrm>
            <a:off x="6116157" y="1254247"/>
            <a:ext cx="27525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b="1" dirty="0"/>
              <a:t>O‘Z</a:t>
            </a:r>
            <a:r>
              <a:rPr lang="en-US" b="1" dirty="0"/>
              <a:t>-</a:t>
            </a:r>
            <a:r>
              <a:rPr lang="uz-Latn-UZ" b="1" dirty="0"/>
              <a:t>O‘ZI</a:t>
            </a:r>
            <a:r>
              <a:rPr lang="en-US" b="1" dirty="0"/>
              <a:t>NI</a:t>
            </a:r>
            <a:r>
              <a:rPr lang="uz-Latn-UZ" b="1" dirty="0"/>
              <a:t> BAHOLASH</a:t>
            </a:r>
            <a:endParaRPr lang="ru-RU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40BDB4A5-CDA2-49BB-A822-A5766D5B72DF}"/>
              </a:ext>
            </a:extLst>
          </p:cNvPr>
          <p:cNvSpPr txBox="1"/>
          <p:nvPr/>
        </p:nvSpPr>
        <p:spPr>
          <a:xfrm>
            <a:off x="5356182" y="4937663"/>
            <a:ext cx="5695446" cy="1477328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endParaRPr lang="ru-RU" dirty="0"/>
          </a:p>
          <a:p>
            <a:endParaRPr lang="en-US" dirty="0"/>
          </a:p>
          <a:p>
            <a:endParaRPr lang="ru-RU" dirty="0"/>
          </a:p>
          <a:p>
            <a:endParaRPr lang="en-US" dirty="0"/>
          </a:p>
          <a:p>
            <a:r>
              <a:rPr lang="uz-Latn-UZ" dirty="0"/>
              <a:t>  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7CB8B08D-C6F8-458A-93A0-9962837E2A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232" t="39735" r="10603" b="18553"/>
          <a:stretch/>
        </p:blipFill>
        <p:spPr>
          <a:xfrm>
            <a:off x="3519390" y="1772216"/>
            <a:ext cx="6267630" cy="4875178"/>
          </a:xfrm>
          <a:prstGeom prst="rect">
            <a:avLst/>
          </a:prstGeom>
        </p:spPr>
      </p:pic>
      <p:pic>
        <p:nvPicPr>
          <p:cNvPr id="12" name="Graphic 2">
            <a:extLst>
              <a:ext uri="{FF2B5EF4-FFF2-40B4-BE49-F238E27FC236}">
                <a16:creationId xmlns:a16="http://schemas.microsoft.com/office/drawing/2014/main" xmlns="" id="{5E5445F4-5C76-4A19-BF9F-06C9D1E280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40316" y="25362"/>
            <a:ext cx="12151683" cy="67898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9EC32EF2-9D17-41EF-806E-64124EFB81C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869" y="132896"/>
            <a:ext cx="1137408" cy="44446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AFB69736-A988-4B5D-ACDD-39D91A6DDE6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807" y="132896"/>
            <a:ext cx="1851213" cy="513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33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6" name="Полилиния: фигура 4955">
            <a:extLst>
              <a:ext uri="{FF2B5EF4-FFF2-40B4-BE49-F238E27FC236}">
                <a16:creationId xmlns:a16="http://schemas.microsoft.com/office/drawing/2014/main" xmlns="" id="{76C3CEF2-16F8-4D2A-BEC2-60B03991D2C3}"/>
              </a:ext>
            </a:extLst>
          </p:cNvPr>
          <p:cNvSpPr/>
          <p:nvPr/>
        </p:nvSpPr>
        <p:spPr>
          <a:xfrm>
            <a:off x="-4334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6 w 6105525"/>
              <a:gd name="connsiteY1" fmla="*/ 7144 h 95250"/>
              <a:gd name="connsiteX2" fmla="*/ 6102096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6" y="7144"/>
                </a:lnTo>
                <a:lnTo>
                  <a:pt x="6102096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175BE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4957" name="Полилиния: фигура 4956">
            <a:extLst>
              <a:ext uri="{FF2B5EF4-FFF2-40B4-BE49-F238E27FC236}">
                <a16:creationId xmlns:a16="http://schemas.microsoft.com/office/drawing/2014/main" xmlns="" id="{0606ADE3-FB7F-40E1-A44A-6563C2DBD1E8}"/>
              </a:ext>
            </a:extLst>
          </p:cNvPr>
          <p:cNvSpPr/>
          <p:nvPr/>
        </p:nvSpPr>
        <p:spPr>
          <a:xfrm>
            <a:off x="4058683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14A0D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4958" name="Полилиния: фигура 4957">
            <a:extLst>
              <a:ext uri="{FF2B5EF4-FFF2-40B4-BE49-F238E27FC236}">
                <a16:creationId xmlns:a16="http://schemas.microsoft.com/office/drawing/2014/main" xmlns="" id="{9C08C6EC-FA66-40D8-B206-20197D5923A9}"/>
              </a:ext>
            </a:extLst>
          </p:cNvPr>
          <p:cNvSpPr/>
          <p:nvPr/>
        </p:nvSpPr>
        <p:spPr>
          <a:xfrm>
            <a:off x="8121698" y="495710"/>
            <a:ext cx="4070065" cy="63496"/>
          </a:xfrm>
          <a:custGeom>
            <a:avLst/>
            <a:gdLst>
              <a:gd name="connsiteX0" fmla="*/ 7144 w 6105525"/>
              <a:gd name="connsiteY0" fmla="*/ 7144 h 95250"/>
              <a:gd name="connsiteX1" fmla="*/ 6102097 w 6105525"/>
              <a:gd name="connsiteY1" fmla="*/ 7144 h 95250"/>
              <a:gd name="connsiteX2" fmla="*/ 6102097 w 6105525"/>
              <a:gd name="connsiteY2" fmla="*/ 92869 h 95250"/>
              <a:gd name="connsiteX3" fmla="*/ 7144 w 6105525"/>
              <a:gd name="connsiteY3" fmla="*/ 92869 h 95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05525" h="95250">
                <a:moveTo>
                  <a:pt x="7144" y="7144"/>
                </a:moveTo>
                <a:lnTo>
                  <a:pt x="6102097" y="7144"/>
                </a:lnTo>
                <a:lnTo>
                  <a:pt x="6102097" y="92869"/>
                </a:lnTo>
                <a:lnTo>
                  <a:pt x="7144" y="92869"/>
                </a:lnTo>
                <a:close/>
              </a:path>
            </a:pathLst>
          </a:custGeom>
          <a:solidFill>
            <a:srgbClr val="2CC7A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7309" name="Полилиния: фигура 7308">
            <a:extLst>
              <a:ext uri="{FF2B5EF4-FFF2-40B4-BE49-F238E27FC236}">
                <a16:creationId xmlns:a16="http://schemas.microsoft.com/office/drawing/2014/main" xmlns="" id="{354E9DE8-CB88-4D2C-BC72-65094426E6AD}"/>
              </a:ext>
            </a:extLst>
          </p:cNvPr>
          <p:cNvSpPr/>
          <p:nvPr/>
        </p:nvSpPr>
        <p:spPr>
          <a:xfrm>
            <a:off x="-4334" y="-4762"/>
            <a:ext cx="12197494" cy="6863868"/>
          </a:xfrm>
          <a:custGeom>
            <a:avLst/>
            <a:gdLst>
              <a:gd name="connsiteX0" fmla="*/ 7144 w 18297525"/>
              <a:gd name="connsiteY0" fmla="*/ 7144 h 10296525"/>
              <a:gd name="connsiteX1" fmla="*/ 18295144 w 18297525"/>
              <a:gd name="connsiteY1" fmla="*/ 7144 h 10296525"/>
              <a:gd name="connsiteX2" fmla="*/ 18295144 w 18297525"/>
              <a:gd name="connsiteY2" fmla="*/ 10294144 h 10296525"/>
              <a:gd name="connsiteX3" fmla="*/ 7144 w 18297525"/>
              <a:gd name="connsiteY3" fmla="*/ 10294144 h 10296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297525" h="10296525">
                <a:moveTo>
                  <a:pt x="7144" y="7144"/>
                </a:moveTo>
                <a:lnTo>
                  <a:pt x="18295144" y="7144"/>
                </a:lnTo>
                <a:lnTo>
                  <a:pt x="18295144" y="10294144"/>
                </a:lnTo>
                <a:lnTo>
                  <a:pt x="7144" y="10294144"/>
                </a:lnTo>
                <a:close/>
              </a:path>
            </a:pathLst>
          </a:custGeom>
          <a:noFill/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ru-RU" sz="1092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B53A3A77-742F-4131-8925-212F1AFC7830}"/>
              </a:ext>
            </a:extLst>
          </p:cNvPr>
          <p:cNvSpPr/>
          <p:nvPr/>
        </p:nvSpPr>
        <p:spPr>
          <a:xfrm>
            <a:off x="2036570" y="1705484"/>
            <a:ext cx="815917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000" b="1" dirty="0" err="1">
                <a:latin typeface="+mj-lt"/>
              </a:rPr>
              <a:t>Savollar</a:t>
            </a:r>
            <a:r>
              <a:rPr lang="en-US" sz="6000" b="1" dirty="0">
                <a:latin typeface="+mj-lt"/>
              </a:rPr>
              <a:t> </a:t>
            </a:r>
            <a:r>
              <a:rPr lang="en-US" sz="6000" b="1" dirty="0" err="1">
                <a:latin typeface="+mj-lt"/>
              </a:rPr>
              <a:t>va</a:t>
            </a:r>
            <a:r>
              <a:rPr lang="en-US" sz="6000" b="1" dirty="0">
                <a:latin typeface="+mj-lt"/>
              </a:rPr>
              <a:t> </a:t>
            </a:r>
            <a:r>
              <a:rPr lang="en-US" sz="6000" b="1" dirty="0" err="1">
                <a:latin typeface="+mj-lt"/>
              </a:rPr>
              <a:t>javoblar</a:t>
            </a:r>
            <a:endParaRPr lang="ru-RU" sz="6000" b="1" dirty="0">
              <a:latin typeface="+mj-lt"/>
            </a:endParaRPr>
          </a:p>
        </p:txBody>
      </p:sp>
      <p:pic>
        <p:nvPicPr>
          <p:cNvPr id="12" name="Graphic 2">
            <a:extLst>
              <a:ext uri="{FF2B5EF4-FFF2-40B4-BE49-F238E27FC236}">
                <a16:creationId xmlns:a16="http://schemas.microsoft.com/office/drawing/2014/main" xmlns="" id="{5E5445F4-5C76-4A19-BF9F-06C9D1E280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40316" y="25362"/>
            <a:ext cx="12151683" cy="67898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9EC32EF2-9D17-41EF-806E-64124EFB81C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869" y="132896"/>
            <a:ext cx="1137408" cy="44446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xmlns="" id="{AFB69736-A988-4B5D-ACDD-39D91A6DDE6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1807" y="132896"/>
            <a:ext cx="1851213" cy="513901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027A6FDA-46B1-4076-95F5-C3BB71D980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44038" y="3043837"/>
            <a:ext cx="4315837" cy="287722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C245BF9-95C2-47A9-B1D2-315C1653019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95744" y="4930898"/>
            <a:ext cx="1660772" cy="1660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857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5"/>
          <p:cNvSpPr>
            <a:spLocks noGrp="1" noChangeArrowheads="1"/>
          </p:cNvSpPr>
          <p:nvPr>
            <p:ph type="ctrTitle"/>
          </p:nvPr>
        </p:nvSpPr>
        <p:spPr>
          <a:xfrm>
            <a:off x="2907484" y="2757838"/>
            <a:ext cx="6377032" cy="553998"/>
          </a:xfrm>
        </p:spPr>
        <p:txBody>
          <a:bodyPr/>
          <a:lstStyle/>
          <a:p>
            <a:pPr algn="ctr" eaLnBrk="1" hangingPunct="1"/>
            <a:r>
              <a:rPr lang="uz-Cyrl-UZ" altLang="ru-RU" sz="3600" b="1" dirty="0">
                <a:solidFill>
                  <a:srgbClr val="E8E4D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E’tiboringiz uchun rahmat!</a:t>
            </a:r>
          </a:p>
        </p:txBody>
      </p:sp>
    </p:spTree>
    <p:extLst>
      <p:ext uri="{BB962C8B-B14F-4D97-AF65-F5344CB8AC3E}">
        <p14:creationId xmlns:p14="http://schemas.microsoft.com/office/powerpoint/2010/main" val="3027368943"/>
      </p:ext>
    </p:extLst>
  </p:cSld>
  <p:clrMapOvr>
    <a:masterClrMapping/>
  </p:clrMapOvr>
</p:sld>
</file>

<file path=ppt/theme/theme1.xml><?xml version="1.0" encoding="utf-8"?>
<a:theme xmlns:a="http://schemas.openxmlformats.org/drawingml/2006/main" name="Cover and End Slide Master">
  <a:themeElements>
    <a:clrScheme name="ALLPPT-STEAM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61358"/>
      </a:accent1>
      <a:accent2>
        <a:srgbClr val="ED7D1F"/>
      </a:accent2>
      <a:accent3>
        <a:srgbClr val="A0C82F"/>
      </a:accent3>
      <a:accent4>
        <a:srgbClr val="32B5D3"/>
      </a:accent4>
      <a:accent5>
        <a:srgbClr val="B44B97"/>
      </a:accent5>
      <a:accent6>
        <a:srgbClr val="435E71"/>
      </a:accent6>
      <a:hlink>
        <a:srgbClr val="0563C1"/>
      </a:hlink>
      <a:folHlink>
        <a:srgbClr val="954F72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ALLPPT-STEAM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61358"/>
      </a:accent1>
      <a:accent2>
        <a:srgbClr val="ED7D1F"/>
      </a:accent2>
      <a:accent3>
        <a:srgbClr val="A0C82F"/>
      </a:accent3>
      <a:accent4>
        <a:srgbClr val="32B5D3"/>
      </a:accent4>
      <a:accent5>
        <a:srgbClr val="B44B97"/>
      </a:accent5>
      <a:accent6>
        <a:srgbClr val="435E71"/>
      </a:accent6>
      <a:hlink>
        <a:srgbClr val="0563C1"/>
      </a:hlink>
      <a:folHlink>
        <a:srgbClr val="954F72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ection Break Slide Master">
  <a:themeElements>
    <a:clrScheme name="ALLPPT-STEAM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61358"/>
      </a:accent1>
      <a:accent2>
        <a:srgbClr val="ED7D1F"/>
      </a:accent2>
      <a:accent3>
        <a:srgbClr val="A0C82F"/>
      </a:accent3>
      <a:accent4>
        <a:srgbClr val="32B5D3"/>
      </a:accent4>
      <a:accent5>
        <a:srgbClr val="B44B97"/>
      </a:accent5>
      <a:accent6>
        <a:srgbClr val="435E71"/>
      </a:accent6>
      <a:hlink>
        <a:srgbClr val="0563C1"/>
      </a:hlink>
      <a:folHlink>
        <a:srgbClr val="954F72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Cover and End Slide Master">
  <a:themeElements>
    <a:clrScheme name="ALLPPT-STEAM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61358"/>
      </a:accent1>
      <a:accent2>
        <a:srgbClr val="ED7D1F"/>
      </a:accent2>
      <a:accent3>
        <a:srgbClr val="A0C82F"/>
      </a:accent3>
      <a:accent4>
        <a:srgbClr val="32B5D3"/>
      </a:accent4>
      <a:accent5>
        <a:srgbClr val="B44B97"/>
      </a:accent5>
      <a:accent6>
        <a:srgbClr val="435E71"/>
      </a:accent6>
      <a:hlink>
        <a:srgbClr val="0563C1"/>
      </a:hlink>
      <a:folHlink>
        <a:srgbClr val="954F72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2_Cover and End Slide Master">
  <a:themeElements>
    <a:clrScheme name="ALLPPT-STEAM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61358"/>
      </a:accent1>
      <a:accent2>
        <a:srgbClr val="ED7D1F"/>
      </a:accent2>
      <a:accent3>
        <a:srgbClr val="A0C82F"/>
      </a:accent3>
      <a:accent4>
        <a:srgbClr val="32B5D3"/>
      </a:accent4>
      <a:accent5>
        <a:srgbClr val="B44B97"/>
      </a:accent5>
      <a:accent6>
        <a:srgbClr val="435E71"/>
      </a:accent6>
      <a:hlink>
        <a:srgbClr val="0563C1"/>
      </a:hlink>
      <a:folHlink>
        <a:srgbClr val="954F72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Slidesgo Final Pages">
  <a:themeElements>
    <a:clrScheme name="Simple Light">
      <a:dk1>
        <a:srgbClr val="0E2A47"/>
      </a:dk1>
      <a:lt1>
        <a:srgbClr val="FFFFFF"/>
      </a:lt1>
      <a:dk2>
        <a:srgbClr val="869FB2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869FB2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11281</TotalTime>
  <Words>590</Words>
  <Application>Microsoft Office PowerPoint</Application>
  <PresentationFormat>Широкоэкранный</PresentationFormat>
  <Paragraphs>98</Paragraphs>
  <Slides>23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6</vt:i4>
      </vt:variant>
      <vt:variant>
        <vt:lpstr>Заголовки слайдов</vt:lpstr>
      </vt:variant>
      <vt:variant>
        <vt:i4>23</vt:i4>
      </vt:variant>
    </vt:vector>
  </HeadingPairs>
  <TitlesOfParts>
    <vt:vector size="36" baseType="lpstr">
      <vt:lpstr>Arial Unicode MS</vt:lpstr>
      <vt:lpstr>Aharoni</vt:lpstr>
      <vt:lpstr>Arial</vt:lpstr>
      <vt:lpstr>Calibri</vt:lpstr>
      <vt:lpstr>Cambria</vt:lpstr>
      <vt:lpstr>Proxima Nova</vt:lpstr>
      <vt:lpstr>Times New Roman</vt:lpstr>
      <vt:lpstr>Cover and End Slide Master</vt:lpstr>
      <vt:lpstr>Contents Slide Master</vt:lpstr>
      <vt:lpstr>Section Break Slide Master</vt:lpstr>
      <vt:lpstr>1_Cover and End Slide Master</vt:lpstr>
      <vt:lpstr>2_Cover and End Slide Master</vt:lpstr>
      <vt:lpstr>1_Slidesgo Final Pages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uchun rahmat!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</dc:creator>
  <cp:lastModifiedBy>Пользователь Windows</cp:lastModifiedBy>
  <cp:revision>723</cp:revision>
  <dcterms:created xsi:type="dcterms:W3CDTF">2019-01-14T06:35:35Z</dcterms:created>
  <dcterms:modified xsi:type="dcterms:W3CDTF">2025-02-09T06:39:49Z</dcterms:modified>
</cp:coreProperties>
</file>