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5" r:id="rId1"/>
  </p:sldMasterIdLst>
  <p:notesMasterIdLst>
    <p:notesMasterId r:id="rId27"/>
  </p:notesMasterIdLst>
  <p:sldIdLst>
    <p:sldId id="350" r:id="rId2"/>
    <p:sldId id="373" r:id="rId3"/>
    <p:sldId id="265" r:id="rId4"/>
    <p:sldId id="1146" r:id="rId5"/>
    <p:sldId id="279" r:id="rId6"/>
    <p:sldId id="1145" r:id="rId7"/>
    <p:sldId id="275" r:id="rId8"/>
    <p:sldId id="1147" r:id="rId9"/>
    <p:sldId id="263" r:id="rId10"/>
    <p:sldId id="337" r:id="rId11"/>
    <p:sldId id="347" r:id="rId12"/>
    <p:sldId id="344" r:id="rId13"/>
    <p:sldId id="1148" r:id="rId14"/>
    <p:sldId id="1149" r:id="rId15"/>
    <p:sldId id="278" r:id="rId16"/>
    <p:sldId id="283" r:id="rId17"/>
    <p:sldId id="274" r:id="rId18"/>
    <p:sldId id="1150" r:id="rId19"/>
    <p:sldId id="1151" r:id="rId20"/>
    <p:sldId id="280" r:id="rId21"/>
    <p:sldId id="282" r:id="rId22"/>
    <p:sldId id="260" r:id="rId23"/>
    <p:sldId id="377" r:id="rId24"/>
    <p:sldId id="365" r:id="rId25"/>
    <p:sldId id="366" r:id="rId26"/>
  </p:sldIdLst>
  <p:sldSz cx="19202400" cy="10801350"/>
  <p:notesSz cx="9866313" cy="673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 userDrawn="1">
          <p15:clr>
            <a:srgbClr val="A4A3A4"/>
          </p15:clr>
        </p15:guide>
        <p15:guide id="2" pos="230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B8B"/>
    <a:srgbClr val="80C783"/>
    <a:srgbClr val="2CC8A1"/>
    <a:srgbClr val="FF9999"/>
    <a:srgbClr val="002060"/>
    <a:srgbClr val="1F295C"/>
    <a:srgbClr val="E53935"/>
    <a:srgbClr val="E6E6E6"/>
    <a:srgbClr val="FF616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690" autoAdjust="0"/>
    <p:restoredTop sz="94660"/>
  </p:normalViewPr>
  <p:slideViewPr>
    <p:cSldViewPr>
      <p:cViewPr varScale="1">
        <p:scale>
          <a:sx n="48" d="100"/>
          <a:sy n="48" d="100"/>
        </p:scale>
        <p:origin x="288" y="48"/>
      </p:cViewPr>
      <p:guideLst>
        <p:guide orient="horz" pos="2298"/>
        <p:guide pos="230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9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BDBAF5-6B5D-4C85-9F4C-6D756804B5E5}" type="doc">
      <dgm:prSet loTypeId="urn:microsoft.com/office/officeart/2005/8/layout/vProcess5" loCatId="process" qsTypeId="urn:microsoft.com/office/officeart/2005/8/quickstyle/3d3" qsCatId="3D" csTypeId="urn:microsoft.com/office/officeart/2005/8/colors/colorful1#7" csCatId="colorful" phldr="1"/>
      <dgm:spPr/>
      <dgm:t>
        <a:bodyPr/>
        <a:lstStyle/>
        <a:p>
          <a:endParaRPr lang="ru-RU"/>
        </a:p>
      </dgm:t>
    </dgm:pt>
    <dgm:pt modelId="{5FCFD989-A03F-4A2C-A986-0B5E4F6FFA05}">
      <dgm:prSet phldrT="[Текст]" custT="1"/>
      <dgm:spPr/>
      <dgm:t>
        <a:bodyPr/>
        <a:lstStyle/>
        <a:p>
          <a:pPr algn="l"/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Ko‘l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daryo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dengiz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u="sng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yaylov</a:t>
          </a:r>
          <a:r>
            <a:rPr lang="en-US" sz="2800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800" dirty="0">
            <a:solidFill>
              <a:schemeClr val="tx1"/>
            </a:solidFill>
          </a:endParaRPr>
        </a:p>
      </dgm:t>
    </dgm:pt>
    <dgm:pt modelId="{48A2BA46-7125-4473-93A2-853E9E67F606}" type="parTrans" cxnId="{35AA9D09-24CC-46CD-936E-AA479BF4E06B}">
      <dgm:prSet/>
      <dgm:spPr/>
      <dgm:t>
        <a:bodyPr/>
        <a:lstStyle/>
        <a:p>
          <a:endParaRPr lang="ru-RU"/>
        </a:p>
      </dgm:t>
    </dgm:pt>
    <dgm:pt modelId="{C55F4070-A6C9-4954-B681-9C6124CC3379}" type="sibTrans" cxnId="{35AA9D09-24CC-46CD-936E-AA479BF4E06B}">
      <dgm:prSet/>
      <dgm:spPr/>
      <dgm:t>
        <a:bodyPr/>
        <a:lstStyle/>
        <a:p>
          <a:endParaRPr lang="ru-RU"/>
        </a:p>
      </dgm:t>
    </dgm:pt>
    <dgm:pt modelId="{EF3A9BB3-019C-4616-967C-BD04701D6AC2}">
      <dgm:prSet custT="1"/>
      <dgm:spPr/>
      <dgm:t>
        <a:bodyPr/>
        <a:lstStyle/>
        <a:p>
          <a:pPr algn="l"/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Cho‘l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adir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tog‘, </a:t>
          </a:r>
          <a:r>
            <a:rPr lang="en-US" sz="2800" u="sng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suv</a:t>
          </a:r>
          <a:r>
            <a:rPr lang="en-US" sz="2800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u="sng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ombori</a:t>
          </a:r>
          <a:endParaRPr lang="ru-RU" sz="2800" u="sng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CA3E2F4-D515-45D2-B6C3-BBCDDABDD4F4}" type="parTrans" cxnId="{E3E61BD9-F9E3-46C8-8917-EF8F0557131B}">
      <dgm:prSet/>
      <dgm:spPr/>
      <dgm:t>
        <a:bodyPr/>
        <a:lstStyle/>
        <a:p>
          <a:endParaRPr lang="ru-RU"/>
        </a:p>
      </dgm:t>
    </dgm:pt>
    <dgm:pt modelId="{8A63A9E0-26D9-45F7-A96F-C91F27C50586}" type="sibTrans" cxnId="{E3E61BD9-F9E3-46C8-8917-EF8F0557131B}">
      <dgm:prSet/>
      <dgm:spPr/>
      <dgm:t>
        <a:bodyPr/>
        <a:lstStyle/>
        <a:p>
          <a:endParaRPr lang="ru-RU"/>
        </a:p>
      </dgm:t>
    </dgm:pt>
    <dgm:pt modelId="{59693553-8777-4578-B129-999C60EAB8A4}">
      <dgm:prSet custT="1"/>
      <dgm:spPr/>
      <dgm:t>
        <a:bodyPr/>
        <a:lstStyle/>
        <a:p>
          <a:pPr algn="l"/>
          <a:r>
            <a:rPr lang="en-US" sz="2800" u="sng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Maldiv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Pokiston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Turkmaniston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Butan</a:t>
          </a:r>
          <a:endParaRPr lang="ru-RU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E1A00A9-6FD6-4D3C-A4CE-580C8C0C04A3}" type="parTrans" cxnId="{613628D6-D98B-43EB-946C-B8B35881FC6C}">
      <dgm:prSet/>
      <dgm:spPr/>
      <dgm:t>
        <a:bodyPr/>
        <a:lstStyle/>
        <a:p>
          <a:endParaRPr lang="ru-RU"/>
        </a:p>
      </dgm:t>
    </dgm:pt>
    <dgm:pt modelId="{BC45B4E6-F240-4B1F-9E4B-B130E304D4EE}" type="sibTrans" cxnId="{613628D6-D98B-43EB-946C-B8B35881FC6C}">
      <dgm:prSet/>
      <dgm:spPr/>
      <dgm:t>
        <a:bodyPr/>
        <a:lstStyle/>
        <a:p>
          <a:endParaRPr lang="ru-RU"/>
        </a:p>
      </dgm:t>
    </dgm:pt>
    <dgm:pt modelId="{5E184AA8-346B-4204-90F6-BE3E5D33EBE7}">
      <dgm:prSet custT="1"/>
      <dgm:spPr/>
      <dgm:t>
        <a:bodyPr/>
        <a:lstStyle/>
        <a:p>
          <a:pPr algn="l"/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Dehqonchilik,chorvachilik,bog‘dorchilik,</a:t>
          </a:r>
          <a:r>
            <a:rPr lang="en-US" sz="2800" u="sng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kemasozlik</a:t>
          </a:r>
          <a:endParaRPr lang="ru-RU" sz="2800" u="sng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D6BA929-392B-4107-91C9-CCC133AE970C}" type="parTrans" cxnId="{733EDE04-5C54-4B7C-A872-C43716C8A3E8}">
      <dgm:prSet/>
      <dgm:spPr/>
      <dgm:t>
        <a:bodyPr/>
        <a:lstStyle/>
        <a:p>
          <a:endParaRPr lang="ru-RU"/>
        </a:p>
      </dgm:t>
    </dgm:pt>
    <dgm:pt modelId="{34DACB84-E3A7-4DEA-B648-6DCC0151A3BE}" type="sibTrans" cxnId="{733EDE04-5C54-4B7C-A872-C43716C8A3E8}">
      <dgm:prSet/>
      <dgm:spPr/>
      <dgm:t>
        <a:bodyPr/>
        <a:lstStyle/>
        <a:p>
          <a:endParaRPr lang="ru-RU"/>
        </a:p>
      </dgm:t>
    </dgm:pt>
    <dgm:pt modelId="{B37CD824-3A9F-4817-A062-276E043E666C}">
      <dgm:prSet custT="1"/>
      <dgm:spPr/>
      <dgm:t>
        <a:bodyPr/>
        <a:lstStyle/>
        <a:p>
          <a:pPr algn="l"/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Neft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gaz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slanes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u="sng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qo‘rg‘oshin</a:t>
          </a:r>
          <a:endParaRPr lang="ru-RU" sz="2800" u="sng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5CAC0C6-B36E-4571-BBDC-0A7D6FA249DF}" type="parTrans" cxnId="{B1F68AA8-B3A2-4428-98A7-A362D5C52C3F}">
      <dgm:prSet/>
      <dgm:spPr/>
      <dgm:t>
        <a:bodyPr/>
        <a:lstStyle/>
        <a:p>
          <a:endParaRPr lang="ru-RU"/>
        </a:p>
      </dgm:t>
    </dgm:pt>
    <dgm:pt modelId="{F4948C08-CDD5-4DFB-BD3B-E927830F7309}" type="sibTrans" cxnId="{B1F68AA8-B3A2-4428-98A7-A362D5C52C3F}">
      <dgm:prSet/>
      <dgm:spPr/>
      <dgm:t>
        <a:bodyPr/>
        <a:lstStyle/>
        <a:p>
          <a:endParaRPr lang="ru-RU"/>
        </a:p>
      </dgm:t>
    </dgm:pt>
    <dgm:pt modelId="{58E5FD77-381A-41EF-9AB7-BAF29639E578}" type="pres">
      <dgm:prSet presAssocID="{80BDBAF5-6B5D-4C85-9F4C-6D756804B5E5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869583B-0787-4013-B2E2-4F9F5A27E30E}" type="pres">
      <dgm:prSet presAssocID="{80BDBAF5-6B5D-4C85-9F4C-6D756804B5E5}" presName="dummyMaxCanvas" presStyleCnt="0">
        <dgm:presLayoutVars/>
      </dgm:prSet>
      <dgm:spPr/>
    </dgm:pt>
    <dgm:pt modelId="{E43735EB-0E31-494C-AB38-7B77A9EDAF13}" type="pres">
      <dgm:prSet presAssocID="{80BDBAF5-6B5D-4C85-9F4C-6D756804B5E5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C30EC6-8877-4130-B8DF-6D587E1FF2CE}" type="pres">
      <dgm:prSet presAssocID="{80BDBAF5-6B5D-4C85-9F4C-6D756804B5E5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38BADC-743B-40B9-B4E2-EAECA0B0BD87}" type="pres">
      <dgm:prSet presAssocID="{80BDBAF5-6B5D-4C85-9F4C-6D756804B5E5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3C06D4-E4D1-4178-8223-197873850F2C}" type="pres">
      <dgm:prSet presAssocID="{80BDBAF5-6B5D-4C85-9F4C-6D756804B5E5}" presName="FiveNodes_4" presStyleLbl="node1" presStyleIdx="3" presStyleCnt="5" custScaleX="1147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FD820E-C78E-491E-81F0-3AC86DA73F66}" type="pres">
      <dgm:prSet presAssocID="{80BDBAF5-6B5D-4C85-9F4C-6D756804B5E5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81C265-E807-424B-80A2-D17C622FA490}" type="pres">
      <dgm:prSet presAssocID="{80BDBAF5-6B5D-4C85-9F4C-6D756804B5E5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B821B3-106C-427B-9F11-571E7DB69F8D}" type="pres">
      <dgm:prSet presAssocID="{80BDBAF5-6B5D-4C85-9F4C-6D756804B5E5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D8FCB-AADE-40B9-AA4F-86A1E080EB98}" type="pres">
      <dgm:prSet presAssocID="{80BDBAF5-6B5D-4C85-9F4C-6D756804B5E5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2AB188-9734-4949-8A76-4F3014B53E12}" type="pres">
      <dgm:prSet presAssocID="{80BDBAF5-6B5D-4C85-9F4C-6D756804B5E5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DE2D61-BB05-4959-A0F3-7008BB9BB702}" type="pres">
      <dgm:prSet presAssocID="{80BDBAF5-6B5D-4C85-9F4C-6D756804B5E5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3DB890-BB83-405F-8103-AC672C6FDF81}" type="pres">
      <dgm:prSet presAssocID="{80BDBAF5-6B5D-4C85-9F4C-6D756804B5E5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E56F1F-7259-43C4-9F37-3222A570CAD5}" type="pres">
      <dgm:prSet presAssocID="{80BDBAF5-6B5D-4C85-9F4C-6D756804B5E5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46AA85-CE37-48B7-802E-7D4397ABC870}" type="pres">
      <dgm:prSet presAssocID="{80BDBAF5-6B5D-4C85-9F4C-6D756804B5E5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830D72-44DE-4E52-8F74-A7F1E5DED603}" type="pres">
      <dgm:prSet presAssocID="{80BDBAF5-6B5D-4C85-9F4C-6D756804B5E5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8F59B1E-79C6-4CD0-A76D-944D3FB760A5}" type="presOf" srcId="{EF3A9BB3-019C-4616-967C-BD04701D6AC2}" destId="{A9C30EC6-8877-4130-B8DF-6D587E1FF2CE}" srcOrd="0" destOrd="0" presId="urn:microsoft.com/office/officeart/2005/8/layout/vProcess5"/>
    <dgm:cxn modelId="{E87F18C0-745D-44C6-BC5A-60E7FD01F558}" type="presOf" srcId="{5FCFD989-A03F-4A2C-A986-0B5E4F6FFA05}" destId="{C1DE2D61-BB05-4959-A0F3-7008BB9BB702}" srcOrd="1" destOrd="0" presId="urn:microsoft.com/office/officeart/2005/8/layout/vProcess5"/>
    <dgm:cxn modelId="{5F3F3E9F-9D74-4E47-93CF-74CB09D63BE7}" type="presOf" srcId="{5FCFD989-A03F-4A2C-A986-0B5E4F6FFA05}" destId="{E43735EB-0E31-494C-AB38-7B77A9EDAF13}" srcOrd="0" destOrd="0" presId="urn:microsoft.com/office/officeart/2005/8/layout/vProcess5"/>
    <dgm:cxn modelId="{6F71D300-82F3-4DD9-A861-1E73E3CACA42}" type="presOf" srcId="{B37CD824-3A9F-4817-A062-276E043E666C}" destId="{C2FD820E-C78E-491E-81F0-3AC86DA73F66}" srcOrd="0" destOrd="0" presId="urn:microsoft.com/office/officeart/2005/8/layout/vProcess5"/>
    <dgm:cxn modelId="{2BD52656-843A-4B29-A1CF-B95B70114684}" type="presOf" srcId="{59693553-8777-4578-B129-999C60EAB8A4}" destId="{8F38BADC-743B-40B9-B4E2-EAECA0B0BD87}" srcOrd="0" destOrd="0" presId="urn:microsoft.com/office/officeart/2005/8/layout/vProcess5"/>
    <dgm:cxn modelId="{613628D6-D98B-43EB-946C-B8B35881FC6C}" srcId="{80BDBAF5-6B5D-4C85-9F4C-6D756804B5E5}" destId="{59693553-8777-4578-B129-999C60EAB8A4}" srcOrd="2" destOrd="0" parTransId="{AE1A00A9-6FD6-4D3C-A4CE-580C8C0C04A3}" sibTransId="{BC45B4E6-F240-4B1F-9E4B-B130E304D4EE}"/>
    <dgm:cxn modelId="{733EDE04-5C54-4B7C-A872-C43716C8A3E8}" srcId="{80BDBAF5-6B5D-4C85-9F4C-6D756804B5E5}" destId="{5E184AA8-346B-4204-90F6-BE3E5D33EBE7}" srcOrd="3" destOrd="0" parTransId="{4D6BA929-392B-4107-91C9-CCC133AE970C}" sibTransId="{34DACB84-E3A7-4DEA-B648-6DCC0151A3BE}"/>
    <dgm:cxn modelId="{869C8A02-A7D5-4D3D-80F7-414B49BAD413}" type="presOf" srcId="{59693553-8777-4578-B129-999C60EAB8A4}" destId="{92E56F1F-7259-43C4-9F37-3222A570CAD5}" srcOrd="1" destOrd="0" presId="urn:microsoft.com/office/officeart/2005/8/layout/vProcess5"/>
    <dgm:cxn modelId="{6C1A3F7A-EE15-4F29-A3C0-1F25A624CEEC}" type="presOf" srcId="{5E184AA8-346B-4204-90F6-BE3E5D33EBE7}" destId="{333C06D4-E4D1-4178-8223-197873850F2C}" srcOrd="0" destOrd="0" presId="urn:microsoft.com/office/officeart/2005/8/layout/vProcess5"/>
    <dgm:cxn modelId="{13759D5F-8E82-4B79-9B13-BA6D07E47529}" type="presOf" srcId="{5E184AA8-346B-4204-90F6-BE3E5D33EBE7}" destId="{A946AA85-CE37-48B7-802E-7D4397ABC870}" srcOrd="1" destOrd="0" presId="urn:microsoft.com/office/officeart/2005/8/layout/vProcess5"/>
    <dgm:cxn modelId="{6A578662-DA9F-4A54-9B02-4E51DF4E61DD}" type="presOf" srcId="{80BDBAF5-6B5D-4C85-9F4C-6D756804B5E5}" destId="{58E5FD77-381A-41EF-9AB7-BAF29639E578}" srcOrd="0" destOrd="0" presId="urn:microsoft.com/office/officeart/2005/8/layout/vProcess5"/>
    <dgm:cxn modelId="{B1F68AA8-B3A2-4428-98A7-A362D5C52C3F}" srcId="{80BDBAF5-6B5D-4C85-9F4C-6D756804B5E5}" destId="{B37CD824-3A9F-4817-A062-276E043E666C}" srcOrd="4" destOrd="0" parTransId="{45CAC0C6-B36E-4571-BBDC-0A7D6FA249DF}" sibTransId="{F4948C08-CDD5-4DFB-BD3B-E927830F7309}"/>
    <dgm:cxn modelId="{4FE6FC17-F122-437C-83C9-B2F5A58A79F1}" type="presOf" srcId="{B37CD824-3A9F-4817-A062-276E043E666C}" destId="{07830D72-44DE-4E52-8F74-A7F1E5DED603}" srcOrd="1" destOrd="0" presId="urn:microsoft.com/office/officeart/2005/8/layout/vProcess5"/>
    <dgm:cxn modelId="{BA2DA399-78B7-4E77-9ED3-7B019E7A535B}" type="presOf" srcId="{8A63A9E0-26D9-45F7-A96F-C91F27C50586}" destId="{18B821B3-106C-427B-9F11-571E7DB69F8D}" srcOrd="0" destOrd="0" presId="urn:microsoft.com/office/officeart/2005/8/layout/vProcess5"/>
    <dgm:cxn modelId="{CB0A0240-8DF0-47C4-9460-7BC2C21E6741}" type="presOf" srcId="{C55F4070-A6C9-4954-B681-9C6124CC3379}" destId="{9881C265-E807-424B-80A2-D17C622FA490}" srcOrd="0" destOrd="0" presId="urn:microsoft.com/office/officeart/2005/8/layout/vProcess5"/>
    <dgm:cxn modelId="{53350B4B-62F4-4736-9BA9-9802318B0125}" type="presOf" srcId="{BC45B4E6-F240-4B1F-9E4B-B130E304D4EE}" destId="{B97D8FCB-AADE-40B9-AA4F-86A1E080EB98}" srcOrd="0" destOrd="0" presId="urn:microsoft.com/office/officeart/2005/8/layout/vProcess5"/>
    <dgm:cxn modelId="{F6151E7F-860E-4C06-A348-655BC2DA5964}" type="presOf" srcId="{EF3A9BB3-019C-4616-967C-BD04701D6AC2}" destId="{503DB890-BB83-405F-8103-AC672C6FDF81}" srcOrd="1" destOrd="0" presId="urn:microsoft.com/office/officeart/2005/8/layout/vProcess5"/>
    <dgm:cxn modelId="{DEEE490F-B561-4903-8D03-83460CED61A2}" type="presOf" srcId="{34DACB84-E3A7-4DEA-B648-6DCC0151A3BE}" destId="{422AB188-9734-4949-8A76-4F3014B53E12}" srcOrd="0" destOrd="0" presId="urn:microsoft.com/office/officeart/2005/8/layout/vProcess5"/>
    <dgm:cxn modelId="{35AA9D09-24CC-46CD-936E-AA479BF4E06B}" srcId="{80BDBAF5-6B5D-4C85-9F4C-6D756804B5E5}" destId="{5FCFD989-A03F-4A2C-A986-0B5E4F6FFA05}" srcOrd="0" destOrd="0" parTransId="{48A2BA46-7125-4473-93A2-853E9E67F606}" sibTransId="{C55F4070-A6C9-4954-B681-9C6124CC3379}"/>
    <dgm:cxn modelId="{E3E61BD9-F9E3-46C8-8917-EF8F0557131B}" srcId="{80BDBAF5-6B5D-4C85-9F4C-6D756804B5E5}" destId="{EF3A9BB3-019C-4616-967C-BD04701D6AC2}" srcOrd="1" destOrd="0" parTransId="{0CA3E2F4-D515-45D2-B6C3-BBCDDABDD4F4}" sibTransId="{8A63A9E0-26D9-45F7-A96F-C91F27C50586}"/>
    <dgm:cxn modelId="{535C1550-F1FB-4FA2-B3E0-C1935FDE8C9B}" type="presParOf" srcId="{58E5FD77-381A-41EF-9AB7-BAF29639E578}" destId="{C869583B-0787-4013-B2E2-4F9F5A27E30E}" srcOrd="0" destOrd="0" presId="urn:microsoft.com/office/officeart/2005/8/layout/vProcess5"/>
    <dgm:cxn modelId="{0C218597-3200-40B7-B72E-526E4173C941}" type="presParOf" srcId="{58E5FD77-381A-41EF-9AB7-BAF29639E578}" destId="{E43735EB-0E31-494C-AB38-7B77A9EDAF13}" srcOrd="1" destOrd="0" presId="urn:microsoft.com/office/officeart/2005/8/layout/vProcess5"/>
    <dgm:cxn modelId="{E8758A5C-1DF6-4867-92C2-6C56214C3E88}" type="presParOf" srcId="{58E5FD77-381A-41EF-9AB7-BAF29639E578}" destId="{A9C30EC6-8877-4130-B8DF-6D587E1FF2CE}" srcOrd="2" destOrd="0" presId="urn:microsoft.com/office/officeart/2005/8/layout/vProcess5"/>
    <dgm:cxn modelId="{7DA8E975-7251-40C0-8118-3A9246EF2603}" type="presParOf" srcId="{58E5FD77-381A-41EF-9AB7-BAF29639E578}" destId="{8F38BADC-743B-40B9-B4E2-EAECA0B0BD87}" srcOrd="3" destOrd="0" presId="urn:microsoft.com/office/officeart/2005/8/layout/vProcess5"/>
    <dgm:cxn modelId="{7D348E0B-934D-4351-99F0-BFAA8C4BEE64}" type="presParOf" srcId="{58E5FD77-381A-41EF-9AB7-BAF29639E578}" destId="{333C06D4-E4D1-4178-8223-197873850F2C}" srcOrd="4" destOrd="0" presId="urn:microsoft.com/office/officeart/2005/8/layout/vProcess5"/>
    <dgm:cxn modelId="{F192C8B0-4A80-4A8E-B20F-EF5239615F73}" type="presParOf" srcId="{58E5FD77-381A-41EF-9AB7-BAF29639E578}" destId="{C2FD820E-C78E-491E-81F0-3AC86DA73F66}" srcOrd="5" destOrd="0" presId="urn:microsoft.com/office/officeart/2005/8/layout/vProcess5"/>
    <dgm:cxn modelId="{2FB86603-346F-43BC-BA2C-98E28DB970AE}" type="presParOf" srcId="{58E5FD77-381A-41EF-9AB7-BAF29639E578}" destId="{9881C265-E807-424B-80A2-D17C622FA490}" srcOrd="6" destOrd="0" presId="urn:microsoft.com/office/officeart/2005/8/layout/vProcess5"/>
    <dgm:cxn modelId="{7CF4F0BC-89B8-4ABA-B0EE-D4DDB5170ECE}" type="presParOf" srcId="{58E5FD77-381A-41EF-9AB7-BAF29639E578}" destId="{18B821B3-106C-427B-9F11-571E7DB69F8D}" srcOrd="7" destOrd="0" presId="urn:microsoft.com/office/officeart/2005/8/layout/vProcess5"/>
    <dgm:cxn modelId="{A6A41F88-7E9C-4D26-A3FB-8E8FC6567E21}" type="presParOf" srcId="{58E5FD77-381A-41EF-9AB7-BAF29639E578}" destId="{B97D8FCB-AADE-40B9-AA4F-86A1E080EB98}" srcOrd="8" destOrd="0" presId="urn:microsoft.com/office/officeart/2005/8/layout/vProcess5"/>
    <dgm:cxn modelId="{1C378143-37A6-417B-96BC-0820FC5DA0BF}" type="presParOf" srcId="{58E5FD77-381A-41EF-9AB7-BAF29639E578}" destId="{422AB188-9734-4949-8A76-4F3014B53E12}" srcOrd="9" destOrd="0" presId="urn:microsoft.com/office/officeart/2005/8/layout/vProcess5"/>
    <dgm:cxn modelId="{92FC6D9E-3136-4D01-8DA5-872D1009DDAD}" type="presParOf" srcId="{58E5FD77-381A-41EF-9AB7-BAF29639E578}" destId="{C1DE2D61-BB05-4959-A0F3-7008BB9BB702}" srcOrd="10" destOrd="0" presId="urn:microsoft.com/office/officeart/2005/8/layout/vProcess5"/>
    <dgm:cxn modelId="{A3D089FC-1DE6-4717-8110-80C87351B82A}" type="presParOf" srcId="{58E5FD77-381A-41EF-9AB7-BAF29639E578}" destId="{503DB890-BB83-405F-8103-AC672C6FDF81}" srcOrd="11" destOrd="0" presId="urn:microsoft.com/office/officeart/2005/8/layout/vProcess5"/>
    <dgm:cxn modelId="{18C42EAD-C8F7-4D8B-A59C-846B804C8EFC}" type="presParOf" srcId="{58E5FD77-381A-41EF-9AB7-BAF29639E578}" destId="{92E56F1F-7259-43C4-9F37-3222A570CAD5}" srcOrd="12" destOrd="0" presId="urn:microsoft.com/office/officeart/2005/8/layout/vProcess5"/>
    <dgm:cxn modelId="{554A9787-7B3B-4730-8998-0D88F5ABE643}" type="presParOf" srcId="{58E5FD77-381A-41EF-9AB7-BAF29639E578}" destId="{A946AA85-CE37-48B7-802E-7D4397ABC870}" srcOrd="13" destOrd="0" presId="urn:microsoft.com/office/officeart/2005/8/layout/vProcess5"/>
    <dgm:cxn modelId="{650D1DF0-DC77-4C14-943B-4D09DE70A2BD}" type="presParOf" srcId="{58E5FD77-381A-41EF-9AB7-BAF29639E578}" destId="{07830D72-44DE-4E52-8F74-A7F1E5DED603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F3BD23-BAEC-4BB2-B9E9-8EB3ED04C78A}" type="doc">
      <dgm:prSet loTypeId="urn:microsoft.com/office/officeart/2005/8/layout/cycle3" loCatId="cycle" qsTypeId="urn:microsoft.com/office/officeart/2005/8/quickstyle/simple2" qsCatId="simple" csTypeId="urn:microsoft.com/office/officeart/2005/8/colors/colorful1#11" csCatId="colorful" phldr="1"/>
      <dgm:spPr/>
      <dgm:t>
        <a:bodyPr/>
        <a:lstStyle/>
        <a:p>
          <a:endParaRPr lang="ru-RU"/>
        </a:p>
      </dgm:t>
    </dgm:pt>
    <dgm:pt modelId="{0A107B43-7524-4C43-927F-885F78D9445A}">
      <dgm:prSet phldrT="[Текст]" custT="1"/>
      <dgm:spPr/>
      <dgm:t>
        <a:bodyPr/>
        <a:lstStyle/>
        <a:p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Turistik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firma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rahbari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…..</a:t>
          </a:r>
          <a:endParaRPr lang="ru-RU" sz="20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0E96B1BF-F9E5-4BE4-87A4-E2F35E834E24}" type="sibTrans" cxnId="{F01CA502-4759-4184-8130-A934711E8038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6FF0DB38-1301-48EF-AAA0-A6BBA11D697B}" type="parTrans" cxnId="{F01CA502-4759-4184-8130-A934711E8038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3D1B0C4E-6131-4075-AE26-96F9F2DB6192}">
      <dgm:prSet custT="1"/>
      <dgm:spPr/>
      <dgm:t>
        <a:bodyPr/>
        <a:lstStyle/>
        <a:p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Yog‘och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ustasi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…..</a:t>
          </a:r>
        </a:p>
      </dgm:t>
    </dgm:pt>
    <dgm:pt modelId="{7BE0F94B-ABC9-4417-BEF4-DE1B99E3AEC4}" type="parTrans" cxnId="{4DB9E867-C504-4D3C-8C02-2A72ED12EEF3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8E44290C-E49C-4A50-BFF6-59FFC31F4DB4}" type="sibTrans" cxnId="{4DB9E867-C504-4D3C-8C02-2A72ED12EEF3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B555A2C1-B9D8-4EDC-997F-EB37942389D5}">
      <dgm:prSet custT="1"/>
      <dgm:spPr/>
      <dgm:t>
        <a:bodyPr/>
        <a:lstStyle/>
        <a:p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Quruvchi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……</a:t>
          </a:r>
        </a:p>
      </dgm:t>
    </dgm:pt>
    <dgm:pt modelId="{91195D25-1269-45D2-A0F7-4B2D6C7C8CD6}" type="parTrans" cxnId="{E3D1E544-4A4D-47E2-92BC-0B732863D64A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78A56345-34D8-4166-B111-1B2721AC3872}" type="sibTrans" cxnId="{E3D1E544-4A4D-47E2-92BC-0B732863D64A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C24D7BE0-5020-4C91-934C-0CB9F8B1A7C3}">
      <dgm:prSet custT="1"/>
      <dgm:spPr/>
      <dgm:t>
        <a:bodyPr/>
        <a:lstStyle/>
        <a:p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Mashinasoz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….</a:t>
          </a:r>
        </a:p>
      </dgm:t>
    </dgm:pt>
    <dgm:pt modelId="{C32EF15C-ADB7-471D-AC96-152580BD92CC}" type="parTrans" cxnId="{8569D271-178D-48D0-B379-1AB3BA26BC2B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63D24142-B9CB-448E-B5A1-7000EEC37931}" type="sibTrans" cxnId="{8569D271-178D-48D0-B379-1AB3BA26BC2B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D82A5C03-CCDC-4E76-8F9C-0C0E137A0AF8}">
      <dgm:prSet custT="1"/>
      <dgm:spPr/>
      <dgm:t>
        <a:bodyPr/>
        <a:lstStyle/>
        <a:p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Fermer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…….</a:t>
          </a:r>
        </a:p>
      </dgm:t>
    </dgm:pt>
    <dgm:pt modelId="{01144DB3-DAB1-45BE-B888-DB4A5F06B855}" type="parTrans" cxnId="{42692A04-07ED-4B0F-B6EE-4041FCC09DDA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5829FDD6-982B-425E-BA9B-CF2EFD389384}" type="sibTrans" cxnId="{42692A04-07ED-4B0F-B6EE-4041FCC09DDA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46337837-ADA9-48AB-AD8B-7CFB63A23E1F}">
      <dgm:prSet custT="1"/>
      <dgm:spPr/>
      <dgm:t>
        <a:bodyPr/>
        <a:lstStyle/>
        <a:p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Bog‘bon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……….</a:t>
          </a:r>
        </a:p>
      </dgm:t>
    </dgm:pt>
    <dgm:pt modelId="{3F46749B-7791-4C16-9DC9-84DEA3D0C115}" type="parTrans" cxnId="{12D41ADA-C754-40A8-AEBD-D7F1735A7DF9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F4C20576-D906-4C67-9874-F80113156A5B}" type="sibTrans" cxnId="{12D41ADA-C754-40A8-AEBD-D7F1735A7DF9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95C51E7B-12D2-492C-8DBF-7048AD236A63}">
      <dgm:prSet phldrT="[Текст]" custT="1"/>
      <dgm:spPr/>
      <dgm:t>
        <a:bodyPr/>
        <a:lstStyle/>
        <a:p>
          <a:r>
            <a:rPr lang="en-US" sz="2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“Agar men …..” </a:t>
          </a:r>
          <a:r>
            <a:rPr lang="en-US" sz="20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metodi</a:t>
          </a:r>
          <a:endParaRPr lang="ru-RU" sz="20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67CC2015-234B-4C56-87D4-E5AE6198C31E}" type="parTrans" cxnId="{27007615-1E4F-4E1F-A374-DCA3E1DEB38B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EE2B8696-B5A7-4B43-9A11-3772630C1F52}" type="sibTrans" cxnId="{27007615-1E4F-4E1F-A374-DCA3E1DEB38B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4CF481FF-0068-48EC-AFC4-19BBCEAD76F7}" type="pres">
      <dgm:prSet presAssocID="{08F3BD23-BAEC-4BB2-B9E9-8EB3ED04C78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15F2C3F-DB93-473B-8D4F-92D7CF90300E}" type="pres">
      <dgm:prSet presAssocID="{08F3BD23-BAEC-4BB2-B9E9-8EB3ED04C78A}" presName="cycle" presStyleCnt="0"/>
      <dgm:spPr/>
    </dgm:pt>
    <dgm:pt modelId="{906A72DF-1F88-4E84-9334-189D91404CA6}" type="pres">
      <dgm:prSet presAssocID="{95C51E7B-12D2-492C-8DBF-7048AD236A63}" presName="nodeFirst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F5DF8D-DF05-467D-BF34-059FFA8A80DC}" type="pres">
      <dgm:prSet presAssocID="{EE2B8696-B5A7-4B43-9A11-3772630C1F52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51727FEC-0E56-4999-A7A3-92F6FCE6B55F}" type="pres">
      <dgm:prSet presAssocID="{0A107B43-7524-4C43-927F-885F78D9445A}" presName="nodeFollowingNodes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1154DD-10D4-4711-AB11-B6CF2A1AEDCC}" type="pres">
      <dgm:prSet presAssocID="{3D1B0C4E-6131-4075-AE26-96F9F2DB6192}" presName="nodeFollowingNodes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4CE438-B9A3-4077-A434-1EF90221AB28}" type="pres">
      <dgm:prSet presAssocID="{B555A2C1-B9D8-4EDC-997F-EB37942389D5}" presName="nodeFollowingNodes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0A363D-CFCC-44B4-8B51-9958CB40D24D}" type="pres">
      <dgm:prSet presAssocID="{C24D7BE0-5020-4C91-934C-0CB9F8B1A7C3}" presName="nodeFollowingNodes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6001A3-7361-40B3-80AD-13040288ED6F}" type="pres">
      <dgm:prSet presAssocID="{D82A5C03-CCDC-4E76-8F9C-0C0E137A0AF8}" presName="nodeFollowingNodes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28CD88-3298-4713-8A0D-7FBF64F6709C}" type="pres">
      <dgm:prSet presAssocID="{46337837-ADA9-48AB-AD8B-7CFB63A23E1F}" presName="nodeFollowingNodes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7AB354F-0B0A-4EC0-984E-F6AC406E5CDD}" type="presOf" srcId="{08F3BD23-BAEC-4BB2-B9E9-8EB3ED04C78A}" destId="{4CF481FF-0068-48EC-AFC4-19BBCEAD76F7}" srcOrd="0" destOrd="0" presId="urn:microsoft.com/office/officeart/2005/8/layout/cycle3"/>
    <dgm:cxn modelId="{E3D1E544-4A4D-47E2-92BC-0B732863D64A}" srcId="{08F3BD23-BAEC-4BB2-B9E9-8EB3ED04C78A}" destId="{B555A2C1-B9D8-4EDC-997F-EB37942389D5}" srcOrd="3" destOrd="0" parTransId="{91195D25-1269-45D2-A0F7-4B2D6C7C8CD6}" sibTransId="{78A56345-34D8-4166-B111-1B2721AC3872}"/>
    <dgm:cxn modelId="{AA4522FF-F55F-4338-ABCC-A27E05815E8D}" type="presOf" srcId="{46337837-ADA9-48AB-AD8B-7CFB63A23E1F}" destId="{AC28CD88-3298-4713-8A0D-7FBF64F6709C}" srcOrd="0" destOrd="0" presId="urn:microsoft.com/office/officeart/2005/8/layout/cycle3"/>
    <dgm:cxn modelId="{12D41ADA-C754-40A8-AEBD-D7F1735A7DF9}" srcId="{08F3BD23-BAEC-4BB2-B9E9-8EB3ED04C78A}" destId="{46337837-ADA9-48AB-AD8B-7CFB63A23E1F}" srcOrd="6" destOrd="0" parTransId="{3F46749B-7791-4C16-9DC9-84DEA3D0C115}" sibTransId="{F4C20576-D906-4C67-9874-F80113156A5B}"/>
    <dgm:cxn modelId="{F01CA502-4759-4184-8130-A934711E8038}" srcId="{08F3BD23-BAEC-4BB2-B9E9-8EB3ED04C78A}" destId="{0A107B43-7524-4C43-927F-885F78D9445A}" srcOrd="1" destOrd="0" parTransId="{6FF0DB38-1301-48EF-AAA0-A6BBA11D697B}" sibTransId="{0E96B1BF-F9E5-4BE4-87A4-E2F35E834E24}"/>
    <dgm:cxn modelId="{5AC4D16E-2970-4764-9B7F-FACF0BB8CAF9}" type="presOf" srcId="{B555A2C1-B9D8-4EDC-997F-EB37942389D5}" destId="{FD4CE438-B9A3-4077-A434-1EF90221AB28}" srcOrd="0" destOrd="0" presId="urn:microsoft.com/office/officeart/2005/8/layout/cycle3"/>
    <dgm:cxn modelId="{496A2AAD-EE17-4488-BF70-4592A0ABAE42}" type="presOf" srcId="{EE2B8696-B5A7-4B43-9A11-3772630C1F52}" destId="{B1F5DF8D-DF05-467D-BF34-059FFA8A80DC}" srcOrd="0" destOrd="0" presId="urn:microsoft.com/office/officeart/2005/8/layout/cycle3"/>
    <dgm:cxn modelId="{B271B5EC-C49E-433A-80DF-74DE16672431}" type="presOf" srcId="{95C51E7B-12D2-492C-8DBF-7048AD236A63}" destId="{906A72DF-1F88-4E84-9334-189D91404CA6}" srcOrd="0" destOrd="0" presId="urn:microsoft.com/office/officeart/2005/8/layout/cycle3"/>
    <dgm:cxn modelId="{4DB9E867-C504-4D3C-8C02-2A72ED12EEF3}" srcId="{08F3BD23-BAEC-4BB2-B9E9-8EB3ED04C78A}" destId="{3D1B0C4E-6131-4075-AE26-96F9F2DB6192}" srcOrd="2" destOrd="0" parTransId="{7BE0F94B-ABC9-4417-BEF4-DE1B99E3AEC4}" sibTransId="{8E44290C-E49C-4A50-BFF6-59FFC31F4DB4}"/>
    <dgm:cxn modelId="{A2FBBB81-D2AD-4BF4-9515-4C90DC9B5AA8}" type="presOf" srcId="{C24D7BE0-5020-4C91-934C-0CB9F8B1A7C3}" destId="{0A0A363D-CFCC-44B4-8B51-9958CB40D24D}" srcOrd="0" destOrd="0" presId="urn:microsoft.com/office/officeart/2005/8/layout/cycle3"/>
    <dgm:cxn modelId="{42692A04-07ED-4B0F-B6EE-4041FCC09DDA}" srcId="{08F3BD23-BAEC-4BB2-B9E9-8EB3ED04C78A}" destId="{D82A5C03-CCDC-4E76-8F9C-0C0E137A0AF8}" srcOrd="5" destOrd="0" parTransId="{01144DB3-DAB1-45BE-B888-DB4A5F06B855}" sibTransId="{5829FDD6-982B-425E-BA9B-CF2EFD389384}"/>
    <dgm:cxn modelId="{27007615-1E4F-4E1F-A374-DCA3E1DEB38B}" srcId="{08F3BD23-BAEC-4BB2-B9E9-8EB3ED04C78A}" destId="{95C51E7B-12D2-492C-8DBF-7048AD236A63}" srcOrd="0" destOrd="0" parTransId="{67CC2015-234B-4C56-87D4-E5AE6198C31E}" sibTransId="{EE2B8696-B5A7-4B43-9A11-3772630C1F52}"/>
    <dgm:cxn modelId="{1190C751-CCDA-4351-BCC5-45740653D035}" type="presOf" srcId="{D82A5C03-CCDC-4E76-8F9C-0C0E137A0AF8}" destId="{1A6001A3-7361-40B3-80AD-13040288ED6F}" srcOrd="0" destOrd="0" presId="urn:microsoft.com/office/officeart/2005/8/layout/cycle3"/>
    <dgm:cxn modelId="{39FE0D14-2454-4532-BAE7-2ACF2F75092E}" type="presOf" srcId="{0A107B43-7524-4C43-927F-885F78D9445A}" destId="{51727FEC-0E56-4999-A7A3-92F6FCE6B55F}" srcOrd="0" destOrd="0" presId="urn:microsoft.com/office/officeart/2005/8/layout/cycle3"/>
    <dgm:cxn modelId="{950F6D37-6979-4903-BE74-5861E5BD4586}" type="presOf" srcId="{3D1B0C4E-6131-4075-AE26-96F9F2DB6192}" destId="{5C1154DD-10D4-4711-AB11-B6CF2A1AEDCC}" srcOrd="0" destOrd="0" presId="urn:microsoft.com/office/officeart/2005/8/layout/cycle3"/>
    <dgm:cxn modelId="{8569D271-178D-48D0-B379-1AB3BA26BC2B}" srcId="{08F3BD23-BAEC-4BB2-B9E9-8EB3ED04C78A}" destId="{C24D7BE0-5020-4C91-934C-0CB9F8B1A7C3}" srcOrd="4" destOrd="0" parTransId="{C32EF15C-ADB7-471D-AC96-152580BD92CC}" sibTransId="{63D24142-B9CB-448E-B5A1-7000EEC37931}"/>
    <dgm:cxn modelId="{D881A4BC-C766-429A-8805-90D08AFFACEE}" type="presParOf" srcId="{4CF481FF-0068-48EC-AFC4-19BBCEAD76F7}" destId="{015F2C3F-DB93-473B-8D4F-92D7CF90300E}" srcOrd="0" destOrd="0" presId="urn:microsoft.com/office/officeart/2005/8/layout/cycle3"/>
    <dgm:cxn modelId="{66E60B1D-42AF-49EC-9814-12B354A89D68}" type="presParOf" srcId="{015F2C3F-DB93-473B-8D4F-92D7CF90300E}" destId="{906A72DF-1F88-4E84-9334-189D91404CA6}" srcOrd="0" destOrd="0" presId="urn:microsoft.com/office/officeart/2005/8/layout/cycle3"/>
    <dgm:cxn modelId="{36B6D464-36E0-4007-8D75-7B6E90D9BEDE}" type="presParOf" srcId="{015F2C3F-DB93-473B-8D4F-92D7CF90300E}" destId="{B1F5DF8D-DF05-467D-BF34-059FFA8A80DC}" srcOrd="1" destOrd="0" presId="urn:microsoft.com/office/officeart/2005/8/layout/cycle3"/>
    <dgm:cxn modelId="{C88417C0-3430-4217-B606-E770948AFA28}" type="presParOf" srcId="{015F2C3F-DB93-473B-8D4F-92D7CF90300E}" destId="{51727FEC-0E56-4999-A7A3-92F6FCE6B55F}" srcOrd="2" destOrd="0" presId="urn:microsoft.com/office/officeart/2005/8/layout/cycle3"/>
    <dgm:cxn modelId="{9DE53CA4-2043-49E6-B481-E9AA9C0BAF4A}" type="presParOf" srcId="{015F2C3F-DB93-473B-8D4F-92D7CF90300E}" destId="{5C1154DD-10D4-4711-AB11-B6CF2A1AEDCC}" srcOrd="3" destOrd="0" presId="urn:microsoft.com/office/officeart/2005/8/layout/cycle3"/>
    <dgm:cxn modelId="{67E3A90E-5364-4C5F-B76B-9234EE08D475}" type="presParOf" srcId="{015F2C3F-DB93-473B-8D4F-92D7CF90300E}" destId="{FD4CE438-B9A3-4077-A434-1EF90221AB28}" srcOrd="4" destOrd="0" presId="urn:microsoft.com/office/officeart/2005/8/layout/cycle3"/>
    <dgm:cxn modelId="{7E2FC334-19D1-4643-BF9B-AD35854C194D}" type="presParOf" srcId="{015F2C3F-DB93-473B-8D4F-92D7CF90300E}" destId="{0A0A363D-CFCC-44B4-8B51-9958CB40D24D}" srcOrd="5" destOrd="0" presId="urn:microsoft.com/office/officeart/2005/8/layout/cycle3"/>
    <dgm:cxn modelId="{8FC08890-C67A-4568-887A-4507E04ADA4D}" type="presParOf" srcId="{015F2C3F-DB93-473B-8D4F-92D7CF90300E}" destId="{1A6001A3-7361-40B3-80AD-13040288ED6F}" srcOrd="6" destOrd="0" presId="urn:microsoft.com/office/officeart/2005/8/layout/cycle3"/>
    <dgm:cxn modelId="{4753DC75-4D7C-4C39-83F1-AEB7981F8CE4}" type="presParOf" srcId="{015F2C3F-DB93-473B-8D4F-92D7CF90300E}" destId="{AC28CD88-3298-4713-8A0D-7FBF64F6709C}" srcOrd="7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490E02E-32B4-492B-8C13-EA594A617F83}" type="doc">
      <dgm:prSet loTypeId="urn:microsoft.com/office/officeart/2005/8/layout/vProcess5" loCatId="process" qsTypeId="urn:microsoft.com/office/officeart/2005/8/quickstyle/3d7" qsCatId="3D" csTypeId="urn:microsoft.com/office/officeart/2005/8/colors/colorful1#9" csCatId="colorful" phldr="1"/>
      <dgm:spPr/>
      <dgm:t>
        <a:bodyPr/>
        <a:lstStyle/>
        <a:p>
          <a:endParaRPr lang="ru-RU"/>
        </a:p>
      </dgm:t>
    </dgm:pt>
    <dgm:pt modelId="{F9D31888-C82C-41FE-AF8D-5845FE3F41B9}">
      <dgm:prSet phldrT="[Текст]"/>
      <dgm:spPr/>
      <dgm:t>
        <a:bodyPr/>
        <a:lstStyle/>
        <a:p>
          <a:r>
            <a:rPr lang="en-US" dirty="0" err="1">
              <a:latin typeface="Times New Roman" pitchFamily="18" charset="0"/>
              <a:cs typeface="Times New Roman" pitchFamily="18" charset="0"/>
            </a:rPr>
            <a:t>Atrof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>
              <a:latin typeface="Times New Roman" pitchFamily="18" charset="0"/>
              <a:cs typeface="Times New Roman" pitchFamily="18" charset="0"/>
            </a:rPr>
            <a:t>muhitni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>
              <a:latin typeface="Times New Roman" pitchFamily="18" charset="0"/>
              <a:cs typeface="Times New Roman" pitchFamily="18" charset="0"/>
            </a:rPr>
            <a:t>muhofaza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>
              <a:latin typeface="Times New Roman" pitchFamily="18" charset="0"/>
              <a:cs typeface="Times New Roman" pitchFamily="18" charset="0"/>
            </a:rPr>
            <a:t>qilish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>
              <a:latin typeface="Times New Roman" pitchFamily="18" charset="0"/>
              <a:cs typeface="Times New Roman" pitchFamily="18" charset="0"/>
            </a:rPr>
            <a:t>uchun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>
              <a:latin typeface="Times New Roman" pitchFamily="18" charset="0"/>
              <a:cs typeface="Times New Roman" pitchFamily="18" charset="0"/>
            </a:rPr>
            <a:t>men………….</a:t>
          </a:r>
          <a:endParaRPr lang="ru-RU" dirty="0"/>
        </a:p>
      </dgm:t>
    </dgm:pt>
    <dgm:pt modelId="{F5E96193-7E6A-408E-99ED-8D0DD54F0DF3}" type="parTrans" cxnId="{7C4352C1-BF9E-44CD-A109-2644CFD78C25}">
      <dgm:prSet/>
      <dgm:spPr/>
      <dgm:t>
        <a:bodyPr/>
        <a:lstStyle/>
        <a:p>
          <a:endParaRPr lang="ru-RU"/>
        </a:p>
      </dgm:t>
    </dgm:pt>
    <dgm:pt modelId="{9D7B6AC1-59BD-4264-99FD-B7A96421F4A8}" type="sibTrans" cxnId="{7C4352C1-BF9E-44CD-A109-2644CFD78C25}">
      <dgm:prSet/>
      <dgm:spPr/>
      <dgm:t>
        <a:bodyPr/>
        <a:lstStyle/>
        <a:p>
          <a:endParaRPr lang="ru-RU"/>
        </a:p>
      </dgm:t>
    </dgm:pt>
    <dgm:pt modelId="{7971B909-072B-46DB-A918-A443771180DB}">
      <dgm:prSet/>
      <dgm:spPr/>
      <dgm:t>
        <a:bodyPr/>
        <a:lstStyle/>
        <a:p>
          <a:r>
            <a:rPr lang="en-US">
              <a:latin typeface="Times New Roman" pitchFamily="18" charset="0"/>
              <a:cs typeface="Times New Roman" pitchFamily="18" charset="0"/>
            </a:rPr>
            <a:t>-suvdan tejamkorlik bilan foydalanaman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CF38111-8F2C-4174-8787-21F0A5F1B7FF}" type="parTrans" cxnId="{B9C50A99-5AC7-4DB6-A69C-2FB3AE94150F}">
      <dgm:prSet/>
      <dgm:spPr/>
      <dgm:t>
        <a:bodyPr/>
        <a:lstStyle/>
        <a:p>
          <a:endParaRPr lang="ru-RU"/>
        </a:p>
      </dgm:t>
    </dgm:pt>
    <dgm:pt modelId="{F5C42F46-3F0F-4104-B438-825FD66D1F9E}" type="sibTrans" cxnId="{B9C50A99-5AC7-4DB6-A69C-2FB3AE94150F}">
      <dgm:prSet/>
      <dgm:spPr/>
      <dgm:t>
        <a:bodyPr/>
        <a:lstStyle/>
        <a:p>
          <a:endParaRPr lang="ru-RU"/>
        </a:p>
      </dgm:t>
    </dgm:pt>
    <dgm:pt modelId="{77770497-CBA0-40E7-B916-D4054FAD9620}">
      <dgm:prSet/>
      <dgm:spPr/>
      <dgm:t>
        <a:bodyPr/>
        <a:lstStyle/>
        <a:p>
          <a:r>
            <a:rPr lang="en-US">
              <a:latin typeface="Times New Roman" pitchFamily="18" charset="0"/>
              <a:cs typeface="Times New Roman" pitchFamily="18" charset="0"/>
            </a:rPr>
            <a:t>-daraxtlarni sindirmayman;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2253FE4-496E-4452-A309-2F8F32C7939D}" type="parTrans" cxnId="{4E115712-5388-476D-B4F5-C654FD9F22E5}">
      <dgm:prSet/>
      <dgm:spPr/>
      <dgm:t>
        <a:bodyPr/>
        <a:lstStyle/>
        <a:p>
          <a:endParaRPr lang="ru-RU"/>
        </a:p>
      </dgm:t>
    </dgm:pt>
    <dgm:pt modelId="{8B7672C9-FBC1-4CE2-83E2-34A60FDF9CA9}" type="sibTrans" cxnId="{4E115712-5388-476D-B4F5-C654FD9F22E5}">
      <dgm:prSet/>
      <dgm:spPr/>
      <dgm:t>
        <a:bodyPr/>
        <a:lstStyle/>
        <a:p>
          <a:endParaRPr lang="ru-RU"/>
        </a:p>
      </dgm:t>
    </dgm:pt>
    <dgm:pt modelId="{786E3770-830D-46CF-B242-46C7357B478E}">
      <dgm:prSet/>
      <dgm:spPr/>
      <dgm:t>
        <a:bodyPr/>
        <a:lstStyle/>
        <a:p>
          <a:r>
            <a:rPr lang="en-US" dirty="0">
              <a:latin typeface="Times New Roman" pitchFamily="18" charset="0"/>
              <a:cs typeface="Times New Roman" pitchFamily="18" charset="0"/>
            </a:rPr>
            <a:t>-</a:t>
          </a:r>
          <a:r>
            <a:rPr lang="en-US" dirty="0" err="1">
              <a:latin typeface="Times New Roman" pitchFamily="18" charset="0"/>
              <a:cs typeface="Times New Roman" pitchFamily="18" charset="0"/>
            </a:rPr>
            <a:t>tabiatdan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>
              <a:latin typeface="Times New Roman" pitchFamily="18" charset="0"/>
              <a:cs typeface="Times New Roman" pitchFamily="18" charset="0"/>
            </a:rPr>
            <a:t>oqilona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  </a:t>
          </a:r>
          <a:r>
            <a:rPr lang="en-US" dirty="0" err="1">
              <a:latin typeface="Times New Roman" pitchFamily="18" charset="0"/>
              <a:cs typeface="Times New Roman" pitchFamily="18" charset="0"/>
            </a:rPr>
            <a:t>foydalanaman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D58D4FF-F5C9-4AA1-8041-619A84D8EAA2}" type="parTrans" cxnId="{10F639EE-FF07-4849-A584-A4F80FFF7E1A}">
      <dgm:prSet/>
      <dgm:spPr/>
      <dgm:t>
        <a:bodyPr/>
        <a:lstStyle/>
        <a:p>
          <a:endParaRPr lang="ru-RU"/>
        </a:p>
      </dgm:t>
    </dgm:pt>
    <dgm:pt modelId="{AC4DB59D-A771-4F70-B4E9-6A6D4547AC9E}" type="sibTrans" cxnId="{10F639EE-FF07-4849-A584-A4F80FFF7E1A}">
      <dgm:prSet/>
      <dgm:spPr/>
      <dgm:t>
        <a:bodyPr/>
        <a:lstStyle/>
        <a:p>
          <a:endParaRPr lang="ru-RU"/>
        </a:p>
      </dgm:t>
    </dgm:pt>
    <dgm:pt modelId="{85282B34-156B-40B9-ADE3-D8892CFBCF25}" type="pres">
      <dgm:prSet presAssocID="{A490E02E-32B4-492B-8C13-EA594A617F83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DE9761-261A-4D5D-9089-356B9BB172F0}" type="pres">
      <dgm:prSet presAssocID="{A490E02E-32B4-492B-8C13-EA594A617F83}" presName="dummyMaxCanvas" presStyleCnt="0">
        <dgm:presLayoutVars/>
      </dgm:prSet>
      <dgm:spPr/>
    </dgm:pt>
    <dgm:pt modelId="{CE5FAEC7-39FC-4C3C-859A-AAB5D6705B9C}" type="pres">
      <dgm:prSet presAssocID="{A490E02E-32B4-492B-8C13-EA594A617F83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466387-252B-4569-8C08-E21214153FA3}" type="pres">
      <dgm:prSet presAssocID="{A490E02E-32B4-492B-8C13-EA594A617F83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0D089C-25E8-4FC6-87B0-A48624B69C4F}" type="pres">
      <dgm:prSet presAssocID="{A490E02E-32B4-492B-8C13-EA594A617F83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062D1C-A375-494E-A0A7-A727DB7DAC29}" type="pres">
      <dgm:prSet presAssocID="{A490E02E-32B4-492B-8C13-EA594A617F83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1BA33F-22E8-42A4-B4CC-339860EB5112}" type="pres">
      <dgm:prSet presAssocID="{A490E02E-32B4-492B-8C13-EA594A617F83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40EE20-FB30-4CA4-BBF9-52E958E70EDD}" type="pres">
      <dgm:prSet presAssocID="{A490E02E-32B4-492B-8C13-EA594A617F83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0403A2-B921-49DD-B948-42A698CE4A38}" type="pres">
      <dgm:prSet presAssocID="{A490E02E-32B4-492B-8C13-EA594A617F83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F1DDC0-8F2F-4E0E-BAD8-07FB553CE31D}" type="pres">
      <dgm:prSet presAssocID="{A490E02E-32B4-492B-8C13-EA594A617F83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71A1A4-A834-4D76-8D32-B1EAA1287487}" type="pres">
      <dgm:prSet presAssocID="{A490E02E-32B4-492B-8C13-EA594A617F83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A2DC32-DC6B-4307-B5DB-014786D4FE1D}" type="pres">
      <dgm:prSet presAssocID="{A490E02E-32B4-492B-8C13-EA594A617F83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605638-444E-4E4F-A88B-7268CAEFD9CE}" type="pres">
      <dgm:prSet presAssocID="{A490E02E-32B4-492B-8C13-EA594A617F83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9C50A99-5AC7-4DB6-A69C-2FB3AE94150F}" srcId="{A490E02E-32B4-492B-8C13-EA594A617F83}" destId="{7971B909-072B-46DB-A918-A443771180DB}" srcOrd="1" destOrd="0" parTransId="{9CF38111-8F2C-4174-8787-21F0A5F1B7FF}" sibTransId="{F5C42F46-3F0F-4104-B438-825FD66D1F9E}"/>
    <dgm:cxn modelId="{33D4E2B9-4887-4426-8B4D-3AAF8F159BC8}" type="presOf" srcId="{77770497-CBA0-40E7-B916-D4054FAD9620}" destId="{BEA2DC32-DC6B-4307-B5DB-014786D4FE1D}" srcOrd="1" destOrd="0" presId="urn:microsoft.com/office/officeart/2005/8/layout/vProcess5"/>
    <dgm:cxn modelId="{9E8CB2CB-9BC0-4D28-9390-FA96168D5D3D}" type="presOf" srcId="{77770497-CBA0-40E7-B916-D4054FAD9620}" destId="{710D089C-25E8-4FC6-87B0-A48624B69C4F}" srcOrd="0" destOrd="0" presId="urn:microsoft.com/office/officeart/2005/8/layout/vProcess5"/>
    <dgm:cxn modelId="{79B0C5E9-A6B8-4C37-81A0-3AF0C29CAF99}" type="presOf" srcId="{786E3770-830D-46CF-B242-46C7357B478E}" destId="{69062D1C-A375-494E-A0A7-A727DB7DAC29}" srcOrd="0" destOrd="0" presId="urn:microsoft.com/office/officeart/2005/8/layout/vProcess5"/>
    <dgm:cxn modelId="{638F79A6-8F75-44FA-AC81-1181C704A82D}" type="presOf" srcId="{786E3770-830D-46CF-B242-46C7357B478E}" destId="{F8605638-444E-4E4F-A88B-7268CAEFD9CE}" srcOrd="1" destOrd="0" presId="urn:microsoft.com/office/officeart/2005/8/layout/vProcess5"/>
    <dgm:cxn modelId="{119F38B1-A835-435E-B0F9-5D6FCAFD6F75}" type="presOf" srcId="{F9D31888-C82C-41FE-AF8D-5845FE3F41B9}" destId="{CE5FAEC7-39FC-4C3C-859A-AAB5D6705B9C}" srcOrd="0" destOrd="0" presId="urn:microsoft.com/office/officeart/2005/8/layout/vProcess5"/>
    <dgm:cxn modelId="{6B0F4530-593C-4EBE-93A1-8742F2A38752}" type="presOf" srcId="{F9D31888-C82C-41FE-AF8D-5845FE3F41B9}" destId="{DEF1DDC0-8F2F-4E0E-BAD8-07FB553CE31D}" srcOrd="1" destOrd="0" presId="urn:microsoft.com/office/officeart/2005/8/layout/vProcess5"/>
    <dgm:cxn modelId="{AAEBE5FA-A039-4586-BC5A-5A29E221232C}" type="presOf" srcId="{A490E02E-32B4-492B-8C13-EA594A617F83}" destId="{85282B34-156B-40B9-ADE3-D8892CFBCF25}" srcOrd="0" destOrd="0" presId="urn:microsoft.com/office/officeart/2005/8/layout/vProcess5"/>
    <dgm:cxn modelId="{4E115712-5388-476D-B4F5-C654FD9F22E5}" srcId="{A490E02E-32B4-492B-8C13-EA594A617F83}" destId="{77770497-CBA0-40E7-B916-D4054FAD9620}" srcOrd="2" destOrd="0" parTransId="{C2253FE4-496E-4452-A309-2F8F32C7939D}" sibTransId="{8B7672C9-FBC1-4CE2-83E2-34A60FDF9CA9}"/>
    <dgm:cxn modelId="{40327C95-2B71-4442-8EEA-47CAFDB82095}" type="presOf" srcId="{7971B909-072B-46DB-A918-A443771180DB}" destId="{D2466387-252B-4569-8C08-E21214153FA3}" srcOrd="0" destOrd="0" presId="urn:microsoft.com/office/officeart/2005/8/layout/vProcess5"/>
    <dgm:cxn modelId="{D834F494-D31E-4FB2-B9AC-3D3C93D09100}" type="presOf" srcId="{7971B909-072B-46DB-A918-A443771180DB}" destId="{5F71A1A4-A834-4D76-8D32-B1EAA1287487}" srcOrd="1" destOrd="0" presId="urn:microsoft.com/office/officeart/2005/8/layout/vProcess5"/>
    <dgm:cxn modelId="{9380A09E-CEAA-4C5F-9C63-AC9895860F33}" type="presOf" srcId="{9D7B6AC1-59BD-4264-99FD-B7A96421F4A8}" destId="{CD1BA33F-22E8-42A4-B4CC-339860EB5112}" srcOrd="0" destOrd="0" presId="urn:microsoft.com/office/officeart/2005/8/layout/vProcess5"/>
    <dgm:cxn modelId="{10F639EE-FF07-4849-A584-A4F80FFF7E1A}" srcId="{A490E02E-32B4-492B-8C13-EA594A617F83}" destId="{786E3770-830D-46CF-B242-46C7357B478E}" srcOrd="3" destOrd="0" parTransId="{8D58D4FF-F5C9-4AA1-8041-619A84D8EAA2}" sibTransId="{AC4DB59D-A771-4F70-B4E9-6A6D4547AC9E}"/>
    <dgm:cxn modelId="{7C4352C1-BF9E-44CD-A109-2644CFD78C25}" srcId="{A490E02E-32B4-492B-8C13-EA594A617F83}" destId="{F9D31888-C82C-41FE-AF8D-5845FE3F41B9}" srcOrd="0" destOrd="0" parTransId="{F5E96193-7E6A-408E-99ED-8D0DD54F0DF3}" sibTransId="{9D7B6AC1-59BD-4264-99FD-B7A96421F4A8}"/>
    <dgm:cxn modelId="{71D1591D-BEFF-49E9-82B7-5ADFA89C654D}" type="presOf" srcId="{F5C42F46-3F0F-4104-B438-825FD66D1F9E}" destId="{8740EE20-FB30-4CA4-BBF9-52E958E70EDD}" srcOrd="0" destOrd="0" presId="urn:microsoft.com/office/officeart/2005/8/layout/vProcess5"/>
    <dgm:cxn modelId="{6ED0C409-D4B9-4BD5-9DE9-9D02EBCFC54B}" type="presOf" srcId="{8B7672C9-FBC1-4CE2-83E2-34A60FDF9CA9}" destId="{A90403A2-B921-49DD-B948-42A698CE4A38}" srcOrd="0" destOrd="0" presId="urn:microsoft.com/office/officeart/2005/8/layout/vProcess5"/>
    <dgm:cxn modelId="{094438C8-6951-4782-8C50-5FB6197DD3DF}" type="presParOf" srcId="{85282B34-156B-40B9-ADE3-D8892CFBCF25}" destId="{BBDE9761-261A-4D5D-9089-356B9BB172F0}" srcOrd="0" destOrd="0" presId="urn:microsoft.com/office/officeart/2005/8/layout/vProcess5"/>
    <dgm:cxn modelId="{2C4A1568-6CD0-47C7-87B0-B147A2AE3165}" type="presParOf" srcId="{85282B34-156B-40B9-ADE3-D8892CFBCF25}" destId="{CE5FAEC7-39FC-4C3C-859A-AAB5D6705B9C}" srcOrd="1" destOrd="0" presId="urn:microsoft.com/office/officeart/2005/8/layout/vProcess5"/>
    <dgm:cxn modelId="{B2524FCF-E638-4147-9CE1-03BDF7C7D372}" type="presParOf" srcId="{85282B34-156B-40B9-ADE3-D8892CFBCF25}" destId="{D2466387-252B-4569-8C08-E21214153FA3}" srcOrd="2" destOrd="0" presId="urn:microsoft.com/office/officeart/2005/8/layout/vProcess5"/>
    <dgm:cxn modelId="{9C416D4D-9FA3-4195-BC8D-02A388FDB95D}" type="presParOf" srcId="{85282B34-156B-40B9-ADE3-D8892CFBCF25}" destId="{710D089C-25E8-4FC6-87B0-A48624B69C4F}" srcOrd="3" destOrd="0" presId="urn:microsoft.com/office/officeart/2005/8/layout/vProcess5"/>
    <dgm:cxn modelId="{67286235-D9C0-4531-9BAB-412ACA040793}" type="presParOf" srcId="{85282B34-156B-40B9-ADE3-D8892CFBCF25}" destId="{69062D1C-A375-494E-A0A7-A727DB7DAC29}" srcOrd="4" destOrd="0" presId="urn:microsoft.com/office/officeart/2005/8/layout/vProcess5"/>
    <dgm:cxn modelId="{3BABF348-1D63-419D-ABF4-29A25C9A98EC}" type="presParOf" srcId="{85282B34-156B-40B9-ADE3-D8892CFBCF25}" destId="{CD1BA33F-22E8-42A4-B4CC-339860EB5112}" srcOrd="5" destOrd="0" presId="urn:microsoft.com/office/officeart/2005/8/layout/vProcess5"/>
    <dgm:cxn modelId="{E7748419-18DA-497C-9E47-900174890CA9}" type="presParOf" srcId="{85282B34-156B-40B9-ADE3-D8892CFBCF25}" destId="{8740EE20-FB30-4CA4-BBF9-52E958E70EDD}" srcOrd="6" destOrd="0" presId="urn:microsoft.com/office/officeart/2005/8/layout/vProcess5"/>
    <dgm:cxn modelId="{E1EDAD83-7621-4203-B75A-FA4F36599682}" type="presParOf" srcId="{85282B34-156B-40B9-ADE3-D8892CFBCF25}" destId="{A90403A2-B921-49DD-B948-42A698CE4A38}" srcOrd="7" destOrd="0" presId="urn:microsoft.com/office/officeart/2005/8/layout/vProcess5"/>
    <dgm:cxn modelId="{3722B556-97CB-4F02-BDBF-FF63E241A075}" type="presParOf" srcId="{85282B34-156B-40B9-ADE3-D8892CFBCF25}" destId="{DEF1DDC0-8F2F-4E0E-BAD8-07FB553CE31D}" srcOrd="8" destOrd="0" presId="urn:microsoft.com/office/officeart/2005/8/layout/vProcess5"/>
    <dgm:cxn modelId="{2618EF26-010D-4B5D-AB79-B6EE43CA41F5}" type="presParOf" srcId="{85282B34-156B-40B9-ADE3-D8892CFBCF25}" destId="{5F71A1A4-A834-4D76-8D32-B1EAA1287487}" srcOrd="9" destOrd="0" presId="urn:microsoft.com/office/officeart/2005/8/layout/vProcess5"/>
    <dgm:cxn modelId="{5CB306A4-0584-44A3-B02F-CE646F9DF7C2}" type="presParOf" srcId="{85282B34-156B-40B9-ADE3-D8892CFBCF25}" destId="{BEA2DC32-DC6B-4307-B5DB-014786D4FE1D}" srcOrd="10" destOrd="0" presId="urn:microsoft.com/office/officeart/2005/8/layout/vProcess5"/>
    <dgm:cxn modelId="{1A02FFCF-D6D3-4219-86D5-A4F454595CAF}" type="presParOf" srcId="{85282B34-156B-40B9-ADE3-D8892CFBCF25}" destId="{F8605638-444E-4E4F-A88B-7268CAEFD9CE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3735EB-0E31-494C-AB38-7B77A9EDAF13}">
      <dsp:nvSpPr>
        <dsp:cNvPr id="0" name=""/>
        <dsp:cNvSpPr/>
      </dsp:nvSpPr>
      <dsp:spPr>
        <a:xfrm>
          <a:off x="0" y="0"/>
          <a:ext cx="10196074" cy="123722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Ko‘l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daryo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dengiz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u="sng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yaylov</a:t>
          </a:r>
          <a:r>
            <a:rPr lang="en-US" sz="2800" u="sng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36237" y="36237"/>
        <a:ext cx="8716252" cy="1164755"/>
      </dsp:txXfrm>
    </dsp:sp>
    <dsp:sp modelId="{A9C30EC6-8877-4130-B8DF-6D587E1FF2CE}">
      <dsp:nvSpPr>
        <dsp:cNvPr id="0" name=""/>
        <dsp:cNvSpPr/>
      </dsp:nvSpPr>
      <dsp:spPr>
        <a:xfrm>
          <a:off x="761395" y="1409066"/>
          <a:ext cx="10196074" cy="123722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Cho‘l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adir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tog‘, </a:t>
          </a:r>
          <a:r>
            <a:rPr lang="en-US" sz="2800" u="sng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suv</a:t>
          </a:r>
          <a:r>
            <a:rPr lang="en-US" sz="2800" u="sng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u="sng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ombori</a:t>
          </a:r>
          <a:endParaRPr lang="ru-RU" sz="2800" u="sng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797632" y="1445303"/>
        <a:ext cx="8558006" cy="1164755"/>
      </dsp:txXfrm>
    </dsp:sp>
    <dsp:sp modelId="{8F38BADC-743B-40B9-B4E2-EAECA0B0BD87}">
      <dsp:nvSpPr>
        <dsp:cNvPr id="0" name=""/>
        <dsp:cNvSpPr/>
      </dsp:nvSpPr>
      <dsp:spPr>
        <a:xfrm>
          <a:off x="1522790" y="2818132"/>
          <a:ext cx="10196074" cy="123722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u="sng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Maldiv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Pokiston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Turkmaniston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Butan</a:t>
          </a:r>
          <a:endParaRPr lang="ru-RU" sz="2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559027" y="2854369"/>
        <a:ext cx="8558006" cy="1164755"/>
      </dsp:txXfrm>
    </dsp:sp>
    <dsp:sp modelId="{333C06D4-E4D1-4178-8223-197873850F2C}">
      <dsp:nvSpPr>
        <dsp:cNvPr id="0" name=""/>
        <dsp:cNvSpPr/>
      </dsp:nvSpPr>
      <dsp:spPr>
        <a:xfrm>
          <a:off x="1531052" y="4227199"/>
          <a:ext cx="11702340" cy="123722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Dehqonchilik,chorvachilik,bog‘dorchilik,</a:t>
          </a:r>
          <a:r>
            <a:rPr lang="en-US" sz="2800" u="sng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kemasozlik</a:t>
          </a:r>
          <a:endParaRPr lang="ru-RU" sz="2800" u="sng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567289" y="4263436"/>
        <a:ext cx="9832987" cy="1164755"/>
      </dsp:txXfrm>
    </dsp:sp>
    <dsp:sp modelId="{C2FD820E-C78E-491E-81F0-3AC86DA73F66}">
      <dsp:nvSpPr>
        <dsp:cNvPr id="0" name=""/>
        <dsp:cNvSpPr/>
      </dsp:nvSpPr>
      <dsp:spPr>
        <a:xfrm>
          <a:off x="3045580" y="5636265"/>
          <a:ext cx="10196074" cy="123722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Neft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gaz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slanes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u="sng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qo‘rg‘oshin</a:t>
          </a:r>
          <a:endParaRPr lang="ru-RU" sz="2800" u="sng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81817" y="5672502"/>
        <a:ext cx="8558006" cy="1164755"/>
      </dsp:txXfrm>
    </dsp:sp>
    <dsp:sp modelId="{9881C265-E807-424B-80A2-D17C622FA490}">
      <dsp:nvSpPr>
        <dsp:cNvPr id="0" name=""/>
        <dsp:cNvSpPr/>
      </dsp:nvSpPr>
      <dsp:spPr>
        <a:xfrm>
          <a:off x="9391875" y="903864"/>
          <a:ext cx="804198" cy="80419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9572820" y="903864"/>
        <a:ext cx="442308" cy="605159"/>
      </dsp:txXfrm>
    </dsp:sp>
    <dsp:sp modelId="{18B821B3-106C-427B-9F11-571E7DB69F8D}">
      <dsp:nvSpPr>
        <dsp:cNvPr id="0" name=""/>
        <dsp:cNvSpPr/>
      </dsp:nvSpPr>
      <dsp:spPr>
        <a:xfrm>
          <a:off x="10153270" y="2312931"/>
          <a:ext cx="804198" cy="80419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10334215" y="2312931"/>
        <a:ext cx="442308" cy="605159"/>
      </dsp:txXfrm>
    </dsp:sp>
    <dsp:sp modelId="{B97D8FCB-AADE-40B9-AA4F-86A1E080EB98}">
      <dsp:nvSpPr>
        <dsp:cNvPr id="0" name=""/>
        <dsp:cNvSpPr/>
      </dsp:nvSpPr>
      <dsp:spPr>
        <a:xfrm>
          <a:off x="10914665" y="3701377"/>
          <a:ext cx="804198" cy="804198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11095610" y="3701377"/>
        <a:ext cx="442308" cy="605159"/>
      </dsp:txXfrm>
    </dsp:sp>
    <dsp:sp modelId="{422AB188-9734-4949-8A76-4F3014B53E12}">
      <dsp:nvSpPr>
        <dsp:cNvPr id="0" name=""/>
        <dsp:cNvSpPr/>
      </dsp:nvSpPr>
      <dsp:spPr>
        <a:xfrm>
          <a:off x="11676060" y="5124190"/>
          <a:ext cx="804198" cy="80419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11857005" y="5124190"/>
        <a:ext cx="442308" cy="6051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F5DF8D-DF05-467D-BF34-059FFA8A80DC}">
      <dsp:nvSpPr>
        <dsp:cNvPr id="0" name=""/>
        <dsp:cNvSpPr/>
      </dsp:nvSpPr>
      <dsp:spPr>
        <a:xfrm>
          <a:off x="3142133" y="-56032"/>
          <a:ext cx="9170798" cy="9170798"/>
        </a:xfrm>
        <a:prstGeom prst="circularArrow">
          <a:avLst>
            <a:gd name="adj1" fmla="val 5544"/>
            <a:gd name="adj2" fmla="val 330680"/>
            <a:gd name="adj3" fmla="val 14464782"/>
            <a:gd name="adj4" fmla="val 16979447"/>
            <a:gd name="adj5" fmla="val 5757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6A72DF-1F88-4E84-9334-189D91404CA6}">
      <dsp:nvSpPr>
        <dsp:cNvPr id="0" name=""/>
        <dsp:cNvSpPr/>
      </dsp:nvSpPr>
      <dsp:spPr>
        <a:xfrm>
          <a:off x="6248434" y="1077"/>
          <a:ext cx="2958196" cy="14790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“Agar men …..” </a:t>
          </a:r>
          <a:r>
            <a:rPr lang="en-US" sz="2000" b="1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metodi</a:t>
          </a:r>
          <a:endParaRPr lang="ru-RU" sz="2000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320638" y="73281"/>
        <a:ext cx="2813788" cy="1334690"/>
      </dsp:txXfrm>
    </dsp:sp>
    <dsp:sp modelId="{51727FEC-0E56-4999-A7A3-92F6FCE6B55F}">
      <dsp:nvSpPr>
        <dsp:cNvPr id="0" name=""/>
        <dsp:cNvSpPr/>
      </dsp:nvSpPr>
      <dsp:spPr>
        <a:xfrm>
          <a:off x="9306012" y="1473529"/>
          <a:ext cx="2958196" cy="147909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Turistik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firma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rahbari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…..</a:t>
          </a:r>
          <a:endParaRPr lang="ru-RU" sz="2000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378216" y="1545733"/>
        <a:ext cx="2813788" cy="1334690"/>
      </dsp:txXfrm>
    </dsp:sp>
    <dsp:sp modelId="{5C1154DD-10D4-4711-AB11-B6CF2A1AEDCC}">
      <dsp:nvSpPr>
        <dsp:cNvPr id="0" name=""/>
        <dsp:cNvSpPr/>
      </dsp:nvSpPr>
      <dsp:spPr>
        <a:xfrm>
          <a:off x="10061171" y="4782098"/>
          <a:ext cx="2958196" cy="147909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Yog‘och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ustasi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…..</a:t>
          </a:r>
        </a:p>
      </dsp:txBody>
      <dsp:txXfrm>
        <a:off x="10133375" y="4854302"/>
        <a:ext cx="2813788" cy="1334690"/>
      </dsp:txXfrm>
    </dsp:sp>
    <dsp:sp modelId="{FD4CE438-B9A3-4077-A434-1EF90221AB28}">
      <dsp:nvSpPr>
        <dsp:cNvPr id="0" name=""/>
        <dsp:cNvSpPr/>
      </dsp:nvSpPr>
      <dsp:spPr>
        <a:xfrm>
          <a:off x="7945262" y="7435364"/>
          <a:ext cx="2958196" cy="147909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Quruvchi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……</a:t>
          </a:r>
        </a:p>
      </dsp:txBody>
      <dsp:txXfrm>
        <a:off x="8017466" y="7507568"/>
        <a:ext cx="2813788" cy="1334690"/>
      </dsp:txXfrm>
    </dsp:sp>
    <dsp:sp modelId="{0A0A363D-CFCC-44B4-8B51-9958CB40D24D}">
      <dsp:nvSpPr>
        <dsp:cNvPr id="0" name=""/>
        <dsp:cNvSpPr/>
      </dsp:nvSpPr>
      <dsp:spPr>
        <a:xfrm>
          <a:off x="4551607" y="7435364"/>
          <a:ext cx="2958196" cy="1479098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Mashinasoz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….</a:t>
          </a:r>
        </a:p>
      </dsp:txBody>
      <dsp:txXfrm>
        <a:off x="4623811" y="7507568"/>
        <a:ext cx="2813788" cy="1334690"/>
      </dsp:txXfrm>
    </dsp:sp>
    <dsp:sp modelId="{1A6001A3-7361-40B3-80AD-13040288ED6F}">
      <dsp:nvSpPr>
        <dsp:cNvPr id="0" name=""/>
        <dsp:cNvSpPr/>
      </dsp:nvSpPr>
      <dsp:spPr>
        <a:xfrm>
          <a:off x="2435698" y="4782098"/>
          <a:ext cx="2958196" cy="14790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Fermer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…….</a:t>
          </a:r>
        </a:p>
      </dsp:txBody>
      <dsp:txXfrm>
        <a:off x="2507902" y="4854302"/>
        <a:ext cx="2813788" cy="1334690"/>
      </dsp:txXfrm>
    </dsp:sp>
    <dsp:sp modelId="{AC28CD88-3298-4713-8A0D-7FBF64F6709C}">
      <dsp:nvSpPr>
        <dsp:cNvPr id="0" name=""/>
        <dsp:cNvSpPr/>
      </dsp:nvSpPr>
      <dsp:spPr>
        <a:xfrm>
          <a:off x="3190857" y="1473529"/>
          <a:ext cx="2958196" cy="147909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Bog‘bon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……….</a:t>
          </a:r>
        </a:p>
      </dsp:txBody>
      <dsp:txXfrm>
        <a:off x="3263061" y="1545733"/>
        <a:ext cx="2813788" cy="133469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5FAEC7-39FC-4C3C-859A-AAB5D6705B9C}">
      <dsp:nvSpPr>
        <dsp:cNvPr id="0" name=""/>
        <dsp:cNvSpPr/>
      </dsp:nvSpPr>
      <dsp:spPr>
        <a:xfrm>
          <a:off x="0" y="0"/>
          <a:ext cx="11752633" cy="146487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err="1">
              <a:latin typeface="Times New Roman" pitchFamily="18" charset="0"/>
              <a:cs typeface="Times New Roman" pitchFamily="18" charset="0"/>
            </a:rPr>
            <a:t>Atrof</a:t>
          </a:r>
          <a:r>
            <a:rPr lang="en-US" sz="39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>
              <a:latin typeface="Times New Roman" pitchFamily="18" charset="0"/>
              <a:cs typeface="Times New Roman" pitchFamily="18" charset="0"/>
            </a:rPr>
            <a:t>muhitni</a:t>
          </a:r>
          <a:r>
            <a:rPr lang="en-US" sz="39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>
              <a:latin typeface="Times New Roman" pitchFamily="18" charset="0"/>
              <a:cs typeface="Times New Roman" pitchFamily="18" charset="0"/>
            </a:rPr>
            <a:t>muhofaza</a:t>
          </a:r>
          <a:r>
            <a:rPr lang="en-US" sz="39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>
              <a:latin typeface="Times New Roman" pitchFamily="18" charset="0"/>
              <a:cs typeface="Times New Roman" pitchFamily="18" charset="0"/>
            </a:rPr>
            <a:t>qilish</a:t>
          </a:r>
          <a:r>
            <a:rPr lang="en-US" sz="39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39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b="1" kern="1200" dirty="0">
              <a:latin typeface="Times New Roman" pitchFamily="18" charset="0"/>
              <a:cs typeface="Times New Roman" pitchFamily="18" charset="0"/>
            </a:rPr>
            <a:t>men………….</a:t>
          </a:r>
          <a:endParaRPr lang="ru-RU" sz="3900" kern="1200" dirty="0"/>
        </a:p>
      </dsp:txBody>
      <dsp:txXfrm>
        <a:off x="42905" y="42905"/>
        <a:ext cx="10048132" cy="1379069"/>
      </dsp:txXfrm>
    </dsp:sp>
    <dsp:sp modelId="{D2466387-252B-4569-8C08-E21214153FA3}">
      <dsp:nvSpPr>
        <dsp:cNvPr id="0" name=""/>
        <dsp:cNvSpPr/>
      </dsp:nvSpPr>
      <dsp:spPr>
        <a:xfrm>
          <a:off x="984283" y="1731220"/>
          <a:ext cx="11752633" cy="146487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>
              <a:latin typeface="Times New Roman" pitchFamily="18" charset="0"/>
              <a:cs typeface="Times New Roman" pitchFamily="18" charset="0"/>
            </a:rPr>
            <a:t>-suvdan tejamkorlik bilan foydalanaman</a:t>
          </a:r>
          <a:endParaRPr lang="ru-RU" sz="3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27188" y="1774125"/>
        <a:ext cx="9730369" cy="1379069"/>
      </dsp:txXfrm>
    </dsp:sp>
    <dsp:sp modelId="{710D089C-25E8-4FC6-87B0-A48624B69C4F}">
      <dsp:nvSpPr>
        <dsp:cNvPr id="0" name=""/>
        <dsp:cNvSpPr/>
      </dsp:nvSpPr>
      <dsp:spPr>
        <a:xfrm>
          <a:off x="1953875" y="3462441"/>
          <a:ext cx="11752633" cy="146487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>
              <a:latin typeface="Times New Roman" pitchFamily="18" charset="0"/>
              <a:cs typeface="Times New Roman" pitchFamily="18" charset="0"/>
            </a:rPr>
            <a:t>-daraxtlarni sindirmayman;</a:t>
          </a:r>
          <a:endParaRPr lang="ru-RU" sz="3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96780" y="3505346"/>
        <a:ext cx="9745059" cy="1379069"/>
      </dsp:txXfrm>
    </dsp:sp>
    <dsp:sp modelId="{69062D1C-A375-494E-A0A7-A727DB7DAC29}">
      <dsp:nvSpPr>
        <dsp:cNvPr id="0" name=""/>
        <dsp:cNvSpPr/>
      </dsp:nvSpPr>
      <dsp:spPr>
        <a:xfrm>
          <a:off x="2938158" y="5193662"/>
          <a:ext cx="11752633" cy="146487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>
              <a:latin typeface="Times New Roman" pitchFamily="18" charset="0"/>
              <a:cs typeface="Times New Roman" pitchFamily="18" charset="0"/>
            </a:rPr>
            <a:t>-</a:t>
          </a:r>
          <a:r>
            <a:rPr lang="en-US" sz="3900" kern="1200" dirty="0" err="1">
              <a:latin typeface="Times New Roman" pitchFamily="18" charset="0"/>
              <a:cs typeface="Times New Roman" pitchFamily="18" charset="0"/>
            </a:rPr>
            <a:t>tabiatdan</a:t>
          </a:r>
          <a:r>
            <a:rPr lang="en-US" sz="39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>
              <a:latin typeface="Times New Roman" pitchFamily="18" charset="0"/>
              <a:cs typeface="Times New Roman" pitchFamily="18" charset="0"/>
            </a:rPr>
            <a:t>oqilona</a:t>
          </a:r>
          <a:r>
            <a:rPr lang="en-US" sz="3900" kern="1200" dirty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3900" kern="1200" dirty="0" err="1">
              <a:latin typeface="Times New Roman" pitchFamily="18" charset="0"/>
              <a:cs typeface="Times New Roman" pitchFamily="18" charset="0"/>
            </a:rPr>
            <a:t>foydalanaman</a:t>
          </a:r>
          <a:r>
            <a:rPr lang="en-US" sz="3900" kern="1200" dirty="0">
              <a:latin typeface="Times New Roman" pitchFamily="18" charset="0"/>
              <a:cs typeface="Times New Roman" pitchFamily="18" charset="0"/>
            </a:rPr>
            <a:t>;</a:t>
          </a:r>
          <a:endParaRPr lang="ru-RU" sz="3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81063" y="5236567"/>
        <a:ext cx="9730369" cy="1379069"/>
      </dsp:txXfrm>
    </dsp:sp>
    <dsp:sp modelId="{CD1BA33F-22E8-42A4-B4CC-339860EB5112}">
      <dsp:nvSpPr>
        <dsp:cNvPr id="0" name=""/>
        <dsp:cNvSpPr/>
      </dsp:nvSpPr>
      <dsp:spPr>
        <a:xfrm>
          <a:off x="10800462" y="1121964"/>
          <a:ext cx="952171" cy="95217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11014700" y="1121964"/>
        <a:ext cx="523695" cy="716509"/>
      </dsp:txXfrm>
    </dsp:sp>
    <dsp:sp modelId="{8740EE20-FB30-4CA4-BBF9-52E958E70EDD}">
      <dsp:nvSpPr>
        <dsp:cNvPr id="0" name=""/>
        <dsp:cNvSpPr/>
      </dsp:nvSpPr>
      <dsp:spPr>
        <a:xfrm>
          <a:off x="11784745" y="2853185"/>
          <a:ext cx="952171" cy="95217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11998983" y="2853185"/>
        <a:ext cx="523695" cy="716509"/>
      </dsp:txXfrm>
    </dsp:sp>
    <dsp:sp modelId="{A90403A2-B921-49DD-B948-42A698CE4A38}">
      <dsp:nvSpPr>
        <dsp:cNvPr id="0" name=""/>
        <dsp:cNvSpPr/>
      </dsp:nvSpPr>
      <dsp:spPr>
        <a:xfrm>
          <a:off x="12754337" y="4584406"/>
          <a:ext cx="952171" cy="952171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12968575" y="4584406"/>
        <a:ext cx="523695" cy="7165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11.03.2026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914650" y="842963"/>
            <a:ext cx="4037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450096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1" name="Google Shape;1021;g92c1b49989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2" name="Google Shape;1022;g92c1b49989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160694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5956060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8" name="Google Shape;878;g92a8583979_0_14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9" name="Google Shape;879;g92a8583979_0_14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759041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514263-7C44-4354-94B8-2C6E7D657D0F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273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00300" y="1767722"/>
            <a:ext cx="14401800" cy="3760470"/>
          </a:xfrm>
        </p:spPr>
        <p:txBody>
          <a:bodyPr anchor="b"/>
          <a:lstStyle>
            <a:lvl1pPr algn="ctr">
              <a:defRPr sz="945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00300" y="5673210"/>
            <a:ext cx="14401800" cy="2607825"/>
          </a:xfrm>
        </p:spPr>
        <p:txBody>
          <a:bodyPr/>
          <a:lstStyle>
            <a:lvl1pPr marL="0" indent="0" algn="ctr">
              <a:buNone/>
              <a:defRPr sz="3780"/>
            </a:lvl1pPr>
            <a:lvl2pPr marL="720090" indent="0" algn="ctr">
              <a:buNone/>
              <a:defRPr sz="3150"/>
            </a:lvl2pPr>
            <a:lvl3pPr marL="1440180" indent="0" algn="ctr">
              <a:buNone/>
              <a:defRPr sz="2835"/>
            </a:lvl3pPr>
            <a:lvl4pPr marL="2160270" indent="0" algn="ctr">
              <a:buNone/>
              <a:defRPr sz="2520"/>
            </a:lvl4pPr>
            <a:lvl5pPr marL="2880360" indent="0" algn="ctr">
              <a:buNone/>
              <a:defRPr sz="2520"/>
            </a:lvl5pPr>
            <a:lvl6pPr marL="3600450" indent="0" algn="ctr">
              <a:buNone/>
              <a:defRPr sz="2520"/>
            </a:lvl6pPr>
            <a:lvl7pPr marL="4320540" indent="0" algn="ctr">
              <a:buNone/>
              <a:defRPr sz="2520"/>
            </a:lvl7pPr>
            <a:lvl8pPr marL="5040630" indent="0" algn="ctr">
              <a:buNone/>
              <a:defRPr sz="2520"/>
            </a:lvl8pPr>
            <a:lvl9pPr marL="5760720" indent="0" algn="ctr">
              <a:buNone/>
              <a:defRPr sz="252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9844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097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0164" y="2692838"/>
            <a:ext cx="16562070" cy="4493061"/>
          </a:xfrm>
        </p:spPr>
        <p:txBody>
          <a:bodyPr anchor="b"/>
          <a:lstStyle>
            <a:lvl1pPr>
              <a:defRPr sz="945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10164" y="7228405"/>
            <a:ext cx="16562070" cy="2362795"/>
          </a:xfrm>
        </p:spPr>
        <p:txBody>
          <a:bodyPr/>
          <a:lstStyle>
            <a:lvl1pPr marL="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1pPr>
            <a:lvl2pPr marL="72009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2pPr>
            <a:lvl3pPr marL="1440180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3pPr>
            <a:lvl4pPr marL="216027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4pPr>
            <a:lvl5pPr marL="28803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5pPr>
            <a:lvl6pPr marL="360045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6pPr>
            <a:lvl7pPr marL="432054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7pPr>
            <a:lvl8pPr marL="504063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8pPr>
            <a:lvl9pPr marL="576072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6192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20165" y="2875360"/>
            <a:ext cx="8161020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721215" y="2875360"/>
            <a:ext cx="8161020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8870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666" y="575073"/>
            <a:ext cx="16562070" cy="208776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2667" y="2647832"/>
            <a:ext cx="8123515" cy="1297661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20090" indent="0">
              <a:buNone/>
              <a:defRPr sz="3150" b="1"/>
            </a:lvl2pPr>
            <a:lvl3pPr marL="1440180" indent="0">
              <a:buNone/>
              <a:defRPr sz="2835" b="1"/>
            </a:lvl3pPr>
            <a:lvl4pPr marL="2160270" indent="0">
              <a:buNone/>
              <a:defRPr sz="2520" b="1"/>
            </a:lvl4pPr>
            <a:lvl5pPr marL="2880360" indent="0">
              <a:buNone/>
              <a:defRPr sz="2520" b="1"/>
            </a:lvl5pPr>
            <a:lvl6pPr marL="3600450" indent="0">
              <a:buNone/>
              <a:defRPr sz="2520" b="1"/>
            </a:lvl6pPr>
            <a:lvl7pPr marL="4320540" indent="0">
              <a:buNone/>
              <a:defRPr sz="2520" b="1"/>
            </a:lvl7pPr>
            <a:lvl8pPr marL="5040630" indent="0">
              <a:buNone/>
              <a:defRPr sz="2520" b="1"/>
            </a:lvl8pPr>
            <a:lvl9pPr marL="5760720" indent="0">
              <a:buNone/>
              <a:defRPr sz="25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22667" y="3945493"/>
            <a:ext cx="8123515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721215" y="2647832"/>
            <a:ext cx="8163521" cy="1297661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20090" indent="0">
              <a:buNone/>
              <a:defRPr sz="3150" b="1"/>
            </a:lvl2pPr>
            <a:lvl3pPr marL="1440180" indent="0">
              <a:buNone/>
              <a:defRPr sz="2835" b="1"/>
            </a:lvl3pPr>
            <a:lvl4pPr marL="2160270" indent="0">
              <a:buNone/>
              <a:defRPr sz="2520" b="1"/>
            </a:lvl4pPr>
            <a:lvl5pPr marL="2880360" indent="0">
              <a:buNone/>
              <a:defRPr sz="2520" b="1"/>
            </a:lvl5pPr>
            <a:lvl6pPr marL="3600450" indent="0">
              <a:buNone/>
              <a:defRPr sz="2520" b="1"/>
            </a:lvl6pPr>
            <a:lvl7pPr marL="4320540" indent="0">
              <a:buNone/>
              <a:defRPr sz="2520" b="1"/>
            </a:lvl7pPr>
            <a:lvl8pPr marL="5040630" indent="0">
              <a:buNone/>
              <a:defRPr sz="2520" b="1"/>
            </a:lvl8pPr>
            <a:lvl9pPr marL="5760720" indent="0">
              <a:buNone/>
              <a:defRPr sz="25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721215" y="3945493"/>
            <a:ext cx="816352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051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0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2526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667" y="720090"/>
            <a:ext cx="6193273" cy="2520315"/>
          </a:xfrm>
        </p:spPr>
        <p:txBody>
          <a:bodyPr anchor="b"/>
          <a:lstStyle>
            <a:lvl1pPr>
              <a:defRPr sz="504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63521" y="1555195"/>
            <a:ext cx="9721215" cy="7675959"/>
          </a:xfrm>
        </p:spPr>
        <p:txBody>
          <a:bodyPr/>
          <a:lstStyle>
            <a:lvl1pPr>
              <a:defRPr sz="5040"/>
            </a:lvl1pPr>
            <a:lvl2pPr>
              <a:defRPr sz="4410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22667" y="3240405"/>
            <a:ext cx="6193273" cy="6003251"/>
          </a:xfrm>
        </p:spPr>
        <p:txBody>
          <a:bodyPr/>
          <a:lstStyle>
            <a:lvl1pPr marL="0" indent="0">
              <a:buNone/>
              <a:defRPr sz="2520"/>
            </a:lvl1pPr>
            <a:lvl2pPr marL="720090" indent="0">
              <a:buNone/>
              <a:defRPr sz="2205"/>
            </a:lvl2pPr>
            <a:lvl3pPr marL="1440180" indent="0">
              <a:buNone/>
              <a:defRPr sz="1890"/>
            </a:lvl3pPr>
            <a:lvl4pPr marL="2160270" indent="0">
              <a:buNone/>
              <a:defRPr sz="1575"/>
            </a:lvl4pPr>
            <a:lvl5pPr marL="2880360" indent="0">
              <a:buNone/>
              <a:defRPr sz="1575"/>
            </a:lvl5pPr>
            <a:lvl6pPr marL="3600450" indent="0">
              <a:buNone/>
              <a:defRPr sz="1575"/>
            </a:lvl6pPr>
            <a:lvl7pPr marL="4320540" indent="0">
              <a:buNone/>
              <a:defRPr sz="1575"/>
            </a:lvl7pPr>
            <a:lvl8pPr marL="5040630" indent="0">
              <a:buNone/>
              <a:defRPr sz="1575"/>
            </a:lvl8pPr>
            <a:lvl9pPr marL="5760720" indent="0">
              <a:buNone/>
              <a:defRPr sz="15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13066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667" y="720090"/>
            <a:ext cx="6193273" cy="2520315"/>
          </a:xfrm>
        </p:spPr>
        <p:txBody>
          <a:bodyPr anchor="b"/>
          <a:lstStyle>
            <a:lvl1pPr>
              <a:defRPr sz="504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63521" y="1555195"/>
            <a:ext cx="9721215" cy="7675959"/>
          </a:xfrm>
        </p:spPr>
        <p:txBody>
          <a:bodyPr anchor="t"/>
          <a:lstStyle>
            <a:lvl1pPr marL="0" indent="0">
              <a:buNone/>
              <a:defRPr sz="5040"/>
            </a:lvl1pPr>
            <a:lvl2pPr marL="720090" indent="0">
              <a:buNone/>
              <a:defRPr sz="4410"/>
            </a:lvl2pPr>
            <a:lvl3pPr marL="1440180" indent="0">
              <a:buNone/>
              <a:defRPr sz="3780"/>
            </a:lvl3pPr>
            <a:lvl4pPr marL="2160270" indent="0">
              <a:buNone/>
              <a:defRPr sz="3150"/>
            </a:lvl4pPr>
            <a:lvl5pPr marL="2880360" indent="0">
              <a:buNone/>
              <a:defRPr sz="3150"/>
            </a:lvl5pPr>
            <a:lvl6pPr marL="3600450" indent="0">
              <a:buNone/>
              <a:defRPr sz="3150"/>
            </a:lvl6pPr>
            <a:lvl7pPr marL="4320540" indent="0">
              <a:buNone/>
              <a:defRPr sz="3150"/>
            </a:lvl7pPr>
            <a:lvl8pPr marL="5040630" indent="0">
              <a:buNone/>
              <a:defRPr sz="3150"/>
            </a:lvl8pPr>
            <a:lvl9pPr marL="5760720" indent="0">
              <a:buNone/>
              <a:defRPr sz="315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22667" y="3240405"/>
            <a:ext cx="6193273" cy="6003251"/>
          </a:xfrm>
        </p:spPr>
        <p:txBody>
          <a:bodyPr/>
          <a:lstStyle>
            <a:lvl1pPr marL="0" indent="0">
              <a:buNone/>
              <a:defRPr sz="2520"/>
            </a:lvl1pPr>
            <a:lvl2pPr marL="720090" indent="0">
              <a:buNone/>
              <a:defRPr sz="2205"/>
            </a:lvl2pPr>
            <a:lvl3pPr marL="1440180" indent="0">
              <a:buNone/>
              <a:defRPr sz="1890"/>
            </a:lvl3pPr>
            <a:lvl4pPr marL="2160270" indent="0">
              <a:buNone/>
              <a:defRPr sz="1575"/>
            </a:lvl4pPr>
            <a:lvl5pPr marL="2880360" indent="0">
              <a:buNone/>
              <a:defRPr sz="1575"/>
            </a:lvl5pPr>
            <a:lvl6pPr marL="3600450" indent="0">
              <a:buNone/>
              <a:defRPr sz="1575"/>
            </a:lvl6pPr>
            <a:lvl7pPr marL="4320540" indent="0">
              <a:buNone/>
              <a:defRPr sz="1575"/>
            </a:lvl7pPr>
            <a:lvl8pPr marL="5040630" indent="0">
              <a:buNone/>
              <a:defRPr sz="1575"/>
            </a:lvl8pPr>
            <a:lvl9pPr marL="5760720" indent="0">
              <a:buNone/>
              <a:defRPr sz="15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5229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9529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741717" y="575072"/>
            <a:ext cx="4140518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20165" y="575072"/>
            <a:ext cx="12181523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239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3/11/2026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>
              <a:defRPr/>
            </a:pPr>
            <a:fld id="{5D6082F6-F919-4F4D-9F70-5B1A41F5F02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8945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300" b="1" i="0">
                <a:solidFill>
                  <a:srgbClr val="21212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3/11/2026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14020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20165" y="575073"/>
            <a:ext cx="16562070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0165" y="2875360"/>
            <a:ext cx="16562070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20165" y="10011252"/>
            <a:ext cx="4320540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360795" y="10011252"/>
            <a:ext cx="6480810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61695" y="10011252"/>
            <a:ext cx="4320540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4960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  <p:sldLayoutId id="2147483958" r:id="rId3"/>
    <p:sldLayoutId id="2147483959" r:id="rId4"/>
    <p:sldLayoutId id="2147483960" r:id="rId5"/>
    <p:sldLayoutId id="2147483961" r:id="rId6"/>
    <p:sldLayoutId id="2147483962" r:id="rId7"/>
    <p:sldLayoutId id="2147483963" r:id="rId8"/>
    <p:sldLayoutId id="2147483964" r:id="rId9"/>
    <p:sldLayoutId id="2147483965" r:id="rId10"/>
    <p:sldLayoutId id="2147483966" r:id="rId11"/>
    <p:sldLayoutId id="2147483967" r:id="rId12"/>
    <p:sldLayoutId id="2147483980" r:id="rId13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1440180" rtl="0" eaLnBrk="1" latinLnBrk="0" hangingPunct="1">
        <a:lnSpc>
          <a:spcPct val="90000"/>
        </a:lnSpc>
        <a:spcBef>
          <a:spcPct val="0"/>
        </a:spcBef>
        <a:buNone/>
        <a:defRPr sz="693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0045" indent="-360045" algn="l" defTabSz="1440180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4410" kern="1200">
          <a:solidFill>
            <a:schemeClr val="tx1"/>
          </a:solidFill>
          <a:latin typeface="+mn-lt"/>
          <a:ea typeface="+mn-ea"/>
          <a:cs typeface="+mn-cs"/>
        </a:defRPr>
      </a:lvl1pPr>
      <a:lvl2pPr marL="108013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2pPr>
      <a:lvl3pPr marL="180022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3pPr>
      <a:lvl4pPr marL="252031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324040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96049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68058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40067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612076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4018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6027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60045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2054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4063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6072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sv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38200" y="9515475"/>
            <a:ext cx="8943955" cy="5521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98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Geografiya</a:t>
            </a:r>
            <a:r>
              <a:rPr lang="en-US" sz="298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98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fanini</a:t>
            </a:r>
            <a:r>
              <a:rPr lang="en-US" sz="298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98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o‘qitishda</a:t>
            </a:r>
            <a:r>
              <a:rPr lang="en-US" sz="298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98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zamonaviy</a:t>
            </a:r>
            <a:r>
              <a:rPr lang="en-US" sz="298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98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modellar</a:t>
            </a:r>
            <a:r>
              <a:rPr lang="en-US" sz="298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988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18934" y="2952460"/>
            <a:ext cx="10255132" cy="2752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Mavzu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Geografiya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darslarida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zamonaviy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modellardan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foydalanish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metodikasi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5762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ABDE8AEB-39FF-4046-9F11-1EA33B8A07E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66744"/>
          <a:stretch/>
        </p:blipFill>
        <p:spPr>
          <a:xfrm>
            <a:off x="11163025" y="3217952"/>
            <a:ext cx="7480399" cy="186576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97EDAD9-4873-4E2A-B8D1-DCB38AC097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56599" y="5400675"/>
            <a:ext cx="7293249" cy="388628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D6569333-A54A-467F-AF11-9C1576C469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24400" y="6464179"/>
            <a:ext cx="2324100" cy="231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94628" y="1166430"/>
            <a:ext cx="10213608" cy="9043075"/>
          </a:xfrm>
          <a:prstGeom prst="rect">
            <a:avLst/>
          </a:prstGeom>
        </p:spPr>
        <p:txBody>
          <a:bodyPr vert="horz" lIns="97570" tIns="48785" rIns="97570" bIns="48785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SAMR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modeli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vositalarni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tanlash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ta’lim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jarayoniga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integratsiyalash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uslubiy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bo‘lib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xizmat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qiladi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4695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36431" y="2067019"/>
            <a:ext cx="6444019" cy="7273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52192" y="2309305"/>
            <a:ext cx="14547818" cy="1875353"/>
          </a:xfrm>
          <a:prstGeom prst="rect">
            <a:avLst/>
          </a:prstGeom>
        </p:spPr>
        <p:txBody>
          <a:bodyPr vert="horz" wrap="square" lIns="0" tIns="130016" rIns="0" bIns="0" rtlCol="0" anchor="ctr">
            <a:spAutoFit/>
          </a:bodyPr>
          <a:lstStyle/>
          <a:p>
            <a:pPr marL="3846481" marR="8001" indent="-3827478">
              <a:lnSpc>
                <a:spcPts val="6804"/>
              </a:lnSpc>
              <a:spcBef>
                <a:spcPts val="1024"/>
              </a:spcBef>
            </a:pPr>
            <a:r>
              <a:rPr spc="8" dirty="0"/>
              <a:t>Innovatsiya </a:t>
            </a:r>
            <a:r>
              <a:rPr b="0" dirty="0">
                <a:latin typeface="Times New Roman"/>
                <a:cs typeface="Times New Roman"/>
              </a:rPr>
              <a:t>– </a:t>
            </a:r>
            <a:r>
              <a:rPr b="0" spc="-8" dirty="0"/>
              <a:t>yangilik kiritish, yangilik </a:t>
            </a:r>
            <a:r>
              <a:rPr b="0" spc="8" dirty="0"/>
              <a:t>kabi </a:t>
            </a:r>
            <a:r>
              <a:rPr b="0" spc="-1551" dirty="0"/>
              <a:t> </a:t>
            </a:r>
            <a:r>
              <a:rPr b="0" dirty="0">
                <a:latin typeface="Times New Roman"/>
                <a:cs typeface="Times New Roman"/>
              </a:rPr>
              <a:t>ma’nolarni</a:t>
            </a:r>
            <a:r>
              <a:rPr b="0" spc="-47" dirty="0"/>
              <a:t> </a:t>
            </a:r>
            <a:r>
              <a:rPr b="0" dirty="0">
                <a:latin typeface="Times New Roman"/>
                <a:cs typeface="Times New Roman"/>
              </a:rPr>
              <a:t>anglatadi.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00301" y="5496686"/>
            <a:ext cx="12591972" cy="43685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54289" y="1745584"/>
            <a:ext cx="17739217" cy="5910175"/>
          </a:xfrm>
          <a:prstGeom prst="rect">
            <a:avLst/>
          </a:prstGeom>
        </p:spPr>
        <p:txBody>
          <a:bodyPr vert="horz" wrap="square" lIns="0" tIns="138017" rIns="0" bIns="0" rtlCol="0">
            <a:spAutoFit/>
          </a:bodyPr>
          <a:lstStyle/>
          <a:p>
            <a:pPr marL="20003" marR="8001" indent="-4001" algn="ctr">
              <a:lnSpc>
                <a:spcPts val="7481"/>
              </a:lnSpc>
              <a:spcBef>
                <a:spcPts val="1087"/>
              </a:spcBef>
            </a:pPr>
            <a:r>
              <a:rPr sz="6930" b="1" spc="-8" dirty="0">
                <a:solidFill>
                  <a:srgbClr val="212121"/>
                </a:solidFill>
                <a:latin typeface="Times New Roman"/>
                <a:cs typeface="Times New Roman"/>
              </a:rPr>
              <a:t>Pedagogik </a:t>
            </a:r>
            <a:r>
              <a:rPr sz="6930" b="1" dirty="0">
                <a:solidFill>
                  <a:srgbClr val="212121"/>
                </a:solidFill>
                <a:latin typeface="Times New Roman"/>
                <a:cs typeface="Times New Roman"/>
              </a:rPr>
              <a:t>jarayon </a:t>
            </a:r>
            <a:r>
              <a:rPr sz="6930" spc="-8" dirty="0">
                <a:solidFill>
                  <a:srgbClr val="212121"/>
                </a:solidFill>
                <a:latin typeface="Times New Roman"/>
                <a:cs typeface="Times New Roman"/>
              </a:rPr>
              <a:t>– </a:t>
            </a:r>
            <a:r>
              <a:rPr sz="6930" spc="-16" dirty="0">
                <a:solidFill>
                  <a:srgbClr val="212121"/>
                </a:solidFill>
                <a:latin typeface="Times New Roman"/>
                <a:cs typeface="Times New Roman"/>
              </a:rPr>
              <a:t>ma’lum </a:t>
            </a:r>
            <a:r>
              <a:rPr sz="6930" dirty="0">
                <a:solidFill>
                  <a:srgbClr val="212121"/>
                </a:solidFill>
                <a:latin typeface="Times New Roman"/>
                <a:cs typeface="Times New Roman"/>
              </a:rPr>
              <a:t>bir </a:t>
            </a:r>
            <a:r>
              <a:rPr sz="6930" spc="-16" dirty="0" err="1">
                <a:solidFill>
                  <a:srgbClr val="212121"/>
                </a:solidFill>
                <a:latin typeface="Times New Roman"/>
                <a:cs typeface="Times New Roman"/>
              </a:rPr>
              <a:t>maqsadga</a:t>
            </a:r>
            <a:r>
              <a:rPr sz="6930" spc="-16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spc="-8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dirty="0" err="1">
                <a:solidFill>
                  <a:srgbClr val="212121"/>
                </a:solidFill>
                <a:latin typeface="Times New Roman"/>
                <a:cs typeface="Times New Roman"/>
              </a:rPr>
              <a:t>yo</a:t>
            </a:r>
            <a:r>
              <a:rPr lang="en-US" sz="6930" dirty="0" err="1">
                <a:solidFill>
                  <a:srgbClr val="212121"/>
                </a:solidFill>
                <a:latin typeface="Times New Roman"/>
                <a:cs typeface="Times New Roman"/>
              </a:rPr>
              <a:t>‘</a:t>
            </a:r>
            <a:r>
              <a:rPr sz="6930" dirty="0" err="1">
                <a:solidFill>
                  <a:srgbClr val="212121"/>
                </a:solidFill>
                <a:latin typeface="Times New Roman"/>
                <a:cs typeface="Times New Roman"/>
              </a:rPr>
              <a:t>naltirilgan</a:t>
            </a:r>
            <a:r>
              <a:rPr sz="693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spc="-8" dirty="0">
                <a:solidFill>
                  <a:srgbClr val="212121"/>
                </a:solidFill>
                <a:latin typeface="Times New Roman"/>
                <a:cs typeface="Times New Roman"/>
              </a:rPr>
              <a:t>kattalarning pedagogik faoliyati </a:t>
            </a:r>
            <a:r>
              <a:rPr sz="693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spc="-47" dirty="0">
                <a:solidFill>
                  <a:srgbClr val="212121"/>
                </a:solidFill>
                <a:latin typeface="Times New Roman"/>
                <a:cs typeface="Times New Roman"/>
              </a:rPr>
              <a:t>ta’sirida </a:t>
            </a:r>
            <a:r>
              <a:rPr sz="6930" spc="-8" dirty="0">
                <a:solidFill>
                  <a:srgbClr val="212121"/>
                </a:solidFill>
                <a:latin typeface="Times New Roman"/>
                <a:cs typeface="Times New Roman"/>
              </a:rPr>
              <a:t>tashkiliy shakllantirilgan </a:t>
            </a:r>
            <a:r>
              <a:rPr sz="6930" dirty="0">
                <a:solidFill>
                  <a:srgbClr val="212121"/>
                </a:solidFill>
                <a:latin typeface="Times New Roman"/>
                <a:cs typeface="Times New Roman"/>
              </a:rPr>
              <a:t>va </a:t>
            </a:r>
            <a:r>
              <a:rPr sz="6930" spc="-24" dirty="0">
                <a:solidFill>
                  <a:srgbClr val="212121"/>
                </a:solidFill>
                <a:latin typeface="Times New Roman"/>
                <a:cs typeface="Times New Roman"/>
              </a:rPr>
              <a:t>mazmunan </a:t>
            </a:r>
            <a:r>
              <a:rPr sz="6930" spc="-16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dirty="0">
                <a:solidFill>
                  <a:srgbClr val="212121"/>
                </a:solidFill>
                <a:latin typeface="Times New Roman"/>
                <a:cs typeface="Times New Roman"/>
              </a:rPr>
              <a:t>boyitilgan </a:t>
            </a:r>
            <a:r>
              <a:rPr sz="6930" spc="-16" dirty="0">
                <a:solidFill>
                  <a:srgbClr val="212121"/>
                </a:solidFill>
                <a:latin typeface="Times New Roman"/>
                <a:cs typeface="Times New Roman"/>
              </a:rPr>
              <a:t>hamda </a:t>
            </a:r>
            <a:r>
              <a:rPr sz="6930" spc="-8" dirty="0" err="1">
                <a:solidFill>
                  <a:srgbClr val="212121"/>
                </a:solidFill>
                <a:latin typeface="Times New Roman"/>
                <a:cs typeface="Times New Roman"/>
              </a:rPr>
              <a:t>tarbiyachining</a:t>
            </a:r>
            <a:r>
              <a:rPr sz="6930" spc="-8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dirty="0" err="1">
                <a:solidFill>
                  <a:srgbClr val="212121"/>
                </a:solidFill>
                <a:latin typeface="Times New Roman"/>
                <a:cs typeface="Times New Roman"/>
              </a:rPr>
              <a:t>yo</a:t>
            </a:r>
            <a:r>
              <a:rPr lang="en-US" sz="6930" dirty="0" err="1">
                <a:solidFill>
                  <a:srgbClr val="212121"/>
                </a:solidFill>
                <a:latin typeface="Times New Roman"/>
                <a:cs typeface="Times New Roman"/>
              </a:rPr>
              <a:t>‘</a:t>
            </a:r>
            <a:r>
              <a:rPr sz="6930" dirty="0" err="1">
                <a:solidFill>
                  <a:srgbClr val="212121"/>
                </a:solidFill>
                <a:latin typeface="Times New Roman"/>
                <a:cs typeface="Times New Roman"/>
              </a:rPr>
              <a:t>naltiruvchi</a:t>
            </a:r>
            <a:r>
              <a:rPr sz="693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spc="8" dirty="0">
                <a:solidFill>
                  <a:srgbClr val="212121"/>
                </a:solidFill>
                <a:latin typeface="Times New Roman"/>
                <a:cs typeface="Times New Roman"/>
              </a:rPr>
              <a:t>va </a:t>
            </a:r>
            <a:r>
              <a:rPr sz="6930" spc="-1709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spc="-8" dirty="0">
                <a:solidFill>
                  <a:srgbClr val="212121"/>
                </a:solidFill>
                <a:latin typeface="Times New Roman"/>
                <a:cs typeface="Times New Roman"/>
              </a:rPr>
              <a:t>olib </a:t>
            </a:r>
            <a:r>
              <a:rPr sz="6930" dirty="0">
                <a:solidFill>
                  <a:srgbClr val="212121"/>
                </a:solidFill>
                <a:latin typeface="Times New Roman"/>
                <a:cs typeface="Times New Roman"/>
              </a:rPr>
              <a:t>boruvchi </a:t>
            </a:r>
            <a:r>
              <a:rPr sz="6930" spc="-8" dirty="0">
                <a:solidFill>
                  <a:srgbClr val="212121"/>
                </a:solidFill>
                <a:latin typeface="Times New Roman"/>
                <a:cs typeface="Times New Roman"/>
              </a:rPr>
              <a:t>rahbarlik roli natijasida </a:t>
            </a:r>
            <a:r>
              <a:rPr sz="6930" dirty="0" err="1">
                <a:solidFill>
                  <a:srgbClr val="212121"/>
                </a:solidFill>
                <a:latin typeface="Times New Roman"/>
                <a:cs typeface="Times New Roman"/>
              </a:rPr>
              <a:t>bolaning</a:t>
            </a:r>
            <a:r>
              <a:rPr sz="693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spc="8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spc="-8" dirty="0" err="1">
                <a:solidFill>
                  <a:srgbClr val="212121"/>
                </a:solidFill>
                <a:latin typeface="Times New Roman"/>
                <a:cs typeface="Times New Roman"/>
              </a:rPr>
              <a:t>o</a:t>
            </a:r>
            <a:r>
              <a:rPr lang="en-US" sz="6930" spc="-8" dirty="0" err="1">
                <a:solidFill>
                  <a:srgbClr val="212121"/>
                </a:solidFill>
                <a:latin typeface="Times New Roman"/>
                <a:cs typeface="Times New Roman"/>
              </a:rPr>
              <a:t>‘</a:t>
            </a:r>
            <a:r>
              <a:rPr sz="6930" spc="-8" dirty="0" err="1">
                <a:solidFill>
                  <a:srgbClr val="212121"/>
                </a:solidFill>
                <a:latin typeface="Times New Roman"/>
                <a:cs typeface="Times New Roman"/>
              </a:rPr>
              <a:t>z-o</a:t>
            </a:r>
            <a:r>
              <a:rPr lang="en-US" sz="6930" spc="-8" dirty="0" err="1">
                <a:solidFill>
                  <a:srgbClr val="212121"/>
                </a:solidFill>
                <a:latin typeface="Times New Roman"/>
                <a:cs typeface="Times New Roman"/>
              </a:rPr>
              <a:t>‘</a:t>
            </a:r>
            <a:r>
              <a:rPr sz="6930" spc="-8" dirty="0" err="1">
                <a:solidFill>
                  <a:srgbClr val="212121"/>
                </a:solidFill>
                <a:latin typeface="Times New Roman"/>
                <a:cs typeface="Times New Roman"/>
              </a:rPr>
              <a:t>zini</a:t>
            </a:r>
            <a:r>
              <a:rPr sz="6930" spc="-32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spc="-8" dirty="0">
                <a:solidFill>
                  <a:srgbClr val="212121"/>
                </a:solidFill>
                <a:latin typeface="Times New Roman"/>
                <a:cs typeface="Times New Roman"/>
              </a:rPr>
              <a:t>taraqqiy</a:t>
            </a:r>
            <a:r>
              <a:rPr sz="6930" spc="24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spc="-39" dirty="0">
                <a:solidFill>
                  <a:srgbClr val="212121"/>
                </a:solidFill>
                <a:latin typeface="Times New Roman"/>
                <a:cs typeface="Times New Roman"/>
              </a:rPr>
              <a:t>ettirishidir.</a:t>
            </a:r>
            <a:endParaRPr sz="6930" dirty="0">
              <a:latin typeface="Times New Roman"/>
              <a:cs typeface="Times New Roman"/>
            </a:endParaRPr>
          </a:p>
        </p:txBody>
      </p:sp>
      <p:grpSp>
        <p:nvGrpSpPr>
          <p:cNvPr id="4" name="Google Shape;1148;p47">
            <a:extLst>
              <a:ext uri="{FF2B5EF4-FFF2-40B4-BE49-F238E27FC236}">
                <a16:creationId xmlns:a16="http://schemas.microsoft.com/office/drawing/2014/main" xmlns="" id="{C33DFEDD-CED5-4AE4-8151-5556612869D4}"/>
              </a:ext>
            </a:extLst>
          </p:cNvPr>
          <p:cNvGrpSpPr/>
          <p:nvPr/>
        </p:nvGrpSpPr>
        <p:grpSpPr>
          <a:xfrm>
            <a:off x="16382999" y="7000875"/>
            <a:ext cx="2065111" cy="3276600"/>
            <a:chOff x="6529419" y="1724307"/>
            <a:chExt cx="1480463" cy="2931917"/>
          </a:xfrm>
        </p:grpSpPr>
        <p:grpSp>
          <p:nvGrpSpPr>
            <p:cNvPr id="5" name="Google Shape;1149;p47">
              <a:extLst>
                <a:ext uri="{FF2B5EF4-FFF2-40B4-BE49-F238E27FC236}">
                  <a16:creationId xmlns:a16="http://schemas.microsoft.com/office/drawing/2014/main" xmlns="" id="{22A3CA37-1A44-48CD-A591-C1D8D1E940E4}"/>
                </a:ext>
              </a:extLst>
            </p:cNvPr>
            <p:cNvGrpSpPr/>
            <p:nvPr/>
          </p:nvGrpSpPr>
          <p:grpSpPr>
            <a:xfrm>
              <a:off x="6556827" y="1724307"/>
              <a:ext cx="956596" cy="944294"/>
              <a:chOff x="3800349" y="1238762"/>
              <a:chExt cx="1098904" cy="1084772"/>
            </a:xfrm>
          </p:grpSpPr>
          <p:grpSp>
            <p:nvGrpSpPr>
              <p:cNvPr id="41" name="Google Shape;1150;p47">
                <a:extLst>
                  <a:ext uri="{FF2B5EF4-FFF2-40B4-BE49-F238E27FC236}">
                    <a16:creationId xmlns:a16="http://schemas.microsoft.com/office/drawing/2014/main" xmlns="" id="{F466B57A-9FC9-4FE7-8EF3-95799B3FF7B2}"/>
                  </a:ext>
                </a:extLst>
              </p:cNvPr>
              <p:cNvGrpSpPr/>
              <p:nvPr/>
            </p:nvGrpSpPr>
            <p:grpSpPr>
              <a:xfrm>
                <a:off x="3800349" y="1238762"/>
                <a:ext cx="1098904" cy="1084772"/>
                <a:chOff x="3800349" y="1238762"/>
                <a:chExt cx="1098904" cy="1084772"/>
              </a:xfrm>
            </p:grpSpPr>
            <p:sp>
              <p:nvSpPr>
                <p:cNvPr id="43" name="Google Shape;1151;p47">
                  <a:extLst>
                    <a:ext uri="{FF2B5EF4-FFF2-40B4-BE49-F238E27FC236}">
                      <a16:creationId xmlns:a16="http://schemas.microsoft.com/office/drawing/2014/main" xmlns="" id="{6C91DB7A-035F-455D-B933-BABA0BFD004C}"/>
                    </a:ext>
                  </a:extLst>
                </p:cNvPr>
                <p:cNvSpPr/>
                <p:nvPr/>
              </p:nvSpPr>
              <p:spPr>
                <a:xfrm>
                  <a:off x="3800349" y="1238762"/>
                  <a:ext cx="1098904" cy="10847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3" extrusionOk="0">
                      <a:moveTo>
                        <a:pt x="22825" y="1"/>
                      </a:moveTo>
                      <a:cubicBezTo>
                        <a:pt x="22054" y="1"/>
                        <a:pt x="21283" y="295"/>
                        <a:pt x="20693" y="885"/>
                      </a:cubicBezTo>
                      <a:lnTo>
                        <a:pt x="1179" y="20482"/>
                      </a:lnTo>
                      <a:cubicBezTo>
                        <a:pt x="0" y="21661"/>
                        <a:pt x="0" y="23566"/>
                        <a:pt x="1179" y="24733"/>
                      </a:cubicBezTo>
                      <a:lnTo>
                        <a:pt x="20777" y="44259"/>
                      </a:lnTo>
                      <a:cubicBezTo>
                        <a:pt x="21364" y="44841"/>
                        <a:pt x="22133" y="45133"/>
                        <a:pt x="22900" y="45133"/>
                      </a:cubicBezTo>
                      <a:cubicBezTo>
                        <a:pt x="23672" y="45133"/>
                        <a:pt x="24442" y="44838"/>
                        <a:pt x="25027" y="44247"/>
                      </a:cubicBezTo>
                      <a:lnTo>
                        <a:pt x="32873" y="36377"/>
                      </a:lnTo>
                      <a:cubicBezTo>
                        <a:pt x="33053" y="36197"/>
                        <a:pt x="33283" y="36110"/>
                        <a:pt x="33511" y="36110"/>
                      </a:cubicBezTo>
                      <a:cubicBezTo>
                        <a:pt x="33810" y="36110"/>
                        <a:pt x="34108" y="36260"/>
                        <a:pt x="34290" y="36544"/>
                      </a:cubicBezTo>
                      <a:cubicBezTo>
                        <a:pt x="34743" y="37246"/>
                        <a:pt x="35112" y="38020"/>
                        <a:pt x="35409" y="38806"/>
                      </a:cubicBezTo>
                      <a:cubicBezTo>
                        <a:pt x="35588" y="39294"/>
                        <a:pt x="35909" y="39735"/>
                        <a:pt x="36362" y="40080"/>
                      </a:cubicBezTo>
                      <a:cubicBezTo>
                        <a:pt x="36890" y="40489"/>
                        <a:pt x="37508" y="40695"/>
                        <a:pt x="38128" y="40695"/>
                      </a:cubicBezTo>
                      <a:cubicBezTo>
                        <a:pt x="38682" y="40695"/>
                        <a:pt x="39237" y="40530"/>
                        <a:pt x="39731" y="40199"/>
                      </a:cubicBezTo>
                      <a:cubicBezTo>
                        <a:pt x="41303" y="39127"/>
                        <a:pt x="41446" y="36984"/>
                        <a:pt x="40172" y="35710"/>
                      </a:cubicBezTo>
                      <a:cubicBezTo>
                        <a:pt x="39862" y="35401"/>
                        <a:pt x="39505" y="35186"/>
                        <a:pt x="39112" y="35044"/>
                      </a:cubicBezTo>
                      <a:cubicBezTo>
                        <a:pt x="38326" y="34758"/>
                        <a:pt x="37564" y="34401"/>
                        <a:pt x="36862" y="33948"/>
                      </a:cubicBezTo>
                      <a:cubicBezTo>
                        <a:pt x="36374" y="33639"/>
                        <a:pt x="36279" y="32960"/>
                        <a:pt x="36695" y="32543"/>
                      </a:cubicBezTo>
                      <a:lnTo>
                        <a:pt x="44553" y="24661"/>
                      </a:lnTo>
                      <a:cubicBezTo>
                        <a:pt x="45720" y="23483"/>
                        <a:pt x="45720" y="21578"/>
                        <a:pt x="44542" y="20399"/>
                      </a:cubicBezTo>
                      <a:lnTo>
                        <a:pt x="24956" y="885"/>
                      </a:lnTo>
                      <a:cubicBezTo>
                        <a:pt x="24366" y="295"/>
                        <a:pt x="23595" y="1"/>
                        <a:pt x="22825" y="1"/>
                      </a:cubicBezTo>
                      <a:close/>
                    </a:path>
                  </a:pathLst>
                </a:custGeom>
                <a:solidFill>
                  <a:srgbClr val="5EB2F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" name="Google Shape;1152;p47">
                  <a:extLst>
                    <a:ext uri="{FF2B5EF4-FFF2-40B4-BE49-F238E27FC236}">
                      <a16:creationId xmlns:a16="http://schemas.microsoft.com/office/drawing/2014/main" xmlns="" id="{905BBF1C-C41A-42B5-82F9-5E4D5E08A7F8}"/>
                    </a:ext>
                  </a:extLst>
                </p:cNvPr>
                <p:cNvSpPr/>
                <p:nvPr/>
              </p:nvSpPr>
              <p:spPr>
                <a:xfrm>
                  <a:off x="3884758" y="1311226"/>
                  <a:ext cx="287338" cy="287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43" extrusionOk="0">
                      <a:moveTo>
                        <a:pt x="5978" y="1"/>
                      </a:moveTo>
                      <a:cubicBezTo>
                        <a:pt x="2679" y="1"/>
                        <a:pt x="1" y="2668"/>
                        <a:pt x="1" y="5966"/>
                      </a:cubicBezTo>
                      <a:cubicBezTo>
                        <a:pt x="1" y="9276"/>
                        <a:pt x="2679" y="11943"/>
                        <a:pt x="5978" y="11943"/>
                      </a:cubicBezTo>
                      <a:cubicBezTo>
                        <a:pt x="9276" y="11943"/>
                        <a:pt x="11954" y="9276"/>
                        <a:pt x="11954" y="5966"/>
                      </a:cubicBezTo>
                      <a:cubicBezTo>
                        <a:pt x="11954" y="2668"/>
                        <a:pt x="9276" y="1"/>
                        <a:pt x="5978" y="1"/>
                      </a:cubicBezTo>
                      <a:close/>
                    </a:path>
                  </a:pathLst>
                </a:custGeom>
                <a:solidFill>
                  <a:srgbClr val="5EB2F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42" name="Google Shape;1153;p47">
                <a:extLst>
                  <a:ext uri="{FF2B5EF4-FFF2-40B4-BE49-F238E27FC236}">
                    <a16:creationId xmlns:a16="http://schemas.microsoft.com/office/drawing/2014/main" xmlns="" id="{C0198429-AC2A-433C-8B5B-E79728C85FC1}"/>
                  </a:ext>
                </a:extLst>
              </p:cNvPr>
              <p:cNvSpPr/>
              <p:nvPr/>
            </p:nvSpPr>
            <p:spPr>
              <a:xfrm>
                <a:off x="4162525" y="1593650"/>
                <a:ext cx="374561" cy="374975"/>
              </a:xfrm>
              <a:custGeom>
                <a:avLst/>
                <a:gdLst/>
                <a:ahLst/>
                <a:cxnLst/>
                <a:rect l="l" t="t" r="r" b="b"/>
                <a:pathLst>
                  <a:path w="10860" h="10872" extrusionOk="0">
                    <a:moveTo>
                      <a:pt x="5430" y="1"/>
                    </a:moveTo>
                    <a:cubicBezTo>
                      <a:pt x="3990" y="1"/>
                      <a:pt x="2608" y="560"/>
                      <a:pt x="1596" y="1584"/>
                    </a:cubicBezTo>
                    <a:cubicBezTo>
                      <a:pt x="561" y="2620"/>
                      <a:pt x="1" y="3989"/>
                      <a:pt x="1" y="5430"/>
                    </a:cubicBezTo>
                    <a:cubicBezTo>
                      <a:pt x="1" y="6561"/>
                      <a:pt x="346" y="7645"/>
                      <a:pt x="1001" y="8573"/>
                    </a:cubicBezTo>
                    <a:cubicBezTo>
                      <a:pt x="1632" y="9466"/>
                      <a:pt x="2513" y="10145"/>
                      <a:pt x="3537" y="10538"/>
                    </a:cubicBezTo>
                    <a:cubicBezTo>
                      <a:pt x="3559" y="10544"/>
                      <a:pt x="3579" y="10547"/>
                      <a:pt x="3599" y="10547"/>
                    </a:cubicBezTo>
                    <a:cubicBezTo>
                      <a:pt x="3656" y="10547"/>
                      <a:pt x="3704" y="10522"/>
                      <a:pt x="3740" y="10478"/>
                    </a:cubicBezTo>
                    <a:cubicBezTo>
                      <a:pt x="3763" y="10443"/>
                      <a:pt x="3763" y="10395"/>
                      <a:pt x="3763" y="10371"/>
                    </a:cubicBezTo>
                    <a:lnTo>
                      <a:pt x="3763" y="7275"/>
                    </a:lnTo>
                    <a:cubicBezTo>
                      <a:pt x="3763" y="7180"/>
                      <a:pt x="3692" y="7097"/>
                      <a:pt x="3585" y="7097"/>
                    </a:cubicBezTo>
                    <a:lnTo>
                      <a:pt x="2156" y="7097"/>
                    </a:lnTo>
                    <a:lnTo>
                      <a:pt x="2156" y="5835"/>
                    </a:lnTo>
                    <a:lnTo>
                      <a:pt x="3585" y="5835"/>
                    </a:lnTo>
                    <a:cubicBezTo>
                      <a:pt x="3680" y="5835"/>
                      <a:pt x="3763" y="5751"/>
                      <a:pt x="3763" y="5656"/>
                    </a:cubicBezTo>
                    <a:lnTo>
                      <a:pt x="3763" y="5430"/>
                    </a:lnTo>
                    <a:cubicBezTo>
                      <a:pt x="3763" y="3942"/>
                      <a:pt x="5180" y="2632"/>
                      <a:pt x="6799" y="2632"/>
                    </a:cubicBezTo>
                    <a:lnTo>
                      <a:pt x="7550" y="2632"/>
                    </a:lnTo>
                    <a:lnTo>
                      <a:pt x="7550" y="3894"/>
                    </a:lnTo>
                    <a:lnTo>
                      <a:pt x="6799" y="3894"/>
                    </a:lnTo>
                    <a:cubicBezTo>
                      <a:pt x="6311" y="3894"/>
                      <a:pt x="5883" y="4025"/>
                      <a:pt x="5561" y="4287"/>
                    </a:cubicBezTo>
                    <a:cubicBezTo>
                      <a:pt x="5228" y="4561"/>
                      <a:pt x="5025" y="4966"/>
                      <a:pt x="5025" y="5430"/>
                    </a:cubicBezTo>
                    <a:lnTo>
                      <a:pt x="5025" y="5656"/>
                    </a:lnTo>
                    <a:cubicBezTo>
                      <a:pt x="5025" y="5740"/>
                      <a:pt x="5109" y="5835"/>
                      <a:pt x="5204" y="5835"/>
                    </a:cubicBezTo>
                    <a:lnTo>
                      <a:pt x="5883" y="5835"/>
                    </a:lnTo>
                    <a:cubicBezTo>
                      <a:pt x="5966" y="5835"/>
                      <a:pt x="6061" y="5751"/>
                      <a:pt x="6061" y="5656"/>
                    </a:cubicBezTo>
                    <a:cubicBezTo>
                      <a:pt x="6061" y="5561"/>
                      <a:pt x="5978" y="5478"/>
                      <a:pt x="5883" y="5478"/>
                    </a:cubicBezTo>
                    <a:lnTo>
                      <a:pt x="5371" y="5478"/>
                    </a:lnTo>
                    <a:lnTo>
                      <a:pt x="5371" y="5418"/>
                    </a:lnTo>
                    <a:cubicBezTo>
                      <a:pt x="5371" y="4525"/>
                      <a:pt x="6145" y="4204"/>
                      <a:pt x="6799" y="4204"/>
                    </a:cubicBezTo>
                    <a:lnTo>
                      <a:pt x="7704" y="4204"/>
                    </a:lnTo>
                    <a:cubicBezTo>
                      <a:pt x="7800" y="4204"/>
                      <a:pt x="7883" y="4132"/>
                      <a:pt x="7883" y="4025"/>
                    </a:cubicBezTo>
                    <a:lnTo>
                      <a:pt x="7883" y="2418"/>
                    </a:lnTo>
                    <a:cubicBezTo>
                      <a:pt x="7883" y="2334"/>
                      <a:pt x="7811" y="2239"/>
                      <a:pt x="7704" y="2239"/>
                    </a:cubicBezTo>
                    <a:lnTo>
                      <a:pt x="6799" y="2239"/>
                    </a:lnTo>
                    <a:cubicBezTo>
                      <a:pt x="5966" y="2239"/>
                      <a:pt x="5121" y="2572"/>
                      <a:pt x="4466" y="3156"/>
                    </a:cubicBezTo>
                    <a:cubicBezTo>
                      <a:pt x="3799" y="3763"/>
                      <a:pt x="3418" y="4549"/>
                      <a:pt x="3418" y="5382"/>
                    </a:cubicBezTo>
                    <a:lnTo>
                      <a:pt x="3418" y="5442"/>
                    </a:lnTo>
                    <a:lnTo>
                      <a:pt x="1989" y="5442"/>
                    </a:lnTo>
                    <a:cubicBezTo>
                      <a:pt x="1906" y="5442"/>
                      <a:pt x="1811" y="5513"/>
                      <a:pt x="1811" y="5620"/>
                    </a:cubicBezTo>
                    <a:lnTo>
                      <a:pt x="1811" y="7228"/>
                    </a:lnTo>
                    <a:cubicBezTo>
                      <a:pt x="1811" y="7323"/>
                      <a:pt x="1894" y="7406"/>
                      <a:pt x="1989" y="7406"/>
                    </a:cubicBezTo>
                    <a:lnTo>
                      <a:pt x="3418" y="7406"/>
                    </a:lnTo>
                    <a:lnTo>
                      <a:pt x="3418" y="10085"/>
                    </a:lnTo>
                    <a:cubicBezTo>
                      <a:pt x="1561" y="9300"/>
                      <a:pt x="346" y="7442"/>
                      <a:pt x="346" y="5418"/>
                    </a:cubicBezTo>
                    <a:cubicBezTo>
                      <a:pt x="346" y="2596"/>
                      <a:pt x="2620" y="322"/>
                      <a:pt x="5430" y="322"/>
                    </a:cubicBezTo>
                    <a:cubicBezTo>
                      <a:pt x="8228" y="322"/>
                      <a:pt x="10526" y="2620"/>
                      <a:pt x="10526" y="5418"/>
                    </a:cubicBezTo>
                    <a:cubicBezTo>
                      <a:pt x="10526" y="8228"/>
                      <a:pt x="8240" y="10502"/>
                      <a:pt x="5430" y="10502"/>
                    </a:cubicBezTo>
                    <a:lnTo>
                      <a:pt x="5371" y="10502"/>
                    </a:lnTo>
                    <a:lnTo>
                      <a:pt x="5371" y="7418"/>
                    </a:lnTo>
                    <a:lnTo>
                      <a:pt x="7728" y="7418"/>
                    </a:lnTo>
                    <a:cubicBezTo>
                      <a:pt x="7811" y="7418"/>
                      <a:pt x="7907" y="7347"/>
                      <a:pt x="7907" y="7240"/>
                    </a:cubicBezTo>
                    <a:lnTo>
                      <a:pt x="7907" y="5656"/>
                    </a:lnTo>
                    <a:cubicBezTo>
                      <a:pt x="7907" y="5561"/>
                      <a:pt x="7823" y="5478"/>
                      <a:pt x="7728" y="5478"/>
                    </a:cubicBezTo>
                    <a:lnTo>
                      <a:pt x="6728" y="5478"/>
                    </a:lnTo>
                    <a:cubicBezTo>
                      <a:pt x="6633" y="5478"/>
                      <a:pt x="6549" y="5549"/>
                      <a:pt x="6549" y="5656"/>
                    </a:cubicBezTo>
                    <a:cubicBezTo>
                      <a:pt x="6549" y="5740"/>
                      <a:pt x="6621" y="5835"/>
                      <a:pt x="6728" y="5835"/>
                    </a:cubicBezTo>
                    <a:lnTo>
                      <a:pt x="7561" y="5835"/>
                    </a:lnTo>
                    <a:lnTo>
                      <a:pt x="7561" y="7097"/>
                    </a:lnTo>
                    <a:lnTo>
                      <a:pt x="5204" y="7097"/>
                    </a:lnTo>
                    <a:cubicBezTo>
                      <a:pt x="5121" y="7097"/>
                      <a:pt x="5025" y="7168"/>
                      <a:pt x="5025" y="7275"/>
                    </a:cubicBezTo>
                    <a:lnTo>
                      <a:pt x="5025" y="10693"/>
                    </a:lnTo>
                    <a:cubicBezTo>
                      <a:pt x="5025" y="10788"/>
                      <a:pt x="5109" y="10859"/>
                      <a:pt x="5192" y="10871"/>
                    </a:cubicBezTo>
                    <a:lnTo>
                      <a:pt x="5430" y="10871"/>
                    </a:lnTo>
                    <a:cubicBezTo>
                      <a:pt x="6871" y="10871"/>
                      <a:pt x="8240" y="10312"/>
                      <a:pt x="9276" y="9288"/>
                    </a:cubicBezTo>
                    <a:cubicBezTo>
                      <a:pt x="10300" y="8252"/>
                      <a:pt x="10859" y="6883"/>
                      <a:pt x="10859" y="5442"/>
                    </a:cubicBezTo>
                    <a:cubicBezTo>
                      <a:pt x="10859" y="3989"/>
                      <a:pt x="10300" y="2620"/>
                      <a:pt x="9276" y="1584"/>
                    </a:cubicBezTo>
                    <a:cubicBezTo>
                      <a:pt x="8240" y="560"/>
                      <a:pt x="6871" y="1"/>
                      <a:pt x="543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" name="Google Shape;1154;p47">
              <a:extLst>
                <a:ext uri="{FF2B5EF4-FFF2-40B4-BE49-F238E27FC236}">
                  <a16:creationId xmlns:a16="http://schemas.microsoft.com/office/drawing/2014/main" xmlns="" id="{93245995-FAFF-4A2C-B85A-98BE0BCFA4BC}"/>
                </a:ext>
              </a:extLst>
            </p:cNvPr>
            <p:cNvGrpSpPr/>
            <p:nvPr/>
          </p:nvGrpSpPr>
          <p:grpSpPr>
            <a:xfrm>
              <a:off x="7053286" y="2227254"/>
              <a:ext cx="956596" cy="944252"/>
              <a:chOff x="4370663" y="1816530"/>
              <a:chExt cx="1098904" cy="1084724"/>
            </a:xfrm>
          </p:grpSpPr>
          <p:grpSp>
            <p:nvGrpSpPr>
              <p:cNvPr id="33" name="Google Shape;1155;p47">
                <a:extLst>
                  <a:ext uri="{FF2B5EF4-FFF2-40B4-BE49-F238E27FC236}">
                    <a16:creationId xmlns:a16="http://schemas.microsoft.com/office/drawing/2014/main" xmlns="" id="{F89F86AB-1373-4A58-85A4-F306E71EA8DF}"/>
                  </a:ext>
                </a:extLst>
              </p:cNvPr>
              <p:cNvGrpSpPr/>
              <p:nvPr/>
            </p:nvGrpSpPr>
            <p:grpSpPr>
              <a:xfrm>
                <a:off x="4370663" y="1816530"/>
                <a:ext cx="1098904" cy="1084724"/>
                <a:chOff x="4370663" y="1816530"/>
                <a:chExt cx="1098904" cy="1084724"/>
              </a:xfrm>
            </p:grpSpPr>
            <p:sp>
              <p:nvSpPr>
                <p:cNvPr id="39" name="Google Shape;1156;p47">
                  <a:extLst>
                    <a:ext uri="{FF2B5EF4-FFF2-40B4-BE49-F238E27FC236}">
                      <a16:creationId xmlns:a16="http://schemas.microsoft.com/office/drawing/2014/main" xmlns="" id="{2F5945BE-3774-4F94-8B92-F930EA1AF796}"/>
                    </a:ext>
                  </a:extLst>
                </p:cNvPr>
                <p:cNvSpPr/>
                <p:nvPr/>
              </p:nvSpPr>
              <p:spPr>
                <a:xfrm>
                  <a:off x="4370663" y="1816530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2"/>
                      </a:lnTo>
                      <a:cubicBezTo>
                        <a:pt x="12698" y="8921"/>
                        <a:pt x="12472" y="9005"/>
                        <a:pt x="12246" y="9005"/>
                      </a:cubicBezTo>
                      <a:cubicBezTo>
                        <a:pt x="11945" y="9005"/>
                        <a:pt x="11643" y="8855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3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6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3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69E78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0" name="Google Shape;1157;p47">
                  <a:extLst>
                    <a:ext uri="{FF2B5EF4-FFF2-40B4-BE49-F238E27FC236}">
                      <a16:creationId xmlns:a16="http://schemas.microsoft.com/office/drawing/2014/main" xmlns="" id="{82FFB2A3-8BF9-4030-AA2C-3725EF6E3DF4}"/>
                    </a:ext>
                  </a:extLst>
                </p:cNvPr>
                <p:cNvSpPr/>
                <p:nvPr/>
              </p:nvSpPr>
              <p:spPr>
                <a:xfrm>
                  <a:off x="5055718" y="1904160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0"/>
                      </a:moveTo>
                      <a:cubicBezTo>
                        <a:pt x="2680" y="0"/>
                        <a:pt x="1" y="2679"/>
                        <a:pt x="1" y="5977"/>
                      </a:cubicBezTo>
                      <a:cubicBezTo>
                        <a:pt x="1" y="9275"/>
                        <a:pt x="2680" y="11954"/>
                        <a:pt x="5978" y="11954"/>
                      </a:cubicBezTo>
                      <a:cubicBezTo>
                        <a:pt x="9276" y="11954"/>
                        <a:pt x="11955" y="9275"/>
                        <a:pt x="11955" y="5977"/>
                      </a:cubicBezTo>
                      <a:cubicBezTo>
                        <a:pt x="11955" y="2679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69E78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34" name="Google Shape;1158;p47">
                <a:extLst>
                  <a:ext uri="{FF2B5EF4-FFF2-40B4-BE49-F238E27FC236}">
                    <a16:creationId xmlns:a16="http://schemas.microsoft.com/office/drawing/2014/main" xmlns="" id="{633744FF-0B8C-4124-AE09-906CEE38714A}"/>
                  </a:ext>
                </a:extLst>
              </p:cNvPr>
              <p:cNvGrpSpPr/>
              <p:nvPr/>
            </p:nvGrpSpPr>
            <p:grpSpPr>
              <a:xfrm>
                <a:off x="4732628" y="2171596"/>
                <a:ext cx="374986" cy="374572"/>
                <a:chOff x="3303268" y="3817349"/>
                <a:chExt cx="346056" cy="345674"/>
              </a:xfrm>
            </p:grpSpPr>
            <p:sp>
              <p:nvSpPr>
                <p:cNvPr id="35" name="Google Shape;1159;p47">
                  <a:extLst>
                    <a:ext uri="{FF2B5EF4-FFF2-40B4-BE49-F238E27FC236}">
                      <a16:creationId xmlns:a16="http://schemas.microsoft.com/office/drawing/2014/main" xmlns="" id="{3A444A2A-ED87-4A3D-B2C6-BBB9B0B350BD}"/>
                    </a:ext>
                  </a:extLst>
                </p:cNvPr>
                <p:cNvSpPr/>
                <p:nvPr/>
              </p:nvSpPr>
              <p:spPr>
                <a:xfrm>
                  <a:off x="3303268" y="3817349"/>
                  <a:ext cx="346056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2" h="10860" extrusionOk="0">
                      <a:moveTo>
                        <a:pt x="5418" y="334"/>
                      </a:moveTo>
                      <a:cubicBezTo>
                        <a:pt x="8228" y="334"/>
                        <a:pt x="10514" y="2608"/>
                        <a:pt x="10514" y="5430"/>
                      </a:cubicBezTo>
                      <a:cubicBezTo>
                        <a:pt x="10514" y="8240"/>
                        <a:pt x="8228" y="10514"/>
                        <a:pt x="5418" y="10514"/>
                      </a:cubicBezTo>
                      <a:cubicBezTo>
                        <a:pt x="2608" y="10514"/>
                        <a:pt x="334" y="8240"/>
                        <a:pt x="334" y="5430"/>
                      </a:cubicBezTo>
                      <a:cubicBezTo>
                        <a:pt x="334" y="2608"/>
                        <a:pt x="2608" y="334"/>
                        <a:pt x="5418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3" y="10859"/>
                        <a:pt x="8252" y="10300"/>
                        <a:pt x="9276" y="9264"/>
                      </a:cubicBezTo>
                      <a:cubicBezTo>
                        <a:pt x="10300" y="8240"/>
                        <a:pt x="10871" y="6871"/>
                        <a:pt x="10871" y="5430"/>
                      </a:cubicBezTo>
                      <a:cubicBezTo>
                        <a:pt x="10871" y="3989"/>
                        <a:pt x="10300" y="2620"/>
                        <a:pt x="9276" y="1584"/>
                      </a:cubicBezTo>
                      <a:cubicBezTo>
                        <a:pt x="8252" y="560"/>
                        <a:pt x="6883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6" name="Google Shape;1160;p47">
                  <a:extLst>
                    <a:ext uri="{FF2B5EF4-FFF2-40B4-BE49-F238E27FC236}">
                      <a16:creationId xmlns:a16="http://schemas.microsoft.com/office/drawing/2014/main" xmlns="" id="{2CB3BE1F-6332-412D-980D-B39D033939B4}"/>
                    </a:ext>
                  </a:extLst>
                </p:cNvPr>
                <p:cNvSpPr/>
                <p:nvPr/>
              </p:nvSpPr>
              <p:spPr>
                <a:xfrm>
                  <a:off x="3368074" y="3882537"/>
                  <a:ext cx="215298" cy="2152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64" h="6764" extrusionOk="0">
                      <a:moveTo>
                        <a:pt x="5335" y="346"/>
                      </a:moveTo>
                      <a:cubicBezTo>
                        <a:pt x="5930" y="346"/>
                        <a:pt x="6418" y="834"/>
                        <a:pt x="6418" y="1429"/>
                      </a:cubicBezTo>
                      <a:lnTo>
                        <a:pt x="6418" y="5335"/>
                      </a:lnTo>
                      <a:cubicBezTo>
                        <a:pt x="6418" y="5930"/>
                        <a:pt x="5930" y="6418"/>
                        <a:pt x="5335" y="6418"/>
                      </a:cubicBezTo>
                      <a:lnTo>
                        <a:pt x="1429" y="6418"/>
                      </a:lnTo>
                      <a:cubicBezTo>
                        <a:pt x="834" y="6418"/>
                        <a:pt x="346" y="5930"/>
                        <a:pt x="346" y="5335"/>
                      </a:cubicBezTo>
                      <a:lnTo>
                        <a:pt x="346" y="1429"/>
                      </a:lnTo>
                      <a:cubicBezTo>
                        <a:pt x="346" y="834"/>
                        <a:pt x="834" y="346"/>
                        <a:pt x="1429" y="346"/>
                      </a:cubicBezTo>
                      <a:close/>
                      <a:moveTo>
                        <a:pt x="1429" y="1"/>
                      </a:moveTo>
                      <a:cubicBezTo>
                        <a:pt x="644" y="1"/>
                        <a:pt x="1" y="644"/>
                        <a:pt x="1" y="1429"/>
                      </a:cubicBezTo>
                      <a:lnTo>
                        <a:pt x="1" y="5335"/>
                      </a:lnTo>
                      <a:cubicBezTo>
                        <a:pt x="1" y="6120"/>
                        <a:pt x="644" y="6763"/>
                        <a:pt x="1429" y="6763"/>
                      </a:cubicBezTo>
                      <a:lnTo>
                        <a:pt x="5335" y="6763"/>
                      </a:lnTo>
                      <a:cubicBezTo>
                        <a:pt x="6121" y="6763"/>
                        <a:pt x="6763" y="6120"/>
                        <a:pt x="6763" y="5335"/>
                      </a:cubicBezTo>
                      <a:lnTo>
                        <a:pt x="6763" y="1429"/>
                      </a:lnTo>
                      <a:cubicBezTo>
                        <a:pt x="6763" y="644"/>
                        <a:pt x="6121" y="1"/>
                        <a:pt x="533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7" name="Google Shape;1161;p47">
                  <a:extLst>
                    <a:ext uri="{FF2B5EF4-FFF2-40B4-BE49-F238E27FC236}">
                      <a16:creationId xmlns:a16="http://schemas.microsoft.com/office/drawing/2014/main" xmlns="" id="{B58A2B60-2BD5-469B-AC67-6C1813E03B1C}"/>
                    </a:ext>
                  </a:extLst>
                </p:cNvPr>
                <p:cNvSpPr/>
                <p:nvPr/>
              </p:nvSpPr>
              <p:spPr>
                <a:xfrm>
                  <a:off x="3418143" y="3933656"/>
                  <a:ext cx="114811" cy="1127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07" h="3542" extrusionOk="0">
                      <a:moveTo>
                        <a:pt x="1822" y="0"/>
                      </a:moveTo>
                      <a:cubicBezTo>
                        <a:pt x="812" y="0"/>
                        <a:pt x="1" y="851"/>
                        <a:pt x="59" y="1859"/>
                      </a:cubicBezTo>
                      <a:cubicBezTo>
                        <a:pt x="95" y="2776"/>
                        <a:pt x="833" y="3502"/>
                        <a:pt x="1726" y="3538"/>
                      </a:cubicBezTo>
                      <a:cubicBezTo>
                        <a:pt x="1764" y="3541"/>
                        <a:pt x="1802" y="3542"/>
                        <a:pt x="1840" y="3542"/>
                      </a:cubicBezTo>
                      <a:cubicBezTo>
                        <a:pt x="2178" y="3542"/>
                        <a:pt x="2494" y="3447"/>
                        <a:pt x="2762" y="3276"/>
                      </a:cubicBezTo>
                      <a:cubicBezTo>
                        <a:pt x="2857" y="3217"/>
                        <a:pt x="2869" y="3086"/>
                        <a:pt x="2797" y="3014"/>
                      </a:cubicBezTo>
                      <a:cubicBezTo>
                        <a:pt x="2761" y="2978"/>
                        <a:pt x="2711" y="2964"/>
                        <a:pt x="2664" y="2964"/>
                      </a:cubicBezTo>
                      <a:cubicBezTo>
                        <a:pt x="2634" y="2964"/>
                        <a:pt x="2606" y="2969"/>
                        <a:pt x="2583" y="2979"/>
                      </a:cubicBezTo>
                      <a:cubicBezTo>
                        <a:pt x="2380" y="3096"/>
                        <a:pt x="2149" y="3185"/>
                        <a:pt x="1897" y="3185"/>
                      </a:cubicBezTo>
                      <a:cubicBezTo>
                        <a:pt x="1868" y="3185"/>
                        <a:pt x="1839" y="3183"/>
                        <a:pt x="1809" y="3181"/>
                      </a:cubicBezTo>
                      <a:cubicBezTo>
                        <a:pt x="1023" y="3169"/>
                        <a:pt x="380" y="2514"/>
                        <a:pt x="392" y="1716"/>
                      </a:cubicBezTo>
                      <a:cubicBezTo>
                        <a:pt x="426" y="948"/>
                        <a:pt x="1028" y="330"/>
                        <a:pt x="1792" y="330"/>
                      </a:cubicBezTo>
                      <a:cubicBezTo>
                        <a:pt x="1833" y="330"/>
                        <a:pt x="1874" y="332"/>
                        <a:pt x="1916" y="335"/>
                      </a:cubicBezTo>
                      <a:cubicBezTo>
                        <a:pt x="2619" y="371"/>
                        <a:pt x="3190" y="943"/>
                        <a:pt x="3250" y="1633"/>
                      </a:cubicBezTo>
                      <a:cubicBezTo>
                        <a:pt x="3285" y="1919"/>
                        <a:pt x="3214" y="2193"/>
                        <a:pt x="3095" y="2431"/>
                      </a:cubicBezTo>
                      <a:cubicBezTo>
                        <a:pt x="3059" y="2490"/>
                        <a:pt x="3059" y="2574"/>
                        <a:pt x="3119" y="2633"/>
                      </a:cubicBezTo>
                      <a:cubicBezTo>
                        <a:pt x="3149" y="2663"/>
                        <a:pt x="3191" y="2678"/>
                        <a:pt x="3234" y="2678"/>
                      </a:cubicBezTo>
                      <a:cubicBezTo>
                        <a:pt x="3295" y="2678"/>
                        <a:pt x="3358" y="2648"/>
                        <a:pt x="3393" y="2586"/>
                      </a:cubicBezTo>
                      <a:cubicBezTo>
                        <a:pt x="3536" y="2324"/>
                        <a:pt x="3607" y="2014"/>
                        <a:pt x="3583" y="1669"/>
                      </a:cubicBezTo>
                      <a:cubicBezTo>
                        <a:pt x="3536" y="764"/>
                        <a:pt x="2797" y="50"/>
                        <a:pt x="1904" y="2"/>
                      </a:cubicBezTo>
                      <a:cubicBezTo>
                        <a:pt x="1877" y="1"/>
                        <a:pt x="1849" y="0"/>
                        <a:pt x="1822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8" name="Google Shape;1162;p47">
                  <a:extLst>
                    <a:ext uri="{FF2B5EF4-FFF2-40B4-BE49-F238E27FC236}">
                      <a16:creationId xmlns:a16="http://schemas.microsoft.com/office/drawing/2014/main" xmlns="" id="{BE9FEAB5-F71D-4C53-927D-852667BA0D8A}"/>
                    </a:ext>
                  </a:extLst>
                </p:cNvPr>
                <p:cNvSpPr/>
                <p:nvPr/>
              </p:nvSpPr>
              <p:spPr>
                <a:xfrm>
                  <a:off x="3519298" y="3910197"/>
                  <a:ext cx="29570" cy="292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9" h="918" extrusionOk="0">
                      <a:moveTo>
                        <a:pt x="465" y="1"/>
                      </a:moveTo>
                      <a:cubicBezTo>
                        <a:pt x="203" y="1"/>
                        <a:pt x="0" y="203"/>
                        <a:pt x="0" y="453"/>
                      </a:cubicBezTo>
                      <a:cubicBezTo>
                        <a:pt x="0" y="715"/>
                        <a:pt x="203" y="918"/>
                        <a:pt x="465" y="918"/>
                      </a:cubicBezTo>
                      <a:cubicBezTo>
                        <a:pt x="715" y="918"/>
                        <a:pt x="929" y="715"/>
                        <a:pt x="929" y="453"/>
                      </a:cubicBezTo>
                      <a:cubicBezTo>
                        <a:pt x="929" y="203"/>
                        <a:pt x="715" y="1"/>
                        <a:pt x="46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7" name="Google Shape;1163;p47">
              <a:extLst>
                <a:ext uri="{FF2B5EF4-FFF2-40B4-BE49-F238E27FC236}">
                  <a16:creationId xmlns:a16="http://schemas.microsoft.com/office/drawing/2014/main" xmlns="" id="{4011662B-4AB7-43AE-9E44-BA60B2406350}"/>
                </a:ext>
              </a:extLst>
            </p:cNvPr>
            <p:cNvGrpSpPr/>
            <p:nvPr/>
          </p:nvGrpSpPr>
          <p:grpSpPr>
            <a:xfrm>
              <a:off x="6547098" y="2715744"/>
              <a:ext cx="956596" cy="944315"/>
              <a:chOff x="3789173" y="2377690"/>
              <a:chExt cx="1098904" cy="1084796"/>
            </a:xfrm>
          </p:grpSpPr>
          <p:grpSp>
            <p:nvGrpSpPr>
              <p:cNvPr id="25" name="Google Shape;1164;p47">
                <a:extLst>
                  <a:ext uri="{FF2B5EF4-FFF2-40B4-BE49-F238E27FC236}">
                    <a16:creationId xmlns:a16="http://schemas.microsoft.com/office/drawing/2014/main" xmlns="" id="{39041EE8-9809-4850-8452-C2ADDD6683C8}"/>
                  </a:ext>
                </a:extLst>
              </p:cNvPr>
              <p:cNvGrpSpPr/>
              <p:nvPr/>
            </p:nvGrpSpPr>
            <p:grpSpPr>
              <a:xfrm>
                <a:off x="3789173" y="2377690"/>
                <a:ext cx="1098904" cy="1084796"/>
                <a:chOff x="3789173" y="2377690"/>
                <a:chExt cx="1098904" cy="1084796"/>
              </a:xfrm>
            </p:grpSpPr>
            <p:sp>
              <p:nvSpPr>
                <p:cNvPr id="31" name="Google Shape;1165;p47">
                  <a:extLst>
                    <a:ext uri="{FF2B5EF4-FFF2-40B4-BE49-F238E27FC236}">
                      <a16:creationId xmlns:a16="http://schemas.microsoft.com/office/drawing/2014/main" xmlns="" id="{19113D63-3293-4C9E-B3B4-216FBD0D3AD6}"/>
                    </a:ext>
                  </a:extLst>
                </p:cNvPr>
                <p:cNvSpPr/>
                <p:nvPr/>
              </p:nvSpPr>
              <p:spPr>
                <a:xfrm>
                  <a:off x="3789173" y="2377690"/>
                  <a:ext cx="1098904" cy="1084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4" extrusionOk="0">
                      <a:moveTo>
                        <a:pt x="22861" y="0"/>
                      </a:moveTo>
                      <a:cubicBezTo>
                        <a:pt x="22090" y="0"/>
                        <a:pt x="21319" y="295"/>
                        <a:pt x="20730" y="884"/>
                      </a:cubicBezTo>
                      <a:lnTo>
                        <a:pt x="1180" y="20446"/>
                      </a:lnTo>
                      <a:cubicBezTo>
                        <a:pt x="1" y="21613"/>
                        <a:pt x="1" y="23518"/>
                        <a:pt x="1180" y="24697"/>
                      </a:cubicBezTo>
                      <a:lnTo>
                        <a:pt x="20730" y="44259"/>
                      </a:lnTo>
                      <a:cubicBezTo>
                        <a:pt x="21319" y="44842"/>
                        <a:pt x="22090" y="45134"/>
                        <a:pt x="22861" y="45134"/>
                      </a:cubicBezTo>
                      <a:cubicBezTo>
                        <a:pt x="23632" y="45134"/>
                        <a:pt x="24403" y="44842"/>
                        <a:pt x="24992" y="44259"/>
                      </a:cubicBezTo>
                      <a:lnTo>
                        <a:pt x="44542" y="24697"/>
                      </a:lnTo>
                      <a:cubicBezTo>
                        <a:pt x="45721" y="23518"/>
                        <a:pt x="45721" y="21613"/>
                        <a:pt x="44542" y="20446"/>
                      </a:cubicBezTo>
                      <a:lnTo>
                        <a:pt x="36684" y="12576"/>
                      </a:lnTo>
                      <a:cubicBezTo>
                        <a:pt x="36267" y="12171"/>
                        <a:pt x="36363" y="11481"/>
                        <a:pt x="36851" y="11171"/>
                      </a:cubicBezTo>
                      <a:cubicBezTo>
                        <a:pt x="37565" y="10719"/>
                        <a:pt x="38327" y="10350"/>
                        <a:pt x="39125" y="10052"/>
                      </a:cubicBezTo>
                      <a:cubicBezTo>
                        <a:pt x="39613" y="9874"/>
                        <a:pt x="40054" y="9552"/>
                        <a:pt x="40399" y="9100"/>
                      </a:cubicBezTo>
                      <a:cubicBezTo>
                        <a:pt x="41173" y="8099"/>
                        <a:pt x="41220" y="6778"/>
                        <a:pt x="40518" y="5730"/>
                      </a:cubicBezTo>
                      <a:cubicBezTo>
                        <a:pt x="39932" y="4868"/>
                        <a:pt x="39013" y="4436"/>
                        <a:pt x="38094" y="4436"/>
                      </a:cubicBezTo>
                      <a:cubicBezTo>
                        <a:pt x="37349" y="4436"/>
                        <a:pt x="36606" y="4720"/>
                        <a:pt x="36041" y="5290"/>
                      </a:cubicBezTo>
                      <a:cubicBezTo>
                        <a:pt x="35732" y="5587"/>
                        <a:pt x="35505" y="5956"/>
                        <a:pt x="35362" y="6337"/>
                      </a:cubicBezTo>
                      <a:cubicBezTo>
                        <a:pt x="35077" y="7123"/>
                        <a:pt x="34720" y="7885"/>
                        <a:pt x="34267" y="8588"/>
                      </a:cubicBezTo>
                      <a:cubicBezTo>
                        <a:pt x="34091" y="8872"/>
                        <a:pt x="33797" y="9021"/>
                        <a:pt x="33498" y="9021"/>
                      </a:cubicBezTo>
                      <a:cubicBezTo>
                        <a:pt x="33271" y="9021"/>
                        <a:pt x="33042" y="8934"/>
                        <a:pt x="32862" y="8754"/>
                      </a:cubicBezTo>
                      <a:lnTo>
                        <a:pt x="24992" y="884"/>
                      </a:lnTo>
                      <a:cubicBezTo>
                        <a:pt x="24403" y="295"/>
                        <a:pt x="23632" y="0"/>
                        <a:pt x="22861" y="0"/>
                      </a:cubicBezTo>
                      <a:close/>
                    </a:path>
                  </a:pathLst>
                </a:custGeom>
                <a:solidFill>
                  <a:srgbClr val="4949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" name="Google Shape;1166;p47">
                  <a:extLst>
                    <a:ext uri="{FF2B5EF4-FFF2-40B4-BE49-F238E27FC236}">
                      <a16:creationId xmlns:a16="http://schemas.microsoft.com/office/drawing/2014/main" xmlns="" id="{A8D7A67D-EB6D-474B-8D6F-0977B885712D}"/>
                    </a:ext>
                  </a:extLst>
                </p:cNvPr>
                <p:cNvSpPr/>
                <p:nvPr/>
              </p:nvSpPr>
              <p:spPr>
                <a:xfrm>
                  <a:off x="3885623" y="2465897"/>
                  <a:ext cx="287050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43" h="11955" extrusionOk="0">
                      <a:moveTo>
                        <a:pt x="5977" y="0"/>
                      </a:moveTo>
                      <a:cubicBezTo>
                        <a:pt x="2679" y="0"/>
                        <a:pt x="0" y="2679"/>
                        <a:pt x="0" y="5977"/>
                      </a:cubicBezTo>
                      <a:cubicBezTo>
                        <a:pt x="0" y="9275"/>
                        <a:pt x="2679" y="11954"/>
                        <a:pt x="5977" y="11954"/>
                      </a:cubicBezTo>
                      <a:cubicBezTo>
                        <a:pt x="9275" y="11954"/>
                        <a:pt x="11942" y="9275"/>
                        <a:pt x="11942" y="5977"/>
                      </a:cubicBezTo>
                      <a:cubicBezTo>
                        <a:pt x="11942" y="2679"/>
                        <a:pt x="9275" y="0"/>
                        <a:pt x="5977" y="0"/>
                      </a:cubicBezTo>
                      <a:close/>
                    </a:path>
                  </a:pathLst>
                </a:custGeom>
                <a:solidFill>
                  <a:srgbClr val="4949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26" name="Google Shape;1167;p47">
                <a:extLst>
                  <a:ext uri="{FF2B5EF4-FFF2-40B4-BE49-F238E27FC236}">
                    <a16:creationId xmlns:a16="http://schemas.microsoft.com/office/drawing/2014/main" xmlns="" id="{34AC74DB-5BCE-4D6C-AF0D-ED9BCA24781B}"/>
                  </a:ext>
                </a:extLst>
              </p:cNvPr>
              <p:cNvGrpSpPr/>
              <p:nvPr/>
            </p:nvGrpSpPr>
            <p:grpSpPr>
              <a:xfrm>
                <a:off x="4151137" y="2732796"/>
                <a:ext cx="374986" cy="374572"/>
                <a:chOff x="3752358" y="3817349"/>
                <a:chExt cx="346056" cy="345674"/>
              </a:xfrm>
            </p:grpSpPr>
            <p:sp>
              <p:nvSpPr>
                <p:cNvPr id="27" name="Google Shape;1168;p47">
                  <a:extLst>
                    <a:ext uri="{FF2B5EF4-FFF2-40B4-BE49-F238E27FC236}">
                      <a16:creationId xmlns:a16="http://schemas.microsoft.com/office/drawing/2014/main" xmlns="" id="{CE23E66D-0063-4CCC-8F43-4E44A51F0B8A}"/>
                    </a:ext>
                  </a:extLst>
                </p:cNvPr>
                <p:cNvSpPr/>
                <p:nvPr/>
              </p:nvSpPr>
              <p:spPr>
                <a:xfrm>
                  <a:off x="3752358" y="3817349"/>
                  <a:ext cx="346056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2" h="10860" extrusionOk="0">
                      <a:moveTo>
                        <a:pt x="5430" y="334"/>
                      </a:moveTo>
                      <a:cubicBezTo>
                        <a:pt x="8252" y="334"/>
                        <a:pt x="10526" y="2608"/>
                        <a:pt x="10526" y="5430"/>
                      </a:cubicBezTo>
                      <a:cubicBezTo>
                        <a:pt x="10526" y="8240"/>
                        <a:pt x="8228" y="10514"/>
                        <a:pt x="5430" y="10514"/>
                      </a:cubicBezTo>
                      <a:cubicBezTo>
                        <a:pt x="2620" y="10514"/>
                        <a:pt x="346" y="8240"/>
                        <a:pt x="346" y="5430"/>
                      </a:cubicBezTo>
                      <a:cubicBezTo>
                        <a:pt x="346" y="2608"/>
                        <a:pt x="2620" y="334"/>
                        <a:pt x="5430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2" y="10859"/>
                        <a:pt x="8252" y="10300"/>
                        <a:pt x="9276" y="9264"/>
                      </a:cubicBezTo>
                      <a:cubicBezTo>
                        <a:pt x="10300" y="8240"/>
                        <a:pt x="10871" y="6871"/>
                        <a:pt x="10871" y="5430"/>
                      </a:cubicBezTo>
                      <a:cubicBezTo>
                        <a:pt x="10871" y="3989"/>
                        <a:pt x="10300" y="2620"/>
                        <a:pt x="9276" y="1584"/>
                      </a:cubicBezTo>
                      <a:cubicBezTo>
                        <a:pt x="8252" y="560"/>
                        <a:pt x="6882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" name="Google Shape;1169;p47">
                  <a:extLst>
                    <a:ext uri="{FF2B5EF4-FFF2-40B4-BE49-F238E27FC236}">
                      <a16:creationId xmlns:a16="http://schemas.microsoft.com/office/drawing/2014/main" xmlns="" id="{5D36CDFC-45CC-48A0-ADFD-26DF01294AB2}"/>
                    </a:ext>
                  </a:extLst>
                </p:cNvPr>
                <p:cNvSpPr/>
                <p:nvPr/>
              </p:nvSpPr>
              <p:spPr>
                <a:xfrm>
                  <a:off x="3831933" y="3955682"/>
                  <a:ext cx="47809" cy="12054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2" h="3787" extrusionOk="0">
                      <a:moveTo>
                        <a:pt x="1168" y="346"/>
                      </a:moveTo>
                      <a:lnTo>
                        <a:pt x="1168" y="3430"/>
                      </a:lnTo>
                      <a:lnTo>
                        <a:pt x="358" y="3430"/>
                      </a:lnTo>
                      <a:lnTo>
                        <a:pt x="358" y="346"/>
                      </a:lnTo>
                      <a:close/>
                      <a:moveTo>
                        <a:pt x="180" y="1"/>
                      </a:moveTo>
                      <a:cubicBezTo>
                        <a:pt x="96" y="1"/>
                        <a:pt x="1" y="72"/>
                        <a:pt x="1" y="179"/>
                      </a:cubicBezTo>
                      <a:lnTo>
                        <a:pt x="1" y="3608"/>
                      </a:lnTo>
                      <a:cubicBezTo>
                        <a:pt x="1" y="3703"/>
                        <a:pt x="72" y="3787"/>
                        <a:pt x="180" y="3787"/>
                      </a:cubicBezTo>
                      <a:lnTo>
                        <a:pt x="1323" y="3787"/>
                      </a:lnTo>
                      <a:cubicBezTo>
                        <a:pt x="1418" y="3787"/>
                        <a:pt x="1501" y="3715"/>
                        <a:pt x="1501" y="3608"/>
                      </a:cubicBezTo>
                      <a:lnTo>
                        <a:pt x="1501" y="179"/>
                      </a:lnTo>
                      <a:cubicBezTo>
                        <a:pt x="1501" y="72"/>
                        <a:pt x="1430" y="1"/>
                        <a:pt x="1323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9" name="Google Shape;1170;p47">
                  <a:extLst>
                    <a:ext uri="{FF2B5EF4-FFF2-40B4-BE49-F238E27FC236}">
                      <a16:creationId xmlns:a16="http://schemas.microsoft.com/office/drawing/2014/main" xmlns="" id="{B15D6D3C-B3A0-4641-8939-D570AC629822}"/>
                    </a:ext>
                  </a:extLst>
                </p:cNvPr>
                <p:cNvSpPr/>
                <p:nvPr/>
              </p:nvSpPr>
              <p:spPr>
                <a:xfrm>
                  <a:off x="3824739" y="3890112"/>
                  <a:ext cx="55002" cy="550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28" h="1728" extrusionOk="0">
                      <a:moveTo>
                        <a:pt x="870" y="334"/>
                      </a:moveTo>
                      <a:cubicBezTo>
                        <a:pt x="1156" y="334"/>
                        <a:pt x="1394" y="572"/>
                        <a:pt x="1394" y="846"/>
                      </a:cubicBezTo>
                      <a:cubicBezTo>
                        <a:pt x="1394" y="1132"/>
                        <a:pt x="1156" y="1370"/>
                        <a:pt x="870" y="1370"/>
                      </a:cubicBezTo>
                      <a:cubicBezTo>
                        <a:pt x="584" y="1370"/>
                        <a:pt x="346" y="1132"/>
                        <a:pt x="346" y="846"/>
                      </a:cubicBezTo>
                      <a:cubicBezTo>
                        <a:pt x="346" y="572"/>
                        <a:pt x="584" y="334"/>
                        <a:pt x="870" y="334"/>
                      </a:cubicBezTo>
                      <a:close/>
                      <a:moveTo>
                        <a:pt x="870" y="1"/>
                      </a:moveTo>
                      <a:cubicBezTo>
                        <a:pt x="394" y="1"/>
                        <a:pt x="1" y="394"/>
                        <a:pt x="1" y="870"/>
                      </a:cubicBezTo>
                      <a:cubicBezTo>
                        <a:pt x="1" y="1346"/>
                        <a:pt x="394" y="1727"/>
                        <a:pt x="870" y="1727"/>
                      </a:cubicBezTo>
                      <a:cubicBezTo>
                        <a:pt x="1346" y="1727"/>
                        <a:pt x="1727" y="1334"/>
                        <a:pt x="1727" y="870"/>
                      </a:cubicBezTo>
                      <a:cubicBezTo>
                        <a:pt x="1727" y="394"/>
                        <a:pt x="1346" y="1"/>
                        <a:pt x="87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0" name="Google Shape;1171;p47">
                  <a:extLst>
                    <a:ext uri="{FF2B5EF4-FFF2-40B4-BE49-F238E27FC236}">
                      <a16:creationId xmlns:a16="http://schemas.microsoft.com/office/drawing/2014/main" xmlns="" id="{D04081ED-1A66-40EC-8B14-89931D9747E5}"/>
                    </a:ext>
                  </a:extLst>
                </p:cNvPr>
                <p:cNvSpPr/>
                <p:nvPr/>
              </p:nvSpPr>
              <p:spPr>
                <a:xfrm>
                  <a:off x="3904696" y="3955682"/>
                  <a:ext cx="128148" cy="12054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26" h="3787" extrusionOk="0">
                      <a:moveTo>
                        <a:pt x="191" y="1"/>
                      </a:moveTo>
                      <a:cubicBezTo>
                        <a:pt x="96" y="1"/>
                        <a:pt x="1" y="72"/>
                        <a:pt x="1" y="179"/>
                      </a:cubicBezTo>
                      <a:lnTo>
                        <a:pt x="1" y="3608"/>
                      </a:lnTo>
                      <a:cubicBezTo>
                        <a:pt x="1" y="3703"/>
                        <a:pt x="84" y="3787"/>
                        <a:pt x="191" y="3787"/>
                      </a:cubicBezTo>
                      <a:lnTo>
                        <a:pt x="1334" y="3787"/>
                      </a:lnTo>
                      <a:cubicBezTo>
                        <a:pt x="1418" y="3787"/>
                        <a:pt x="1513" y="3715"/>
                        <a:pt x="1513" y="3608"/>
                      </a:cubicBezTo>
                      <a:lnTo>
                        <a:pt x="1513" y="2382"/>
                      </a:lnTo>
                      <a:cubicBezTo>
                        <a:pt x="1513" y="1977"/>
                        <a:pt x="1596" y="1501"/>
                        <a:pt x="2037" y="1501"/>
                      </a:cubicBezTo>
                      <a:cubicBezTo>
                        <a:pt x="2347" y="1501"/>
                        <a:pt x="2477" y="1763"/>
                        <a:pt x="2525" y="2060"/>
                      </a:cubicBezTo>
                      <a:cubicBezTo>
                        <a:pt x="2537" y="2156"/>
                        <a:pt x="2608" y="2215"/>
                        <a:pt x="2692" y="2215"/>
                      </a:cubicBezTo>
                      <a:cubicBezTo>
                        <a:pt x="2787" y="2215"/>
                        <a:pt x="2870" y="2120"/>
                        <a:pt x="2847" y="2025"/>
                      </a:cubicBezTo>
                      <a:cubicBezTo>
                        <a:pt x="2763" y="1465"/>
                        <a:pt x="2477" y="1155"/>
                        <a:pt x="2013" y="1155"/>
                      </a:cubicBezTo>
                      <a:cubicBezTo>
                        <a:pt x="1465" y="1155"/>
                        <a:pt x="1156" y="1608"/>
                        <a:pt x="1156" y="2382"/>
                      </a:cubicBezTo>
                      <a:lnTo>
                        <a:pt x="1156" y="3430"/>
                      </a:lnTo>
                      <a:lnTo>
                        <a:pt x="346" y="3430"/>
                      </a:lnTo>
                      <a:lnTo>
                        <a:pt x="346" y="358"/>
                      </a:lnTo>
                      <a:lnTo>
                        <a:pt x="918" y="358"/>
                      </a:lnTo>
                      <a:lnTo>
                        <a:pt x="918" y="572"/>
                      </a:lnTo>
                      <a:cubicBezTo>
                        <a:pt x="918" y="632"/>
                        <a:pt x="930" y="679"/>
                        <a:pt x="977" y="715"/>
                      </a:cubicBezTo>
                      <a:cubicBezTo>
                        <a:pt x="1007" y="733"/>
                        <a:pt x="1043" y="742"/>
                        <a:pt x="1078" y="742"/>
                      </a:cubicBezTo>
                      <a:cubicBezTo>
                        <a:pt x="1114" y="742"/>
                        <a:pt x="1150" y="733"/>
                        <a:pt x="1180" y="715"/>
                      </a:cubicBezTo>
                      <a:cubicBezTo>
                        <a:pt x="1477" y="477"/>
                        <a:pt x="1835" y="358"/>
                        <a:pt x="2227" y="358"/>
                      </a:cubicBezTo>
                      <a:cubicBezTo>
                        <a:pt x="3204" y="358"/>
                        <a:pt x="3656" y="1191"/>
                        <a:pt x="3656" y="2001"/>
                      </a:cubicBezTo>
                      <a:lnTo>
                        <a:pt x="3656" y="3430"/>
                      </a:lnTo>
                      <a:lnTo>
                        <a:pt x="2847" y="3430"/>
                      </a:lnTo>
                      <a:lnTo>
                        <a:pt x="2847" y="2870"/>
                      </a:lnTo>
                      <a:cubicBezTo>
                        <a:pt x="2847" y="2775"/>
                        <a:pt x="2775" y="2703"/>
                        <a:pt x="2692" y="2703"/>
                      </a:cubicBezTo>
                      <a:cubicBezTo>
                        <a:pt x="2597" y="2703"/>
                        <a:pt x="2525" y="2775"/>
                        <a:pt x="2525" y="2870"/>
                      </a:cubicBezTo>
                      <a:lnTo>
                        <a:pt x="2525" y="3596"/>
                      </a:lnTo>
                      <a:cubicBezTo>
                        <a:pt x="2525" y="3691"/>
                        <a:pt x="2597" y="3775"/>
                        <a:pt x="2704" y="3775"/>
                      </a:cubicBezTo>
                      <a:lnTo>
                        <a:pt x="3847" y="3775"/>
                      </a:lnTo>
                      <a:cubicBezTo>
                        <a:pt x="3942" y="3775"/>
                        <a:pt x="4025" y="3703"/>
                        <a:pt x="4025" y="3596"/>
                      </a:cubicBezTo>
                      <a:lnTo>
                        <a:pt x="4025" y="1989"/>
                      </a:lnTo>
                      <a:cubicBezTo>
                        <a:pt x="4025" y="810"/>
                        <a:pt x="3299" y="1"/>
                        <a:pt x="2239" y="1"/>
                      </a:cubicBezTo>
                      <a:cubicBezTo>
                        <a:pt x="1894" y="1"/>
                        <a:pt x="1573" y="84"/>
                        <a:pt x="1275" y="251"/>
                      </a:cubicBezTo>
                      <a:lnTo>
                        <a:pt x="1275" y="179"/>
                      </a:lnTo>
                      <a:cubicBezTo>
                        <a:pt x="1275" y="84"/>
                        <a:pt x="1204" y="1"/>
                        <a:pt x="1096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8" name="Google Shape;1172;p47">
              <a:extLst>
                <a:ext uri="{FF2B5EF4-FFF2-40B4-BE49-F238E27FC236}">
                  <a16:creationId xmlns:a16="http://schemas.microsoft.com/office/drawing/2014/main" xmlns="" id="{C4A3D93B-FF46-4F24-86F2-62FF90A1452D}"/>
                </a:ext>
              </a:extLst>
            </p:cNvPr>
            <p:cNvGrpSpPr/>
            <p:nvPr/>
          </p:nvGrpSpPr>
          <p:grpSpPr>
            <a:xfrm>
              <a:off x="7034853" y="3222917"/>
              <a:ext cx="956596" cy="944252"/>
              <a:chOff x="4349489" y="2960313"/>
              <a:chExt cx="1098904" cy="1084724"/>
            </a:xfrm>
          </p:grpSpPr>
          <p:grpSp>
            <p:nvGrpSpPr>
              <p:cNvPr id="19" name="Google Shape;1173;p47">
                <a:extLst>
                  <a:ext uri="{FF2B5EF4-FFF2-40B4-BE49-F238E27FC236}">
                    <a16:creationId xmlns:a16="http://schemas.microsoft.com/office/drawing/2014/main" xmlns="" id="{6CB5E4D2-1EED-466D-B29D-87E792F30F7C}"/>
                  </a:ext>
                </a:extLst>
              </p:cNvPr>
              <p:cNvGrpSpPr/>
              <p:nvPr/>
            </p:nvGrpSpPr>
            <p:grpSpPr>
              <a:xfrm>
                <a:off x="4349489" y="2960313"/>
                <a:ext cx="1098904" cy="1084724"/>
                <a:chOff x="4349489" y="2960313"/>
                <a:chExt cx="1098904" cy="1084724"/>
              </a:xfrm>
            </p:grpSpPr>
            <p:sp>
              <p:nvSpPr>
                <p:cNvPr id="23" name="Google Shape;1174;p47">
                  <a:extLst>
                    <a:ext uri="{FF2B5EF4-FFF2-40B4-BE49-F238E27FC236}">
                      <a16:creationId xmlns:a16="http://schemas.microsoft.com/office/drawing/2014/main" xmlns="" id="{A0B5740A-7CC0-42CD-B35B-07F43F8DDE0F}"/>
                    </a:ext>
                  </a:extLst>
                </p:cNvPr>
                <p:cNvSpPr/>
                <p:nvPr/>
              </p:nvSpPr>
              <p:spPr>
                <a:xfrm>
                  <a:off x="4349489" y="2960313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3"/>
                      </a:lnTo>
                      <a:cubicBezTo>
                        <a:pt x="12697" y="8917"/>
                        <a:pt x="12470" y="9001"/>
                        <a:pt x="12243" y="9001"/>
                      </a:cubicBezTo>
                      <a:cubicBezTo>
                        <a:pt x="11942" y="9001"/>
                        <a:pt x="11642" y="8854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4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5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2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FCBD2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" name="Google Shape;1175;p47">
                  <a:extLst>
                    <a:ext uri="{FF2B5EF4-FFF2-40B4-BE49-F238E27FC236}">
                      <a16:creationId xmlns:a16="http://schemas.microsoft.com/office/drawing/2014/main" xmlns="" id="{904A34FC-445B-480E-8763-E56602EE4F62}"/>
                    </a:ext>
                  </a:extLst>
                </p:cNvPr>
                <p:cNvSpPr/>
                <p:nvPr/>
              </p:nvSpPr>
              <p:spPr>
                <a:xfrm>
                  <a:off x="5065741" y="3026769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1"/>
                      </a:moveTo>
                      <a:cubicBezTo>
                        <a:pt x="2680" y="1"/>
                        <a:pt x="1" y="2679"/>
                        <a:pt x="1" y="5978"/>
                      </a:cubicBezTo>
                      <a:cubicBezTo>
                        <a:pt x="1" y="9276"/>
                        <a:pt x="2680" y="11954"/>
                        <a:pt x="5978" y="11954"/>
                      </a:cubicBezTo>
                      <a:cubicBezTo>
                        <a:pt x="9276" y="11954"/>
                        <a:pt x="11955" y="9276"/>
                        <a:pt x="11955" y="5978"/>
                      </a:cubicBezTo>
                      <a:cubicBezTo>
                        <a:pt x="11955" y="2679"/>
                        <a:pt x="9276" y="1"/>
                        <a:pt x="5978" y="1"/>
                      </a:cubicBezTo>
                      <a:close/>
                    </a:path>
                  </a:pathLst>
                </a:custGeom>
                <a:solidFill>
                  <a:srgbClr val="FCBD2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20" name="Google Shape;1176;p47">
                <a:extLst>
                  <a:ext uri="{FF2B5EF4-FFF2-40B4-BE49-F238E27FC236}">
                    <a16:creationId xmlns:a16="http://schemas.microsoft.com/office/drawing/2014/main" xmlns="" id="{B1C88B0B-2F96-4BBF-9914-C70372597CB6}"/>
                  </a:ext>
                </a:extLst>
              </p:cNvPr>
              <p:cNvGrpSpPr/>
              <p:nvPr/>
            </p:nvGrpSpPr>
            <p:grpSpPr>
              <a:xfrm>
                <a:off x="4732657" y="3315384"/>
                <a:ext cx="374952" cy="374572"/>
                <a:chOff x="4201447" y="3817349"/>
                <a:chExt cx="346024" cy="345674"/>
              </a:xfrm>
            </p:grpSpPr>
            <p:sp>
              <p:nvSpPr>
                <p:cNvPr id="21" name="Google Shape;1177;p47">
                  <a:extLst>
                    <a:ext uri="{FF2B5EF4-FFF2-40B4-BE49-F238E27FC236}">
                      <a16:creationId xmlns:a16="http://schemas.microsoft.com/office/drawing/2014/main" xmlns="" id="{1CC80AB4-67D0-4D7F-A4B1-FA2226EB918C}"/>
                    </a:ext>
                  </a:extLst>
                </p:cNvPr>
                <p:cNvSpPr/>
                <p:nvPr/>
              </p:nvSpPr>
              <p:spPr>
                <a:xfrm>
                  <a:off x="4201447" y="3817349"/>
                  <a:ext cx="346024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1" h="10860" extrusionOk="0">
                      <a:moveTo>
                        <a:pt x="5430" y="334"/>
                      </a:moveTo>
                      <a:cubicBezTo>
                        <a:pt x="8252" y="334"/>
                        <a:pt x="10526" y="2608"/>
                        <a:pt x="10526" y="5430"/>
                      </a:cubicBezTo>
                      <a:cubicBezTo>
                        <a:pt x="10526" y="8240"/>
                        <a:pt x="8252" y="10514"/>
                        <a:pt x="5430" y="10514"/>
                      </a:cubicBezTo>
                      <a:cubicBezTo>
                        <a:pt x="2620" y="10514"/>
                        <a:pt x="346" y="8240"/>
                        <a:pt x="346" y="5430"/>
                      </a:cubicBezTo>
                      <a:cubicBezTo>
                        <a:pt x="346" y="2608"/>
                        <a:pt x="2620" y="334"/>
                        <a:pt x="5430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2" y="10859"/>
                        <a:pt x="8252" y="10300"/>
                        <a:pt x="9276" y="9264"/>
                      </a:cubicBezTo>
                      <a:cubicBezTo>
                        <a:pt x="10299" y="8240"/>
                        <a:pt x="10871" y="6871"/>
                        <a:pt x="10871" y="5430"/>
                      </a:cubicBezTo>
                      <a:cubicBezTo>
                        <a:pt x="10871" y="3989"/>
                        <a:pt x="10299" y="2620"/>
                        <a:pt x="9276" y="1584"/>
                      </a:cubicBezTo>
                      <a:cubicBezTo>
                        <a:pt x="8252" y="560"/>
                        <a:pt x="6882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" name="Google Shape;1178;p47">
                  <a:extLst>
                    <a:ext uri="{FF2B5EF4-FFF2-40B4-BE49-F238E27FC236}">
                      <a16:creationId xmlns:a16="http://schemas.microsoft.com/office/drawing/2014/main" xmlns="" id="{4F624551-27A6-4BC9-9FA5-53DD7A1F2C47}"/>
                    </a:ext>
                  </a:extLst>
                </p:cNvPr>
                <p:cNvSpPr/>
                <p:nvPr/>
              </p:nvSpPr>
              <p:spPr>
                <a:xfrm>
                  <a:off x="4271569" y="3904531"/>
                  <a:ext cx="227394" cy="1857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144" h="5835" extrusionOk="0">
                      <a:moveTo>
                        <a:pt x="4620" y="0"/>
                      </a:moveTo>
                      <a:cubicBezTo>
                        <a:pt x="3727" y="0"/>
                        <a:pt x="2977" y="691"/>
                        <a:pt x="2905" y="1572"/>
                      </a:cubicBezTo>
                      <a:cubicBezTo>
                        <a:pt x="2727" y="1548"/>
                        <a:pt x="2358" y="1441"/>
                        <a:pt x="2262" y="1405"/>
                      </a:cubicBezTo>
                      <a:cubicBezTo>
                        <a:pt x="1643" y="1203"/>
                        <a:pt x="1072" y="810"/>
                        <a:pt x="631" y="322"/>
                      </a:cubicBezTo>
                      <a:cubicBezTo>
                        <a:pt x="596" y="298"/>
                        <a:pt x="572" y="274"/>
                        <a:pt x="524" y="262"/>
                      </a:cubicBezTo>
                      <a:cubicBezTo>
                        <a:pt x="517" y="261"/>
                        <a:pt x="509" y="260"/>
                        <a:pt x="501" y="260"/>
                      </a:cubicBezTo>
                      <a:cubicBezTo>
                        <a:pt x="436" y="260"/>
                        <a:pt x="367" y="304"/>
                        <a:pt x="346" y="357"/>
                      </a:cubicBezTo>
                      <a:cubicBezTo>
                        <a:pt x="238" y="572"/>
                        <a:pt x="179" y="810"/>
                        <a:pt x="179" y="1048"/>
                      </a:cubicBezTo>
                      <a:cubicBezTo>
                        <a:pt x="179" y="1393"/>
                        <a:pt x="286" y="1727"/>
                        <a:pt x="476" y="1977"/>
                      </a:cubicBezTo>
                      <a:cubicBezTo>
                        <a:pt x="466" y="1975"/>
                        <a:pt x="456" y="1974"/>
                        <a:pt x="446" y="1974"/>
                      </a:cubicBezTo>
                      <a:cubicBezTo>
                        <a:pt x="397" y="1974"/>
                        <a:pt x="349" y="1997"/>
                        <a:pt x="310" y="2036"/>
                      </a:cubicBezTo>
                      <a:cubicBezTo>
                        <a:pt x="286" y="2060"/>
                        <a:pt x="286" y="2108"/>
                        <a:pt x="274" y="2143"/>
                      </a:cubicBezTo>
                      <a:lnTo>
                        <a:pt x="274" y="2203"/>
                      </a:lnTo>
                      <a:cubicBezTo>
                        <a:pt x="274" y="2655"/>
                        <a:pt x="476" y="3072"/>
                        <a:pt x="822" y="3358"/>
                      </a:cubicBezTo>
                      <a:cubicBezTo>
                        <a:pt x="786" y="3370"/>
                        <a:pt x="774" y="3405"/>
                        <a:pt x="762" y="3417"/>
                      </a:cubicBezTo>
                      <a:cubicBezTo>
                        <a:pt x="750" y="3465"/>
                        <a:pt x="727" y="3513"/>
                        <a:pt x="750" y="3548"/>
                      </a:cubicBezTo>
                      <a:cubicBezTo>
                        <a:pt x="893" y="4024"/>
                        <a:pt x="1262" y="4405"/>
                        <a:pt x="1727" y="4548"/>
                      </a:cubicBezTo>
                      <a:cubicBezTo>
                        <a:pt x="1310" y="4798"/>
                        <a:pt x="834" y="4941"/>
                        <a:pt x="334" y="4941"/>
                      </a:cubicBezTo>
                      <a:lnTo>
                        <a:pt x="191" y="4941"/>
                      </a:lnTo>
                      <a:cubicBezTo>
                        <a:pt x="107" y="4941"/>
                        <a:pt x="36" y="5001"/>
                        <a:pt x="12" y="5084"/>
                      </a:cubicBezTo>
                      <a:cubicBezTo>
                        <a:pt x="0" y="5156"/>
                        <a:pt x="48" y="5239"/>
                        <a:pt x="107" y="5263"/>
                      </a:cubicBezTo>
                      <a:cubicBezTo>
                        <a:pt x="727" y="5632"/>
                        <a:pt x="1465" y="5834"/>
                        <a:pt x="2191" y="5834"/>
                      </a:cubicBezTo>
                      <a:cubicBezTo>
                        <a:pt x="3072" y="5834"/>
                        <a:pt x="3905" y="5560"/>
                        <a:pt x="4596" y="5060"/>
                      </a:cubicBezTo>
                      <a:cubicBezTo>
                        <a:pt x="4691" y="5001"/>
                        <a:pt x="4691" y="4858"/>
                        <a:pt x="4620" y="4786"/>
                      </a:cubicBezTo>
                      <a:cubicBezTo>
                        <a:pt x="4587" y="4754"/>
                        <a:pt x="4544" y="4735"/>
                        <a:pt x="4499" y="4735"/>
                      </a:cubicBezTo>
                      <a:cubicBezTo>
                        <a:pt x="4463" y="4735"/>
                        <a:pt x="4426" y="4748"/>
                        <a:pt x="4394" y="4775"/>
                      </a:cubicBezTo>
                      <a:cubicBezTo>
                        <a:pt x="3763" y="5215"/>
                        <a:pt x="3013" y="5489"/>
                        <a:pt x="2191" y="5489"/>
                      </a:cubicBezTo>
                      <a:cubicBezTo>
                        <a:pt x="1727" y="5489"/>
                        <a:pt x="1262" y="5394"/>
                        <a:pt x="846" y="5239"/>
                      </a:cubicBezTo>
                      <a:cubicBezTo>
                        <a:pt x="1369" y="5144"/>
                        <a:pt x="1846" y="4917"/>
                        <a:pt x="2262" y="4584"/>
                      </a:cubicBezTo>
                      <a:cubicBezTo>
                        <a:pt x="2310" y="4536"/>
                        <a:pt x="2334" y="4477"/>
                        <a:pt x="2322" y="4417"/>
                      </a:cubicBezTo>
                      <a:cubicBezTo>
                        <a:pt x="2310" y="4346"/>
                        <a:pt x="2239" y="4286"/>
                        <a:pt x="2155" y="4286"/>
                      </a:cubicBezTo>
                      <a:cubicBezTo>
                        <a:pt x="1739" y="4263"/>
                        <a:pt x="1369" y="4048"/>
                        <a:pt x="1167" y="3691"/>
                      </a:cubicBezTo>
                      <a:cubicBezTo>
                        <a:pt x="1250" y="3691"/>
                        <a:pt x="1358" y="3667"/>
                        <a:pt x="1441" y="3643"/>
                      </a:cubicBezTo>
                      <a:cubicBezTo>
                        <a:pt x="1524" y="3632"/>
                        <a:pt x="1584" y="3572"/>
                        <a:pt x="1584" y="3489"/>
                      </a:cubicBezTo>
                      <a:cubicBezTo>
                        <a:pt x="1596" y="3405"/>
                        <a:pt x="1536" y="3334"/>
                        <a:pt x="1441" y="3298"/>
                      </a:cubicBezTo>
                      <a:cubicBezTo>
                        <a:pt x="1000" y="3191"/>
                        <a:pt x="667" y="2822"/>
                        <a:pt x="596" y="2381"/>
                      </a:cubicBezTo>
                      <a:lnTo>
                        <a:pt x="596" y="2381"/>
                      </a:lnTo>
                      <a:cubicBezTo>
                        <a:pt x="727" y="2405"/>
                        <a:pt x="869" y="2417"/>
                        <a:pt x="1000" y="2417"/>
                      </a:cubicBezTo>
                      <a:cubicBezTo>
                        <a:pt x="1084" y="2417"/>
                        <a:pt x="1143" y="2358"/>
                        <a:pt x="1167" y="2274"/>
                      </a:cubicBezTo>
                      <a:cubicBezTo>
                        <a:pt x="1179" y="2203"/>
                        <a:pt x="1131" y="2143"/>
                        <a:pt x="1072" y="2108"/>
                      </a:cubicBezTo>
                      <a:cubicBezTo>
                        <a:pt x="703" y="1881"/>
                        <a:pt x="476" y="1488"/>
                        <a:pt x="476" y="1048"/>
                      </a:cubicBezTo>
                      <a:cubicBezTo>
                        <a:pt x="476" y="953"/>
                        <a:pt x="488" y="846"/>
                        <a:pt x="524" y="738"/>
                      </a:cubicBezTo>
                      <a:cubicBezTo>
                        <a:pt x="965" y="1191"/>
                        <a:pt x="1524" y="1524"/>
                        <a:pt x="2120" y="1727"/>
                      </a:cubicBezTo>
                      <a:cubicBezTo>
                        <a:pt x="2120" y="1727"/>
                        <a:pt x="2715" y="1905"/>
                        <a:pt x="2929" y="1917"/>
                      </a:cubicBezTo>
                      <a:lnTo>
                        <a:pt x="3024" y="1917"/>
                      </a:lnTo>
                      <a:cubicBezTo>
                        <a:pt x="3096" y="1917"/>
                        <a:pt x="3167" y="1869"/>
                        <a:pt x="3191" y="1798"/>
                      </a:cubicBezTo>
                      <a:cubicBezTo>
                        <a:pt x="3203" y="1786"/>
                        <a:pt x="3203" y="1750"/>
                        <a:pt x="3203" y="1738"/>
                      </a:cubicBezTo>
                      <a:lnTo>
                        <a:pt x="3203" y="1703"/>
                      </a:lnTo>
                      <a:cubicBezTo>
                        <a:pt x="3203" y="953"/>
                        <a:pt x="3810" y="334"/>
                        <a:pt x="4572" y="334"/>
                      </a:cubicBezTo>
                      <a:cubicBezTo>
                        <a:pt x="4941" y="334"/>
                        <a:pt x="5287" y="488"/>
                        <a:pt x="5549" y="750"/>
                      </a:cubicBezTo>
                      <a:cubicBezTo>
                        <a:pt x="5585" y="787"/>
                        <a:pt x="5621" y="802"/>
                        <a:pt x="5663" y="802"/>
                      </a:cubicBezTo>
                      <a:cubicBezTo>
                        <a:pt x="5676" y="802"/>
                        <a:pt x="5689" y="801"/>
                        <a:pt x="5703" y="798"/>
                      </a:cubicBezTo>
                      <a:cubicBezTo>
                        <a:pt x="5882" y="762"/>
                        <a:pt x="6049" y="738"/>
                        <a:pt x="6203" y="679"/>
                      </a:cubicBezTo>
                      <a:lnTo>
                        <a:pt x="6203" y="679"/>
                      </a:lnTo>
                      <a:cubicBezTo>
                        <a:pt x="6120" y="762"/>
                        <a:pt x="6013" y="857"/>
                        <a:pt x="5894" y="917"/>
                      </a:cubicBezTo>
                      <a:cubicBezTo>
                        <a:pt x="5822" y="965"/>
                        <a:pt x="5787" y="1048"/>
                        <a:pt x="5822" y="1143"/>
                      </a:cubicBezTo>
                      <a:cubicBezTo>
                        <a:pt x="5846" y="1203"/>
                        <a:pt x="5930" y="1250"/>
                        <a:pt x="6001" y="1250"/>
                      </a:cubicBezTo>
                      <a:cubicBezTo>
                        <a:pt x="6144" y="1227"/>
                        <a:pt x="6287" y="1215"/>
                        <a:pt x="6418" y="1167"/>
                      </a:cubicBezTo>
                      <a:lnTo>
                        <a:pt x="6418" y="1167"/>
                      </a:lnTo>
                      <a:cubicBezTo>
                        <a:pt x="6299" y="1286"/>
                        <a:pt x="6168" y="1405"/>
                        <a:pt x="6013" y="1512"/>
                      </a:cubicBezTo>
                      <a:cubicBezTo>
                        <a:pt x="5965" y="1548"/>
                        <a:pt x="5941" y="1608"/>
                        <a:pt x="5941" y="1655"/>
                      </a:cubicBezTo>
                      <a:lnTo>
                        <a:pt x="5941" y="1679"/>
                      </a:lnTo>
                      <a:lnTo>
                        <a:pt x="5941" y="1703"/>
                      </a:lnTo>
                      <a:lnTo>
                        <a:pt x="5941" y="1727"/>
                      </a:lnTo>
                      <a:cubicBezTo>
                        <a:pt x="5941" y="2691"/>
                        <a:pt x="5572" y="3572"/>
                        <a:pt x="4977" y="4227"/>
                      </a:cubicBezTo>
                      <a:cubicBezTo>
                        <a:pt x="4918" y="4298"/>
                        <a:pt x="4918" y="4405"/>
                        <a:pt x="4977" y="4465"/>
                      </a:cubicBezTo>
                      <a:cubicBezTo>
                        <a:pt x="5011" y="4499"/>
                        <a:pt x="5053" y="4514"/>
                        <a:pt x="5096" y="4514"/>
                      </a:cubicBezTo>
                      <a:cubicBezTo>
                        <a:pt x="5143" y="4514"/>
                        <a:pt x="5190" y="4496"/>
                        <a:pt x="5227" y="4465"/>
                      </a:cubicBezTo>
                      <a:cubicBezTo>
                        <a:pt x="5894" y="3715"/>
                        <a:pt x="6263" y="2762"/>
                        <a:pt x="6287" y="1750"/>
                      </a:cubicBezTo>
                      <a:cubicBezTo>
                        <a:pt x="6596" y="1524"/>
                        <a:pt x="6846" y="1250"/>
                        <a:pt x="7061" y="917"/>
                      </a:cubicBezTo>
                      <a:cubicBezTo>
                        <a:pt x="7144" y="857"/>
                        <a:pt x="7132" y="750"/>
                        <a:pt x="7061" y="715"/>
                      </a:cubicBezTo>
                      <a:cubicBezTo>
                        <a:pt x="7029" y="683"/>
                        <a:pt x="6987" y="667"/>
                        <a:pt x="6937" y="667"/>
                      </a:cubicBezTo>
                      <a:cubicBezTo>
                        <a:pt x="6912" y="667"/>
                        <a:pt x="6886" y="671"/>
                        <a:pt x="6858" y="679"/>
                      </a:cubicBezTo>
                      <a:cubicBezTo>
                        <a:pt x="6775" y="726"/>
                        <a:pt x="6680" y="750"/>
                        <a:pt x="6596" y="786"/>
                      </a:cubicBezTo>
                      <a:cubicBezTo>
                        <a:pt x="6680" y="667"/>
                        <a:pt x="6763" y="512"/>
                        <a:pt x="6823" y="369"/>
                      </a:cubicBezTo>
                      <a:cubicBezTo>
                        <a:pt x="6834" y="310"/>
                        <a:pt x="6834" y="238"/>
                        <a:pt x="6787" y="191"/>
                      </a:cubicBezTo>
                      <a:cubicBezTo>
                        <a:pt x="6750" y="153"/>
                        <a:pt x="6703" y="135"/>
                        <a:pt x="6659" y="135"/>
                      </a:cubicBezTo>
                      <a:cubicBezTo>
                        <a:pt x="6632" y="135"/>
                        <a:pt x="6607" y="142"/>
                        <a:pt x="6584" y="155"/>
                      </a:cubicBezTo>
                      <a:cubicBezTo>
                        <a:pt x="6322" y="310"/>
                        <a:pt x="6061" y="393"/>
                        <a:pt x="5775" y="441"/>
                      </a:cubicBezTo>
                      <a:cubicBezTo>
                        <a:pt x="5465" y="143"/>
                        <a:pt x="5048" y="0"/>
                        <a:pt x="4620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9" name="Google Shape;1179;p47">
              <a:extLst>
                <a:ext uri="{FF2B5EF4-FFF2-40B4-BE49-F238E27FC236}">
                  <a16:creationId xmlns:a16="http://schemas.microsoft.com/office/drawing/2014/main" xmlns="" id="{4D04C30C-D937-48AD-91E4-42541719F909}"/>
                </a:ext>
              </a:extLst>
            </p:cNvPr>
            <p:cNvGrpSpPr/>
            <p:nvPr/>
          </p:nvGrpSpPr>
          <p:grpSpPr>
            <a:xfrm>
              <a:off x="6529419" y="3711909"/>
              <a:ext cx="956596" cy="944315"/>
              <a:chOff x="3768864" y="3522050"/>
              <a:chExt cx="1098904" cy="1084796"/>
            </a:xfrm>
          </p:grpSpPr>
          <p:grpSp>
            <p:nvGrpSpPr>
              <p:cNvPr id="10" name="Google Shape;1180;p47">
                <a:extLst>
                  <a:ext uri="{FF2B5EF4-FFF2-40B4-BE49-F238E27FC236}">
                    <a16:creationId xmlns:a16="http://schemas.microsoft.com/office/drawing/2014/main" xmlns="" id="{1B0613E0-0DDD-4FF7-9740-1A0FAEB16C91}"/>
                  </a:ext>
                </a:extLst>
              </p:cNvPr>
              <p:cNvGrpSpPr/>
              <p:nvPr/>
            </p:nvGrpSpPr>
            <p:grpSpPr>
              <a:xfrm>
                <a:off x="3768864" y="3522050"/>
                <a:ext cx="1098904" cy="1084796"/>
                <a:chOff x="3768864" y="3522050"/>
                <a:chExt cx="1098904" cy="1084796"/>
              </a:xfrm>
            </p:grpSpPr>
            <p:sp>
              <p:nvSpPr>
                <p:cNvPr id="17" name="Google Shape;1181;p47">
                  <a:extLst>
                    <a:ext uri="{FF2B5EF4-FFF2-40B4-BE49-F238E27FC236}">
                      <a16:creationId xmlns:a16="http://schemas.microsoft.com/office/drawing/2014/main" xmlns="" id="{F912DC7A-93B5-42E4-85B0-2BDF3C934E3C}"/>
                    </a:ext>
                  </a:extLst>
                </p:cNvPr>
                <p:cNvSpPr/>
                <p:nvPr/>
              </p:nvSpPr>
              <p:spPr>
                <a:xfrm>
                  <a:off x="3768864" y="3522050"/>
                  <a:ext cx="1098904" cy="1084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4" extrusionOk="0">
                      <a:moveTo>
                        <a:pt x="22862" y="0"/>
                      </a:moveTo>
                      <a:cubicBezTo>
                        <a:pt x="22093" y="0"/>
                        <a:pt x="21325" y="295"/>
                        <a:pt x="20741" y="884"/>
                      </a:cubicBezTo>
                      <a:lnTo>
                        <a:pt x="1179" y="20446"/>
                      </a:lnTo>
                      <a:cubicBezTo>
                        <a:pt x="1" y="21613"/>
                        <a:pt x="1" y="23518"/>
                        <a:pt x="1179" y="24697"/>
                      </a:cubicBezTo>
                      <a:lnTo>
                        <a:pt x="20741" y="44259"/>
                      </a:lnTo>
                      <a:cubicBezTo>
                        <a:pt x="21325" y="44842"/>
                        <a:pt x="22093" y="45134"/>
                        <a:pt x="22862" y="45134"/>
                      </a:cubicBezTo>
                      <a:cubicBezTo>
                        <a:pt x="23631" y="45134"/>
                        <a:pt x="24402" y="44842"/>
                        <a:pt x="24992" y="44259"/>
                      </a:cubicBezTo>
                      <a:lnTo>
                        <a:pt x="44554" y="24697"/>
                      </a:lnTo>
                      <a:cubicBezTo>
                        <a:pt x="45721" y="23518"/>
                        <a:pt x="45721" y="21613"/>
                        <a:pt x="44554" y="20446"/>
                      </a:cubicBezTo>
                      <a:lnTo>
                        <a:pt x="36684" y="12576"/>
                      </a:lnTo>
                      <a:cubicBezTo>
                        <a:pt x="36279" y="12171"/>
                        <a:pt x="36362" y="11481"/>
                        <a:pt x="36850" y="11171"/>
                      </a:cubicBezTo>
                      <a:cubicBezTo>
                        <a:pt x="37565" y="10719"/>
                        <a:pt x="38327" y="10362"/>
                        <a:pt x="39124" y="10052"/>
                      </a:cubicBezTo>
                      <a:cubicBezTo>
                        <a:pt x="39613" y="9874"/>
                        <a:pt x="40053" y="9552"/>
                        <a:pt x="40410" y="9100"/>
                      </a:cubicBezTo>
                      <a:cubicBezTo>
                        <a:pt x="41172" y="8111"/>
                        <a:pt x="41220" y="6778"/>
                        <a:pt x="40518" y="5742"/>
                      </a:cubicBezTo>
                      <a:cubicBezTo>
                        <a:pt x="39931" y="4872"/>
                        <a:pt x="39013" y="4437"/>
                        <a:pt x="38094" y="4437"/>
                      </a:cubicBezTo>
                      <a:cubicBezTo>
                        <a:pt x="37352" y="4437"/>
                        <a:pt x="36610" y="4721"/>
                        <a:pt x="36041" y="5290"/>
                      </a:cubicBezTo>
                      <a:cubicBezTo>
                        <a:pt x="35731" y="5599"/>
                        <a:pt x="35505" y="5956"/>
                        <a:pt x="35362" y="6337"/>
                      </a:cubicBezTo>
                      <a:cubicBezTo>
                        <a:pt x="35076" y="7135"/>
                        <a:pt x="34719" y="7885"/>
                        <a:pt x="34267" y="8588"/>
                      </a:cubicBezTo>
                      <a:cubicBezTo>
                        <a:pt x="34091" y="8872"/>
                        <a:pt x="33796" y="9021"/>
                        <a:pt x="33498" y="9021"/>
                      </a:cubicBezTo>
                      <a:cubicBezTo>
                        <a:pt x="33271" y="9021"/>
                        <a:pt x="33042" y="8934"/>
                        <a:pt x="32862" y="875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EC3A3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" name="Google Shape;1182;p47">
                  <a:extLst>
                    <a:ext uri="{FF2B5EF4-FFF2-40B4-BE49-F238E27FC236}">
                      <a16:creationId xmlns:a16="http://schemas.microsoft.com/office/drawing/2014/main" xmlns="" id="{A9FD748D-7E62-4A1B-9784-90D26A25FDDA}"/>
                    </a:ext>
                  </a:extLst>
                </p:cNvPr>
                <p:cNvSpPr/>
                <p:nvPr/>
              </p:nvSpPr>
              <p:spPr>
                <a:xfrm>
                  <a:off x="3887041" y="3641743"/>
                  <a:ext cx="287338" cy="2870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42" extrusionOk="0">
                      <a:moveTo>
                        <a:pt x="5978" y="0"/>
                      </a:moveTo>
                      <a:cubicBezTo>
                        <a:pt x="2680" y="0"/>
                        <a:pt x="1" y="2667"/>
                        <a:pt x="1" y="5977"/>
                      </a:cubicBezTo>
                      <a:cubicBezTo>
                        <a:pt x="1" y="9275"/>
                        <a:pt x="2680" y="11942"/>
                        <a:pt x="5978" y="11942"/>
                      </a:cubicBezTo>
                      <a:cubicBezTo>
                        <a:pt x="9276" y="11942"/>
                        <a:pt x="11955" y="9275"/>
                        <a:pt x="11955" y="5977"/>
                      </a:cubicBezTo>
                      <a:cubicBezTo>
                        <a:pt x="11955" y="2667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EC3A3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1" name="Google Shape;1183;p47">
                <a:extLst>
                  <a:ext uri="{FF2B5EF4-FFF2-40B4-BE49-F238E27FC236}">
                    <a16:creationId xmlns:a16="http://schemas.microsoft.com/office/drawing/2014/main" xmlns="" id="{852A4A8B-A287-434D-9D8E-7CDD60B52412}"/>
                  </a:ext>
                </a:extLst>
              </p:cNvPr>
              <p:cNvGrpSpPr/>
              <p:nvPr/>
            </p:nvGrpSpPr>
            <p:grpSpPr>
              <a:xfrm>
                <a:off x="4139616" y="3871555"/>
                <a:ext cx="357419" cy="357005"/>
                <a:chOff x="7482229" y="3351230"/>
                <a:chExt cx="357419" cy="357005"/>
              </a:xfrm>
            </p:grpSpPr>
            <p:sp>
              <p:nvSpPr>
                <p:cNvPr id="12" name="Google Shape;1184;p47">
                  <a:extLst>
                    <a:ext uri="{FF2B5EF4-FFF2-40B4-BE49-F238E27FC236}">
                      <a16:creationId xmlns:a16="http://schemas.microsoft.com/office/drawing/2014/main" xmlns="" id="{E97189D2-7910-41A2-94FA-874FB18301EB}"/>
                    </a:ext>
                  </a:extLst>
                </p:cNvPr>
                <p:cNvSpPr/>
                <p:nvPr/>
              </p:nvSpPr>
              <p:spPr>
                <a:xfrm>
                  <a:off x="7482229" y="3351230"/>
                  <a:ext cx="357419" cy="3570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229" h="11216" extrusionOk="0">
                      <a:moveTo>
                        <a:pt x="5633" y="357"/>
                      </a:moveTo>
                      <a:cubicBezTo>
                        <a:pt x="8538" y="357"/>
                        <a:pt x="10883" y="2703"/>
                        <a:pt x="10883" y="5608"/>
                      </a:cubicBezTo>
                      <a:cubicBezTo>
                        <a:pt x="10883" y="8513"/>
                        <a:pt x="8538" y="10859"/>
                        <a:pt x="5633" y="10859"/>
                      </a:cubicBezTo>
                      <a:cubicBezTo>
                        <a:pt x="2728" y="10859"/>
                        <a:pt x="382" y="8513"/>
                        <a:pt x="382" y="5608"/>
                      </a:cubicBezTo>
                      <a:cubicBezTo>
                        <a:pt x="382" y="2703"/>
                        <a:pt x="2728" y="357"/>
                        <a:pt x="5633" y="357"/>
                      </a:cubicBezTo>
                      <a:close/>
                      <a:moveTo>
                        <a:pt x="5621" y="0"/>
                      </a:moveTo>
                      <a:cubicBezTo>
                        <a:pt x="4109" y="0"/>
                        <a:pt x="2716" y="572"/>
                        <a:pt x="1644" y="1631"/>
                      </a:cubicBezTo>
                      <a:cubicBezTo>
                        <a:pt x="584" y="2691"/>
                        <a:pt x="1" y="4108"/>
                        <a:pt x="1" y="5608"/>
                      </a:cubicBezTo>
                      <a:cubicBezTo>
                        <a:pt x="1" y="7108"/>
                        <a:pt x="584" y="8513"/>
                        <a:pt x="1644" y="9585"/>
                      </a:cubicBezTo>
                      <a:cubicBezTo>
                        <a:pt x="2704" y="10632"/>
                        <a:pt x="4109" y="11216"/>
                        <a:pt x="5621" y="11216"/>
                      </a:cubicBezTo>
                      <a:cubicBezTo>
                        <a:pt x="7121" y="11216"/>
                        <a:pt x="8526" y="10632"/>
                        <a:pt x="9597" y="9585"/>
                      </a:cubicBezTo>
                      <a:cubicBezTo>
                        <a:pt x="10645" y="8525"/>
                        <a:pt x="11229" y="7108"/>
                        <a:pt x="11229" y="5608"/>
                      </a:cubicBezTo>
                      <a:cubicBezTo>
                        <a:pt x="11229" y="4108"/>
                        <a:pt x="10669" y="2703"/>
                        <a:pt x="9597" y="1631"/>
                      </a:cubicBezTo>
                      <a:cubicBezTo>
                        <a:pt x="8538" y="572"/>
                        <a:pt x="7121" y="0"/>
                        <a:pt x="5621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" name="Google Shape;1185;p47">
                  <a:extLst>
                    <a:ext uri="{FF2B5EF4-FFF2-40B4-BE49-F238E27FC236}">
                      <a16:creationId xmlns:a16="http://schemas.microsoft.com/office/drawing/2014/main" xmlns="" id="{743A27B4-F29A-4E4D-841B-D943404B2E79}"/>
                    </a:ext>
                  </a:extLst>
                </p:cNvPr>
                <p:cNvSpPr/>
                <p:nvPr/>
              </p:nvSpPr>
              <p:spPr>
                <a:xfrm>
                  <a:off x="7592138" y="3605616"/>
                  <a:ext cx="137983" cy="325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35" h="1022" extrusionOk="0">
                      <a:moveTo>
                        <a:pt x="202" y="1"/>
                      </a:moveTo>
                      <a:cubicBezTo>
                        <a:pt x="147" y="1"/>
                        <a:pt x="94" y="21"/>
                        <a:pt x="60" y="69"/>
                      </a:cubicBezTo>
                      <a:cubicBezTo>
                        <a:pt x="1" y="140"/>
                        <a:pt x="1" y="259"/>
                        <a:pt x="96" y="319"/>
                      </a:cubicBezTo>
                      <a:cubicBezTo>
                        <a:pt x="644" y="783"/>
                        <a:pt x="1370" y="1021"/>
                        <a:pt x="2168" y="1021"/>
                      </a:cubicBezTo>
                      <a:cubicBezTo>
                        <a:pt x="2954" y="1021"/>
                        <a:pt x="3680" y="771"/>
                        <a:pt x="4239" y="319"/>
                      </a:cubicBezTo>
                      <a:cubicBezTo>
                        <a:pt x="4323" y="259"/>
                        <a:pt x="4335" y="140"/>
                        <a:pt x="4263" y="69"/>
                      </a:cubicBezTo>
                      <a:cubicBezTo>
                        <a:pt x="4228" y="26"/>
                        <a:pt x="4170" y="4"/>
                        <a:pt x="4115" y="4"/>
                      </a:cubicBezTo>
                      <a:cubicBezTo>
                        <a:pt x="4078" y="4"/>
                        <a:pt x="4042" y="14"/>
                        <a:pt x="4013" y="33"/>
                      </a:cubicBezTo>
                      <a:cubicBezTo>
                        <a:pt x="3537" y="438"/>
                        <a:pt x="2882" y="664"/>
                        <a:pt x="2168" y="664"/>
                      </a:cubicBezTo>
                      <a:cubicBezTo>
                        <a:pt x="1465" y="664"/>
                        <a:pt x="810" y="438"/>
                        <a:pt x="322" y="33"/>
                      </a:cubicBezTo>
                      <a:cubicBezTo>
                        <a:pt x="286" y="12"/>
                        <a:pt x="244" y="1"/>
                        <a:pt x="202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" name="Google Shape;1186;p47">
                  <a:extLst>
                    <a:ext uri="{FF2B5EF4-FFF2-40B4-BE49-F238E27FC236}">
                      <a16:creationId xmlns:a16="http://schemas.microsoft.com/office/drawing/2014/main" xmlns="" id="{2DFCA8E4-5A94-4FE2-A027-2164500B7005}"/>
                    </a:ext>
                  </a:extLst>
                </p:cNvPr>
                <p:cNvSpPr/>
                <p:nvPr/>
              </p:nvSpPr>
              <p:spPr>
                <a:xfrm>
                  <a:off x="7513709" y="3387962"/>
                  <a:ext cx="295987" cy="2820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99" h="8860" extrusionOk="0">
                      <a:moveTo>
                        <a:pt x="6060" y="370"/>
                      </a:moveTo>
                      <a:cubicBezTo>
                        <a:pt x="6358" y="370"/>
                        <a:pt x="6596" y="608"/>
                        <a:pt x="6596" y="906"/>
                      </a:cubicBezTo>
                      <a:cubicBezTo>
                        <a:pt x="6596" y="1204"/>
                        <a:pt x="6358" y="1442"/>
                        <a:pt x="6060" y="1442"/>
                      </a:cubicBezTo>
                      <a:cubicBezTo>
                        <a:pt x="5763" y="1442"/>
                        <a:pt x="5525" y="1204"/>
                        <a:pt x="5525" y="906"/>
                      </a:cubicBezTo>
                      <a:cubicBezTo>
                        <a:pt x="5525" y="608"/>
                        <a:pt x="5763" y="370"/>
                        <a:pt x="6060" y="370"/>
                      </a:cubicBezTo>
                      <a:close/>
                      <a:moveTo>
                        <a:pt x="1322" y="2989"/>
                      </a:moveTo>
                      <a:cubicBezTo>
                        <a:pt x="1596" y="2989"/>
                        <a:pt x="1834" y="3097"/>
                        <a:pt x="2012" y="3263"/>
                      </a:cubicBezTo>
                      <a:cubicBezTo>
                        <a:pt x="1477" y="3680"/>
                        <a:pt x="1072" y="4240"/>
                        <a:pt x="881" y="4883"/>
                      </a:cubicBezTo>
                      <a:cubicBezTo>
                        <a:pt x="548" y="4716"/>
                        <a:pt x="334" y="4359"/>
                        <a:pt x="334" y="3990"/>
                      </a:cubicBezTo>
                      <a:cubicBezTo>
                        <a:pt x="334" y="3442"/>
                        <a:pt x="774" y="2989"/>
                        <a:pt x="1322" y="2989"/>
                      </a:cubicBezTo>
                      <a:close/>
                      <a:moveTo>
                        <a:pt x="7954" y="2989"/>
                      </a:moveTo>
                      <a:cubicBezTo>
                        <a:pt x="8501" y="2989"/>
                        <a:pt x="8942" y="3442"/>
                        <a:pt x="8942" y="3990"/>
                      </a:cubicBezTo>
                      <a:cubicBezTo>
                        <a:pt x="8966" y="4359"/>
                        <a:pt x="8739" y="4704"/>
                        <a:pt x="8394" y="4883"/>
                      </a:cubicBezTo>
                      <a:cubicBezTo>
                        <a:pt x="8216" y="4240"/>
                        <a:pt x="7811" y="3680"/>
                        <a:pt x="7263" y="3263"/>
                      </a:cubicBezTo>
                      <a:cubicBezTo>
                        <a:pt x="7442" y="3085"/>
                        <a:pt x="7692" y="2989"/>
                        <a:pt x="7954" y="2989"/>
                      </a:cubicBezTo>
                      <a:close/>
                      <a:moveTo>
                        <a:pt x="6072" y="1"/>
                      </a:moveTo>
                      <a:cubicBezTo>
                        <a:pt x="5632" y="1"/>
                        <a:pt x="5251" y="334"/>
                        <a:pt x="5191" y="763"/>
                      </a:cubicBezTo>
                      <a:lnTo>
                        <a:pt x="4596" y="953"/>
                      </a:lnTo>
                      <a:cubicBezTo>
                        <a:pt x="4525" y="989"/>
                        <a:pt x="4477" y="1049"/>
                        <a:pt x="4477" y="1120"/>
                      </a:cubicBezTo>
                      <a:lnTo>
                        <a:pt x="4477" y="2370"/>
                      </a:lnTo>
                      <a:cubicBezTo>
                        <a:pt x="3679" y="2394"/>
                        <a:pt x="2929" y="2632"/>
                        <a:pt x="2334" y="3025"/>
                      </a:cubicBezTo>
                      <a:cubicBezTo>
                        <a:pt x="2084" y="2751"/>
                        <a:pt x="1727" y="2608"/>
                        <a:pt x="1358" y="2608"/>
                      </a:cubicBezTo>
                      <a:cubicBezTo>
                        <a:pt x="607" y="2608"/>
                        <a:pt x="0" y="3216"/>
                        <a:pt x="0" y="3966"/>
                      </a:cubicBezTo>
                      <a:cubicBezTo>
                        <a:pt x="0" y="4513"/>
                        <a:pt x="345" y="5002"/>
                        <a:pt x="834" y="5216"/>
                      </a:cubicBezTo>
                      <a:cubicBezTo>
                        <a:pt x="822" y="5347"/>
                        <a:pt x="798" y="5478"/>
                        <a:pt x="798" y="5609"/>
                      </a:cubicBezTo>
                      <a:cubicBezTo>
                        <a:pt x="798" y="7395"/>
                        <a:pt x="2524" y="8859"/>
                        <a:pt x="4667" y="8859"/>
                      </a:cubicBezTo>
                      <a:cubicBezTo>
                        <a:pt x="5763" y="8859"/>
                        <a:pt x="6739" y="8490"/>
                        <a:pt x="7442" y="7871"/>
                      </a:cubicBezTo>
                      <a:cubicBezTo>
                        <a:pt x="7513" y="7811"/>
                        <a:pt x="7513" y="7692"/>
                        <a:pt x="7454" y="7621"/>
                      </a:cubicBezTo>
                      <a:cubicBezTo>
                        <a:pt x="7421" y="7588"/>
                        <a:pt x="7374" y="7570"/>
                        <a:pt x="7326" y="7570"/>
                      </a:cubicBezTo>
                      <a:cubicBezTo>
                        <a:pt x="7287" y="7570"/>
                        <a:pt x="7248" y="7582"/>
                        <a:pt x="7215" y="7609"/>
                      </a:cubicBezTo>
                      <a:cubicBezTo>
                        <a:pt x="6572" y="8157"/>
                        <a:pt x="5668" y="8514"/>
                        <a:pt x="4667" y="8514"/>
                      </a:cubicBezTo>
                      <a:cubicBezTo>
                        <a:pt x="2739" y="8514"/>
                        <a:pt x="1167" y="7216"/>
                        <a:pt x="1167" y="5633"/>
                      </a:cubicBezTo>
                      <a:cubicBezTo>
                        <a:pt x="1167" y="4037"/>
                        <a:pt x="2739" y="2739"/>
                        <a:pt x="4667" y="2739"/>
                      </a:cubicBezTo>
                      <a:cubicBezTo>
                        <a:pt x="6608" y="2739"/>
                        <a:pt x="8180" y="4037"/>
                        <a:pt x="8180" y="5633"/>
                      </a:cubicBezTo>
                      <a:cubicBezTo>
                        <a:pt x="8180" y="6133"/>
                        <a:pt x="8037" y="6597"/>
                        <a:pt x="7751" y="7014"/>
                      </a:cubicBezTo>
                      <a:cubicBezTo>
                        <a:pt x="7704" y="7085"/>
                        <a:pt x="7727" y="7169"/>
                        <a:pt x="7787" y="7228"/>
                      </a:cubicBezTo>
                      <a:cubicBezTo>
                        <a:pt x="7818" y="7264"/>
                        <a:pt x="7859" y="7280"/>
                        <a:pt x="7902" y="7280"/>
                      </a:cubicBezTo>
                      <a:cubicBezTo>
                        <a:pt x="7958" y="7280"/>
                        <a:pt x="8015" y="7252"/>
                        <a:pt x="8049" y="7204"/>
                      </a:cubicBezTo>
                      <a:cubicBezTo>
                        <a:pt x="8358" y="6740"/>
                        <a:pt x="8537" y="6192"/>
                        <a:pt x="8537" y="5621"/>
                      </a:cubicBezTo>
                      <a:cubicBezTo>
                        <a:pt x="8537" y="5490"/>
                        <a:pt x="8525" y="5359"/>
                        <a:pt x="8513" y="5228"/>
                      </a:cubicBezTo>
                      <a:cubicBezTo>
                        <a:pt x="8978" y="5014"/>
                        <a:pt x="9299" y="4525"/>
                        <a:pt x="9299" y="3978"/>
                      </a:cubicBezTo>
                      <a:cubicBezTo>
                        <a:pt x="9299" y="3228"/>
                        <a:pt x="8692" y="2620"/>
                        <a:pt x="7954" y="2620"/>
                      </a:cubicBezTo>
                      <a:cubicBezTo>
                        <a:pt x="7573" y="2620"/>
                        <a:pt x="7215" y="2775"/>
                        <a:pt x="6965" y="3037"/>
                      </a:cubicBezTo>
                      <a:cubicBezTo>
                        <a:pt x="6358" y="2656"/>
                        <a:pt x="5632" y="2406"/>
                        <a:pt x="4822" y="2382"/>
                      </a:cubicBezTo>
                      <a:lnTo>
                        <a:pt x="4822" y="1263"/>
                      </a:lnTo>
                      <a:lnTo>
                        <a:pt x="5215" y="1132"/>
                      </a:lnTo>
                      <a:cubicBezTo>
                        <a:pt x="5303" y="1507"/>
                        <a:pt x="5647" y="1780"/>
                        <a:pt x="6048" y="1780"/>
                      </a:cubicBezTo>
                      <a:cubicBezTo>
                        <a:pt x="6080" y="1780"/>
                        <a:pt x="6112" y="1779"/>
                        <a:pt x="6144" y="1775"/>
                      </a:cubicBezTo>
                      <a:cubicBezTo>
                        <a:pt x="6584" y="1727"/>
                        <a:pt x="6918" y="1382"/>
                        <a:pt x="6953" y="953"/>
                      </a:cubicBezTo>
                      <a:cubicBezTo>
                        <a:pt x="6977" y="430"/>
                        <a:pt x="6584" y="1"/>
                        <a:pt x="6072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" name="Google Shape;1187;p47">
                  <a:extLst>
                    <a:ext uri="{FF2B5EF4-FFF2-40B4-BE49-F238E27FC236}">
                      <a16:creationId xmlns:a16="http://schemas.microsoft.com/office/drawing/2014/main" xmlns="" id="{C53F91EC-18FB-4AE9-9010-1C2C338FD9AF}"/>
                    </a:ext>
                  </a:extLst>
                </p:cNvPr>
                <p:cNvSpPr/>
                <p:nvPr/>
              </p:nvSpPr>
              <p:spPr>
                <a:xfrm>
                  <a:off x="7580393" y="3516460"/>
                  <a:ext cx="56880" cy="568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87" h="1787" extrusionOk="0">
                      <a:moveTo>
                        <a:pt x="894" y="345"/>
                      </a:moveTo>
                      <a:cubicBezTo>
                        <a:pt x="1191" y="345"/>
                        <a:pt x="1429" y="584"/>
                        <a:pt x="1429" y="881"/>
                      </a:cubicBezTo>
                      <a:cubicBezTo>
                        <a:pt x="1418" y="1179"/>
                        <a:pt x="1179" y="1417"/>
                        <a:pt x="894" y="1417"/>
                      </a:cubicBezTo>
                      <a:cubicBezTo>
                        <a:pt x="596" y="1417"/>
                        <a:pt x="358" y="1179"/>
                        <a:pt x="358" y="881"/>
                      </a:cubicBezTo>
                      <a:cubicBezTo>
                        <a:pt x="358" y="584"/>
                        <a:pt x="596" y="345"/>
                        <a:pt x="894" y="345"/>
                      </a:cubicBezTo>
                      <a:close/>
                      <a:moveTo>
                        <a:pt x="894" y="0"/>
                      </a:moveTo>
                      <a:cubicBezTo>
                        <a:pt x="406" y="0"/>
                        <a:pt x="1" y="405"/>
                        <a:pt x="1" y="893"/>
                      </a:cubicBezTo>
                      <a:cubicBezTo>
                        <a:pt x="1" y="1381"/>
                        <a:pt x="406" y="1786"/>
                        <a:pt x="894" y="1786"/>
                      </a:cubicBezTo>
                      <a:cubicBezTo>
                        <a:pt x="1394" y="1786"/>
                        <a:pt x="1787" y="1381"/>
                        <a:pt x="1787" y="893"/>
                      </a:cubicBezTo>
                      <a:cubicBezTo>
                        <a:pt x="1775" y="405"/>
                        <a:pt x="1394" y="0"/>
                        <a:pt x="894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" name="Google Shape;1188;p47">
                  <a:extLst>
                    <a:ext uri="{FF2B5EF4-FFF2-40B4-BE49-F238E27FC236}">
                      <a16:creationId xmlns:a16="http://schemas.microsoft.com/office/drawing/2014/main" xmlns="" id="{8933250F-537D-4945-AD32-218040C90448}"/>
                    </a:ext>
                  </a:extLst>
                </p:cNvPr>
                <p:cNvSpPr/>
                <p:nvPr/>
              </p:nvSpPr>
              <p:spPr>
                <a:xfrm>
                  <a:off x="7685750" y="3516460"/>
                  <a:ext cx="56880" cy="568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87" h="1787" extrusionOk="0">
                      <a:moveTo>
                        <a:pt x="894" y="345"/>
                      </a:moveTo>
                      <a:cubicBezTo>
                        <a:pt x="1191" y="345"/>
                        <a:pt x="1429" y="584"/>
                        <a:pt x="1429" y="881"/>
                      </a:cubicBezTo>
                      <a:cubicBezTo>
                        <a:pt x="1429" y="1179"/>
                        <a:pt x="1191" y="1417"/>
                        <a:pt x="894" y="1417"/>
                      </a:cubicBezTo>
                      <a:cubicBezTo>
                        <a:pt x="596" y="1417"/>
                        <a:pt x="358" y="1179"/>
                        <a:pt x="358" y="881"/>
                      </a:cubicBezTo>
                      <a:cubicBezTo>
                        <a:pt x="358" y="584"/>
                        <a:pt x="596" y="345"/>
                        <a:pt x="894" y="345"/>
                      </a:cubicBezTo>
                      <a:close/>
                      <a:moveTo>
                        <a:pt x="894" y="0"/>
                      </a:moveTo>
                      <a:cubicBezTo>
                        <a:pt x="405" y="0"/>
                        <a:pt x="1" y="405"/>
                        <a:pt x="1" y="893"/>
                      </a:cubicBezTo>
                      <a:cubicBezTo>
                        <a:pt x="1" y="1381"/>
                        <a:pt x="405" y="1786"/>
                        <a:pt x="894" y="1786"/>
                      </a:cubicBezTo>
                      <a:cubicBezTo>
                        <a:pt x="1382" y="1786"/>
                        <a:pt x="1787" y="1381"/>
                        <a:pt x="1787" y="893"/>
                      </a:cubicBezTo>
                      <a:cubicBezTo>
                        <a:pt x="1775" y="405"/>
                        <a:pt x="1382" y="0"/>
                        <a:pt x="894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" name="Google Shape;1024;p38"/>
          <p:cNvSpPr/>
          <p:nvPr/>
        </p:nvSpPr>
        <p:spPr>
          <a:xfrm>
            <a:off x="960121" y="2060340"/>
            <a:ext cx="4782542" cy="1970409"/>
          </a:xfrm>
          <a:custGeom>
            <a:avLst/>
            <a:gdLst/>
            <a:ahLst/>
            <a:cxnLst/>
            <a:rect l="l" t="t" r="r" b="b"/>
            <a:pathLst>
              <a:path w="43466" h="17908" extrusionOk="0">
                <a:moveTo>
                  <a:pt x="0" y="0"/>
                </a:moveTo>
                <a:lnTo>
                  <a:pt x="0" y="8762"/>
                </a:lnTo>
                <a:lnTo>
                  <a:pt x="43" y="9702"/>
                </a:lnTo>
                <a:lnTo>
                  <a:pt x="385" y="11497"/>
                </a:lnTo>
                <a:lnTo>
                  <a:pt x="1111" y="13121"/>
                </a:lnTo>
                <a:lnTo>
                  <a:pt x="2094" y="14574"/>
                </a:lnTo>
                <a:lnTo>
                  <a:pt x="3334" y="15813"/>
                </a:lnTo>
                <a:lnTo>
                  <a:pt x="4787" y="16796"/>
                </a:lnTo>
                <a:lnTo>
                  <a:pt x="6411" y="17480"/>
                </a:lnTo>
                <a:lnTo>
                  <a:pt x="8206" y="17865"/>
                </a:lnTo>
                <a:lnTo>
                  <a:pt x="9146" y="17908"/>
                </a:lnTo>
                <a:lnTo>
                  <a:pt x="43466" y="17908"/>
                </a:lnTo>
                <a:lnTo>
                  <a:pt x="43466" y="9146"/>
                </a:lnTo>
                <a:lnTo>
                  <a:pt x="43423" y="8206"/>
                </a:lnTo>
                <a:lnTo>
                  <a:pt x="43081" y="6411"/>
                </a:lnTo>
                <a:lnTo>
                  <a:pt x="42354" y="4787"/>
                </a:lnTo>
                <a:lnTo>
                  <a:pt x="41371" y="3334"/>
                </a:lnTo>
                <a:lnTo>
                  <a:pt x="40132" y="2094"/>
                </a:lnTo>
                <a:lnTo>
                  <a:pt x="38679" y="1068"/>
                </a:lnTo>
                <a:lnTo>
                  <a:pt x="37055" y="385"/>
                </a:lnTo>
                <a:lnTo>
                  <a:pt x="35260" y="43"/>
                </a:lnTo>
                <a:lnTo>
                  <a:pt x="3432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1025" name="Google Shape;1025;p38"/>
          <p:cNvSpPr/>
          <p:nvPr/>
        </p:nvSpPr>
        <p:spPr>
          <a:xfrm>
            <a:off x="5131294" y="4030667"/>
            <a:ext cx="4777920" cy="1970518"/>
          </a:xfrm>
          <a:custGeom>
            <a:avLst/>
            <a:gdLst/>
            <a:ahLst/>
            <a:cxnLst/>
            <a:rect l="l" t="t" r="r" b="b"/>
            <a:pathLst>
              <a:path w="43424" h="17909" extrusionOk="0">
                <a:moveTo>
                  <a:pt x="1" y="1"/>
                </a:moveTo>
                <a:lnTo>
                  <a:pt x="1" y="8762"/>
                </a:lnTo>
                <a:lnTo>
                  <a:pt x="1" y="9702"/>
                </a:lnTo>
                <a:lnTo>
                  <a:pt x="385" y="11455"/>
                </a:lnTo>
                <a:lnTo>
                  <a:pt x="1069" y="13122"/>
                </a:lnTo>
                <a:lnTo>
                  <a:pt x="2052" y="14575"/>
                </a:lnTo>
                <a:lnTo>
                  <a:pt x="3291" y="15814"/>
                </a:lnTo>
                <a:lnTo>
                  <a:pt x="4745" y="16797"/>
                </a:lnTo>
                <a:lnTo>
                  <a:pt x="6369" y="17481"/>
                </a:lnTo>
                <a:lnTo>
                  <a:pt x="8164" y="17866"/>
                </a:lnTo>
                <a:lnTo>
                  <a:pt x="9104" y="17908"/>
                </a:lnTo>
                <a:lnTo>
                  <a:pt x="43423" y="17908"/>
                </a:lnTo>
                <a:lnTo>
                  <a:pt x="43423" y="9104"/>
                </a:lnTo>
                <a:lnTo>
                  <a:pt x="43423" y="8164"/>
                </a:lnTo>
                <a:lnTo>
                  <a:pt x="43039" y="6412"/>
                </a:lnTo>
                <a:lnTo>
                  <a:pt x="42355" y="4745"/>
                </a:lnTo>
                <a:lnTo>
                  <a:pt x="41372" y="3292"/>
                </a:lnTo>
                <a:lnTo>
                  <a:pt x="40132" y="2052"/>
                </a:lnTo>
                <a:lnTo>
                  <a:pt x="38679" y="1069"/>
                </a:lnTo>
                <a:lnTo>
                  <a:pt x="37013" y="385"/>
                </a:lnTo>
                <a:lnTo>
                  <a:pt x="3526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1026" name="Google Shape;1026;p38"/>
          <p:cNvSpPr/>
          <p:nvPr/>
        </p:nvSpPr>
        <p:spPr>
          <a:xfrm>
            <a:off x="9297845" y="6001109"/>
            <a:ext cx="4777920" cy="1965787"/>
          </a:xfrm>
          <a:custGeom>
            <a:avLst/>
            <a:gdLst/>
            <a:ahLst/>
            <a:cxnLst/>
            <a:rect l="l" t="t" r="r" b="b"/>
            <a:pathLst>
              <a:path w="43424" h="17866" extrusionOk="0">
                <a:moveTo>
                  <a:pt x="0" y="0"/>
                </a:moveTo>
                <a:lnTo>
                  <a:pt x="0" y="8719"/>
                </a:lnTo>
                <a:lnTo>
                  <a:pt x="43" y="9659"/>
                </a:lnTo>
                <a:lnTo>
                  <a:pt x="385" y="11454"/>
                </a:lnTo>
                <a:lnTo>
                  <a:pt x="1069" y="13079"/>
                </a:lnTo>
                <a:lnTo>
                  <a:pt x="2052" y="14532"/>
                </a:lnTo>
                <a:lnTo>
                  <a:pt x="3291" y="15771"/>
                </a:lnTo>
                <a:lnTo>
                  <a:pt x="4744" y="16797"/>
                </a:lnTo>
                <a:lnTo>
                  <a:pt x="6411" y="17481"/>
                </a:lnTo>
                <a:lnTo>
                  <a:pt x="8206" y="17823"/>
                </a:lnTo>
                <a:lnTo>
                  <a:pt x="9146" y="17865"/>
                </a:lnTo>
                <a:lnTo>
                  <a:pt x="43423" y="17865"/>
                </a:lnTo>
                <a:lnTo>
                  <a:pt x="43423" y="9104"/>
                </a:lnTo>
                <a:lnTo>
                  <a:pt x="43380" y="8164"/>
                </a:lnTo>
                <a:lnTo>
                  <a:pt x="43038" y="6369"/>
                </a:lnTo>
                <a:lnTo>
                  <a:pt x="42312" y="4744"/>
                </a:lnTo>
                <a:lnTo>
                  <a:pt x="41329" y="3291"/>
                </a:lnTo>
                <a:lnTo>
                  <a:pt x="40089" y="2052"/>
                </a:lnTo>
                <a:lnTo>
                  <a:pt x="38636" y="1069"/>
                </a:lnTo>
                <a:lnTo>
                  <a:pt x="37012" y="385"/>
                </a:lnTo>
                <a:lnTo>
                  <a:pt x="3521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1027" name="Google Shape;1027;p38"/>
          <p:cNvSpPr/>
          <p:nvPr/>
        </p:nvSpPr>
        <p:spPr>
          <a:xfrm>
            <a:off x="13459665" y="7966815"/>
            <a:ext cx="4782542" cy="1970518"/>
          </a:xfrm>
          <a:custGeom>
            <a:avLst/>
            <a:gdLst/>
            <a:ahLst/>
            <a:cxnLst/>
            <a:rect l="l" t="t" r="r" b="b"/>
            <a:pathLst>
              <a:path w="43466" h="17909" extrusionOk="0">
                <a:moveTo>
                  <a:pt x="0" y="0"/>
                </a:moveTo>
                <a:lnTo>
                  <a:pt x="0" y="8762"/>
                </a:lnTo>
                <a:lnTo>
                  <a:pt x="43" y="9702"/>
                </a:lnTo>
                <a:lnTo>
                  <a:pt x="428" y="11497"/>
                </a:lnTo>
                <a:lnTo>
                  <a:pt x="1111" y="13121"/>
                </a:lnTo>
                <a:lnTo>
                  <a:pt x="2094" y="14574"/>
                </a:lnTo>
                <a:lnTo>
                  <a:pt x="3334" y="15814"/>
                </a:lnTo>
                <a:lnTo>
                  <a:pt x="4787" y="16840"/>
                </a:lnTo>
                <a:lnTo>
                  <a:pt x="6411" y="17523"/>
                </a:lnTo>
                <a:lnTo>
                  <a:pt x="8206" y="17865"/>
                </a:lnTo>
                <a:lnTo>
                  <a:pt x="9146" y="17908"/>
                </a:lnTo>
                <a:lnTo>
                  <a:pt x="43466" y="17908"/>
                </a:lnTo>
                <a:lnTo>
                  <a:pt x="43466" y="9147"/>
                </a:lnTo>
                <a:lnTo>
                  <a:pt x="43423" y="8206"/>
                </a:lnTo>
                <a:lnTo>
                  <a:pt x="43081" y="6411"/>
                </a:lnTo>
                <a:lnTo>
                  <a:pt x="42397" y="4787"/>
                </a:lnTo>
                <a:lnTo>
                  <a:pt x="41414" y="3334"/>
                </a:lnTo>
                <a:lnTo>
                  <a:pt x="40175" y="2095"/>
                </a:lnTo>
                <a:lnTo>
                  <a:pt x="38722" y="1069"/>
                </a:lnTo>
                <a:lnTo>
                  <a:pt x="37055" y="385"/>
                </a:lnTo>
                <a:lnTo>
                  <a:pt x="35260" y="43"/>
                </a:lnTo>
                <a:lnTo>
                  <a:pt x="34362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1028" name="Google Shape;1028;p38"/>
          <p:cNvSpPr txBox="1">
            <a:spLocks noGrp="1"/>
          </p:cNvSpPr>
          <p:nvPr>
            <p:ph type="title"/>
          </p:nvPr>
        </p:nvSpPr>
        <p:spPr>
          <a:xfrm>
            <a:off x="1386699" y="190435"/>
            <a:ext cx="17282160" cy="1011150"/>
          </a:xfrm>
          <a:prstGeom prst="rect">
            <a:avLst/>
          </a:prstGeom>
        </p:spPr>
        <p:txBody>
          <a:bodyPr spcFirstLastPara="1" vert="horz" wrap="square" lIns="191992" tIns="191992" rIns="191992" bIns="191992" rtlCol="0" anchor="t" anchorCtr="0">
            <a:noAutofit/>
          </a:bodyPr>
          <a:lstStyle/>
          <a:p>
            <a:pPr algn="ctr"/>
            <a:r>
              <a:rPr lang="en-US" sz="3841" b="1" dirty="0" err="1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Geografiya</a:t>
            </a:r>
            <a:r>
              <a:rPr lang="en-US" sz="3841" b="1" dirty="0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841" b="1" dirty="0" err="1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fanini</a:t>
            </a:r>
            <a:r>
              <a:rPr lang="en-US" sz="3841" b="1" dirty="0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841" b="1" dirty="0" err="1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o‘qitishda</a:t>
            </a:r>
            <a:r>
              <a:rPr lang="en-US" sz="3841" b="1" dirty="0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841" b="1" dirty="0" err="1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zamonaviy</a:t>
            </a:r>
            <a:r>
              <a:rPr lang="en-US" sz="3841" b="1" dirty="0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841" b="1" dirty="0" err="1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modellar</a:t>
            </a:r>
            <a:r>
              <a:rPr lang="en-US" sz="3841" b="1" dirty="0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ru-RU" sz="3841" dirty="0">
              <a:solidFill>
                <a:srgbClr val="FF8B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9" name="Google Shape;1029;p38"/>
          <p:cNvSpPr txBox="1"/>
          <p:nvPr/>
        </p:nvSpPr>
        <p:spPr>
          <a:xfrm>
            <a:off x="2846985" y="2420930"/>
            <a:ext cx="1562370" cy="1211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r>
              <a:rPr lang="en-US" sz="9390" b="1" dirty="0">
                <a:latin typeface="Arial Black" panose="020B0A04020102020204" pitchFamily="34" charset="0"/>
                <a:ea typeface="Fira Sans"/>
                <a:cs typeface="Fira Sans"/>
                <a:sym typeface="Fira Sans"/>
              </a:rPr>
              <a:t>S</a:t>
            </a:r>
            <a:endParaRPr sz="9390" b="1" dirty="0">
              <a:latin typeface="Arial Black" panose="020B0A04020102020204" pitchFamily="34" charset="0"/>
              <a:ea typeface="Fira Sans"/>
              <a:cs typeface="Fira Sans"/>
              <a:sym typeface="Fira Sans"/>
            </a:endParaRPr>
          </a:p>
        </p:txBody>
      </p:sp>
      <p:grpSp>
        <p:nvGrpSpPr>
          <p:cNvPr id="1030" name="Google Shape;1030;p38"/>
          <p:cNvGrpSpPr/>
          <p:nvPr/>
        </p:nvGrpSpPr>
        <p:grpSpPr>
          <a:xfrm>
            <a:off x="1481009" y="2662621"/>
            <a:ext cx="771248" cy="765840"/>
            <a:chOff x="-64781025" y="3361050"/>
            <a:chExt cx="317425" cy="315200"/>
          </a:xfrm>
        </p:grpSpPr>
        <p:sp>
          <p:nvSpPr>
            <p:cNvPr id="1031" name="Google Shape;1031;p38"/>
            <p:cNvSpPr/>
            <p:nvPr/>
          </p:nvSpPr>
          <p:spPr>
            <a:xfrm>
              <a:off x="-64764500" y="3388725"/>
              <a:ext cx="272550" cy="272550"/>
            </a:xfrm>
            <a:custGeom>
              <a:avLst/>
              <a:gdLst/>
              <a:ahLst/>
              <a:cxnLst/>
              <a:rect l="l" t="t" r="r" b="b"/>
              <a:pathLst>
                <a:path w="10902" h="10902" extrusionOk="0">
                  <a:moveTo>
                    <a:pt x="6554" y="2647"/>
                  </a:moveTo>
                  <a:cubicBezTo>
                    <a:pt x="6979" y="2647"/>
                    <a:pt x="7404" y="2805"/>
                    <a:pt x="7719" y="3120"/>
                  </a:cubicBezTo>
                  <a:cubicBezTo>
                    <a:pt x="8381" y="3782"/>
                    <a:pt x="8381" y="4821"/>
                    <a:pt x="7751" y="5483"/>
                  </a:cubicBezTo>
                  <a:cubicBezTo>
                    <a:pt x="7436" y="5798"/>
                    <a:pt x="7058" y="5955"/>
                    <a:pt x="6585" y="5955"/>
                  </a:cubicBezTo>
                  <a:cubicBezTo>
                    <a:pt x="6144" y="5955"/>
                    <a:pt x="5703" y="5798"/>
                    <a:pt x="5388" y="5483"/>
                  </a:cubicBezTo>
                  <a:cubicBezTo>
                    <a:pt x="5073" y="5168"/>
                    <a:pt x="4915" y="4758"/>
                    <a:pt x="4915" y="4286"/>
                  </a:cubicBezTo>
                  <a:cubicBezTo>
                    <a:pt x="4915" y="3813"/>
                    <a:pt x="5073" y="3435"/>
                    <a:pt x="5388" y="3120"/>
                  </a:cubicBezTo>
                  <a:cubicBezTo>
                    <a:pt x="5703" y="2805"/>
                    <a:pt x="6128" y="2647"/>
                    <a:pt x="6554" y="2647"/>
                  </a:cubicBezTo>
                  <a:close/>
                  <a:moveTo>
                    <a:pt x="2175" y="6901"/>
                  </a:moveTo>
                  <a:lnTo>
                    <a:pt x="4065" y="8791"/>
                  </a:lnTo>
                  <a:lnTo>
                    <a:pt x="3592" y="9484"/>
                  </a:lnTo>
                  <a:lnTo>
                    <a:pt x="1418" y="7342"/>
                  </a:lnTo>
                  <a:lnTo>
                    <a:pt x="2175" y="6901"/>
                  </a:lnTo>
                  <a:close/>
                  <a:moveTo>
                    <a:pt x="6907" y="1"/>
                  </a:moveTo>
                  <a:cubicBezTo>
                    <a:pt x="6851" y="1"/>
                    <a:pt x="6795" y="11"/>
                    <a:pt x="6743" y="33"/>
                  </a:cubicBezTo>
                  <a:cubicBezTo>
                    <a:pt x="5546" y="663"/>
                    <a:pt x="4474" y="1576"/>
                    <a:pt x="3655" y="2616"/>
                  </a:cubicBezTo>
                  <a:cubicBezTo>
                    <a:pt x="3025" y="3341"/>
                    <a:pt x="2553" y="4223"/>
                    <a:pt x="2175" y="5136"/>
                  </a:cubicBezTo>
                  <a:cubicBezTo>
                    <a:pt x="2048" y="5451"/>
                    <a:pt x="1922" y="5766"/>
                    <a:pt x="1859" y="6050"/>
                  </a:cubicBezTo>
                  <a:lnTo>
                    <a:pt x="505" y="6838"/>
                  </a:lnTo>
                  <a:cubicBezTo>
                    <a:pt x="379" y="6932"/>
                    <a:pt x="316" y="7058"/>
                    <a:pt x="316" y="7184"/>
                  </a:cubicBezTo>
                  <a:cubicBezTo>
                    <a:pt x="316" y="7279"/>
                    <a:pt x="347" y="7405"/>
                    <a:pt x="442" y="7531"/>
                  </a:cubicBezTo>
                  <a:lnTo>
                    <a:pt x="1072" y="8161"/>
                  </a:lnTo>
                  <a:cubicBezTo>
                    <a:pt x="631" y="8696"/>
                    <a:pt x="1" y="9673"/>
                    <a:pt x="1" y="10272"/>
                  </a:cubicBezTo>
                  <a:cubicBezTo>
                    <a:pt x="1" y="10524"/>
                    <a:pt x="64" y="10681"/>
                    <a:pt x="158" y="10744"/>
                  </a:cubicBezTo>
                  <a:cubicBezTo>
                    <a:pt x="221" y="10839"/>
                    <a:pt x="379" y="10902"/>
                    <a:pt x="631" y="10902"/>
                  </a:cubicBezTo>
                  <a:cubicBezTo>
                    <a:pt x="1229" y="10902"/>
                    <a:pt x="2238" y="10240"/>
                    <a:pt x="2742" y="9830"/>
                  </a:cubicBezTo>
                  <a:lnTo>
                    <a:pt x="3372" y="10461"/>
                  </a:lnTo>
                  <a:cubicBezTo>
                    <a:pt x="3466" y="10555"/>
                    <a:pt x="3592" y="10587"/>
                    <a:pt x="3655" y="10587"/>
                  </a:cubicBezTo>
                  <a:lnTo>
                    <a:pt x="3687" y="10587"/>
                  </a:lnTo>
                  <a:cubicBezTo>
                    <a:pt x="3813" y="10587"/>
                    <a:pt x="3939" y="10524"/>
                    <a:pt x="4002" y="10398"/>
                  </a:cubicBezTo>
                  <a:lnTo>
                    <a:pt x="4789" y="9074"/>
                  </a:lnTo>
                  <a:cubicBezTo>
                    <a:pt x="5104" y="8980"/>
                    <a:pt x="5420" y="8854"/>
                    <a:pt x="5735" y="8759"/>
                  </a:cubicBezTo>
                  <a:cubicBezTo>
                    <a:pt x="6648" y="8381"/>
                    <a:pt x="7530" y="7877"/>
                    <a:pt x="8255" y="7279"/>
                  </a:cubicBezTo>
                  <a:cubicBezTo>
                    <a:pt x="9295" y="6459"/>
                    <a:pt x="10208" y="5388"/>
                    <a:pt x="10838" y="4223"/>
                  </a:cubicBezTo>
                  <a:cubicBezTo>
                    <a:pt x="10901" y="4065"/>
                    <a:pt x="10870" y="3876"/>
                    <a:pt x="10744" y="3750"/>
                  </a:cubicBezTo>
                  <a:lnTo>
                    <a:pt x="7215" y="127"/>
                  </a:lnTo>
                  <a:cubicBezTo>
                    <a:pt x="7131" y="43"/>
                    <a:pt x="7019" y="1"/>
                    <a:pt x="69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2" name="Google Shape;1032;p38"/>
            <p:cNvSpPr/>
            <p:nvPr/>
          </p:nvSpPr>
          <p:spPr>
            <a:xfrm>
              <a:off x="-64568375" y="3361050"/>
              <a:ext cx="104775" cy="105675"/>
            </a:xfrm>
            <a:custGeom>
              <a:avLst/>
              <a:gdLst/>
              <a:ahLst/>
              <a:cxnLst/>
              <a:rect l="l" t="t" r="r" b="b"/>
              <a:pathLst>
                <a:path w="4191" h="4227" extrusionOk="0">
                  <a:moveTo>
                    <a:pt x="2941" y="1"/>
                  </a:moveTo>
                  <a:cubicBezTo>
                    <a:pt x="2906" y="1"/>
                    <a:pt x="2871" y="2"/>
                    <a:pt x="2836" y="5"/>
                  </a:cubicBezTo>
                  <a:cubicBezTo>
                    <a:pt x="1828" y="100"/>
                    <a:pt x="883" y="320"/>
                    <a:pt x="0" y="667"/>
                  </a:cubicBezTo>
                  <a:lnTo>
                    <a:pt x="3529" y="4227"/>
                  </a:lnTo>
                  <a:cubicBezTo>
                    <a:pt x="3876" y="3313"/>
                    <a:pt x="4128" y="2368"/>
                    <a:pt x="4191" y="1392"/>
                  </a:cubicBezTo>
                  <a:cubicBezTo>
                    <a:pt x="4191" y="982"/>
                    <a:pt x="4033" y="635"/>
                    <a:pt x="3812" y="352"/>
                  </a:cubicBezTo>
                  <a:cubicBezTo>
                    <a:pt x="3558" y="125"/>
                    <a:pt x="3252" y="1"/>
                    <a:pt x="294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3" name="Google Shape;1033;p38"/>
            <p:cNvSpPr/>
            <p:nvPr/>
          </p:nvSpPr>
          <p:spPr>
            <a:xfrm>
              <a:off x="-64645575" y="3596675"/>
              <a:ext cx="85100" cy="79575"/>
            </a:xfrm>
            <a:custGeom>
              <a:avLst/>
              <a:gdLst/>
              <a:ahLst/>
              <a:cxnLst/>
              <a:rect l="l" t="t" r="r" b="b"/>
              <a:pathLst>
                <a:path w="3404" h="3183" extrusionOk="0">
                  <a:moveTo>
                    <a:pt x="3403" y="0"/>
                  </a:moveTo>
                  <a:lnTo>
                    <a:pt x="3403" y="0"/>
                  </a:lnTo>
                  <a:cubicBezTo>
                    <a:pt x="2710" y="473"/>
                    <a:pt x="2017" y="819"/>
                    <a:pt x="1261" y="1134"/>
                  </a:cubicBezTo>
                  <a:cubicBezTo>
                    <a:pt x="1041" y="1292"/>
                    <a:pt x="726" y="1386"/>
                    <a:pt x="442" y="1449"/>
                  </a:cubicBezTo>
                  <a:cubicBezTo>
                    <a:pt x="347" y="1859"/>
                    <a:pt x="253" y="2237"/>
                    <a:pt x="95" y="2584"/>
                  </a:cubicBezTo>
                  <a:cubicBezTo>
                    <a:pt x="1" y="2741"/>
                    <a:pt x="32" y="2930"/>
                    <a:pt x="158" y="3056"/>
                  </a:cubicBezTo>
                  <a:cubicBezTo>
                    <a:pt x="253" y="3151"/>
                    <a:pt x="347" y="3182"/>
                    <a:pt x="442" y="3182"/>
                  </a:cubicBezTo>
                  <a:cubicBezTo>
                    <a:pt x="505" y="3182"/>
                    <a:pt x="568" y="3182"/>
                    <a:pt x="600" y="3151"/>
                  </a:cubicBezTo>
                  <a:cubicBezTo>
                    <a:pt x="1135" y="2867"/>
                    <a:pt x="1671" y="2521"/>
                    <a:pt x="2080" y="2080"/>
                  </a:cubicBezTo>
                  <a:cubicBezTo>
                    <a:pt x="2679" y="1481"/>
                    <a:pt x="3151" y="756"/>
                    <a:pt x="34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4" name="Google Shape;1034;p38"/>
            <p:cNvSpPr/>
            <p:nvPr/>
          </p:nvSpPr>
          <p:spPr>
            <a:xfrm>
              <a:off x="-64781025" y="3456475"/>
              <a:ext cx="80350" cy="85075"/>
            </a:xfrm>
            <a:custGeom>
              <a:avLst/>
              <a:gdLst/>
              <a:ahLst/>
              <a:cxnLst/>
              <a:rect l="l" t="t" r="r" b="b"/>
              <a:pathLst>
                <a:path w="3214" h="3403" extrusionOk="0">
                  <a:moveTo>
                    <a:pt x="3214" y="0"/>
                  </a:moveTo>
                  <a:cubicBezTo>
                    <a:pt x="2426" y="252"/>
                    <a:pt x="1733" y="725"/>
                    <a:pt x="1134" y="1324"/>
                  </a:cubicBezTo>
                  <a:cubicBezTo>
                    <a:pt x="693" y="1733"/>
                    <a:pt x="347" y="2269"/>
                    <a:pt x="63" y="2804"/>
                  </a:cubicBezTo>
                  <a:cubicBezTo>
                    <a:pt x="0" y="2962"/>
                    <a:pt x="32" y="3151"/>
                    <a:pt x="158" y="3277"/>
                  </a:cubicBezTo>
                  <a:cubicBezTo>
                    <a:pt x="221" y="3371"/>
                    <a:pt x="347" y="3403"/>
                    <a:pt x="410" y="3403"/>
                  </a:cubicBezTo>
                  <a:cubicBezTo>
                    <a:pt x="504" y="3403"/>
                    <a:pt x="536" y="3403"/>
                    <a:pt x="630" y="3371"/>
                  </a:cubicBezTo>
                  <a:cubicBezTo>
                    <a:pt x="977" y="3214"/>
                    <a:pt x="1355" y="3088"/>
                    <a:pt x="1764" y="2993"/>
                  </a:cubicBezTo>
                  <a:cubicBezTo>
                    <a:pt x="1827" y="2678"/>
                    <a:pt x="1953" y="2426"/>
                    <a:pt x="2079" y="2143"/>
                  </a:cubicBezTo>
                  <a:cubicBezTo>
                    <a:pt x="2394" y="1387"/>
                    <a:pt x="2741" y="694"/>
                    <a:pt x="32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1035" name="Google Shape;1035;p38"/>
          <p:cNvGrpSpPr/>
          <p:nvPr/>
        </p:nvGrpSpPr>
        <p:grpSpPr>
          <a:xfrm>
            <a:off x="5742675" y="4631243"/>
            <a:ext cx="773191" cy="769365"/>
            <a:chOff x="-62151950" y="4111775"/>
            <a:chExt cx="318225" cy="316650"/>
          </a:xfrm>
        </p:grpSpPr>
        <p:sp>
          <p:nvSpPr>
            <p:cNvPr id="1036" name="Google Shape;1036;p38"/>
            <p:cNvSpPr/>
            <p:nvPr/>
          </p:nvSpPr>
          <p:spPr>
            <a:xfrm>
              <a:off x="-62151950" y="4407925"/>
              <a:ext cx="318225" cy="20500"/>
            </a:xfrm>
            <a:custGeom>
              <a:avLst/>
              <a:gdLst/>
              <a:ahLst/>
              <a:cxnLst/>
              <a:rect l="l" t="t" r="r" b="b"/>
              <a:pathLst>
                <a:path w="12729" h="820" extrusionOk="0">
                  <a:moveTo>
                    <a:pt x="442" y="0"/>
                  </a:moveTo>
                  <a:cubicBezTo>
                    <a:pt x="221" y="0"/>
                    <a:pt x="1" y="189"/>
                    <a:pt x="1" y="441"/>
                  </a:cubicBezTo>
                  <a:cubicBezTo>
                    <a:pt x="1" y="662"/>
                    <a:pt x="221" y="819"/>
                    <a:pt x="442" y="819"/>
                  </a:cubicBezTo>
                  <a:lnTo>
                    <a:pt x="12288" y="819"/>
                  </a:lnTo>
                  <a:cubicBezTo>
                    <a:pt x="12540" y="819"/>
                    <a:pt x="12697" y="630"/>
                    <a:pt x="12697" y="441"/>
                  </a:cubicBezTo>
                  <a:cubicBezTo>
                    <a:pt x="12729" y="158"/>
                    <a:pt x="12540" y="0"/>
                    <a:pt x="122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7" name="Google Shape;1037;p38"/>
            <p:cNvSpPr/>
            <p:nvPr/>
          </p:nvSpPr>
          <p:spPr>
            <a:xfrm>
              <a:off x="-62151950" y="4283475"/>
              <a:ext cx="84300" cy="104000"/>
            </a:xfrm>
            <a:custGeom>
              <a:avLst/>
              <a:gdLst/>
              <a:ahLst/>
              <a:cxnLst/>
              <a:rect l="l" t="t" r="r" b="b"/>
              <a:pathLst>
                <a:path w="3372" h="4160" extrusionOk="0">
                  <a:moveTo>
                    <a:pt x="1009" y="0"/>
                  </a:moveTo>
                  <a:cubicBezTo>
                    <a:pt x="442" y="0"/>
                    <a:pt x="1" y="442"/>
                    <a:pt x="1" y="1009"/>
                  </a:cubicBezTo>
                  <a:lnTo>
                    <a:pt x="1" y="3214"/>
                  </a:lnTo>
                  <a:cubicBezTo>
                    <a:pt x="64" y="3718"/>
                    <a:pt x="473" y="4159"/>
                    <a:pt x="1009" y="4159"/>
                  </a:cubicBezTo>
                  <a:lnTo>
                    <a:pt x="2363" y="4159"/>
                  </a:lnTo>
                  <a:cubicBezTo>
                    <a:pt x="2931" y="4159"/>
                    <a:pt x="3372" y="3718"/>
                    <a:pt x="3372" y="3214"/>
                  </a:cubicBezTo>
                  <a:lnTo>
                    <a:pt x="3372" y="1009"/>
                  </a:lnTo>
                  <a:cubicBezTo>
                    <a:pt x="3372" y="442"/>
                    <a:pt x="2931" y="0"/>
                    <a:pt x="236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8" name="Google Shape;1038;p38"/>
            <p:cNvSpPr/>
            <p:nvPr/>
          </p:nvSpPr>
          <p:spPr>
            <a:xfrm>
              <a:off x="-62033800" y="4111775"/>
              <a:ext cx="82725" cy="275700"/>
            </a:xfrm>
            <a:custGeom>
              <a:avLst/>
              <a:gdLst/>
              <a:ahLst/>
              <a:cxnLst/>
              <a:rect l="l" t="t" r="r" b="b"/>
              <a:pathLst>
                <a:path w="3309" h="11028" extrusionOk="0">
                  <a:moveTo>
                    <a:pt x="946" y="0"/>
                  </a:moveTo>
                  <a:cubicBezTo>
                    <a:pt x="410" y="0"/>
                    <a:pt x="0" y="410"/>
                    <a:pt x="0" y="977"/>
                  </a:cubicBezTo>
                  <a:lnTo>
                    <a:pt x="0" y="10082"/>
                  </a:lnTo>
                  <a:cubicBezTo>
                    <a:pt x="0" y="10618"/>
                    <a:pt x="441" y="11027"/>
                    <a:pt x="946" y="11027"/>
                  </a:cubicBezTo>
                  <a:lnTo>
                    <a:pt x="2332" y="11027"/>
                  </a:lnTo>
                  <a:cubicBezTo>
                    <a:pt x="2899" y="11027"/>
                    <a:pt x="3308" y="10586"/>
                    <a:pt x="3308" y="10082"/>
                  </a:cubicBezTo>
                  <a:lnTo>
                    <a:pt x="3308" y="977"/>
                  </a:lnTo>
                  <a:cubicBezTo>
                    <a:pt x="3308" y="410"/>
                    <a:pt x="2899" y="0"/>
                    <a:pt x="23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9" name="Google Shape;1039;p38"/>
            <p:cNvSpPr/>
            <p:nvPr/>
          </p:nvSpPr>
          <p:spPr>
            <a:xfrm>
              <a:off x="-61916450" y="4200775"/>
              <a:ext cx="82725" cy="186700"/>
            </a:xfrm>
            <a:custGeom>
              <a:avLst/>
              <a:gdLst/>
              <a:ahLst/>
              <a:cxnLst/>
              <a:rect l="l" t="t" r="r" b="b"/>
              <a:pathLst>
                <a:path w="3309" h="7468" extrusionOk="0">
                  <a:moveTo>
                    <a:pt x="946" y="0"/>
                  </a:moveTo>
                  <a:cubicBezTo>
                    <a:pt x="410" y="0"/>
                    <a:pt x="1" y="442"/>
                    <a:pt x="1" y="1009"/>
                  </a:cubicBezTo>
                  <a:lnTo>
                    <a:pt x="1" y="6522"/>
                  </a:lnTo>
                  <a:cubicBezTo>
                    <a:pt x="1" y="7058"/>
                    <a:pt x="442" y="7467"/>
                    <a:pt x="946" y="7467"/>
                  </a:cubicBezTo>
                  <a:lnTo>
                    <a:pt x="2332" y="7467"/>
                  </a:lnTo>
                  <a:cubicBezTo>
                    <a:pt x="2868" y="7467"/>
                    <a:pt x="3309" y="7026"/>
                    <a:pt x="3309" y="6522"/>
                  </a:cubicBezTo>
                  <a:lnTo>
                    <a:pt x="3309" y="1009"/>
                  </a:lnTo>
                  <a:cubicBezTo>
                    <a:pt x="3309" y="442"/>
                    <a:pt x="2868" y="0"/>
                    <a:pt x="23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1040" name="Google Shape;1040;p38"/>
          <p:cNvGrpSpPr/>
          <p:nvPr/>
        </p:nvGrpSpPr>
        <p:grpSpPr>
          <a:xfrm>
            <a:off x="14075755" y="8568334"/>
            <a:ext cx="652617" cy="767480"/>
            <a:chOff x="-60232500" y="4101525"/>
            <a:chExt cx="268600" cy="315875"/>
          </a:xfrm>
        </p:grpSpPr>
        <p:sp>
          <p:nvSpPr>
            <p:cNvPr id="1041" name="Google Shape;1041;p38"/>
            <p:cNvSpPr/>
            <p:nvPr/>
          </p:nvSpPr>
          <p:spPr>
            <a:xfrm>
              <a:off x="-60222275" y="4273225"/>
              <a:ext cx="63025" cy="144175"/>
            </a:xfrm>
            <a:custGeom>
              <a:avLst/>
              <a:gdLst/>
              <a:ahLst/>
              <a:cxnLst/>
              <a:rect l="l" t="t" r="r" b="b"/>
              <a:pathLst>
                <a:path w="2521" h="5767" extrusionOk="0">
                  <a:moveTo>
                    <a:pt x="1261" y="1"/>
                  </a:moveTo>
                  <a:cubicBezTo>
                    <a:pt x="1072" y="1"/>
                    <a:pt x="851" y="190"/>
                    <a:pt x="851" y="379"/>
                  </a:cubicBezTo>
                  <a:lnTo>
                    <a:pt x="851" y="662"/>
                  </a:lnTo>
                  <a:cubicBezTo>
                    <a:pt x="379" y="820"/>
                    <a:pt x="1" y="1293"/>
                    <a:pt x="1" y="1828"/>
                  </a:cubicBezTo>
                  <a:cubicBezTo>
                    <a:pt x="1" y="2521"/>
                    <a:pt x="568" y="2899"/>
                    <a:pt x="1009" y="3214"/>
                  </a:cubicBezTo>
                  <a:cubicBezTo>
                    <a:pt x="1324" y="3466"/>
                    <a:pt x="1671" y="3687"/>
                    <a:pt x="1671" y="3939"/>
                  </a:cubicBezTo>
                  <a:cubicBezTo>
                    <a:pt x="1671" y="4160"/>
                    <a:pt x="1482" y="4349"/>
                    <a:pt x="1261" y="4349"/>
                  </a:cubicBezTo>
                  <a:cubicBezTo>
                    <a:pt x="1072" y="4349"/>
                    <a:pt x="851" y="4160"/>
                    <a:pt x="851" y="3939"/>
                  </a:cubicBezTo>
                  <a:cubicBezTo>
                    <a:pt x="851" y="3687"/>
                    <a:pt x="631" y="3529"/>
                    <a:pt x="442" y="3529"/>
                  </a:cubicBezTo>
                  <a:cubicBezTo>
                    <a:pt x="253" y="3529"/>
                    <a:pt x="64" y="3718"/>
                    <a:pt x="64" y="3939"/>
                  </a:cubicBezTo>
                  <a:cubicBezTo>
                    <a:pt x="64" y="4475"/>
                    <a:pt x="410" y="4916"/>
                    <a:pt x="883" y="5105"/>
                  </a:cubicBezTo>
                  <a:lnTo>
                    <a:pt x="883" y="5388"/>
                  </a:lnTo>
                  <a:cubicBezTo>
                    <a:pt x="883" y="5609"/>
                    <a:pt x="1072" y="5766"/>
                    <a:pt x="1324" y="5766"/>
                  </a:cubicBezTo>
                  <a:cubicBezTo>
                    <a:pt x="1545" y="5766"/>
                    <a:pt x="1702" y="5577"/>
                    <a:pt x="1702" y="5388"/>
                  </a:cubicBezTo>
                  <a:lnTo>
                    <a:pt x="1702" y="5105"/>
                  </a:lnTo>
                  <a:cubicBezTo>
                    <a:pt x="2175" y="4947"/>
                    <a:pt x="2521" y="4475"/>
                    <a:pt x="2521" y="3939"/>
                  </a:cubicBezTo>
                  <a:cubicBezTo>
                    <a:pt x="2521" y="3246"/>
                    <a:pt x="1986" y="2868"/>
                    <a:pt x="1545" y="2553"/>
                  </a:cubicBezTo>
                  <a:cubicBezTo>
                    <a:pt x="1229" y="2301"/>
                    <a:pt x="883" y="2080"/>
                    <a:pt x="883" y="1828"/>
                  </a:cubicBezTo>
                  <a:cubicBezTo>
                    <a:pt x="883" y="1608"/>
                    <a:pt x="1072" y="1450"/>
                    <a:pt x="1261" y="1450"/>
                  </a:cubicBezTo>
                  <a:cubicBezTo>
                    <a:pt x="1513" y="1450"/>
                    <a:pt x="1671" y="1639"/>
                    <a:pt x="1671" y="1828"/>
                  </a:cubicBezTo>
                  <a:cubicBezTo>
                    <a:pt x="1671" y="2080"/>
                    <a:pt x="1860" y="2269"/>
                    <a:pt x="2112" y="2269"/>
                  </a:cubicBezTo>
                  <a:cubicBezTo>
                    <a:pt x="2332" y="2269"/>
                    <a:pt x="2490" y="2080"/>
                    <a:pt x="2490" y="1828"/>
                  </a:cubicBezTo>
                  <a:cubicBezTo>
                    <a:pt x="2490" y="1293"/>
                    <a:pt x="2143" y="852"/>
                    <a:pt x="1671" y="662"/>
                  </a:cubicBezTo>
                  <a:lnTo>
                    <a:pt x="1671" y="379"/>
                  </a:lnTo>
                  <a:cubicBezTo>
                    <a:pt x="1671" y="158"/>
                    <a:pt x="1482" y="1"/>
                    <a:pt x="126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2" name="Google Shape;1042;p38"/>
            <p:cNvSpPr/>
            <p:nvPr/>
          </p:nvSpPr>
          <p:spPr>
            <a:xfrm>
              <a:off x="-60232500" y="4101525"/>
              <a:ext cx="268600" cy="315875"/>
            </a:xfrm>
            <a:custGeom>
              <a:avLst/>
              <a:gdLst/>
              <a:ahLst/>
              <a:cxnLst/>
              <a:rect l="l" t="t" r="r" b="b"/>
              <a:pathLst>
                <a:path w="10744" h="12635" extrusionOk="0">
                  <a:moveTo>
                    <a:pt x="5356" y="1"/>
                  </a:moveTo>
                  <a:cubicBezTo>
                    <a:pt x="5104" y="1"/>
                    <a:pt x="4946" y="190"/>
                    <a:pt x="4946" y="410"/>
                  </a:cubicBezTo>
                  <a:lnTo>
                    <a:pt x="4946" y="820"/>
                  </a:lnTo>
                  <a:cubicBezTo>
                    <a:pt x="2206" y="1041"/>
                    <a:pt x="0" y="3340"/>
                    <a:pt x="0" y="6176"/>
                  </a:cubicBezTo>
                  <a:lnTo>
                    <a:pt x="0" y="6585"/>
                  </a:lnTo>
                  <a:lnTo>
                    <a:pt x="32" y="6585"/>
                  </a:lnTo>
                  <a:cubicBezTo>
                    <a:pt x="32" y="6806"/>
                    <a:pt x="221" y="6963"/>
                    <a:pt x="473" y="6963"/>
                  </a:cubicBezTo>
                  <a:cubicBezTo>
                    <a:pt x="693" y="6963"/>
                    <a:pt x="851" y="6774"/>
                    <a:pt x="851" y="6585"/>
                  </a:cubicBezTo>
                  <a:cubicBezTo>
                    <a:pt x="851" y="6113"/>
                    <a:pt x="1197" y="5766"/>
                    <a:pt x="1701" y="5766"/>
                  </a:cubicBezTo>
                  <a:cubicBezTo>
                    <a:pt x="2174" y="5766"/>
                    <a:pt x="2521" y="6113"/>
                    <a:pt x="2521" y="6585"/>
                  </a:cubicBezTo>
                  <a:cubicBezTo>
                    <a:pt x="2521" y="6806"/>
                    <a:pt x="2710" y="6963"/>
                    <a:pt x="2899" y="6963"/>
                  </a:cubicBezTo>
                  <a:cubicBezTo>
                    <a:pt x="3119" y="6963"/>
                    <a:pt x="3308" y="6774"/>
                    <a:pt x="3308" y="6585"/>
                  </a:cubicBezTo>
                  <a:cubicBezTo>
                    <a:pt x="3308" y="6113"/>
                    <a:pt x="3655" y="5766"/>
                    <a:pt x="4127" y="5766"/>
                  </a:cubicBezTo>
                  <a:cubicBezTo>
                    <a:pt x="4600" y="5766"/>
                    <a:pt x="4946" y="6113"/>
                    <a:pt x="4946" y="6585"/>
                  </a:cubicBezTo>
                  <a:lnTo>
                    <a:pt x="4946" y="11437"/>
                  </a:lnTo>
                  <a:cubicBezTo>
                    <a:pt x="4946" y="12099"/>
                    <a:pt x="5514" y="12634"/>
                    <a:pt x="6175" y="12634"/>
                  </a:cubicBezTo>
                  <a:cubicBezTo>
                    <a:pt x="6837" y="12634"/>
                    <a:pt x="7404" y="12099"/>
                    <a:pt x="7404" y="11437"/>
                  </a:cubicBezTo>
                  <a:lnTo>
                    <a:pt x="7404" y="10586"/>
                  </a:lnTo>
                  <a:cubicBezTo>
                    <a:pt x="7404" y="10366"/>
                    <a:pt x="7215" y="10208"/>
                    <a:pt x="6994" y="10208"/>
                  </a:cubicBezTo>
                  <a:cubicBezTo>
                    <a:pt x="6805" y="10208"/>
                    <a:pt x="6616" y="10397"/>
                    <a:pt x="6616" y="10586"/>
                  </a:cubicBezTo>
                  <a:lnTo>
                    <a:pt x="6616" y="11437"/>
                  </a:lnTo>
                  <a:cubicBezTo>
                    <a:pt x="6616" y="11658"/>
                    <a:pt x="6427" y="11815"/>
                    <a:pt x="6175" y="11815"/>
                  </a:cubicBezTo>
                  <a:cubicBezTo>
                    <a:pt x="5955" y="11815"/>
                    <a:pt x="5797" y="11626"/>
                    <a:pt x="5797" y="11437"/>
                  </a:cubicBezTo>
                  <a:lnTo>
                    <a:pt x="5797" y="6585"/>
                  </a:lnTo>
                  <a:cubicBezTo>
                    <a:pt x="5797" y="6113"/>
                    <a:pt x="6144" y="5766"/>
                    <a:pt x="6616" y="5766"/>
                  </a:cubicBezTo>
                  <a:cubicBezTo>
                    <a:pt x="7089" y="5766"/>
                    <a:pt x="7435" y="6113"/>
                    <a:pt x="7435" y="6585"/>
                  </a:cubicBezTo>
                  <a:cubicBezTo>
                    <a:pt x="7435" y="6806"/>
                    <a:pt x="7624" y="6963"/>
                    <a:pt x="7876" y="6963"/>
                  </a:cubicBezTo>
                  <a:cubicBezTo>
                    <a:pt x="8097" y="6963"/>
                    <a:pt x="8255" y="6774"/>
                    <a:pt x="8255" y="6585"/>
                  </a:cubicBezTo>
                  <a:cubicBezTo>
                    <a:pt x="8255" y="6113"/>
                    <a:pt x="8633" y="5766"/>
                    <a:pt x="9105" y="5766"/>
                  </a:cubicBezTo>
                  <a:cubicBezTo>
                    <a:pt x="9578" y="5766"/>
                    <a:pt x="9924" y="6113"/>
                    <a:pt x="9924" y="6585"/>
                  </a:cubicBezTo>
                  <a:cubicBezTo>
                    <a:pt x="9924" y="6806"/>
                    <a:pt x="10113" y="6963"/>
                    <a:pt x="10302" y="6963"/>
                  </a:cubicBezTo>
                  <a:cubicBezTo>
                    <a:pt x="10523" y="6963"/>
                    <a:pt x="10743" y="6774"/>
                    <a:pt x="10743" y="6585"/>
                  </a:cubicBezTo>
                  <a:lnTo>
                    <a:pt x="10743" y="6176"/>
                  </a:lnTo>
                  <a:cubicBezTo>
                    <a:pt x="10743" y="3340"/>
                    <a:pt x="8538" y="1041"/>
                    <a:pt x="5797" y="820"/>
                  </a:cubicBezTo>
                  <a:lnTo>
                    <a:pt x="5797" y="410"/>
                  </a:lnTo>
                  <a:cubicBezTo>
                    <a:pt x="5797" y="158"/>
                    <a:pt x="5577" y="1"/>
                    <a:pt x="53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1043" name="Google Shape;1043;p38"/>
          <p:cNvGrpSpPr/>
          <p:nvPr/>
        </p:nvGrpSpPr>
        <p:grpSpPr>
          <a:xfrm>
            <a:off x="9742593" y="6600260"/>
            <a:ext cx="769365" cy="767480"/>
            <a:chOff x="-59029025" y="3711650"/>
            <a:chExt cx="316650" cy="315875"/>
          </a:xfrm>
        </p:grpSpPr>
        <p:sp>
          <p:nvSpPr>
            <p:cNvPr id="1044" name="Google Shape;1044;p38"/>
            <p:cNvSpPr/>
            <p:nvPr/>
          </p:nvSpPr>
          <p:spPr>
            <a:xfrm>
              <a:off x="-59029025" y="371245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1229" y="0"/>
                  </a:moveTo>
                  <a:cubicBezTo>
                    <a:pt x="568" y="0"/>
                    <a:pt x="1" y="568"/>
                    <a:pt x="1" y="1229"/>
                  </a:cubicBezTo>
                  <a:cubicBezTo>
                    <a:pt x="1" y="1891"/>
                    <a:pt x="568" y="2458"/>
                    <a:pt x="1229" y="2458"/>
                  </a:cubicBezTo>
                  <a:cubicBezTo>
                    <a:pt x="1419" y="2458"/>
                    <a:pt x="1576" y="2426"/>
                    <a:pt x="1734" y="2332"/>
                  </a:cubicBezTo>
                  <a:lnTo>
                    <a:pt x="2206" y="2804"/>
                  </a:lnTo>
                  <a:cubicBezTo>
                    <a:pt x="2458" y="2489"/>
                    <a:pt x="2584" y="2426"/>
                    <a:pt x="2805" y="2206"/>
                  </a:cubicBezTo>
                  <a:lnTo>
                    <a:pt x="2332" y="1733"/>
                  </a:lnTo>
                  <a:cubicBezTo>
                    <a:pt x="2427" y="1576"/>
                    <a:pt x="2458" y="1387"/>
                    <a:pt x="2458" y="1229"/>
                  </a:cubicBezTo>
                  <a:cubicBezTo>
                    <a:pt x="2458" y="568"/>
                    <a:pt x="1923" y="0"/>
                    <a:pt x="12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5" name="Google Shape;1045;p38"/>
            <p:cNvSpPr/>
            <p:nvPr/>
          </p:nvSpPr>
          <p:spPr>
            <a:xfrm>
              <a:off x="-58782500" y="3958175"/>
              <a:ext cx="70125" cy="69350"/>
            </a:xfrm>
            <a:custGeom>
              <a:avLst/>
              <a:gdLst/>
              <a:ahLst/>
              <a:cxnLst/>
              <a:rect l="l" t="t" r="r" b="b"/>
              <a:pathLst>
                <a:path w="2805" h="2774" extrusionOk="0">
                  <a:moveTo>
                    <a:pt x="599" y="1"/>
                  </a:moveTo>
                  <a:cubicBezTo>
                    <a:pt x="379" y="222"/>
                    <a:pt x="316" y="316"/>
                    <a:pt x="1" y="568"/>
                  </a:cubicBezTo>
                  <a:lnTo>
                    <a:pt x="473" y="1041"/>
                  </a:lnTo>
                  <a:cubicBezTo>
                    <a:pt x="379" y="1198"/>
                    <a:pt x="347" y="1387"/>
                    <a:pt x="347" y="1576"/>
                  </a:cubicBezTo>
                  <a:cubicBezTo>
                    <a:pt x="347" y="2238"/>
                    <a:pt x="914" y="2773"/>
                    <a:pt x="1576" y="2773"/>
                  </a:cubicBezTo>
                  <a:cubicBezTo>
                    <a:pt x="2238" y="2773"/>
                    <a:pt x="2805" y="2238"/>
                    <a:pt x="2805" y="1576"/>
                  </a:cubicBezTo>
                  <a:cubicBezTo>
                    <a:pt x="2805" y="883"/>
                    <a:pt x="2238" y="348"/>
                    <a:pt x="1576" y="348"/>
                  </a:cubicBezTo>
                  <a:cubicBezTo>
                    <a:pt x="1387" y="348"/>
                    <a:pt x="1230" y="379"/>
                    <a:pt x="1072" y="474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6" name="Google Shape;1046;p38"/>
            <p:cNvSpPr/>
            <p:nvPr/>
          </p:nvSpPr>
          <p:spPr>
            <a:xfrm>
              <a:off x="-58782500" y="371165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1576" y="1"/>
                  </a:moveTo>
                  <a:cubicBezTo>
                    <a:pt x="914" y="1"/>
                    <a:pt x="347" y="568"/>
                    <a:pt x="347" y="1230"/>
                  </a:cubicBezTo>
                  <a:cubicBezTo>
                    <a:pt x="347" y="1419"/>
                    <a:pt x="379" y="1576"/>
                    <a:pt x="473" y="1734"/>
                  </a:cubicBezTo>
                  <a:lnTo>
                    <a:pt x="1" y="2206"/>
                  </a:lnTo>
                  <a:cubicBezTo>
                    <a:pt x="284" y="2458"/>
                    <a:pt x="347" y="2521"/>
                    <a:pt x="599" y="2805"/>
                  </a:cubicBezTo>
                  <a:lnTo>
                    <a:pt x="1072" y="2332"/>
                  </a:lnTo>
                  <a:cubicBezTo>
                    <a:pt x="1230" y="2395"/>
                    <a:pt x="1419" y="2458"/>
                    <a:pt x="1576" y="2458"/>
                  </a:cubicBezTo>
                  <a:cubicBezTo>
                    <a:pt x="2238" y="2458"/>
                    <a:pt x="2805" y="1891"/>
                    <a:pt x="2805" y="1230"/>
                  </a:cubicBezTo>
                  <a:cubicBezTo>
                    <a:pt x="2805" y="568"/>
                    <a:pt x="2238" y="1"/>
                    <a:pt x="157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7" name="Google Shape;1047;p38"/>
            <p:cNvSpPr/>
            <p:nvPr/>
          </p:nvSpPr>
          <p:spPr>
            <a:xfrm>
              <a:off x="-58911650" y="3880200"/>
              <a:ext cx="79550" cy="30750"/>
            </a:xfrm>
            <a:custGeom>
              <a:avLst/>
              <a:gdLst/>
              <a:ahLst/>
              <a:cxnLst/>
              <a:rect l="l" t="t" r="r" b="b"/>
              <a:pathLst>
                <a:path w="3182" h="1230" extrusionOk="0">
                  <a:moveTo>
                    <a:pt x="1607" y="1"/>
                  </a:moveTo>
                  <a:cubicBezTo>
                    <a:pt x="819" y="1"/>
                    <a:pt x="189" y="505"/>
                    <a:pt x="0" y="1230"/>
                  </a:cubicBezTo>
                  <a:lnTo>
                    <a:pt x="3182" y="1230"/>
                  </a:lnTo>
                  <a:cubicBezTo>
                    <a:pt x="3025" y="537"/>
                    <a:pt x="2394" y="1"/>
                    <a:pt x="16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8" name="Google Shape;1048;p38"/>
            <p:cNvSpPr/>
            <p:nvPr/>
          </p:nvSpPr>
          <p:spPr>
            <a:xfrm>
              <a:off x="-58891975" y="3818000"/>
              <a:ext cx="41775" cy="41750"/>
            </a:xfrm>
            <a:custGeom>
              <a:avLst/>
              <a:gdLst/>
              <a:ahLst/>
              <a:cxnLst/>
              <a:rect l="l" t="t" r="r" b="b"/>
              <a:pathLst>
                <a:path w="1671" h="1670" extrusionOk="0">
                  <a:moveTo>
                    <a:pt x="851" y="0"/>
                  </a:moveTo>
                  <a:cubicBezTo>
                    <a:pt x="379" y="0"/>
                    <a:pt x="1" y="378"/>
                    <a:pt x="1" y="819"/>
                  </a:cubicBezTo>
                  <a:cubicBezTo>
                    <a:pt x="1" y="1292"/>
                    <a:pt x="379" y="1670"/>
                    <a:pt x="851" y="1670"/>
                  </a:cubicBezTo>
                  <a:cubicBezTo>
                    <a:pt x="1292" y="1670"/>
                    <a:pt x="1670" y="1292"/>
                    <a:pt x="1670" y="819"/>
                  </a:cubicBezTo>
                  <a:cubicBezTo>
                    <a:pt x="1670" y="378"/>
                    <a:pt x="1292" y="0"/>
                    <a:pt x="8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9" name="Google Shape;1049;p38"/>
            <p:cNvSpPr/>
            <p:nvPr/>
          </p:nvSpPr>
          <p:spPr>
            <a:xfrm>
              <a:off x="-58983325" y="3755775"/>
              <a:ext cx="227625" cy="226850"/>
            </a:xfrm>
            <a:custGeom>
              <a:avLst/>
              <a:gdLst/>
              <a:ahLst/>
              <a:cxnLst/>
              <a:rect l="l" t="t" r="r" b="b"/>
              <a:pathLst>
                <a:path w="9105" h="9074" extrusionOk="0">
                  <a:moveTo>
                    <a:pt x="4537" y="1701"/>
                  </a:moveTo>
                  <a:cubicBezTo>
                    <a:pt x="5419" y="1701"/>
                    <a:pt x="6175" y="2458"/>
                    <a:pt x="6175" y="3371"/>
                  </a:cubicBezTo>
                  <a:cubicBezTo>
                    <a:pt x="6175" y="3781"/>
                    <a:pt x="6018" y="4190"/>
                    <a:pt x="5702" y="4505"/>
                  </a:cubicBezTo>
                  <a:cubicBezTo>
                    <a:pt x="6459" y="4946"/>
                    <a:pt x="6994" y="5734"/>
                    <a:pt x="6994" y="6679"/>
                  </a:cubicBezTo>
                  <a:cubicBezTo>
                    <a:pt x="6963" y="6868"/>
                    <a:pt x="6805" y="7057"/>
                    <a:pt x="6585" y="7057"/>
                  </a:cubicBezTo>
                  <a:lnTo>
                    <a:pt x="2426" y="7057"/>
                  </a:lnTo>
                  <a:cubicBezTo>
                    <a:pt x="2205" y="7057"/>
                    <a:pt x="2048" y="6868"/>
                    <a:pt x="2048" y="6679"/>
                  </a:cubicBezTo>
                  <a:cubicBezTo>
                    <a:pt x="2048" y="5734"/>
                    <a:pt x="2552" y="4946"/>
                    <a:pt x="3340" y="4505"/>
                  </a:cubicBezTo>
                  <a:cubicBezTo>
                    <a:pt x="3056" y="4190"/>
                    <a:pt x="2867" y="3781"/>
                    <a:pt x="2867" y="3371"/>
                  </a:cubicBezTo>
                  <a:cubicBezTo>
                    <a:pt x="2867" y="2458"/>
                    <a:pt x="3623" y="1701"/>
                    <a:pt x="4537" y="1701"/>
                  </a:cubicBezTo>
                  <a:close/>
                  <a:moveTo>
                    <a:pt x="4537" y="0"/>
                  </a:moveTo>
                  <a:cubicBezTo>
                    <a:pt x="2016" y="0"/>
                    <a:pt x="0" y="2048"/>
                    <a:pt x="0" y="4537"/>
                  </a:cubicBezTo>
                  <a:cubicBezTo>
                    <a:pt x="0" y="7057"/>
                    <a:pt x="2048" y="9074"/>
                    <a:pt x="4537" y="9074"/>
                  </a:cubicBezTo>
                  <a:cubicBezTo>
                    <a:pt x="7057" y="9074"/>
                    <a:pt x="9042" y="7026"/>
                    <a:pt x="9042" y="4537"/>
                  </a:cubicBezTo>
                  <a:cubicBezTo>
                    <a:pt x="9105" y="2017"/>
                    <a:pt x="7057" y="0"/>
                    <a:pt x="453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50" name="Google Shape;1050;p38"/>
            <p:cNvSpPr/>
            <p:nvPr/>
          </p:nvSpPr>
          <p:spPr>
            <a:xfrm>
              <a:off x="-59029025" y="3956600"/>
              <a:ext cx="70900" cy="70925"/>
            </a:xfrm>
            <a:custGeom>
              <a:avLst/>
              <a:gdLst/>
              <a:ahLst/>
              <a:cxnLst/>
              <a:rect l="l" t="t" r="r" b="b"/>
              <a:pathLst>
                <a:path w="2836" h="2837" extrusionOk="0">
                  <a:moveTo>
                    <a:pt x="2269" y="1"/>
                  </a:moveTo>
                  <a:lnTo>
                    <a:pt x="1734" y="537"/>
                  </a:lnTo>
                  <a:cubicBezTo>
                    <a:pt x="1576" y="442"/>
                    <a:pt x="1387" y="411"/>
                    <a:pt x="1229" y="411"/>
                  </a:cubicBezTo>
                  <a:cubicBezTo>
                    <a:pt x="568" y="411"/>
                    <a:pt x="1" y="946"/>
                    <a:pt x="1" y="1639"/>
                  </a:cubicBezTo>
                  <a:cubicBezTo>
                    <a:pt x="1" y="2301"/>
                    <a:pt x="568" y="2836"/>
                    <a:pt x="1229" y="2836"/>
                  </a:cubicBezTo>
                  <a:cubicBezTo>
                    <a:pt x="1891" y="2836"/>
                    <a:pt x="2458" y="2301"/>
                    <a:pt x="2458" y="1639"/>
                  </a:cubicBezTo>
                  <a:cubicBezTo>
                    <a:pt x="2458" y="1419"/>
                    <a:pt x="2427" y="1261"/>
                    <a:pt x="2332" y="1104"/>
                  </a:cubicBezTo>
                  <a:lnTo>
                    <a:pt x="2836" y="600"/>
                  </a:lnTo>
                  <a:cubicBezTo>
                    <a:pt x="2584" y="379"/>
                    <a:pt x="2490" y="285"/>
                    <a:pt x="22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sp>
        <p:nvSpPr>
          <p:cNvPr id="1054" name="Google Shape;1054;p38"/>
          <p:cNvSpPr txBox="1"/>
          <p:nvPr/>
        </p:nvSpPr>
        <p:spPr>
          <a:xfrm>
            <a:off x="5748435" y="2402086"/>
            <a:ext cx="8327319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Substitution —  </a:t>
            </a:r>
            <a:r>
              <a:rPr lang="en-US" sz="3414" dirty="0" err="1">
                <a:latin typeface="Arial" panose="020B0604020202020204" pitchFamily="34" charset="0"/>
                <a:cs typeface="Arial" panose="020B0604020202020204" pitchFamily="34" charset="0"/>
              </a:rPr>
              <a:t>almashtirish</a:t>
            </a:r>
            <a:endParaRPr sz="3414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1055" name="Google Shape;1055;p38"/>
          <p:cNvSpPr txBox="1"/>
          <p:nvPr/>
        </p:nvSpPr>
        <p:spPr>
          <a:xfrm>
            <a:off x="9909218" y="4371308"/>
            <a:ext cx="6491520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Augmentation — </a:t>
            </a:r>
            <a:r>
              <a:rPr lang="en-US" sz="3414" dirty="0" err="1">
                <a:latin typeface="Arial" panose="020B0604020202020204" pitchFamily="34" charset="0"/>
                <a:cs typeface="Arial" panose="020B0604020202020204" pitchFamily="34" charset="0"/>
              </a:rPr>
              <a:t>Yaxshilash</a:t>
            </a:r>
            <a:endParaRPr sz="3414" dirty="0">
              <a:solidFill>
                <a:schemeClr val="dk1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1056" name="Google Shape;1056;p38"/>
          <p:cNvSpPr txBox="1"/>
          <p:nvPr/>
        </p:nvSpPr>
        <p:spPr>
          <a:xfrm>
            <a:off x="1481010" y="6342683"/>
            <a:ext cx="7816846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 algn="r">
              <a:lnSpc>
                <a:spcPct val="115000"/>
              </a:lnSpc>
            </a:pP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Modification – </a:t>
            </a:r>
            <a:r>
              <a:rPr lang="en-US" sz="3414" dirty="0" err="1">
                <a:latin typeface="Arial" panose="020B0604020202020204" pitchFamily="34" charset="0"/>
                <a:cs typeface="Arial" panose="020B0604020202020204" pitchFamily="34" charset="0"/>
              </a:rPr>
              <a:t>Mukammalashtirish</a:t>
            </a: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3414" dirty="0">
              <a:solidFill>
                <a:schemeClr val="dk1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1057" name="Google Shape;1057;p38"/>
          <p:cNvSpPr txBox="1"/>
          <p:nvPr/>
        </p:nvSpPr>
        <p:spPr>
          <a:xfrm>
            <a:off x="5742664" y="8308598"/>
            <a:ext cx="7615912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 algn="r">
              <a:lnSpc>
                <a:spcPct val="115000"/>
              </a:lnSpc>
            </a:pP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Redefinition – </a:t>
            </a:r>
            <a:r>
              <a:rPr lang="en-US" sz="3414" dirty="0" err="1"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14" dirty="0" err="1"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414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36" name="Google Shape;1029;p38">
            <a:extLst>
              <a:ext uri="{FF2B5EF4-FFF2-40B4-BE49-F238E27FC236}">
                <a16:creationId xmlns:a16="http://schemas.microsoft.com/office/drawing/2014/main" xmlns="" id="{10CD130D-F3D4-4484-B5D8-FF8B9ECF9843}"/>
              </a:ext>
            </a:extLst>
          </p:cNvPr>
          <p:cNvSpPr txBox="1"/>
          <p:nvPr/>
        </p:nvSpPr>
        <p:spPr>
          <a:xfrm>
            <a:off x="7392559" y="4523558"/>
            <a:ext cx="1562370" cy="1211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r>
              <a:rPr lang="en-US" sz="9390" b="1" dirty="0">
                <a:latin typeface="Arial Black" panose="020B0A04020102020204" pitchFamily="34" charset="0"/>
                <a:ea typeface="Fira Sans"/>
                <a:cs typeface="Fira Sans"/>
                <a:sym typeface="Fira Sans"/>
              </a:rPr>
              <a:t>A</a:t>
            </a:r>
            <a:endParaRPr sz="9390" b="1" dirty="0">
              <a:latin typeface="Arial Black" panose="020B0A04020102020204" pitchFamily="34" charset="0"/>
              <a:ea typeface="Fira Sans"/>
              <a:cs typeface="Fira Sans"/>
              <a:sym typeface="Fira Sans"/>
            </a:endParaRPr>
          </a:p>
        </p:txBody>
      </p:sp>
      <p:sp>
        <p:nvSpPr>
          <p:cNvPr id="37" name="Google Shape;1029;p38">
            <a:extLst>
              <a:ext uri="{FF2B5EF4-FFF2-40B4-BE49-F238E27FC236}">
                <a16:creationId xmlns:a16="http://schemas.microsoft.com/office/drawing/2014/main" xmlns="" id="{EBA66A94-EF64-40AD-A151-861D9685E0EE}"/>
              </a:ext>
            </a:extLst>
          </p:cNvPr>
          <p:cNvSpPr txBox="1"/>
          <p:nvPr/>
        </p:nvSpPr>
        <p:spPr>
          <a:xfrm>
            <a:off x="11557254" y="6450031"/>
            <a:ext cx="1562370" cy="1211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r>
              <a:rPr lang="en-US" sz="9390" b="1" dirty="0">
                <a:latin typeface="Arial Black" panose="020B0A04020102020204" pitchFamily="34" charset="0"/>
                <a:ea typeface="Fira Sans"/>
                <a:cs typeface="Fira Sans"/>
                <a:sym typeface="Fira Sans"/>
              </a:rPr>
              <a:t>M</a:t>
            </a:r>
            <a:endParaRPr sz="9390" b="1" dirty="0">
              <a:latin typeface="Arial Black" panose="020B0A04020102020204" pitchFamily="34" charset="0"/>
              <a:ea typeface="Fira Sans"/>
              <a:cs typeface="Fira Sans"/>
              <a:sym typeface="Fira Sans"/>
            </a:endParaRPr>
          </a:p>
        </p:txBody>
      </p:sp>
      <p:sp>
        <p:nvSpPr>
          <p:cNvPr id="38" name="Google Shape;1029;p38">
            <a:extLst>
              <a:ext uri="{FF2B5EF4-FFF2-40B4-BE49-F238E27FC236}">
                <a16:creationId xmlns:a16="http://schemas.microsoft.com/office/drawing/2014/main" xmlns="" id="{16EE85A1-C45C-4BA1-A6BD-71FFA50785C7}"/>
              </a:ext>
            </a:extLst>
          </p:cNvPr>
          <p:cNvSpPr txBox="1"/>
          <p:nvPr/>
        </p:nvSpPr>
        <p:spPr>
          <a:xfrm>
            <a:off x="15705680" y="8383966"/>
            <a:ext cx="1562370" cy="1211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r>
              <a:rPr lang="en-US" sz="9390" b="1" dirty="0">
                <a:latin typeface="Arial Black" panose="020B0A04020102020204" pitchFamily="34" charset="0"/>
                <a:ea typeface="Fira Sans"/>
                <a:cs typeface="Fira Sans"/>
                <a:sym typeface="Fira Sans"/>
              </a:rPr>
              <a:t>R</a:t>
            </a:r>
            <a:endParaRPr sz="9390" b="1" dirty="0">
              <a:latin typeface="Arial Black" panose="020B0A04020102020204" pitchFamily="34" charset="0"/>
              <a:ea typeface="Fira Sans"/>
              <a:cs typeface="Fira Sans"/>
              <a:sym typeface="Fira San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12319041" y="495062"/>
            <a:ext cx="5253156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44018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ru-RU" sz="252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sp>
        <p:nvSpPr>
          <p:cNvPr id="85" name="Rectangle 80"/>
          <p:cNvSpPr>
            <a:spLocks noChangeArrowheads="1"/>
          </p:cNvSpPr>
          <p:nvPr/>
        </p:nvSpPr>
        <p:spPr bwMode="auto">
          <a:xfrm>
            <a:off x="12351773" y="353906"/>
            <a:ext cx="5605477" cy="86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44018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uz-Cyrl-UZ" altLang="ru-RU" sz="252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A.Avloniy Nomidagi ilmiy-tatqiqot instituti</a:t>
            </a:r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xmlns="" id="{51F6B2C7-9FD0-4371-92E9-D738C810A31C}"/>
              </a:ext>
            </a:extLst>
          </p:cNvPr>
          <p:cNvSpPr txBox="1"/>
          <p:nvPr/>
        </p:nvSpPr>
        <p:spPr>
          <a:xfrm>
            <a:off x="1811288" y="2859133"/>
            <a:ext cx="10225447" cy="600885"/>
          </a:xfrm>
          <a:prstGeom prst="rect">
            <a:avLst/>
          </a:prstGeom>
        </p:spPr>
        <p:txBody>
          <a:bodyPr vert="horz" wrap="square" lIns="0" tIns="19002" rIns="0" bIns="0" rtlCol="0">
            <a:spAutoFit/>
          </a:bodyPr>
          <a:lstStyle/>
          <a:p>
            <a:pPr marL="20003" algn="just" defTabSz="1440180">
              <a:spcBef>
                <a:spcPts val="150"/>
              </a:spcBef>
              <a:tabLst>
                <a:tab pos="640080" algn="l"/>
              </a:tabLst>
              <a:defRPr/>
            </a:pPr>
            <a:r>
              <a:rPr lang="uz-Latn-UZ" sz="3780" b="1" dirty="0">
                <a:solidFill>
                  <a:prstClr val="black"/>
                </a:solidFill>
                <a:latin typeface="Arial"/>
              </a:rPr>
              <a:t>     </a:t>
            </a:r>
            <a:endParaRPr sz="378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50" name="Rectangle 46">
            <a:extLst>
              <a:ext uri="{FF2B5EF4-FFF2-40B4-BE49-F238E27FC236}">
                <a16:creationId xmlns:a16="http://schemas.microsoft.com/office/drawing/2014/main" xmlns="" id="{F81DEE8E-D4D7-4A8B-81AA-D9BDF111E4C4}"/>
              </a:ext>
            </a:extLst>
          </p:cNvPr>
          <p:cNvSpPr/>
          <p:nvPr/>
        </p:nvSpPr>
        <p:spPr bwMode="auto">
          <a:xfrm>
            <a:off x="7454598" y="7119362"/>
            <a:ext cx="2253935" cy="2153601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2700">
            <a:noFill/>
            <a:round/>
            <a:headEnd/>
            <a:tailEnd/>
          </a:ln>
          <a:scene3d>
            <a:camera prst="isometricTopUp">
              <a:rot lat="19334319" lon="18553889" rev="3806096"/>
            </a:camera>
            <a:lightRig rig="threePt" dir="t"/>
          </a:scene3d>
          <a:sp3d prstMaterial="matte">
            <a:bevelT w="0" h="355600"/>
            <a:bevelB w="0" h="0"/>
          </a:sp3d>
        </p:spPr>
        <p:txBody>
          <a:bodyPr rtlCol="0" anchor="ctr"/>
          <a:lstStyle/>
          <a:p>
            <a:pPr algn="ctr" defTabSz="1440180">
              <a:defRPr/>
            </a:pPr>
            <a:endParaRPr lang="en-US" sz="2835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Rectangle 54">
            <a:extLst>
              <a:ext uri="{FF2B5EF4-FFF2-40B4-BE49-F238E27FC236}">
                <a16:creationId xmlns:a16="http://schemas.microsoft.com/office/drawing/2014/main" xmlns="" id="{701724D3-6FE5-4793-B095-7B19E04B1C55}"/>
              </a:ext>
            </a:extLst>
          </p:cNvPr>
          <p:cNvSpPr/>
          <p:nvPr/>
        </p:nvSpPr>
        <p:spPr bwMode="auto">
          <a:xfrm>
            <a:off x="8737541" y="6058110"/>
            <a:ext cx="2253935" cy="215360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12700">
            <a:noFill/>
            <a:round/>
            <a:headEnd/>
            <a:tailEnd/>
          </a:ln>
          <a:scene3d>
            <a:camera prst="isometricTopUp">
              <a:rot lat="19334319" lon="18553889" rev="3806096"/>
            </a:camera>
            <a:lightRig rig="threePt" dir="t"/>
          </a:scene3d>
          <a:sp3d prstMaterial="matte">
            <a:bevelT w="0" h="355600"/>
            <a:bevelB w="0" h="0"/>
          </a:sp3d>
        </p:spPr>
        <p:txBody>
          <a:bodyPr rtlCol="0" anchor="ctr"/>
          <a:lstStyle/>
          <a:p>
            <a:pPr algn="ctr" defTabSz="1440180">
              <a:defRPr/>
            </a:pPr>
            <a:endParaRPr lang="en-US" sz="2835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Rectangle 62">
            <a:extLst>
              <a:ext uri="{FF2B5EF4-FFF2-40B4-BE49-F238E27FC236}">
                <a16:creationId xmlns:a16="http://schemas.microsoft.com/office/drawing/2014/main" xmlns="" id="{3571979B-38EB-457C-A745-415EDF983E10}"/>
              </a:ext>
            </a:extLst>
          </p:cNvPr>
          <p:cNvSpPr/>
          <p:nvPr/>
        </p:nvSpPr>
        <p:spPr bwMode="auto">
          <a:xfrm>
            <a:off x="10018470" y="4910805"/>
            <a:ext cx="2253935" cy="215360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2700">
            <a:noFill/>
            <a:round/>
            <a:headEnd/>
            <a:tailEnd/>
          </a:ln>
          <a:scene3d>
            <a:camera prst="isometricTopUp">
              <a:rot lat="19334319" lon="18553889" rev="3806096"/>
            </a:camera>
            <a:lightRig rig="threePt" dir="t"/>
          </a:scene3d>
          <a:sp3d prstMaterial="matte">
            <a:bevelT w="0" h="355600"/>
            <a:bevelB w="0" h="0"/>
          </a:sp3d>
        </p:spPr>
        <p:txBody>
          <a:bodyPr rtlCol="0" anchor="ctr"/>
          <a:lstStyle/>
          <a:p>
            <a:pPr algn="ctr" defTabSz="1440180">
              <a:defRPr/>
            </a:pPr>
            <a:endParaRPr lang="en-US" sz="2835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Rectangle 63">
            <a:extLst>
              <a:ext uri="{FF2B5EF4-FFF2-40B4-BE49-F238E27FC236}">
                <a16:creationId xmlns:a16="http://schemas.microsoft.com/office/drawing/2014/main" xmlns="" id="{22E3A116-837B-4EEF-977E-D388021D34D9}"/>
              </a:ext>
            </a:extLst>
          </p:cNvPr>
          <p:cNvSpPr/>
          <p:nvPr/>
        </p:nvSpPr>
        <p:spPr bwMode="auto">
          <a:xfrm>
            <a:off x="11336765" y="3835695"/>
            <a:ext cx="2253935" cy="21536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noFill/>
            <a:round/>
            <a:headEnd/>
            <a:tailEnd/>
          </a:ln>
          <a:scene3d>
            <a:camera prst="isometricTopUp">
              <a:rot lat="19334319" lon="18553889" rev="3806096"/>
            </a:camera>
            <a:lightRig rig="threePt" dir="t"/>
          </a:scene3d>
          <a:sp3d prstMaterial="matte">
            <a:bevelT w="0" h="355600"/>
            <a:bevelB w="0" h="0"/>
          </a:sp3d>
        </p:spPr>
        <p:txBody>
          <a:bodyPr rtlCol="0" anchor="ctr"/>
          <a:lstStyle/>
          <a:p>
            <a:pPr algn="ctr" defTabSz="1440180">
              <a:defRPr/>
            </a:pPr>
            <a:endParaRPr lang="en-US" sz="2835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Arrow: Up 64">
            <a:extLst>
              <a:ext uri="{FF2B5EF4-FFF2-40B4-BE49-F238E27FC236}">
                <a16:creationId xmlns:a16="http://schemas.microsoft.com/office/drawing/2014/main" xmlns="" id="{5056F695-4544-4C70-BDCF-74A4FF98F25E}"/>
              </a:ext>
            </a:extLst>
          </p:cNvPr>
          <p:cNvSpPr/>
          <p:nvPr/>
        </p:nvSpPr>
        <p:spPr bwMode="auto">
          <a:xfrm>
            <a:off x="11369067" y="1748531"/>
            <a:ext cx="3784894" cy="2931023"/>
          </a:xfrm>
          <a:prstGeom prst="upArrow">
            <a:avLst>
              <a:gd name="adj1" fmla="val 60632"/>
              <a:gd name="adj2" fmla="val 53514"/>
            </a:avLst>
          </a:prstGeom>
          <a:solidFill>
            <a:srgbClr val="F9D963"/>
          </a:solidFill>
          <a:ln w="12700">
            <a:noFill/>
            <a:round/>
            <a:headEnd/>
            <a:tailEnd/>
          </a:ln>
          <a:scene3d>
            <a:camera prst="isometricOffAxis2Left">
              <a:rot lat="1608930" lon="2890398" rev="0"/>
            </a:camera>
            <a:lightRig rig="flood" dir="t"/>
          </a:scene3d>
          <a:sp3d prstMaterial="matte">
            <a:bevelT w="0" h="393700"/>
            <a:bevelB w="0" h="0"/>
          </a:sp3d>
        </p:spPr>
        <p:txBody>
          <a:bodyPr rtlCol="0" anchor="ctr"/>
          <a:lstStyle/>
          <a:p>
            <a:pPr algn="ctr" defTabSz="1440180">
              <a:defRPr/>
            </a:pPr>
            <a:endParaRPr lang="en-US" sz="2835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Freeform: Shape 70">
            <a:extLst>
              <a:ext uri="{FF2B5EF4-FFF2-40B4-BE49-F238E27FC236}">
                <a16:creationId xmlns:a16="http://schemas.microsoft.com/office/drawing/2014/main" xmlns="" id="{796EE298-C116-4419-A22D-18D42A8FE942}"/>
              </a:ext>
            </a:extLst>
          </p:cNvPr>
          <p:cNvSpPr/>
          <p:nvPr/>
        </p:nvSpPr>
        <p:spPr>
          <a:xfrm>
            <a:off x="7910583" y="7588973"/>
            <a:ext cx="826958" cy="936657"/>
          </a:xfrm>
          <a:custGeom>
            <a:avLst/>
            <a:gdLst>
              <a:gd name="connsiteX0" fmla="*/ 612510 w 1060543"/>
              <a:gd name="connsiteY0" fmla="*/ 101502 h 709438"/>
              <a:gd name="connsiteX1" fmla="*/ 746089 w 1060543"/>
              <a:gd name="connsiteY1" fmla="*/ 117600 h 709438"/>
              <a:gd name="connsiteX2" fmla="*/ 831733 w 1060543"/>
              <a:gd name="connsiteY2" fmla="*/ 217305 h 709438"/>
              <a:gd name="connsiteX3" fmla="*/ 831733 w 1060543"/>
              <a:gd name="connsiteY3" fmla="*/ 658307 h 709438"/>
              <a:gd name="connsiteX4" fmla="*/ 780602 w 1060543"/>
              <a:gd name="connsiteY4" fmla="*/ 709438 h 709438"/>
              <a:gd name="connsiteX5" fmla="*/ 729472 w 1060543"/>
              <a:gd name="connsiteY5" fmla="*/ 658307 h 709438"/>
              <a:gd name="connsiteX6" fmla="*/ 729472 w 1060543"/>
              <a:gd name="connsiteY6" fmla="*/ 325958 h 709438"/>
              <a:gd name="connsiteX7" fmla="*/ 477653 w 1060543"/>
              <a:gd name="connsiteY7" fmla="*/ 325958 h 709438"/>
              <a:gd name="connsiteX8" fmla="*/ 579915 w 1060543"/>
              <a:gd name="connsiteY8" fmla="*/ 398819 h 709438"/>
              <a:gd name="connsiteX9" fmla="*/ 595254 w 1060543"/>
              <a:gd name="connsiteY9" fmla="*/ 464011 h 709438"/>
              <a:gd name="connsiteX10" fmla="*/ 480210 w 1060543"/>
              <a:gd name="connsiteY10" fmla="*/ 681316 h 709438"/>
              <a:gd name="connsiteX11" fmla="*/ 435470 w 1060543"/>
              <a:gd name="connsiteY11" fmla="*/ 708160 h 709438"/>
              <a:gd name="connsiteX12" fmla="*/ 411183 w 1060543"/>
              <a:gd name="connsiteY12" fmla="*/ 701768 h 709438"/>
              <a:gd name="connsiteX13" fmla="*/ 389453 w 1060543"/>
              <a:gd name="connsiteY13" fmla="*/ 632742 h 709438"/>
              <a:gd name="connsiteX14" fmla="*/ 482766 w 1060543"/>
              <a:gd name="connsiteY14" fmla="*/ 455063 h 709438"/>
              <a:gd name="connsiteX15" fmla="*/ 344714 w 1060543"/>
              <a:gd name="connsiteY15" fmla="*/ 355358 h 709438"/>
              <a:gd name="connsiteX16" fmla="*/ 344714 w 1060543"/>
              <a:gd name="connsiteY16" fmla="*/ 541985 h 709438"/>
              <a:gd name="connsiteX17" fmla="*/ 315314 w 1060543"/>
              <a:gd name="connsiteY17" fmla="*/ 588003 h 709438"/>
              <a:gd name="connsiteX18" fmla="*/ 72442 w 1060543"/>
              <a:gd name="connsiteY18" fmla="*/ 703047 h 709438"/>
              <a:gd name="connsiteX19" fmla="*/ 50712 w 1060543"/>
              <a:gd name="connsiteY19" fmla="*/ 708160 h 709438"/>
              <a:gd name="connsiteX20" fmla="*/ 4694 w 1060543"/>
              <a:gd name="connsiteY20" fmla="*/ 678760 h 709438"/>
              <a:gd name="connsiteX21" fmla="*/ 28981 w 1060543"/>
              <a:gd name="connsiteY21" fmla="*/ 611012 h 709438"/>
              <a:gd name="connsiteX22" fmla="*/ 242452 w 1060543"/>
              <a:gd name="connsiteY22" fmla="*/ 510029 h 709438"/>
              <a:gd name="connsiteX23" fmla="*/ 242452 w 1060543"/>
              <a:gd name="connsiteY23" fmla="*/ 295280 h 709438"/>
              <a:gd name="connsiteX24" fmla="*/ 307644 w 1060543"/>
              <a:gd name="connsiteY24" fmla="*/ 191739 h 709438"/>
              <a:gd name="connsiteX25" fmla="*/ 612510 w 1060543"/>
              <a:gd name="connsiteY25" fmla="*/ 101502 h 709438"/>
              <a:gd name="connsiteX26" fmla="*/ 958281 w 1060543"/>
              <a:gd name="connsiteY26" fmla="*/ 0 h 709438"/>
              <a:gd name="connsiteX27" fmla="*/ 1060543 w 1060543"/>
              <a:gd name="connsiteY27" fmla="*/ 102262 h 709438"/>
              <a:gd name="connsiteX28" fmla="*/ 958281 w 1060543"/>
              <a:gd name="connsiteY28" fmla="*/ 204523 h 709438"/>
              <a:gd name="connsiteX29" fmla="*/ 856019 w 1060543"/>
              <a:gd name="connsiteY29" fmla="*/ 102262 h 709438"/>
              <a:gd name="connsiteX30" fmla="*/ 958281 w 1060543"/>
              <a:gd name="connsiteY30" fmla="*/ 0 h 709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60543" h="709438">
                <a:moveTo>
                  <a:pt x="612510" y="101502"/>
                </a:moveTo>
                <a:cubicBezTo>
                  <a:pt x="655492" y="100343"/>
                  <a:pt x="700391" y="104818"/>
                  <a:pt x="746089" y="117600"/>
                </a:cubicBezTo>
                <a:cubicBezTo>
                  <a:pt x="793385" y="125270"/>
                  <a:pt x="830455" y="167452"/>
                  <a:pt x="831733" y="217305"/>
                </a:cubicBezTo>
                <a:lnTo>
                  <a:pt x="831733" y="658307"/>
                </a:lnTo>
                <a:cubicBezTo>
                  <a:pt x="831733" y="686429"/>
                  <a:pt x="808724" y="709438"/>
                  <a:pt x="780602" y="709438"/>
                </a:cubicBezTo>
                <a:cubicBezTo>
                  <a:pt x="752480" y="709438"/>
                  <a:pt x="729472" y="686429"/>
                  <a:pt x="729472" y="658307"/>
                </a:cubicBezTo>
                <a:lnTo>
                  <a:pt x="729472" y="325958"/>
                </a:lnTo>
                <a:lnTo>
                  <a:pt x="477653" y="325958"/>
                </a:lnTo>
                <a:lnTo>
                  <a:pt x="579915" y="398819"/>
                </a:lnTo>
                <a:cubicBezTo>
                  <a:pt x="600367" y="412880"/>
                  <a:pt x="606758" y="441002"/>
                  <a:pt x="595254" y="464011"/>
                </a:cubicBezTo>
                <a:lnTo>
                  <a:pt x="480210" y="681316"/>
                </a:lnTo>
                <a:cubicBezTo>
                  <a:pt x="471262" y="697934"/>
                  <a:pt x="453366" y="708160"/>
                  <a:pt x="435470" y="708160"/>
                </a:cubicBezTo>
                <a:cubicBezTo>
                  <a:pt x="426523" y="708160"/>
                  <a:pt x="418853" y="705603"/>
                  <a:pt x="411183" y="701768"/>
                </a:cubicBezTo>
                <a:cubicBezTo>
                  <a:pt x="385618" y="688986"/>
                  <a:pt x="376670" y="658307"/>
                  <a:pt x="389453" y="632742"/>
                </a:cubicBezTo>
                <a:lnTo>
                  <a:pt x="482766" y="455063"/>
                </a:lnTo>
                <a:lnTo>
                  <a:pt x="344714" y="355358"/>
                </a:lnTo>
                <a:lnTo>
                  <a:pt x="344714" y="541985"/>
                </a:lnTo>
                <a:cubicBezTo>
                  <a:pt x="344714" y="561159"/>
                  <a:pt x="333209" y="579055"/>
                  <a:pt x="315314" y="588003"/>
                </a:cubicBezTo>
                <a:lnTo>
                  <a:pt x="72442" y="703047"/>
                </a:lnTo>
                <a:cubicBezTo>
                  <a:pt x="66051" y="706882"/>
                  <a:pt x="58381" y="708160"/>
                  <a:pt x="50712" y="708160"/>
                </a:cubicBezTo>
                <a:cubicBezTo>
                  <a:pt x="31538" y="708160"/>
                  <a:pt x="13642" y="696655"/>
                  <a:pt x="4694" y="678760"/>
                </a:cubicBezTo>
                <a:cubicBezTo>
                  <a:pt x="-6810" y="653194"/>
                  <a:pt x="3416" y="622516"/>
                  <a:pt x="28981" y="611012"/>
                </a:cubicBezTo>
                <a:lnTo>
                  <a:pt x="242452" y="510029"/>
                </a:lnTo>
                <a:lnTo>
                  <a:pt x="242452" y="295280"/>
                </a:lnTo>
                <a:cubicBezTo>
                  <a:pt x="242452" y="249261"/>
                  <a:pt x="269296" y="210913"/>
                  <a:pt x="307644" y="191739"/>
                </a:cubicBezTo>
                <a:cubicBezTo>
                  <a:pt x="371877" y="159144"/>
                  <a:pt x="483565" y="104977"/>
                  <a:pt x="612510" y="101502"/>
                </a:cubicBezTo>
                <a:close/>
                <a:moveTo>
                  <a:pt x="958281" y="0"/>
                </a:moveTo>
                <a:cubicBezTo>
                  <a:pt x="1014759" y="0"/>
                  <a:pt x="1060543" y="45784"/>
                  <a:pt x="1060543" y="102262"/>
                </a:cubicBezTo>
                <a:cubicBezTo>
                  <a:pt x="1060543" y="158740"/>
                  <a:pt x="1014759" y="204523"/>
                  <a:pt x="958281" y="204523"/>
                </a:cubicBezTo>
                <a:cubicBezTo>
                  <a:pt x="901803" y="204523"/>
                  <a:pt x="856019" y="158740"/>
                  <a:pt x="856019" y="102262"/>
                </a:cubicBezTo>
                <a:cubicBezTo>
                  <a:pt x="856019" y="45784"/>
                  <a:pt x="901803" y="0"/>
                  <a:pt x="958281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1440180">
              <a:defRPr/>
            </a:pPr>
            <a:endParaRPr lang="en-US" sz="2835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Freeform: Shape 71">
            <a:extLst>
              <a:ext uri="{FF2B5EF4-FFF2-40B4-BE49-F238E27FC236}">
                <a16:creationId xmlns:a16="http://schemas.microsoft.com/office/drawing/2014/main" xmlns="" id="{A8E863B5-C7D9-4217-B5F4-718A039A8A3C}"/>
              </a:ext>
            </a:extLst>
          </p:cNvPr>
          <p:cNvSpPr/>
          <p:nvPr/>
        </p:nvSpPr>
        <p:spPr>
          <a:xfrm>
            <a:off x="9237654" y="6586113"/>
            <a:ext cx="653464" cy="1002859"/>
          </a:xfrm>
          <a:custGeom>
            <a:avLst/>
            <a:gdLst>
              <a:gd name="connsiteX0" fmla="*/ 385108 w 716312"/>
              <a:gd name="connsiteY0" fmla="*/ 230088 h 1099310"/>
              <a:gd name="connsiteX1" fmla="*/ 474587 w 716312"/>
              <a:gd name="connsiteY1" fmla="*/ 283775 h 1099310"/>
              <a:gd name="connsiteX2" fmla="*/ 550004 w 716312"/>
              <a:gd name="connsiteY2" fmla="*/ 457619 h 1099310"/>
              <a:gd name="connsiteX3" fmla="*/ 681666 w 716312"/>
              <a:gd name="connsiteY3" fmla="*/ 501081 h 1099310"/>
              <a:gd name="connsiteX4" fmla="*/ 713622 w 716312"/>
              <a:gd name="connsiteY4" fmla="*/ 566273 h 1099310"/>
              <a:gd name="connsiteX5" fmla="*/ 665048 w 716312"/>
              <a:gd name="connsiteY5" fmla="*/ 600786 h 1099310"/>
              <a:gd name="connsiteX6" fmla="*/ 648431 w 716312"/>
              <a:gd name="connsiteY6" fmla="*/ 598230 h 1099310"/>
              <a:gd name="connsiteX7" fmla="*/ 495039 w 716312"/>
              <a:gd name="connsiteY7" fmla="*/ 547099 h 1099310"/>
              <a:gd name="connsiteX8" fmla="*/ 464360 w 716312"/>
              <a:gd name="connsiteY8" fmla="*/ 518977 h 1099310"/>
              <a:gd name="connsiteX9" fmla="*/ 440073 w 716312"/>
              <a:gd name="connsiteY9" fmla="*/ 462732 h 1099310"/>
              <a:gd name="connsiteX10" fmla="*/ 405560 w 716312"/>
              <a:gd name="connsiteY10" fmla="*/ 635299 h 1099310"/>
              <a:gd name="connsiteX11" fmla="*/ 529552 w 716312"/>
              <a:gd name="connsiteY11" fmla="*/ 726056 h 1099310"/>
              <a:gd name="connsiteX12" fmla="*/ 550004 w 716312"/>
              <a:gd name="connsiteY12" fmla="*/ 766961 h 1099310"/>
              <a:gd name="connsiteX13" fmla="*/ 550004 w 716312"/>
              <a:gd name="connsiteY13" fmla="*/ 1048179 h 1099310"/>
              <a:gd name="connsiteX14" fmla="*/ 498874 w 716312"/>
              <a:gd name="connsiteY14" fmla="*/ 1099310 h 1099310"/>
              <a:gd name="connsiteX15" fmla="*/ 447743 w 716312"/>
              <a:gd name="connsiteY15" fmla="*/ 1048179 h 1099310"/>
              <a:gd name="connsiteX16" fmla="*/ 447743 w 716312"/>
              <a:gd name="connsiteY16" fmla="*/ 792526 h 1099310"/>
              <a:gd name="connsiteX17" fmla="*/ 309689 w 716312"/>
              <a:gd name="connsiteY17" fmla="*/ 692821 h 1099310"/>
              <a:gd name="connsiteX18" fmla="*/ 279012 w 716312"/>
              <a:gd name="connsiteY18" fmla="*/ 841100 h 1099310"/>
              <a:gd name="connsiteX19" fmla="*/ 268786 w 716312"/>
              <a:gd name="connsiteY19" fmla="*/ 862831 h 1099310"/>
              <a:gd name="connsiteX20" fmla="*/ 89828 w 716312"/>
              <a:gd name="connsiteY20" fmla="*/ 1080136 h 1099310"/>
              <a:gd name="connsiteX21" fmla="*/ 50201 w 716312"/>
              <a:gd name="connsiteY21" fmla="*/ 1099310 h 1099310"/>
              <a:gd name="connsiteX22" fmla="*/ 18245 w 716312"/>
              <a:gd name="connsiteY22" fmla="*/ 1087805 h 1099310"/>
              <a:gd name="connsiteX23" fmla="*/ 11853 w 716312"/>
              <a:gd name="connsiteY23" fmla="*/ 1016222 h 1099310"/>
              <a:gd name="connsiteX24" fmla="*/ 183141 w 716312"/>
              <a:gd name="connsiteY24" fmla="*/ 807865 h 1099310"/>
              <a:gd name="connsiteX25" fmla="*/ 271342 w 716312"/>
              <a:gd name="connsiteY25" fmla="*/ 377089 h 1099310"/>
              <a:gd name="connsiteX26" fmla="*/ 217655 w 716312"/>
              <a:gd name="connsiteY26" fmla="*/ 397541 h 1099310"/>
              <a:gd name="connsiteX27" fmla="*/ 165245 w 716312"/>
              <a:gd name="connsiteY27" fmla="*/ 530481 h 1099310"/>
              <a:gd name="connsiteX28" fmla="*/ 117949 w 716312"/>
              <a:gd name="connsiteY28" fmla="*/ 562438 h 1099310"/>
              <a:gd name="connsiteX29" fmla="*/ 98775 w 716312"/>
              <a:gd name="connsiteY29" fmla="*/ 558603 h 1099310"/>
              <a:gd name="connsiteX30" fmla="*/ 70654 w 716312"/>
              <a:gd name="connsiteY30" fmla="*/ 492132 h 1099310"/>
              <a:gd name="connsiteX31" fmla="*/ 134567 w 716312"/>
              <a:gd name="connsiteY31" fmla="*/ 338741 h 1099310"/>
              <a:gd name="connsiteX32" fmla="*/ 162689 w 716312"/>
              <a:gd name="connsiteY32" fmla="*/ 310619 h 1099310"/>
              <a:gd name="connsiteX33" fmla="*/ 341646 w 716312"/>
              <a:gd name="connsiteY33" fmla="*/ 240314 h 1099310"/>
              <a:gd name="connsiteX34" fmla="*/ 385108 w 716312"/>
              <a:gd name="connsiteY34" fmla="*/ 230088 h 1099310"/>
              <a:gd name="connsiteX35" fmla="*/ 422178 w 716312"/>
              <a:gd name="connsiteY35" fmla="*/ 0 h 1099310"/>
              <a:gd name="connsiteX36" fmla="*/ 524440 w 716312"/>
              <a:gd name="connsiteY36" fmla="*/ 102261 h 1099310"/>
              <a:gd name="connsiteX37" fmla="*/ 422178 w 716312"/>
              <a:gd name="connsiteY37" fmla="*/ 204524 h 1099310"/>
              <a:gd name="connsiteX38" fmla="*/ 319916 w 716312"/>
              <a:gd name="connsiteY38" fmla="*/ 102261 h 1099310"/>
              <a:gd name="connsiteX39" fmla="*/ 422178 w 716312"/>
              <a:gd name="connsiteY39" fmla="*/ 0 h 109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716312" h="1099310">
                <a:moveTo>
                  <a:pt x="385108" y="230088"/>
                </a:moveTo>
                <a:cubicBezTo>
                  <a:pt x="423456" y="230088"/>
                  <a:pt x="456691" y="251819"/>
                  <a:pt x="474587" y="283775"/>
                </a:cubicBezTo>
                <a:cubicBezTo>
                  <a:pt x="477143" y="288888"/>
                  <a:pt x="550004" y="457619"/>
                  <a:pt x="550004" y="457619"/>
                </a:cubicBezTo>
                <a:lnTo>
                  <a:pt x="681666" y="501081"/>
                </a:lnTo>
                <a:cubicBezTo>
                  <a:pt x="708509" y="510029"/>
                  <a:pt x="722570" y="539429"/>
                  <a:pt x="713622" y="566273"/>
                </a:cubicBezTo>
                <a:cubicBezTo>
                  <a:pt x="705953" y="586725"/>
                  <a:pt x="686779" y="600786"/>
                  <a:pt x="665048" y="600786"/>
                </a:cubicBezTo>
                <a:cubicBezTo>
                  <a:pt x="658657" y="600786"/>
                  <a:pt x="653544" y="599508"/>
                  <a:pt x="648431" y="598230"/>
                </a:cubicBezTo>
                <a:lnTo>
                  <a:pt x="495039" y="547099"/>
                </a:lnTo>
                <a:cubicBezTo>
                  <a:pt x="480978" y="541986"/>
                  <a:pt x="470752" y="531760"/>
                  <a:pt x="464360" y="518977"/>
                </a:cubicBezTo>
                <a:lnTo>
                  <a:pt x="440073" y="462732"/>
                </a:lnTo>
                <a:lnTo>
                  <a:pt x="405560" y="635299"/>
                </a:lnTo>
                <a:lnTo>
                  <a:pt x="529552" y="726056"/>
                </a:lnTo>
                <a:cubicBezTo>
                  <a:pt x="542335" y="735004"/>
                  <a:pt x="550004" y="750343"/>
                  <a:pt x="550004" y="766961"/>
                </a:cubicBezTo>
                <a:lnTo>
                  <a:pt x="550004" y="1048179"/>
                </a:lnTo>
                <a:cubicBezTo>
                  <a:pt x="550004" y="1076301"/>
                  <a:pt x="526995" y="1099310"/>
                  <a:pt x="498874" y="1099310"/>
                </a:cubicBezTo>
                <a:cubicBezTo>
                  <a:pt x="470752" y="1099310"/>
                  <a:pt x="447743" y="1076301"/>
                  <a:pt x="447743" y="1048179"/>
                </a:cubicBezTo>
                <a:lnTo>
                  <a:pt x="447743" y="792526"/>
                </a:lnTo>
                <a:lnTo>
                  <a:pt x="309689" y="692821"/>
                </a:lnTo>
                <a:lnTo>
                  <a:pt x="279012" y="841100"/>
                </a:lnTo>
                <a:cubicBezTo>
                  <a:pt x="277734" y="848770"/>
                  <a:pt x="273899" y="856439"/>
                  <a:pt x="268786" y="862831"/>
                </a:cubicBezTo>
                <a:lnTo>
                  <a:pt x="89828" y="1080136"/>
                </a:lnTo>
                <a:cubicBezTo>
                  <a:pt x="79601" y="1092918"/>
                  <a:pt x="65541" y="1099310"/>
                  <a:pt x="50201" y="1099310"/>
                </a:cubicBezTo>
                <a:cubicBezTo>
                  <a:pt x="38697" y="1099310"/>
                  <a:pt x="27193" y="1095475"/>
                  <a:pt x="18245" y="1087805"/>
                </a:cubicBezTo>
                <a:cubicBezTo>
                  <a:pt x="-3486" y="1069910"/>
                  <a:pt x="-6042" y="1037953"/>
                  <a:pt x="11853" y="1016222"/>
                </a:cubicBezTo>
                <a:lnTo>
                  <a:pt x="183141" y="807865"/>
                </a:lnTo>
                <a:lnTo>
                  <a:pt x="271342" y="377089"/>
                </a:lnTo>
                <a:lnTo>
                  <a:pt x="217655" y="397541"/>
                </a:lnTo>
                <a:lnTo>
                  <a:pt x="165245" y="530481"/>
                </a:lnTo>
                <a:cubicBezTo>
                  <a:pt x="157576" y="550934"/>
                  <a:pt x="138402" y="562438"/>
                  <a:pt x="117949" y="562438"/>
                </a:cubicBezTo>
                <a:cubicBezTo>
                  <a:pt x="111558" y="562438"/>
                  <a:pt x="105167" y="561160"/>
                  <a:pt x="98775" y="558603"/>
                </a:cubicBezTo>
                <a:cubicBezTo>
                  <a:pt x="71932" y="548377"/>
                  <a:pt x="60427" y="517699"/>
                  <a:pt x="70654" y="492132"/>
                </a:cubicBezTo>
                <a:lnTo>
                  <a:pt x="134567" y="338741"/>
                </a:lnTo>
                <a:cubicBezTo>
                  <a:pt x="139680" y="325958"/>
                  <a:pt x="149906" y="315732"/>
                  <a:pt x="162689" y="310619"/>
                </a:cubicBezTo>
                <a:lnTo>
                  <a:pt x="341646" y="240314"/>
                </a:lnTo>
                <a:cubicBezTo>
                  <a:pt x="354430" y="233923"/>
                  <a:pt x="369769" y="230088"/>
                  <a:pt x="385108" y="230088"/>
                </a:cubicBezTo>
                <a:close/>
                <a:moveTo>
                  <a:pt x="422178" y="0"/>
                </a:moveTo>
                <a:cubicBezTo>
                  <a:pt x="478656" y="0"/>
                  <a:pt x="524440" y="45784"/>
                  <a:pt x="524440" y="102261"/>
                </a:cubicBezTo>
                <a:cubicBezTo>
                  <a:pt x="524440" y="158740"/>
                  <a:pt x="478656" y="204524"/>
                  <a:pt x="422178" y="204524"/>
                </a:cubicBezTo>
                <a:cubicBezTo>
                  <a:pt x="365700" y="204524"/>
                  <a:pt x="319916" y="158740"/>
                  <a:pt x="319916" y="102261"/>
                </a:cubicBezTo>
                <a:cubicBezTo>
                  <a:pt x="319916" y="45784"/>
                  <a:pt x="365700" y="0"/>
                  <a:pt x="422178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1440180">
              <a:defRPr/>
            </a:pPr>
            <a:endParaRPr lang="en-US" sz="2835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Freeform: Shape 72">
            <a:extLst>
              <a:ext uri="{FF2B5EF4-FFF2-40B4-BE49-F238E27FC236}">
                <a16:creationId xmlns:a16="http://schemas.microsoft.com/office/drawing/2014/main" xmlns="" id="{67451932-0BA1-45D7-A7AF-1BE289D7DD8F}"/>
              </a:ext>
            </a:extLst>
          </p:cNvPr>
          <p:cNvSpPr/>
          <p:nvPr/>
        </p:nvSpPr>
        <p:spPr>
          <a:xfrm>
            <a:off x="10594674" y="5456925"/>
            <a:ext cx="880642" cy="1002858"/>
          </a:xfrm>
          <a:custGeom>
            <a:avLst/>
            <a:gdLst>
              <a:gd name="connsiteX0" fmla="*/ 383480 w 965338"/>
              <a:gd name="connsiteY0" fmla="*/ 217305 h 1099308"/>
              <a:gd name="connsiteX1" fmla="*/ 600785 w 965338"/>
              <a:gd name="connsiteY1" fmla="*/ 217305 h 1099308"/>
              <a:gd name="connsiteX2" fmla="*/ 627628 w 965338"/>
              <a:gd name="connsiteY2" fmla="*/ 224975 h 1099308"/>
              <a:gd name="connsiteX3" fmla="*/ 824481 w 965338"/>
              <a:gd name="connsiteY3" fmla="*/ 348966 h 1099308"/>
              <a:gd name="connsiteX4" fmla="*/ 869221 w 965338"/>
              <a:gd name="connsiteY4" fmla="*/ 264601 h 1099308"/>
              <a:gd name="connsiteX5" fmla="*/ 938247 w 965338"/>
              <a:gd name="connsiteY5" fmla="*/ 242870 h 1099308"/>
              <a:gd name="connsiteX6" fmla="*/ 958699 w 965338"/>
              <a:gd name="connsiteY6" fmla="*/ 311897 h 1099308"/>
              <a:gd name="connsiteX7" fmla="*/ 888395 w 965338"/>
              <a:gd name="connsiteY7" fmla="*/ 446115 h 1099308"/>
              <a:gd name="connsiteX8" fmla="*/ 856438 w 965338"/>
              <a:gd name="connsiteY8" fmla="*/ 471680 h 1099308"/>
              <a:gd name="connsiteX9" fmla="*/ 815534 w 965338"/>
              <a:gd name="connsiteY9" fmla="*/ 465289 h 1099308"/>
              <a:gd name="connsiteX10" fmla="*/ 667255 w 965338"/>
              <a:gd name="connsiteY10" fmla="*/ 371975 h 1099308"/>
              <a:gd name="connsiteX11" fmla="*/ 536872 w 965338"/>
              <a:gd name="connsiteY11" fmla="*/ 614846 h 1099308"/>
              <a:gd name="connsiteX12" fmla="*/ 660863 w 965338"/>
              <a:gd name="connsiteY12" fmla="*/ 729890 h 1099308"/>
              <a:gd name="connsiteX13" fmla="*/ 677481 w 965338"/>
              <a:gd name="connsiteY13" fmla="*/ 769516 h 1099308"/>
              <a:gd name="connsiteX14" fmla="*/ 664698 w 965338"/>
              <a:gd name="connsiteY14" fmla="*/ 1050734 h 1099308"/>
              <a:gd name="connsiteX15" fmla="*/ 613568 w 965338"/>
              <a:gd name="connsiteY15" fmla="*/ 1099308 h 1099308"/>
              <a:gd name="connsiteX16" fmla="*/ 611011 w 965338"/>
              <a:gd name="connsiteY16" fmla="*/ 1099308 h 1099308"/>
              <a:gd name="connsiteX17" fmla="*/ 563715 w 965338"/>
              <a:gd name="connsiteY17" fmla="*/ 1045621 h 1099308"/>
              <a:gd name="connsiteX18" fmla="*/ 575220 w 965338"/>
              <a:gd name="connsiteY18" fmla="*/ 788690 h 1099308"/>
              <a:gd name="connsiteX19" fmla="*/ 428219 w 965338"/>
              <a:gd name="connsiteY19" fmla="*/ 651915 h 1099308"/>
              <a:gd name="connsiteX20" fmla="*/ 338740 w 965338"/>
              <a:gd name="connsiteY20" fmla="*/ 816812 h 1099308"/>
              <a:gd name="connsiteX21" fmla="*/ 294001 w 965338"/>
              <a:gd name="connsiteY21" fmla="*/ 843655 h 1099308"/>
              <a:gd name="connsiteX22" fmla="*/ 51131 w 965338"/>
              <a:gd name="connsiteY22" fmla="*/ 843655 h 1099308"/>
              <a:gd name="connsiteX23" fmla="*/ 0 w 965338"/>
              <a:gd name="connsiteY23" fmla="*/ 792525 h 1099308"/>
              <a:gd name="connsiteX24" fmla="*/ 51131 w 965338"/>
              <a:gd name="connsiteY24" fmla="*/ 741394 h 1099308"/>
              <a:gd name="connsiteX25" fmla="*/ 263323 w 965338"/>
              <a:gd name="connsiteY25" fmla="*/ 741394 h 1099308"/>
              <a:gd name="connsiteX26" fmla="*/ 489576 w 965338"/>
              <a:gd name="connsiteY26" fmla="*/ 319566 h 1099308"/>
              <a:gd name="connsiteX27" fmla="*/ 414158 w 965338"/>
              <a:gd name="connsiteY27" fmla="*/ 319566 h 1099308"/>
              <a:gd name="connsiteX28" fmla="*/ 345132 w 965338"/>
              <a:gd name="connsiteY28" fmla="*/ 446115 h 1099308"/>
              <a:gd name="connsiteX29" fmla="*/ 300392 w 965338"/>
              <a:gd name="connsiteY29" fmla="*/ 472958 h 1099308"/>
              <a:gd name="connsiteX30" fmla="*/ 276105 w 965338"/>
              <a:gd name="connsiteY30" fmla="*/ 466567 h 1099308"/>
              <a:gd name="connsiteX31" fmla="*/ 255653 w 965338"/>
              <a:gd name="connsiteY31" fmla="*/ 397540 h 1099308"/>
              <a:gd name="connsiteX32" fmla="*/ 338740 w 965338"/>
              <a:gd name="connsiteY32" fmla="*/ 244149 h 1099308"/>
              <a:gd name="connsiteX33" fmla="*/ 383480 w 965338"/>
              <a:gd name="connsiteY33" fmla="*/ 217305 h 1099308"/>
              <a:gd name="connsiteX34" fmla="*/ 690263 w 965338"/>
              <a:gd name="connsiteY34" fmla="*/ 0 h 1099308"/>
              <a:gd name="connsiteX35" fmla="*/ 792525 w 965338"/>
              <a:gd name="connsiteY35" fmla="*/ 102262 h 1099308"/>
              <a:gd name="connsiteX36" fmla="*/ 690263 w 965338"/>
              <a:gd name="connsiteY36" fmla="*/ 204524 h 1099308"/>
              <a:gd name="connsiteX37" fmla="*/ 588002 w 965338"/>
              <a:gd name="connsiteY37" fmla="*/ 102262 h 1099308"/>
              <a:gd name="connsiteX38" fmla="*/ 690263 w 965338"/>
              <a:gd name="connsiteY38" fmla="*/ 0 h 1099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965338" h="1099308">
                <a:moveTo>
                  <a:pt x="383480" y="217305"/>
                </a:moveTo>
                <a:lnTo>
                  <a:pt x="600785" y="217305"/>
                </a:lnTo>
                <a:cubicBezTo>
                  <a:pt x="611011" y="217305"/>
                  <a:pt x="619959" y="219862"/>
                  <a:pt x="627628" y="224975"/>
                </a:cubicBezTo>
                <a:lnTo>
                  <a:pt x="824481" y="348966"/>
                </a:lnTo>
                <a:lnTo>
                  <a:pt x="869221" y="264601"/>
                </a:lnTo>
                <a:cubicBezTo>
                  <a:pt x="882003" y="239036"/>
                  <a:pt x="912682" y="230088"/>
                  <a:pt x="938247" y="242870"/>
                </a:cubicBezTo>
                <a:cubicBezTo>
                  <a:pt x="963812" y="256931"/>
                  <a:pt x="972760" y="287610"/>
                  <a:pt x="958699" y="311897"/>
                </a:cubicBezTo>
                <a:lnTo>
                  <a:pt x="888395" y="446115"/>
                </a:lnTo>
                <a:cubicBezTo>
                  <a:pt x="882003" y="458897"/>
                  <a:pt x="870499" y="467845"/>
                  <a:pt x="856438" y="471680"/>
                </a:cubicBezTo>
                <a:cubicBezTo>
                  <a:pt x="842377" y="475515"/>
                  <a:pt x="827038" y="472958"/>
                  <a:pt x="815534" y="465289"/>
                </a:cubicBezTo>
                <a:lnTo>
                  <a:pt x="667255" y="371975"/>
                </a:lnTo>
                <a:lnTo>
                  <a:pt x="536872" y="614846"/>
                </a:lnTo>
                <a:lnTo>
                  <a:pt x="660863" y="729890"/>
                </a:lnTo>
                <a:cubicBezTo>
                  <a:pt x="672368" y="740116"/>
                  <a:pt x="678759" y="754177"/>
                  <a:pt x="677481" y="769516"/>
                </a:cubicBezTo>
                <a:lnTo>
                  <a:pt x="664698" y="1050734"/>
                </a:lnTo>
                <a:cubicBezTo>
                  <a:pt x="663420" y="1077578"/>
                  <a:pt x="640411" y="1099308"/>
                  <a:pt x="613568" y="1099308"/>
                </a:cubicBezTo>
                <a:cubicBezTo>
                  <a:pt x="612289" y="1099308"/>
                  <a:pt x="612289" y="1099308"/>
                  <a:pt x="611011" y="1099308"/>
                </a:cubicBezTo>
                <a:cubicBezTo>
                  <a:pt x="582889" y="1098030"/>
                  <a:pt x="561159" y="1073743"/>
                  <a:pt x="563715" y="1045621"/>
                </a:cubicBezTo>
                <a:lnTo>
                  <a:pt x="575220" y="788690"/>
                </a:lnTo>
                <a:lnTo>
                  <a:pt x="428219" y="651915"/>
                </a:lnTo>
                <a:lnTo>
                  <a:pt x="338740" y="816812"/>
                </a:lnTo>
                <a:cubicBezTo>
                  <a:pt x="329793" y="833429"/>
                  <a:pt x="313175" y="843655"/>
                  <a:pt x="294001" y="843655"/>
                </a:cubicBezTo>
                <a:lnTo>
                  <a:pt x="51131" y="843655"/>
                </a:lnTo>
                <a:cubicBezTo>
                  <a:pt x="23009" y="843655"/>
                  <a:pt x="0" y="820646"/>
                  <a:pt x="0" y="792525"/>
                </a:cubicBezTo>
                <a:cubicBezTo>
                  <a:pt x="0" y="764403"/>
                  <a:pt x="23009" y="741394"/>
                  <a:pt x="51131" y="741394"/>
                </a:cubicBezTo>
                <a:lnTo>
                  <a:pt x="263323" y="741394"/>
                </a:lnTo>
                <a:lnTo>
                  <a:pt x="489576" y="319566"/>
                </a:lnTo>
                <a:lnTo>
                  <a:pt x="414158" y="319566"/>
                </a:lnTo>
                <a:lnTo>
                  <a:pt x="345132" y="446115"/>
                </a:lnTo>
                <a:cubicBezTo>
                  <a:pt x="336184" y="462732"/>
                  <a:pt x="318288" y="472958"/>
                  <a:pt x="300392" y="472958"/>
                </a:cubicBezTo>
                <a:cubicBezTo>
                  <a:pt x="292723" y="472958"/>
                  <a:pt x="283775" y="470402"/>
                  <a:pt x="276105" y="466567"/>
                </a:cubicBezTo>
                <a:cubicBezTo>
                  <a:pt x="251818" y="453784"/>
                  <a:pt x="241592" y="421828"/>
                  <a:pt x="255653" y="397540"/>
                </a:cubicBezTo>
                <a:lnTo>
                  <a:pt x="338740" y="244149"/>
                </a:lnTo>
                <a:cubicBezTo>
                  <a:pt x="347688" y="227531"/>
                  <a:pt x="364306" y="217305"/>
                  <a:pt x="383480" y="217305"/>
                </a:cubicBezTo>
                <a:close/>
                <a:moveTo>
                  <a:pt x="690263" y="0"/>
                </a:moveTo>
                <a:cubicBezTo>
                  <a:pt x="746742" y="0"/>
                  <a:pt x="792525" y="45784"/>
                  <a:pt x="792525" y="102262"/>
                </a:cubicBezTo>
                <a:cubicBezTo>
                  <a:pt x="792525" y="158740"/>
                  <a:pt x="746742" y="204524"/>
                  <a:pt x="690263" y="204524"/>
                </a:cubicBezTo>
                <a:cubicBezTo>
                  <a:pt x="633786" y="204524"/>
                  <a:pt x="588002" y="158740"/>
                  <a:pt x="588002" y="102262"/>
                </a:cubicBezTo>
                <a:cubicBezTo>
                  <a:pt x="588002" y="45784"/>
                  <a:pt x="633786" y="0"/>
                  <a:pt x="690263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1440180">
              <a:defRPr/>
            </a:pPr>
            <a:endParaRPr lang="en-US" sz="2835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Graphic 11" descr="Trophy">
            <a:extLst>
              <a:ext uri="{FF2B5EF4-FFF2-40B4-BE49-F238E27FC236}">
                <a16:creationId xmlns:a16="http://schemas.microsoft.com/office/drawing/2014/main" xmlns="" id="{C7B380D2-EFB9-420F-95B2-E1246D1F0D3E}"/>
              </a:ext>
            </a:extLst>
          </p:cNvPr>
          <p:cNvSpPr/>
          <p:nvPr/>
        </p:nvSpPr>
        <p:spPr>
          <a:xfrm>
            <a:off x="12853373" y="3071392"/>
            <a:ext cx="816280" cy="909569"/>
          </a:xfrm>
          <a:custGeom>
            <a:avLst/>
            <a:gdLst>
              <a:gd name="connsiteX0" fmla="*/ 765681 w 894785"/>
              <a:gd name="connsiteY0" fmla="*/ 485741 h 997047"/>
              <a:gd name="connsiteX1" fmla="*/ 586724 w 894785"/>
              <a:gd name="connsiteY1" fmla="*/ 571385 h 997047"/>
              <a:gd name="connsiteX2" fmla="*/ 663420 w 894785"/>
              <a:gd name="connsiteY2" fmla="*/ 493411 h 997047"/>
              <a:gd name="connsiteX3" fmla="*/ 692820 w 894785"/>
              <a:gd name="connsiteY3" fmla="*/ 455063 h 997047"/>
              <a:gd name="connsiteX4" fmla="*/ 727333 w 894785"/>
              <a:gd name="connsiteY4" fmla="*/ 333627 h 997047"/>
              <a:gd name="connsiteX5" fmla="*/ 727333 w 894785"/>
              <a:gd name="connsiteY5" fmla="*/ 167453 h 997047"/>
              <a:gd name="connsiteX6" fmla="*/ 816812 w 894785"/>
              <a:gd name="connsiteY6" fmla="*/ 167453 h 997047"/>
              <a:gd name="connsiteX7" fmla="*/ 816812 w 894785"/>
              <a:gd name="connsiteY7" fmla="*/ 361749 h 997047"/>
              <a:gd name="connsiteX8" fmla="*/ 765681 w 894785"/>
              <a:gd name="connsiteY8" fmla="*/ 485741 h 997047"/>
              <a:gd name="connsiteX9" fmla="*/ 130383 w 894785"/>
              <a:gd name="connsiteY9" fmla="*/ 485741 h 997047"/>
              <a:gd name="connsiteX10" fmla="*/ 76696 w 894785"/>
              <a:gd name="connsiteY10" fmla="*/ 361749 h 997047"/>
              <a:gd name="connsiteX11" fmla="*/ 76696 w 894785"/>
              <a:gd name="connsiteY11" fmla="*/ 166175 h 997047"/>
              <a:gd name="connsiteX12" fmla="*/ 166175 w 894785"/>
              <a:gd name="connsiteY12" fmla="*/ 166175 h 997047"/>
              <a:gd name="connsiteX13" fmla="*/ 166175 w 894785"/>
              <a:gd name="connsiteY13" fmla="*/ 332349 h 997047"/>
              <a:gd name="connsiteX14" fmla="*/ 200688 w 894785"/>
              <a:gd name="connsiteY14" fmla="*/ 453784 h 997047"/>
              <a:gd name="connsiteX15" fmla="*/ 230088 w 894785"/>
              <a:gd name="connsiteY15" fmla="*/ 492132 h 997047"/>
              <a:gd name="connsiteX16" fmla="*/ 306784 w 894785"/>
              <a:gd name="connsiteY16" fmla="*/ 570106 h 997047"/>
              <a:gd name="connsiteX17" fmla="*/ 130383 w 894785"/>
              <a:gd name="connsiteY17" fmla="*/ 485741 h 997047"/>
              <a:gd name="connsiteX18" fmla="*/ 894786 w 894785"/>
              <a:gd name="connsiteY18" fmla="*/ 357914 h 997047"/>
              <a:gd name="connsiteX19" fmla="*/ 894786 w 894785"/>
              <a:gd name="connsiteY19" fmla="*/ 89479 h 997047"/>
              <a:gd name="connsiteX20" fmla="*/ 728611 w 894785"/>
              <a:gd name="connsiteY20" fmla="*/ 89479 h 997047"/>
              <a:gd name="connsiteX21" fmla="*/ 728611 w 894785"/>
              <a:gd name="connsiteY21" fmla="*/ 0 h 997047"/>
              <a:gd name="connsiteX22" fmla="*/ 447393 w 894785"/>
              <a:gd name="connsiteY22" fmla="*/ 0 h 997047"/>
              <a:gd name="connsiteX23" fmla="*/ 166175 w 894785"/>
              <a:gd name="connsiteY23" fmla="*/ 0 h 997047"/>
              <a:gd name="connsiteX24" fmla="*/ 166175 w 894785"/>
              <a:gd name="connsiteY24" fmla="*/ 89479 h 997047"/>
              <a:gd name="connsiteX25" fmla="*/ 0 w 894785"/>
              <a:gd name="connsiteY25" fmla="*/ 89479 h 997047"/>
              <a:gd name="connsiteX26" fmla="*/ 0 w 894785"/>
              <a:gd name="connsiteY26" fmla="*/ 356636 h 997047"/>
              <a:gd name="connsiteX27" fmla="*/ 72861 w 894785"/>
              <a:gd name="connsiteY27" fmla="*/ 535593 h 997047"/>
              <a:gd name="connsiteX28" fmla="*/ 378367 w 894785"/>
              <a:gd name="connsiteY28" fmla="*/ 650637 h 997047"/>
              <a:gd name="connsiteX29" fmla="*/ 396262 w 894785"/>
              <a:gd name="connsiteY29" fmla="*/ 714551 h 997047"/>
              <a:gd name="connsiteX30" fmla="*/ 396262 w 894785"/>
              <a:gd name="connsiteY30" fmla="*/ 880725 h 997047"/>
              <a:gd name="connsiteX31" fmla="*/ 332349 w 894785"/>
              <a:gd name="connsiteY31" fmla="*/ 880725 h 997047"/>
              <a:gd name="connsiteX32" fmla="*/ 281218 w 894785"/>
              <a:gd name="connsiteY32" fmla="*/ 931856 h 997047"/>
              <a:gd name="connsiteX33" fmla="*/ 217305 w 894785"/>
              <a:gd name="connsiteY33" fmla="*/ 931856 h 997047"/>
              <a:gd name="connsiteX34" fmla="*/ 166175 w 894785"/>
              <a:gd name="connsiteY34" fmla="*/ 982986 h 997047"/>
              <a:gd name="connsiteX35" fmla="*/ 166175 w 894785"/>
              <a:gd name="connsiteY35" fmla="*/ 1008552 h 997047"/>
              <a:gd name="connsiteX36" fmla="*/ 728611 w 894785"/>
              <a:gd name="connsiteY36" fmla="*/ 1008552 h 997047"/>
              <a:gd name="connsiteX37" fmla="*/ 728611 w 894785"/>
              <a:gd name="connsiteY37" fmla="*/ 982986 h 997047"/>
              <a:gd name="connsiteX38" fmla="*/ 677481 w 894785"/>
              <a:gd name="connsiteY38" fmla="*/ 931856 h 997047"/>
              <a:gd name="connsiteX39" fmla="*/ 613568 w 894785"/>
              <a:gd name="connsiteY39" fmla="*/ 931856 h 997047"/>
              <a:gd name="connsiteX40" fmla="*/ 562437 w 894785"/>
              <a:gd name="connsiteY40" fmla="*/ 880725 h 997047"/>
              <a:gd name="connsiteX41" fmla="*/ 498524 w 894785"/>
              <a:gd name="connsiteY41" fmla="*/ 880725 h 997047"/>
              <a:gd name="connsiteX42" fmla="*/ 498524 w 894785"/>
              <a:gd name="connsiteY42" fmla="*/ 715829 h 997047"/>
              <a:gd name="connsiteX43" fmla="*/ 516419 w 894785"/>
              <a:gd name="connsiteY43" fmla="*/ 651916 h 997047"/>
              <a:gd name="connsiteX44" fmla="*/ 821925 w 894785"/>
              <a:gd name="connsiteY44" fmla="*/ 536872 h 997047"/>
              <a:gd name="connsiteX45" fmla="*/ 894786 w 894785"/>
              <a:gd name="connsiteY45" fmla="*/ 357914 h 997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894785" h="997047">
                <a:moveTo>
                  <a:pt x="765681" y="485741"/>
                </a:moveTo>
                <a:cubicBezTo>
                  <a:pt x="720942" y="531759"/>
                  <a:pt x="678759" y="561159"/>
                  <a:pt x="586724" y="571385"/>
                </a:cubicBezTo>
                <a:cubicBezTo>
                  <a:pt x="611011" y="547098"/>
                  <a:pt x="639133" y="522811"/>
                  <a:pt x="663420" y="493411"/>
                </a:cubicBezTo>
                <a:cubicBezTo>
                  <a:pt x="673646" y="481906"/>
                  <a:pt x="692820" y="456341"/>
                  <a:pt x="692820" y="455063"/>
                </a:cubicBezTo>
                <a:cubicBezTo>
                  <a:pt x="714551" y="419271"/>
                  <a:pt x="727333" y="378367"/>
                  <a:pt x="727333" y="333627"/>
                </a:cubicBezTo>
                <a:lnTo>
                  <a:pt x="727333" y="167453"/>
                </a:lnTo>
                <a:lnTo>
                  <a:pt x="816812" y="167453"/>
                </a:lnTo>
                <a:lnTo>
                  <a:pt x="816812" y="361749"/>
                </a:lnTo>
                <a:cubicBezTo>
                  <a:pt x="818090" y="364306"/>
                  <a:pt x="820647" y="428219"/>
                  <a:pt x="765681" y="485741"/>
                </a:cubicBezTo>
                <a:close/>
                <a:moveTo>
                  <a:pt x="130383" y="485741"/>
                </a:moveTo>
                <a:cubicBezTo>
                  <a:pt x="74139" y="428219"/>
                  <a:pt x="76696" y="364306"/>
                  <a:pt x="76696" y="361749"/>
                </a:cubicBezTo>
                <a:lnTo>
                  <a:pt x="76696" y="166175"/>
                </a:lnTo>
                <a:lnTo>
                  <a:pt x="166175" y="166175"/>
                </a:lnTo>
                <a:lnTo>
                  <a:pt x="166175" y="332349"/>
                </a:lnTo>
                <a:cubicBezTo>
                  <a:pt x="166175" y="377088"/>
                  <a:pt x="178957" y="417993"/>
                  <a:pt x="200688" y="453784"/>
                </a:cubicBezTo>
                <a:cubicBezTo>
                  <a:pt x="200688" y="455063"/>
                  <a:pt x="219862" y="481906"/>
                  <a:pt x="230088" y="492132"/>
                </a:cubicBezTo>
                <a:cubicBezTo>
                  <a:pt x="255653" y="521532"/>
                  <a:pt x="282497" y="545819"/>
                  <a:pt x="306784" y="570106"/>
                </a:cubicBezTo>
                <a:cubicBezTo>
                  <a:pt x="217305" y="559880"/>
                  <a:pt x="173844" y="530480"/>
                  <a:pt x="130383" y="485741"/>
                </a:cubicBezTo>
                <a:close/>
                <a:moveTo>
                  <a:pt x="894786" y="357914"/>
                </a:moveTo>
                <a:lnTo>
                  <a:pt x="894786" y="89479"/>
                </a:lnTo>
                <a:lnTo>
                  <a:pt x="728611" y="89479"/>
                </a:lnTo>
                <a:lnTo>
                  <a:pt x="728611" y="0"/>
                </a:lnTo>
                <a:lnTo>
                  <a:pt x="447393" y="0"/>
                </a:lnTo>
                <a:lnTo>
                  <a:pt x="166175" y="0"/>
                </a:lnTo>
                <a:lnTo>
                  <a:pt x="166175" y="89479"/>
                </a:lnTo>
                <a:lnTo>
                  <a:pt x="0" y="89479"/>
                </a:lnTo>
                <a:lnTo>
                  <a:pt x="0" y="356636"/>
                </a:lnTo>
                <a:cubicBezTo>
                  <a:pt x="0" y="369419"/>
                  <a:pt x="0" y="457619"/>
                  <a:pt x="72861" y="535593"/>
                </a:cubicBezTo>
                <a:cubicBezTo>
                  <a:pt x="143166" y="609733"/>
                  <a:pt x="228810" y="648081"/>
                  <a:pt x="378367" y="650637"/>
                </a:cubicBezTo>
                <a:cubicBezTo>
                  <a:pt x="389871" y="669811"/>
                  <a:pt x="396262" y="691542"/>
                  <a:pt x="396262" y="714551"/>
                </a:cubicBezTo>
                <a:lnTo>
                  <a:pt x="396262" y="880725"/>
                </a:lnTo>
                <a:lnTo>
                  <a:pt x="332349" y="880725"/>
                </a:lnTo>
                <a:cubicBezTo>
                  <a:pt x="304227" y="880725"/>
                  <a:pt x="281218" y="903734"/>
                  <a:pt x="281218" y="931856"/>
                </a:cubicBezTo>
                <a:lnTo>
                  <a:pt x="217305" y="931856"/>
                </a:lnTo>
                <a:cubicBezTo>
                  <a:pt x="189183" y="931856"/>
                  <a:pt x="166175" y="954864"/>
                  <a:pt x="166175" y="982986"/>
                </a:cubicBezTo>
                <a:lnTo>
                  <a:pt x="166175" y="1008552"/>
                </a:lnTo>
                <a:lnTo>
                  <a:pt x="728611" y="1008552"/>
                </a:lnTo>
                <a:lnTo>
                  <a:pt x="728611" y="982986"/>
                </a:lnTo>
                <a:cubicBezTo>
                  <a:pt x="728611" y="954864"/>
                  <a:pt x="705603" y="931856"/>
                  <a:pt x="677481" y="931856"/>
                </a:cubicBezTo>
                <a:lnTo>
                  <a:pt x="613568" y="931856"/>
                </a:lnTo>
                <a:cubicBezTo>
                  <a:pt x="613568" y="903734"/>
                  <a:pt x="590559" y="880725"/>
                  <a:pt x="562437" y="880725"/>
                </a:cubicBezTo>
                <a:lnTo>
                  <a:pt x="498524" y="880725"/>
                </a:lnTo>
                <a:lnTo>
                  <a:pt x="498524" y="715829"/>
                </a:lnTo>
                <a:cubicBezTo>
                  <a:pt x="498524" y="692820"/>
                  <a:pt x="504915" y="671089"/>
                  <a:pt x="516419" y="651916"/>
                </a:cubicBezTo>
                <a:cubicBezTo>
                  <a:pt x="665976" y="649359"/>
                  <a:pt x="751620" y="609733"/>
                  <a:pt x="821925" y="536872"/>
                </a:cubicBezTo>
                <a:cubicBezTo>
                  <a:pt x="894786" y="460176"/>
                  <a:pt x="894786" y="370697"/>
                  <a:pt x="894786" y="357914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1440180">
              <a:defRPr/>
            </a:pPr>
            <a:endParaRPr lang="en-US" sz="2835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9" name="Group 78">
            <a:extLst>
              <a:ext uri="{FF2B5EF4-FFF2-40B4-BE49-F238E27FC236}">
                <a16:creationId xmlns:a16="http://schemas.microsoft.com/office/drawing/2014/main" xmlns="" id="{E14DDCAD-BBF2-4989-A580-CBC1892E5075}"/>
              </a:ext>
            </a:extLst>
          </p:cNvPr>
          <p:cNvGrpSpPr/>
          <p:nvPr/>
        </p:nvGrpSpPr>
        <p:grpSpPr>
          <a:xfrm>
            <a:off x="8934545" y="3595907"/>
            <a:ext cx="867743" cy="2622503"/>
            <a:chOff x="7468299" y="1280503"/>
            <a:chExt cx="1265859" cy="1282002"/>
          </a:xfrm>
        </p:grpSpPr>
        <p:cxnSp>
          <p:nvCxnSpPr>
            <p:cNvPr id="60" name="Straight Connector 79">
              <a:extLst>
                <a:ext uri="{FF2B5EF4-FFF2-40B4-BE49-F238E27FC236}">
                  <a16:creationId xmlns:a16="http://schemas.microsoft.com/office/drawing/2014/main" xmlns="" id="{0404D47E-FCE2-4AE7-98B5-7CC2F0ADAFD6}"/>
                </a:ext>
              </a:extLst>
            </p:cNvPr>
            <p:cNvCxnSpPr/>
            <p:nvPr/>
          </p:nvCxnSpPr>
          <p:spPr>
            <a:xfrm flipV="1">
              <a:off x="7468299" y="1280503"/>
              <a:ext cx="1193024" cy="1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80">
              <a:extLst>
                <a:ext uri="{FF2B5EF4-FFF2-40B4-BE49-F238E27FC236}">
                  <a16:creationId xmlns:a16="http://schemas.microsoft.com/office/drawing/2014/main" xmlns="" id="{7D32D738-1D3C-44FA-A372-7CD53310E6A0}"/>
                </a:ext>
              </a:extLst>
            </p:cNvPr>
            <p:cNvCxnSpPr>
              <a:cxnSpLocks/>
              <a:endCxn id="62" idx="0"/>
            </p:cNvCxnSpPr>
            <p:nvPr/>
          </p:nvCxnSpPr>
          <p:spPr>
            <a:xfrm>
              <a:off x="8661321" y="1280503"/>
              <a:ext cx="0" cy="1201039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81">
              <a:extLst>
                <a:ext uri="{FF2B5EF4-FFF2-40B4-BE49-F238E27FC236}">
                  <a16:creationId xmlns:a16="http://schemas.microsoft.com/office/drawing/2014/main" xmlns="" id="{88EFC5B1-E19B-4078-A195-7AD6692C5D4D}"/>
                </a:ext>
              </a:extLst>
            </p:cNvPr>
            <p:cNvSpPr/>
            <p:nvPr/>
          </p:nvSpPr>
          <p:spPr>
            <a:xfrm>
              <a:off x="8588484" y="2481542"/>
              <a:ext cx="145674" cy="80963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440180">
                <a:defRPr/>
              </a:pPr>
              <a:endParaRPr lang="en-US" sz="2835" noProof="1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3" name="Group 85">
            <a:extLst>
              <a:ext uri="{FF2B5EF4-FFF2-40B4-BE49-F238E27FC236}">
                <a16:creationId xmlns:a16="http://schemas.microsoft.com/office/drawing/2014/main" xmlns="" id="{C2DB3C7D-9347-40D2-957A-0D56FA99A9BC}"/>
              </a:ext>
            </a:extLst>
          </p:cNvPr>
          <p:cNvGrpSpPr/>
          <p:nvPr/>
        </p:nvGrpSpPr>
        <p:grpSpPr>
          <a:xfrm>
            <a:off x="6698246" y="6279537"/>
            <a:ext cx="638573" cy="2139352"/>
            <a:chOff x="7468299" y="1280503"/>
            <a:chExt cx="1327778" cy="650168"/>
          </a:xfrm>
        </p:grpSpPr>
        <p:cxnSp>
          <p:nvCxnSpPr>
            <p:cNvPr id="64" name="Straight Connector 86">
              <a:extLst>
                <a:ext uri="{FF2B5EF4-FFF2-40B4-BE49-F238E27FC236}">
                  <a16:creationId xmlns:a16="http://schemas.microsoft.com/office/drawing/2014/main" xmlns="" id="{1FDE147D-7245-473B-A751-1F771A2037D3}"/>
                </a:ext>
              </a:extLst>
            </p:cNvPr>
            <p:cNvCxnSpPr/>
            <p:nvPr/>
          </p:nvCxnSpPr>
          <p:spPr>
            <a:xfrm flipV="1">
              <a:off x="7468299" y="1280503"/>
              <a:ext cx="1193024" cy="1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87">
              <a:extLst>
                <a:ext uri="{FF2B5EF4-FFF2-40B4-BE49-F238E27FC236}">
                  <a16:creationId xmlns:a16="http://schemas.microsoft.com/office/drawing/2014/main" xmlns="" id="{BEFB4106-EF51-4F3A-AB6A-321370BA2CEE}"/>
                </a:ext>
              </a:extLst>
            </p:cNvPr>
            <p:cNvCxnSpPr/>
            <p:nvPr/>
          </p:nvCxnSpPr>
          <p:spPr>
            <a:xfrm>
              <a:off x="8661321" y="1280503"/>
              <a:ext cx="0" cy="610776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Oval 88">
              <a:extLst>
                <a:ext uri="{FF2B5EF4-FFF2-40B4-BE49-F238E27FC236}">
                  <a16:creationId xmlns:a16="http://schemas.microsoft.com/office/drawing/2014/main" xmlns="" id="{389D3AD2-2A3F-45C7-B8AB-82010659F482}"/>
                </a:ext>
              </a:extLst>
            </p:cNvPr>
            <p:cNvSpPr/>
            <p:nvPr/>
          </p:nvSpPr>
          <p:spPr>
            <a:xfrm>
              <a:off x="8526567" y="1891279"/>
              <a:ext cx="269510" cy="39392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440180">
                <a:defRPr/>
              </a:pPr>
              <a:endParaRPr lang="en-US" sz="2835" noProof="1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67" name="Freeform: Shape 103">
            <a:extLst>
              <a:ext uri="{FF2B5EF4-FFF2-40B4-BE49-F238E27FC236}">
                <a16:creationId xmlns:a16="http://schemas.microsoft.com/office/drawing/2014/main" xmlns="" id="{F5C3B862-3F91-4EE5-B5F5-F8C9D6C4DAB0}"/>
              </a:ext>
            </a:extLst>
          </p:cNvPr>
          <p:cNvSpPr/>
          <p:nvPr/>
        </p:nvSpPr>
        <p:spPr>
          <a:xfrm>
            <a:off x="12114253" y="4180578"/>
            <a:ext cx="686536" cy="1141675"/>
          </a:xfrm>
          <a:custGeom>
            <a:avLst/>
            <a:gdLst>
              <a:gd name="connsiteX0" fmla="*/ 218123 w 435896"/>
              <a:gd name="connsiteY0" fmla="*/ 31266 h 724873"/>
              <a:gd name="connsiteX1" fmla="*/ 280409 w 435896"/>
              <a:gd name="connsiteY1" fmla="*/ 93552 h 724873"/>
              <a:gd name="connsiteX2" fmla="*/ 218123 w 435896"/>
              <a:gd name="connsiteY2" fmla="*/ 155838 h 724873"/>
              <a:gd name="connsiteX3" fmla="*/ 155837 w 435896"/>
              <a:gd name="connsiteY3" fmla="*/ 93552 h 724873"/>
              <a:gd name="connsiteX4" fmla="*/ 218123 w 435896"/>
              <a:gd name="connsiteY4" fmla="*/ 31266 h 724873"/>
              <a:gd name="connsiteX5" fmla="*/ 38468 w 435896"/>
              <a:gd name="connsiteY5" fmla="*/ 901 h 724873"/>
              <a:gd name="connsiteX6" fmla="*/ 57737 w 435896"/>
              <a:gd name="connsiteY6" fmla="*/ 15694 h 724873"/>
              <a:gd name="connsiteX7" fmla="*/ 155838 w 435896"/>
              <a:gd name="connsiteY7" fmla="*/ 182309 h 724873"/>
              <a:gd name="connsiteX8" fmla="*/ 166738 w 435896"/>
              <a:gd name="connsiteY8" fmla="*/ 179195 h 724873"/>
              <a:gd name="connsiteX9" fmla="*/ 218124 w 435896"/>
              <a:gd name="connsiteY9" fmla="*/ 171409 h 724873"/>
              <a:gd name="connsiteX10" fmla="*/ 269510 w 435896"/>
              <a:gd name="connsiteY10" fmla="*/ 179195 h 724873"/>
              <a:gd name="connsiteX11" fmla="*/ 280410 w 435896"/>
              <a:gd name="connsiteY11" fmla="*/ 182309 h 724873"/>
              <a:gd name="connsiteX12" fmla="*/ 378511 w 435896"/>
              <a:gd name="connsiteY12" fmla="*/ 15694 h 724873"/>
              <a:gd name="connsiteX13" fmla="*/ 420554 w 435896"/>
              <a:gd name="connsiteY13" fmla="*/ 4794 h 724873"/>
              <a:gd name="connsiteX14" fmla="*/ 431454 w 435896"/>
              <a:gd name="connsiteY14" fmla="*/ 46837 h 724873"/>
              <a:gd name="connsiteX15" fmla="*/ 295982 w 435896"/>
              <a:gd name="connsiteY15" fmla="*/ 277295 h 724873"/>
              <a:gd name="connsiteX16" fmla="*/ 295982 w 435896"/>
              <a:gd name="connsiteY16" fmla="*/ 482839 h 724873"/>
              <a:gd name="connsiteX17" fmla="*/ 295982 w 435896"/>
              <a:gd name="connsiteY17" fmla="*/ 724873 h 724873"/>
              <a:gd name="connsiteX18" fmla="*/ 233696 w 435896"/>
              <a:gd name="connsiteY18" fmla="*/ 724873 h 724873"/>
              <a:gd name="connsiteX19" fmla="*/ 233696 w 435896"/>
              <a:gd name="connsiteY19" fmla="*/ 451696 h 724873"/>
              <a:gd name="connsiteX20" fmla="*/ 202553 w 435896"/>
              <a:gd name="connsiteY20" fmla="*/ 451696 h 724873"/>
              <a:gd name="connsiteX21" fmla="*/ 202553 w 435896"/>
              <a:gd name="connsiteY21" fmla="*/ 724873 h 724873"/>
              <a:gd name="connsiteX22" fmla="*/ 140267 w 435896"/>
              <a:gd name="connsiteY22" fmla="*/ 724873 h 724873"/>
              <a:gd name="connsiteX23" fmla="*/ 140267 w 435896"/>
              <a:gd name="connsiteY23" fmla="*/ 482839 h 724873"/>
              <a:gd name="connsiteX24" fmla="*/ 140267 w 435896"/>
              <a:gd name="connsiteY24" fmla="*/ 277295 h 724873"/>
              <a:gd name="connsiteX25" fmla="*/ 4794 w 435896"/>
              <a:gd name="connsiteY25" fmla="*/ 46837 h 724873"/>
              <a:gd name="connsiteX26" fmla="*/ 15694 w 435896"/>
              <a:gd name="connsiteY26" fmla="*/ 4794 h 724873"/>
              <a:gd name="connsiteX27" fmla="*/ 38468 w 435896"/>
              <a:gd name="connsiteY27" fmla="*/ 901 h 724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435896" h="724873">
                <a:moveTo>
                  <a:pt x="218123" y="31266"/>
                </a:moveTo>
                <a:cubicBezTo>
                  <a:pt x="252523" y="31266"/>
                  <a:pt x="280409" y="59152"/>
                  <a:pt x="280409" y="93552"/>
                </a:cubicBezTo>
                <a:cubicBezTo>
                  <a:pt x="280409" y="127952"/>
                  <a:pt x="252523" y="155838"/>
                  <a:pt x="218123" y="155838"/>
                </a:cubicBezTo>
                <a:cubicBezTo>
                  <a:pt x="183723" y="155838"/>
                  <a:pt x="155837" y="127952"/>
                  <a:pt x="155837" y="93552"/>
                </a:cubicBezTo>
                <a:cubicBezTo>
                  <a:pt x="155837" y="59152"/>
                  <a:pt x="183723" y="31266"/>
                  <a:pt x="218123" y="31266"/>
                </a:cubicBezTo>
                <a:close/>
                <a:moveTo>
                  <a:pt x="38468" y="901"/>
                </a:moveTo>
                <a:cubicBezTo>
                  <a:pt x="46059" y="2847"/>
                  <a:pt x="53066" y="7908"/>
                  <a:pt x="57737" y="15694"/>
                </a:cubicBezTo>
                <a:lnTo>
                  <a:pt x="155838" y="182309"/>
                </a:lnTo>
                <a:cubicBezTo>
                  <a:pt x="160510" y="180752"/>
                  <a:pt x="163624" y="180752"/>
                  <a:pt x="166738" y="179195"/>
                </a:cubicBezTo>
                <a:cubicBezTo>
                  <a:pt x="183867" y="174523"/>
                  <a:pt x="200996" y="171409"/>
                  <a:pt x="218124" y="171409"/>
                </a:cubicBezTo>
                <a:cubicBezTo>
                  <a:pt x="235253" y="171409"/>
                  <a:pt x="252382" y="174523"/>
                  <a:pt x="269510" y="179195"/>
                </a:cubicBezTo>
                <a:cubicBezTo>
                  <a:pt x="274182" y="179195"/>
                  <a:pt x="277296" y="180752"/>
                  <a:pt x="280410" y="182309"/>
                </a:cubicBezTo>
                <a:lnTo>
                  <a:pt x="378511" y="15694"/>
                </a:lnTo>
                <a:cubicBezTo>
                  <a:pt x="386297" y="1679"/>
                  <a:pt x="404983" y="-4549"/>
                  <a:pt x="420554" y="4794"/>
                </a:cubicBezTo>
                <a:cubicBezTo>
                  <a:pt x="434568" y="12579"/>
                  <a:pt x="440797" y="31265"/>
                  <a:pt x="431454" y="46837"/>
                </a:cubicBezTo>
                <a:lnTo>
                  <a:pt x="295982" y="277295"/>
                </a:lnTo>
                <a:lnTo>
                  <a:pt x="295982" y="482839"/>
                </a:lnTo>
                <a:lnTo>
                  <a:pt x="295982" y="724873"/>
                </a:lnTo>
                <a:lnTo>
                  <a:pt x="233696" y="724873"/>
                </a:lnTo>
                <a:lnTo>
                  <a:pt x="233696" y="451696"/>
                </a:lnTo>
                <a:lnTo>
                  <a:pt x="202553" y="451696"/>
                </a:lnTo>
                <a:lnTo>
                  <a:pt x="202553" y="724873"/>
                </a:lnTo>
                <a:lnTo>
                  <a:pt x="140267" y="724873"/>
                </a:lnTo>
                <a:lnTo>
                  <a:pt x="140267" y="482839"/>
                </a:lnTo>
                <a:lnTo>
                  <a:pt x="140267" y="277295"/>
                </a:lnTo>
                <a:lnTo>
                  <a:pt x="4794" y="46837"/>
                </a:lnTo>
                <a:cubicBezTo>
                  <a:pt x="-4549" y="32822"/>
                  <a:pt x="122" y="14137"/>
                  <a:pt x="15694" y="4794"/>
                </a:cubicBezTo>
                <a:cubicBezTo>
                  <a:pt x="22701" y="123"/>
                  <a:pt x="30876" y="-1046"/>
                  <a:pt x="38468" y="901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44018" tIns="72009" rIns="144018" bIns="7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1440180">
              <a:defRPr/>
            </a:pPr>
            <a:endParaRPr lang="en-US" sz="2835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xmlns="" id="{760528DE-BED0-4CB4-A34D-B55FE3ECB137}"/>
              </a:ext>
            </a:extLst>
          </p:cNvPr>
          <p:cNvSpPr txBox="1"/>
          <p:nvPr/>
        </p:nvSpPr>
        <p:spPr>
          <a:xfrm>
            <a:off x="7847604" y="1768382"/>
            <a:ext cx="4625914" cy="1837426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defTabSz="1440180">
              <a:defRPr/>
            </a:pPr>
            <a:r>
              <a:rPr lang="uz-Latn-UZ" sz="3780" b="1" dirty="0">
                <a:solidFill>
                  <a:srgbClr val="0563C1"/>
                </a:solidFill>
                <a:latin typeface="Arial"/>
              </a:rPr>
              <a:t>Evaluation</a:t>
            </a:r>
            <a:endParaRPr lang="uz-Cyrl-UZ" sz="3780" b="1" dirty="0">
              <a:solidFill>
                <a:srgbClr val="0563C1"/>
              </a:solidFill>
              <a:latin typeface="Arial"/>
            </a:endParaRPr>
          </a:p>
          <a:p>
            <a:pPr defTabSz="1440180">
              <a:defRPr/>
            </a:pPr>
            <a:r>
              <a:rPr lang="uz-Latn-UZ" sz="3780" dirty="0">
                <a:solidFill>
                  <a:prstClr val="black"/>
                </a:solidFill>
                <a:latin typeface="Arial"/>
              </a:rPr>
              <a:t>baholash</a:t>
            </a:r>
            <a:endParaRPr lang="uz-Cyrl-UZ" sz="3780" dirty="0">
              <a:solidFill>
                <a:prstClr val="black"/>
              </a:solidFill>
              <a:latin typeface="Arial"/>
            </a:endParaRPr>
          </a:p>
          <a:p>
            <a:pPr defTabSz="1440180">
              <a:defRPr/>
            </a:pPr>
            <a:endParaRPr lang="ru-RU" sz="3780" b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69" name="Group 107">
            <a:extLst>
              <a:ext uri="{FF2B5EF4-FFF2-40B4-BE49-F238E27FC236}">
                <a16:creationId xmlns:a16="http://schemas.microsoft.com/office/drawing/2014/main" xmlns="" id="{DC066A53-1D21-4EF5-87DF-B8D157F29393}"/>
              </a:ext>
            </a:extLst>
          </p:cNvPr>
          <p:cNvGrpSpPr/>
          <p:nvPr/>
        </p:nvGrpSpPr>
        <p:grpSpPr>
          <a:xfrm>
            <a:off x="10251396" y="2245171"/>
            <a:ext cx="881064" cy="2689100"/>
            <a:chOff x="7468299" y="1280503"/>
            <a:chExt cx="1242565" cy="644718"/>
          </a:xfrm>
        </p:grpSpPr>
        <p:cxnSp>
          <p:nvCxnSpPr>
            <p:cNvPr id="70" name="Straight Connector 108">
              <a:extLst>
                <a:ext uri="{FF2B5EF4-FFF2-40B4-BE49-F238E27FC236}">
                  <a16:creationId xmlns:a16="http://schemas.microsoft.com/office/drawing/2014/main" xmlns="" id="{B1F23491-2DFA-4C42-90DA-3BC93CF1E6BA}"/>
                </a:ext>
              </a:extLst>
            </p:cNvPr>
            <p:cNvCxnSpPr/>
            <p:nvPr/>
          </p:nvCxnSpPr>
          <p:spPr>
            <a:xfrm flipV="1">
              <a:off x="7468299" y="1280503"/>
              <a:ext cx="1193024" cy="1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109">
              <a:extLst>
                <a:ext uri="{FF2B5EF4-FFF2-40B4-BE49-F238E27FC236}">
                  <a16:creationId xmlns:a16="http://schemas.microsoft.com/office/drawing/2014/main" xmlns="" id="{4334E85E-84ED-4CA5-A1F7-280E7032350D}"/>
                </a:ext>
              </a:extLst>
            </p:cNvPr>
            <p:cNvCxnSpPr>
              <a:cxnSpLocks/>
            </p:cNvCxnSpPr>
            <p:nvPr/>
          </p:nvCxnSpPr>
          <p:spPr>
            <a:xfrm>
              <a:off x="8661321" y="1280503"/>
              <a:ext cx="0" cy="610776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Oval 110">
              <a:extLst>
                <a:ext uri="{FF2B5EF4-FFF2-40B4-BE49-F238E27FC236}">
                  <a16:creationId xmlns:a16="http://schemas.microsoft.com/office/drawing/2014/main" xmlns="" id="{8C3861F5-19BE-4838-AB36-7180AD4C7DA1}"/>
                </a:ext>
              </a:extLst>
            </p:cNvPr>
            <p:cNvSpPr/>
            <p:nvPr/>
          </p:nvSpPr>
          <p:spPr>
            <a:xfrm>
              <a:off x="8616493" y="1891279"/>
              <a:ext cx="94371" cy="33942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440180">
                <a:defRPr/>
              </a:pPr>
              <a:endParaRPr lang="en-US" sz="2835" noProof="1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77" name="Rectangle 46">
            <a:extLst>
              <a:ext uri="{FF2B5EF4-FFF2-40B4-BE49-F238E27FC236}">
                <a16:creationId xmlns:a16="http://schemas.microsoft.com/office/drawing/2014/main" xmlns="" id="{21F09ABA-6923-4C5F-AA39-8CF15772C3D0}"/>
              </a:ext>
            </a:extLst>
          </p:cNvPr>
          <p:cNvSpPr/>
          <p:nvPr/>
        </p:nvSpPr>
        <p:spPr bwMode="auto">
          <a:xfrm>
            <a:off x="5858159" y="8374751"/>
            <a:ext cx="2253935" cy="2153601"/>
          </a:xfrm>
          <a:prstGeom prst="rect">
            <a:avLst/>
          </a:prstGeom>
          <a:solidFill>
            <a:schemeClr val="accent4">
              <a:lumMod val="50000"/>
            </a:schemeClr>
          </a:solidFill>
          <a:ln w="12700">
            <a:noFill/>
            <a:round/>
            <a:headEnd/>
            <a:tailEnd/>
          </a:ln>
          <a:scene3d>
            <a:camera prst="isometricTopUp">
              <a:rot lat="19334319" lon="18553889" rev="3806096"/>
            </a:camera>
            <a:lightRig rig="threePt" dir="t"/>
          </a:scene3d>
          <a:sp3d prstMaterial="matte">
            <a:bevelT w="0" h="355600"/>
            <a:bevelB w="0" h="0"/>
          </a:sp3d>
        </p:spPr>
        <p:txBody>
          <a:bodyPr rtlCol="0" anchor="ctr"/>
          <a:lstStyle/>
          <a:p>
            <a:pPr algn="ctr" defTabSz="1440180">
              <a:defRPr/>
            </a:pPr>
            <a:endParaRPr lang="en-US" sz="2835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3" name="Group 85">
            <a:extLst>
              <a:ext uri="{FF2B5EF4-FFF2-40B4-BE49-F238E27FC236}">
                <a16:creationId xmlns:a16="http://schemas.microsoft.com/office/drawing/2014/main" xmlns="" id="{D59261E5-DECF-4EBD-B598-C02DBD3795AA}"/>
              </a:ext>
            </a:extLst>
          </p:cNvPr>
          <p:cNvGrpSpPr/>
          <p:nvPr/>
        </p:nvGrpSpPr>
        <p:grpSpPr>
          <a:xfrm>
            <a:off x="7787016" y="4790788"/>
            <a:ext cx="638573" cy="2609073"/>
            <a:chOff x="7468299" y="1280503"/>
            <a:chExt cx="1327778" cy="650168"/>
          </a:xfrm>
        </p:grpSpPr>
        <p:cxnSp>
          <p:nvCxnSpPr>
            <p:cNvPr id="74" name="Straight Connector 86">
              <a:extLst>
                <a:ext uri="{FF2B5EF4-FFF2-40B4-BE49-F238E27FC236}">
                  <a16:creationId xmlns:a16="http://schemas.microsoft.com/office/drawing/2014/main" xmlns="" id="{3C2933A7-86BE-4C6B-B3C2-FC2BE0CE78BA}"/>
                </a:ext>
              </a:extLst>
            </p:cNvPr>
            <p:cNvCxnSpPr/>
            <p:nvPr/>
          </p:nvCxnSpPr>
          <p:spPr>
            <a:xfrm flipV="1">
              <a:off x="7468299" y="1280503"/>
              <a:ext cx="1193024" cy="1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87">
              <a:extLst>
                <a:ext uri="{FF2B5EF4-FFF2-40B4-BE49-F238E27FC236}">
                  <a16:creationId xmlns:a16="http://schemas.microsoft.com/office/drawing/2014/main" xmlns="" id="{51B8D984-034C-40F1-91DC-BC79B62840C1}"/>
                </a:ext>
              </a:extLst>
            </p:cNvPr>
            <p:cNvCxnSpPr/>
            <p:nvPr/>
          </p:nvCxnSpPr>
          <p:spPr>
            <a:xfrm>
              <a:off x="8661321" y="1280503"/>
              <a:ext cx="0" cy="610776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Oval 88">
              <a:extLst>
                <a:ext uri="{FF2B5EF4-FFF2-40B4-BE49-F238E27FC236}">
                  <a16:creationId xmlns:a16="http://schemas.microsoft.com/office/drawing/2014/main" xmlns="" id="{654245D3-DD64-4B76-96AF-7F02C8C90305}"/>
                </a:ext>
              </a:extLst>
            </p:cNvPr>
            <p:cNvSpPr/>
            <p:nvPr/>
          </p:nvSpPr>
          <p:spPr>
            <a:xfrm>
              <a:off x="8526567" y="1891279"/>
              <a:ext cx="269510" cy="39392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440180">
                <a:defRPr/>
              </a:pPr>
              <a:endParaRPr lang="en-US" sz="2835" noProof="1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78" name="Freeform: Shape 70">
            <a:extLst>
              <a:ext uri="{FF2B5EF4-FFF2-40B4-BE49-F238E27FC236}">
                <a16:creationId xmlns:a16="http://schemas.microsoft.com/office/drawing/2014/main" xmlns="" id="{978A0E06-1097-4365-8D87-0F5702621395}"/>
              </a:ext>
            </a:extLst>
          </p:cNvPr>
          <p:cNvSpPr/>
          <p:nvPr/>
        </p:nvSpPr>
        <p:spPr>
          <a:xfrm>
            <a:off x="6353278" y="9097171"/>
            <a:ext cx="967494" cy="647194"/>
          </a:xfrm>
          <a:custGeom>
            <a:avLst/>
            <a:gdLst>
              <a:gd name="connsiteX0" fmla="*/ 612510 w 1060543"/>
              <a:gd name="connsiteY0" fmla="*/ 101502 h 709438"/>
              <a:gd name="connsiteX1" fmla="*/ 746089 w 1060543"/>
              <a:gd name="connsiteY1" fmla="*/ 117600 h 709438"/>
              <a:gd name="connsiteX2" fmla="*/ 831733 w 1060543"/>
              <a:gd name="connsiteY2" fmla="*/ 217305 h 709438"/>
              <a:gd name="connsiteX3" fmla="*/ 831733 w 1060543"/>
              <a:gd name="connsiteY3" fmla="*/ 658307 h 709438"/>
              <a:gd name="connsiteX4" fmla="*/ 780602 w 1060543"/>
              <a:gd name="connsiteY4" fmla="*/ 709438 h 709438"/>
              <a:gd name="connsiteX5" fmla="*/ 729472 w 1060543"/>
              <a:gd name="connsiteY5" fmla="*/ 658307 h 709438"/>
              <a:gd name="connsiteX6" fmla="*/ 729472 w 1060543"/>
              <a:gd name="connsiteY6" fmla="*/ 325958 h 709438"/>
              <a:gd name="connsiteX7" fmla="*/ 477653 w 1060543"/>
              <a:gd name="connsiteY7" fmla="*/ 325958 h 709438"/>
              <a:gd name="connsiteX8" fmla="*/ 579915 w 1060543"/>
              <a:gd name="connsiteY8" fmla="*/ 398819 h 709438"/>
              <a:gd name="connsiteX9" fmla="*/ 595254 w 1060543"/>
              <a:gd name="connsiteY9" fmla="*/ 464011 h 709438"/>
              <a:gd name="connsiteX10" fmla="*/ 480210 w 1060543"/>
              <a:gd name="connsiteY10" fmla="*/ 681316 h 709438"/>
              <a:gd name="connsiteX11" fmla="*/ 435470 w 1060543"/>
              <a:gd name="connsiteY11" fmla="*/ 708160 h 709438"/>
              <a:gd name="connsiteX12" fmla="*/ 411183 w 1060543"/>
              <a:gd name="connsiteY12" fmla="*/ 701768 h 709438"/>
              <a:gd name="connsiteX13" fmla="*/ 389453 w 1060543"/>
              <a:gd name="connsiteY13" fmla="*/ 632742 h 709438"/>
              <a:gd name="connsiteX14" fmla="*/ 482766 w 1060543"/>
              <a:gd name="connsiteY14" fmla="*/ 455063 h 709438"/>
              <a:gd name="connsiteX15" fmla="*/ 344714 w 1060543"/>
              <a:gd name="connsiteY15" fmla="*/ 355358 h 709438"/>
              <a:gd name="connsiteX16" fmla="*/ 344714 w 1060543"/>
              <a:gd name="connsiteY16" fmla="*/ 541985 h 709438"/>
              <a:gd name="connsiteX17" fmla="*/ 315314 w 1060543"/>
              <a:gd name="connsiteY17" fmla="*/ 588003 h 709438"/>
              <a:gd name="connsiteX18" fmla="*/ 72442 w 1060543"/>
              <a:gd name="connsiteY18" fmla="*/ 703047 h 709438"/>
              <a:gd name="connsiteX19" fmla="*/ 50712 w 1060543"/>
              <a:gd name="connsiteY19" fmla="*/ 708160 h 709438"/>
              <a:gd name="connsiteX20" fmla="*/ 4694 w 1060543"/>
              <a:gd name="connsiteY20" fmla="*/ 678760 h 709438"/>
              <a:gd name="connsiteX21" fmla="*/ 28981 w 1060543"/>
              <a:gd name="connsiteY21" fmla="*/ 611012 h 709438"/>
              <a:gd name="connsiteX22" fmla="*/ 242452 w 1060543"/>
              <a:gd name="connsiteY22" fmla="*/ 510029 h 709438"/>
              <a:gd name="connsiteX23" fmla="*/ 242452 w 1060543"/>
              <a:gd name="connsiteY23" fmla="*/ 295280 h 709438"/>
              <a:gd name="connsiteX24" fmla="*/ 307644 w 1060543"/>
              <a:gd name="connsiteY24" fmla="*/ 191739 h 709438"/>
              <a:gd name="connsiteX25" fmla="*/ 612510 w 1060543"/>
              <a:gd name="connsiteY25" fmla="*/ 101502 h 709438"/>
              <a:gd name="connsiteX26" fmla="*/ 958281 w 1060543"/>
              <a:gd name="connsiteY26" fmla="*/ 0 h 709438"/>
              <a:gd name="connsiteX27" fmla="*/ 1060543 w 1060543"/>
              <a:gd name="connsiteY27" fmla="*/ 102262 h 709438"/>
              <a:gd name="connsiteX28" fmla="*/ 958281 w 1060543"/>
              <a:gd name="connsiteY28" fmla="*/ 204523 h 709438"/>
              <a:gd name="connsiteX29" fmla="*/ 856019 w 1060543"/>
              <a:gd name="connsiteY29" fmla="*/ 102262 h 709438"/>
              <a:gd name="connsiteX30" fmla="*/ 958281 w 1060543"/>
              <a:gd name="connsiteY30" fmla="*/ 0 h 709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60543" h="709438">
                <a:moveTo>
                  <a:pt x="612510" y="101502"/>
                </a:moveTo>
                <a:cubicBezTo>
                  <a:pt x="655492" y="100343"/>
                  <a:pt x="700391" y="104818"/>
                  <a:pt x="746089" y="117600"/>
                </a:cubicBezTo>
                <a:cubicBezTo>
                  <a:pt x="793385" y="125270"/>
                  <a:pt x="830455" y="167452"/>
                  <a:pt x="831733" y="217305"/>
                </a:cubicBezTo>
                <a:lnTo>
                  <a:pt x="831733" y="658307"/>
                </a:lnTo>
                <a:cubicBezTo>
                  <a:pt x="831733" y="686429"/>
                  <a:pt x="808724" y="709438"/>
                  <a:pt x="780602" y="709438"/>
                </a:cubicBezTo>
                <a:cubicBezTo>
                  <a:pt x="752480" y="709438"/>
                  <a:pt x="729472" y="686429"/>
                  <a:pt x="729472" y="658307"/>
                </a:cubicBezTo>
                <a:lnTo>
                  <a:pt x="729472" y="325958"/>
                </a:lnTo>
                <a:lnTo>
                  <a:pt x="477653" y="325958"/>
                </a:lnTo>
                <a:lnTo>
                  <a:pt x="579915" y="398819"/>
                </a:lnTo>
                <a:cubicBezTo>
                  <a:pt x="600367" y="412880"/>
                  <a:pt x="606758" y="441002"/>
                  <a:pt x="595254" y="464011"/>
                </a:cubicBezTo>
                <a:lnTo>
                  <a:pt x="480210" y="681316"/>
                </a:lnTo>
                <a:cubicBezTo>
                  <a:pt x="471262" y="697934"/>
                  <a:pt x="453366" y="708160"/>
                  <a:pt x="435470" y="708160"/>
                </a:cubicBezTo>
                <a:cubicBezTo>
                  <a:pt x="426523" y="708160"/>
                  <a:pt x="418853" y="705603"/>
                  <a:pt x="411183" y="701768"/>
                </a:cubicBezTo>
                <a:cubicBezTo>
                  <a:pt x="385618" y="688986"/>
                  <a:pt x="376670" y="658307"/>
                  <a:pt x="389453" y="632742"/>
                </a:cubicBezTo>
                <a:lnTo>
                  <a:pt x="482766" y="455063"/>
                </a:lnTo>
                <a:lnTo>
                  <a:pt x="344714" y="355358"/>
                </a:lnTo>
                <a:lnTo>
                  <a:pt x="344714" y="541985"/>
                </a:lnTo>
                <a:cubicBezTo>
                  <a:pt x="344714" y="561159"/>
                  <a:pt x="333209" y="579055"/>
                  <a:pt x="315314" y="588003"/>
                </a:cubicBezTo>
                <a:lnTo>
                  <a:pt x="72442" y="703047"/>
                </a:lnTo>
                <a:cubicBezTo>
                  <a:pt x="66051" y="706882"/>
                  <a:pt x="58381" y="708160"/>
                  <a:pt x="50712" y="708160"/>
                </a:cubicBezTo>
                <a:cubicBezTo>
                  <a:pt x="31538" y="708160"/>
                  <a:pt x="13642" y="696655"/>
                  <a:pt x="4694" y="678760"/>
                </a:cubicBezTo>
                <a:cubicBezTo>
                  <a:pt x="-6810" y="653194"/>
                  <a:pt x="3416" y="622516"/>
                  <a:pt x="28981" y="611012"/>
                </a:cubicBezTo>
                <a:lnTo>
                  <a:pt x="242452" y="510029"/>
                </a:lnTo>
                <a:lnTo>
                  <a:pt x="242452" y="295280"/>
                </a:lnTo>
                <a:cubicBezTo>
                  <a:pt x="242452" y="249261"/>
                  <a:pt x="269296" y="210913"/>
                  <a:pt x="307644" y="191739"/>
                </a:cubicBezTo>
                <a:cubicBezTo>
                  <a:pt x="371877" y="159144"/>
                  <a:pt x="483565" y="104977"/>
                  <a:pt x="612510" y="101502"/>
                </a:cubicBezTo>
                <a:close/>
                <a:moveTo>
                  <a:pt x="958281" y="0"/>
                </a:moveTo>
                <a:cubicBezTo>
                  <a:pt x="1014759" y="0"/>
                  <a:pt x="1060543" y="45784"/>
                  <a:pt x="1060543" y="102262"/>
                </a:cubicBezTo>
                <a:cubicBezTo>
                  <a:pt x="1060543" y="158740"/>
                  <a:pt x="1014759" y="204523"/>
                  <a:pt x="958281" y="204523"/>
                </a:cubicBezTo>
                <a:cubicBezTo>
                  <a:pt x="901803" y="204523"/>
                  <a:pt x="856019" y="158740"/>
                  <a:pt x="856019" y="102262"/>
                </a:cubicBezTo>
                <a:cubicBezTo>
                  <a:pt x="856019" y="45784"/>
                  <a:pt x="901803" y="0"/>
                  <a:pt x="958281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1440180">
              <a:defRPr/>
            </a:pPr>
            <a:endParaRPr lang="en-US" sz="2835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xmlns="" id="{0C93AE1C-389C-4D09-9900-28F63276E793}"/>
              </a:ext>
            </a:extLst>
          </p:cNvPr>
          <p:cNvSpPr txBox="1"/>
          <p:nvPr/>
        </p:nvSpPr>
        <p:spPr>
          <a:xfrm>
            <a:off x="6281492" y="3095884"/>
            <a:ext cx="4625914" cy="1255728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defTabSz="1440180">
              <a:defRPr/>
            </a:pPr>
            <a:r>
              <a:rPr lang="uz-Latn-UZ" sz="3780" b="1" dirty="0">
                <a:solidFill>
                  <a:srgbClr val="0563C1"/>
                </a:solidFill>
                <a:latin typeface="Arial"/>
              </a:rPr>
              <a:t>Elaboration</a:t>
            </a:r>
            <a:endParaRPr lang="uz-Cyrl-UZ" sz="3780" b="1" dirty="0">
              <a:solidFill>
                <a:srgbClr val="0563C1"/>
              </a:solidFill>
              <a:latin typeface="Arial"/>
            </a:endParaRPr>
          </a:p>
          <a:p>
            <a:pPr defTabSz="1440180">
              <a:defRPr/>
            </a:pPr>
            <a:r>
              <a:rPr lang="uz-Latn-UZ" sz="3780" dirty="0">
                <a:solidFill>
                  <a:prstClr val="black"/>
                </a:solidFill>
                <a:latin typeface="Arial"/>
              </a:rPr>
              <a:t>qo‘llash</a:t>
            </a:r>
            <a:endParaRPr lang="ru-RU" sz="378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xmlns="" id="{7745B30C-C3F8-45A2-8FC0-7425982121F7}"/>
              </a:ext>
            </a:extLst>
          </p:cNvPr>
          <p:cNvSpPr txBox="1"/>
          <p:nvPr/>
        </p:nvSpPr>
        <p:spPr>
          <a:xfrm>
            <a:off x="5021511" y="4348836"/>
            <a:ext cx="4625914" cy="1255728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defTabSz="1440180">
              <a:defRPr/>
            </a:pPr>
            <a:r>
              <a:rPr lang="uz-Latn-UZ" sz="3780" b="1" dirty="0">
                <a:solidFill>
                  <a:srgbClr val="0563C1"/>
                </a:solidFill>
                <a:latin typeface="Arial"/>
              </a:rPr>
              <a:t>Explanation</a:t>
            </a:r>
            <a:endParaRPr lang="uz-Cyrl-UZ" sz="3780" b="1" dirty="0">
              <a:solidFill>
                <a:srgbClr val="0563C1"/>
              </a:solidFill>
              <a:latin typeface="Arial"/>
            </a:endParaRPr>
          </a:p>
          <a:p>
            <a:pPr defTabSz="1440180">
              <a:defRPr/>
            </a:pPr>
            <a:r>
              <a:rPr lang="uz-Latn-UZ" sz="3780" dirty="0">
                <a:solidFill>
                  <a:prstClr val="black"/>
                </a:solidFill>
                <a:latin typeface="Arial"/>
              </a:rPr>
              <a:t>tushuntirish</a:t>
            </a:r>
            <a:endParaRPr lang="ru-RU" sz="378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xmlns="" id="{F0CD3FB3-32A2-48F5-90E5-D4226ED6EF87}"/>
              </a:ext>
            </a:extLst>
          </p:cNvPr>
          <p:cNvSpPr txBox="1"/>
          <p:nvPr/>
        </p:nvSpPr>
        <p:spPr>
          <a:xfrm>
            <a:off x="4003538" y="5769078"/>
            <a:ext cx="4625914" cy="1255728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defTabSz="1440180">
              <a:defRPr/>
            </a:pPr>
            <a:r>
              <a:rPr lang="uz-Latn-UZ" sz="3780" b="1" dirty="0">
                <a:solidFill>
                  <a:srgbClr val="0563C1"/>
                </a:solidFill>
                <a:latin typeface="Arial"/>
              </a:rPr>
              <a:t>Exploration</a:t>
            </a:r>
            <a:endParaRPr lang="uz-Cyrl-UZ" sz="3780" b="1" dirty="0">
              <a:solidFill>
                <a:srgbClr val="0563C1"/>
              </a:solidFill>
              <a:latin typeface="Arial"/>
            </a:endParaRPr>
          </a:p>
          <a:p>
            <a:pPr defTabSz="1440180">
              <a:defRPr/>
            </a:pPr>
            <a:r>
              <a:rPr lang="uz-Cyrl-UZ" sz="3780" dirty="0">
                <a:solidFill>
                  <a:prstClr val="black"/>
                </a:solidFill>
                <a:latin typeface="Arial"/>
              </a:rPr>
              <a:t> </a:t>
            </a:r>
            <a:r>
              <a:rPr lang="uz-Latn-UZ" sz="3780" dirty="0">
                <a:solidFill>
                  <a:prstClr val="black"/>
                </a:solidFill>
                <a:latin typeface="Arial"/>
              </a:rPr>
              <a:t>tadqiq etish </a:t>
            </a:r>
            <a:endParaRPr lang="ru-RU" sz="378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xmlns="" id="{7D07E64C-1CC0-4E7C-BAA6-BEE56F73CE87}"/>
              </a:ext>
            </a:extLst>
          </p:cNvPr>
          <p:cNvSpPr txBox="1"/>
          <p:nvPr/>
        </p:nvSpPr>
        <p:spPr>
          <a:xfrm>
            <a:off x="2284167" y="7394426"/>
            <a:ext cx="4625914" cy="1255728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defTabSz="1440180">
              <a:defRPr/>
            </a:pPr>
            <a:r>
              <a:rPr lang="uz-Latn-UZ" sz="3780" b="1" dirty="0">
                <a:solidFill>
                  <a:srgbClr val="0563C1"/>
                </a:solidFill>
                <a:latin typeface="Arial"/>
              </a:rPr>
              <a:t>Engagement</a:t>
            </a:r>
            <a:endParaRPr lang="ru-RU" sz="3780" b="1" dirty="0">
              <a:solidFill>
                <a:srgbClr val="0563C1"/>
              </a:solidFill>
              <a:latin typeface="Arial"/>
            </a:endParaRPr>
          </a:p>
          <a:p>
            <a:pPr defTabSz="1440180">
              <a:defRPr/>
            </a:pPr>
            <a:r>
              <a:rPr lang="uz-Latn-UZ" sz="3780" dirty="0">
                <a:solidFill>
                  <a:prstClr val="black"/>
                </a:solidFill>
                <a:latin typeface="Arial"/>
              </a:rPr>
              <a:t>jalb qilish </a:t>
            </a:r>
            <a:endParaRPr lang="ru-RU" sz="3780" b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83" name="Group 85">
            <a:extLst>
              <a:ext uri="{FF2B5EF4-FFF2-40B4-BE49-F238E27FC236}">
                <a16:creationId xmlns:a16="http://schemas.microsoft.com/office/drawing/2014/main" xmlns="" id="{A22CA354-37E2-4B4B-BB37-7149EC1EBBDE}"/>
              </a:ext>
            </a:extLst>
          </p:cNvPr>
          <p:cNvGrpSpPr/>
          <p:nvPr/>
        </p:nvGrpSpPr>
        <p:grpSpPr>
          <a:xfrm>
            <a:off x="5269797" y="7920880"/>
            <a:ext cx="496964" cy="1718385"/>
            <a:chOff x="7468299" y="1280503"/>
            <a:chExt cx="1327786" cy="650168"/>
          </a:xfrm>
        </p:grpSpPr>
        <p:cxnSp>
          <p:nvCxnSpPr>
            <p:cNvPr id="84" name="Straight Connector 86">
              <a:extLst>
                <a:ext uri="{FF2B5EF4-FFF2-40B4-BE49-F238E27FC236}">
                  <a16:creationId xmlns:a16="http://schemas.microsoft.com/office/drawing/2014/main" xmlns="" id="{5452E3F2-DE40-4F94-9C9A-3F75977FEB3D}"/>
                </a:ext>
              </a:extLst>
            </p:cNvPr>
            <p:cNvCxnSpPr/>
            <p:nvPr/>
          </p:nvCxnSpPr>
          <p:spPr>
            <a:xfrm flipV="1">
              <a:off x="7468299" y="1280503"/>
              <a:ext cx="1193024" cy="1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7">
              <a:extLst>
                <a:ext uri="{FF2B5EF4-FFF2-40B4-BE49-F238E27FC236}">
                  <a16:creationId xmlns:a16="http://schemas.microsoft.com/office/drawing/2014/main" xmlns="" id="{9C710059-C044-4E66-A063-966D94C7D85D}"/>
                </a:ext>
              </a:extLst>
            </p:cNvPr>
            <p:cNvCxnSpPr/>
            <p:nvPr/>
          </p:nvCxnSpPr>
          <p:spPr>
            <a:xfrm>
              <a:off x="8661321" y="1280503"/>
              <a:ext cx="0" cy="610776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Oval 88">
              <a:extLst>
                <a:ext uri="{FF2B5EF4-FFF2-40B4-BE49-F238E27FC236}">
                  <a16:creationId xmlns:a16="http://schemas.microsoft.com/office/drawing/2014/main" xmlns="" id="{7F3381F7-2926-4635-9825-668A5A722F1C}"/>
                </a:ext>
              </a:extLst>
            </p:cNvPr>
            <p:cNvSpPr/>
            <p:nvPr/>
          </p:nvSpPr>
          <p:spPr>
            <a:xfrm>
              <a:off x="8526575" y="1891279"/>
              <a:ext cx="269510" cy="39392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440180">
                <a:defRPr/>
              </a:pPr>
              <a:endParaRPr lang="en-US" sz="2835" noProof="1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3" name="Полилиния: фигура 42">
            <a:extLst>
              <a:ext uri="{FF2B5EF4-FFF2-40B4-BE49-F238E27FC236}">
                <a16:creationId xmlns:a16="http://schemas.microsoft.com/office/drawing/2014/main" xmlns="" id="{44794224-0BF7-423D-9FE6-9244C9B8DE52}"/>
              </a:ext>
            </a:extLst>
          </p:cNvPr>
          <p:cNvSpPr/>
          <p:nvPr/>
        </p:nvSpPr>
        <p:spPr>
          <a:xfrm>
            <a:off x="-6825" y="780743"/>
            <a:ext cx="6410352" cy="10000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defTabSz="1440180">
              <a:defRPr/>
            </a:pPr>
            <a:endParaRPr lang="ru-RU" sz="1720">
              <a:solidFill>
                <a:prstClr val="black"/>
              </a:solidFill>
              <a:latin typeface="Arial"/>
            </a:endParaRPr>
          </a:p>
        </p:txBody>
      </p:sp>
      <p:sp>
        <p:nvSpPr>
          <p:cNvPr id="44" name="Полилиния: фигура 43">
            <a:extLst>
              <a:ext uri="{FF2B5EF4-FFF2-40B4-BE49-F238E27FC236}">
                <a16:creationId xmlns:a16="http://schemas.microsoft.com/office/drawing/2014/main" xmlns="" id="{570F0177-D8E8-4FD3-A6AD-3B8B1CE72DD2}"/>
              </a:ext>
            </a:extLst>
          </p:cNvPr>
          <p:cNvSpPr/>
          <p:nvPr/>
        </p:nvSpPr>
        <p:spPr>
          <a:xfrm>
            <a:off x="6392427" y="780743"/>
            <a:ext cx="6410352" cy="10000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defTabSz="1440180">
              <a:defRPr/>
            </a:pPr>
            <a:endParaRPr lang="ru-RU" sz="1720">
              <a:solidFill>
                <a:prstClr val="black"/>
              </a:solidFill>
              <a:latin typeface="Arial"/>
            </a:endParaRPr>
          </a:p>
        </p:txBody>
      </p:sp>
      <p:sp>
        <p:nvSpPr>
          <p:cNvPr id="45" name="Полилиния: фигура 44">
            <a:extLst>
              <a:ext uri="{FF2B5EF4-FFF2-40B4-BE49-F238E27FC236}">
                <a16:creationId xmlns:a16="http://schemas.microsoft.com/office/drawing/2014/main" xmlns="" id="{02F21467-0466-4954-AD31-9758E9385A15}"/>
              </a:ext>
            </a:extLst>
          </p:cNvPr>
          <p:cNvSpPr/>
          <p:nvPr/>
        </p:nvSpPr>
        <p:spPr>
          <a:xfrm>
            <a:off x="12791675" y="780743"/>
            <a:ext cx="6410352" cy="10000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defTabSz="1440180">
              <a:defRPr/>
            </a:pPr>
            <a:endParaRPr lang="ru-RU" sz="1720">
              <a:solidFill>
                <a:prstClr val="black"/>
              </a:solidFill>
              <a:latin typeface="Arial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927427D8-6E99-4E8C-A22C-E163CEFCBA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161" y="2158233"/>
            <a:ext cx="3660458" cy="3645456"/>
          </a:xfrm>
          <a:prstGeom prst="rect">
            <a:avLst/>
          </a:prstGeom>
        </p:spPr>
      </p:pic>
      <p:pic>
        <p:nvPicPr>
          <p:cNvPr id="48" name="Graphic 2">
            <a:extLst>
              <a:ext uri="{FF2B5EF4-FFF2-40B4-BE49-F238E27FC236}">
                <a16:creationId xmlns:a16="http://schemas.microsoft.com/office/drawing/2014/main" xmlns="" id="{A3C50306-8304-4A9F-AD47-917E64B1FF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" y="-55380"/>
            <a:ext cx="19138901" cy="1185931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xmlns="" id="{3BE1D8AB-7915-4547-93C3-1BBAD85D3E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77" y="47679"/>
            <a:ext cx="2362199" cy="923081"/>
          </a:xfrm>
          <a:prstGeom prst="rect">
            <a:avLst/>
          </a:prstGeom>
        </p:spPr>
      </p:pic>
      <p:pic>
        <p:nvPicPr>
          <p:cNvPr id="89" name="Рисунок 88">
            <a:extLst>
              <a:ext uri="{FF2B5EF4-FFF2-40B4-BE49-F238E27FC236}">
                <a16:creationId xmlns:a16="http://schemas.microsoft.com/office/drawing/2014/main" xmlns="" id="{299AD8FE-7FD8-4F0A-AE29-E95BD7D516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167" y="77995"/>
            <a:ext cx="3325187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35118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6" name="Google Shape;886;p34"/>
          <p:cNvSpPr txBox="1"/>
          <p:nvPr/>
        </p:nvSpPr>
        <p:spPr>
          <a:xfrm>
            <a:off x="538135" y="201662"/>
            <a:ext cx="4110065" cy="1441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r>
              <a:rPr lang="en-US" sz="4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7E — </a:t>
            </a:r>
            <a:r>
              <a:rPr lang="en-US" sz="44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modeli</a:t>
            </a:r>
            <a:r>
              <a:rPr lang="en-US" sz="4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910" name="Google Shape;910;p34"/>
          <p:cNvSpPr/>
          <p:nvPr/>
        </p:nvSpPr>
        <p:spPr>
          <a:xfrm>
            <a:off x="2435203" y="922456"/>
            <a:ext cx="10801350" cy="10801350"/>
          </a:xfrm>
          <a:prstGeom prst="arc">
            <a:avLst>
              <a:gd name="adj1" fmla="val 9098948"/>
              <a:gd name="adj2" fmla="val 18789649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lg" len="lg"/>
            <a:tailEnd type="triangle" w="lg" len="lg"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9DCD761B-5E48-4301-ACF2-C0225F2E9E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2990" y="2352675"/>
            <a:ext cx="6825775" cy="679543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9FA23B5A-3D10-4B9A-BD82-B94C0B3E3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52964" y="5864089"/>
            <a:ext cx="6742752" cy="342575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2383833"/>
              </p:ext>
            </p:extLst>
          </p:nvPr>
        </p:nvGraphicFramePr>
        <p:xfrm>
          <a:off x="251852" y="993756"/>
          <a:ext cx="18793349" cy="919422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481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156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13239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13239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13239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13239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1549288">
                <a:tc>
                  <a:txBody>
                    <a:bodyPr/>
                    <a:lstStyle/>
                    <a:p>
                      <a:pPr marL="11303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5000" b="1" spc="-5" dirty="0">
                          <a:latin typeface="Times New Roman"/>
                          <a:cs typeface="Times New Roman"/>
                        </a:rPr>
                        <a:t>T/r</a:t>
                      </a:r>
                      <a:endParaRPr sz="5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1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marL="39052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5000" b="1" spc="-30" dirty="0">
                          <a:latin typeface="Times New Roman"/>
                          <a:cs typeface="Times New Roman"/>
                        </a:rPr>
                        <a:t>Tushunchalar</a:t>
                      </a:r>
                      <a:endParaRPr sz="5000">
                        <a:latin typeface="Times New Roman"/>
                        <a:cs typeface="Times New Roman"/>
                      </a:endParaRPr>
                    </a:p>
                  </a:txBody>
                  <a:tcPr marL="0" marR="0" marT="51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5000" b="1" dirty="0" smtClean="0"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lang="uz-Cyrl-UZ" sz="5000" b="1" dirty="0" smtClean="0">
                          <a:latin typeface="Times New Roman"/>
                          <a:cs typeface="Times New Roman"/>
                        </a:rPr>
                        <a:t> (</a:t>
                      </a:r>
                      <a:r>
                        <a:rPr lang="en-US" sz="5000" b="1" dirty="0" err="1" smtClean="0">
                          <a:latin typeface="Times New Roman"/>
                          <a:cs typeface="Times New Roman"/>
                        </a:rPr>
                        <a:t>Fikrlash</a:t>
                      </a:r>
                      <a:r>
                        <a:rPr lang="en-US" sz="5000" b="1" dirty="0" smtClean="0">
                          <a:latin typeface="Times New Roman"/>
                          <a:cs typeface="Times New Roman"/>
                        </a:rPr>
                        <a:t>)</a:t>
                      </a:r>
                      <a:endParaRPr sz="5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1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5000" b="1" dirty="0" smtClean="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lang="en-US" sz="5000" b="1" dirty="0" smtClean="0">
                          <a:latin typeface="Times New Roman"/>
                          <a:cs typeface="Times New Roman"/>
                        </a:rPr>
                        <a:t> (</a:t>
                      </a:r>
                      <a:r>
                        <a:rPr lang="en-US" sz="5000" b="1" dirty="0" err="1" smtClean="0">
                          <a:latin typeface="Times New Roman"/>
                          <a:cs typeface="Times New Roman"/>
                        </a:rPr>
                        <a:t>Sabab</a:t>
                      </a:r>
                      <a:r>
                        <a:rPr lang="en-US" sz="5000" b="1" dirty="0" smtClean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sz="5000" b="1" dirty="0" err="1" smtClean="0">
                          <a:latin typeface="Times New Roman"/>
                          <a:cs typeface="Times New Roman"/>
                        </a:rPr>
                        <a:t>keltirish</a:t>
                      </a:r>
                      <a:r>
                        <a:rPr lang="en-US" sz="5000" b="1" dirty="0" smtClean="0">
                          <a:latin typeface="Times New Roman"/>
                          <a:cs typeface="Times New Roman"/>
                        </a:rPr>
                        <a:t>)</a:t>
                      </a:r>
                      <a:endParaRPr sz="5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1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5000" b="1" dirty="0" smtClean="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lang="en-US" sz="5000" b="1" dirty="0" smtClean="0">
                          <a:latin typeface="Times New Roman"/>
                          <a:cs typeface="Times New Roman"/>
                        </a:rPr>
                        <a:t> (</a:t>
                      </a:r>
                      <a:r>
                        <a:rPr lang="en-US" sz="5000" b="1" dirty="0" err="1" smtClean="0">
                          <a:latin typeface="Times New Roman"/>
                          <a:cs typeface="Times New Roman"/>
                        </a:rPr>
                        <a:t>Misol</a:t>
                      </a:r>
                      <a:r>
                        <a:rPr lang="en-US" sz="5000" b="1" dirty="0" smtClean="0">
                          <a:latin typeface="Times New Roman"/>
                          <a:cs typeface="Times New Roman"/>
                        </a:rPr>
                        <a:t>)</a:t>
                      </a:r>
                      <a:endParaRPr sz="5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1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5000" b="1" dirty="0" smtClean="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lang="en-US" sz="5000" b="1" dirty="0" smtClean="0">
                          <a:latin typeface="Times New Roman"/>
                          <a:cs typeface="Times New Roman"/>
                        </a:rPr>
                        <a:t> (</a:t>
                      </a:r>
                      <a:r>
                        <a:rPr lang="en-US" sz="5000" b="1" dirty="0" err="1" smtClean="0">
                          <a:latin typeface="Times New Roman"/>
                          <a:cs typeface="Times New Roman"/>
                        </a:rPr>
                        <a:t>Umumlashtirish</a:t>
                      </a:r>
                      <a:r>
                        <a:rPr lang="en-US" sz="5000" b="1" dirty="0" smtClean="0">
                          <a:latin typeface="Times New Roman"/>
                          <a:cs typeface="Times New Roman"/>
                        </a:rPr>
                        <a:t>)</a:t>
                      </a:r>
                      <a:endParaRPr sz="5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1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285739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5000" dirty="0">
                          <a:latin typeface="Times New Roman"/>
                          <a:cs typeface="Times New Roman"/>
                        </a:rPr>
                        <a:t>1</a:t>
                      </a:r>
                      <a:endParaRPr sz="5000">
                        <a:latin typeface="Times New Roman"/>
                        <a:cs typeface="Times New Roman"/>
                      </a:endParaRPr>
                    </a:p>
                  </a:txBody>
                  <a:tcPr marL="0" marR="0" marT="51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85741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5000" dirty="0">
                          <a:latin typeface="Times New Roman"/>
                          <a:cs typeface="Times New Roman"/>
                        </a:rPr>
                        <a:t>2</a:t>
                      </a:r>
                      <a:endParaRPr sz="5000">
                        <a:latin typeface="Times New Roman"/>
                        <a:cs typeface="Times New Roman"/>
                      </a:endParaRPr>
                    </a:p>
                  </a:txBody>
                  <a:tcPr marL="0" marR="0" marT="51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1E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1E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1E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1E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1E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1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285741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5000" dirty="0">
                          <a:latin typeface="Times New Roman"/>
                          <a:cs typeface="Times New Roman"/>
                        </a:rPr>
                        <a:t>3</a:t>
                      </a:r>
                      <a:endParaRPr sz="5000">
                        <a:latin typeface="Times New Roman"/>
                        <a:cs typeface="Times New Roman"/>
                      </a:endParaRPr>
                    </a:p>
                  </a:txBody>
                  <a:tcPr marL="0" marR="0" marT="51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4200" y="240030"/>
            <a:ext cx="18722340" cy="1032129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996852" y="818358"/>
            <a:ext cx="540068" cy="2057150"/>
          </a:xfrm>
          <a:prstGeom prst="rect">
            <a:avLst/>
          </a:prstGeom>
        </p:spPr>
        <p:txBody>
          <a:bodyPr vert="horz" wrap="square" lIns="0" tIns="21003" rIns="0" bIns="0" rtlCol="0">
            <a:spAutoFit/>
          </a:bodyPr>
          <a:lstStyle/>
          <a:p>
            <a:pPr marL="20003">
              <a:spcBef>
                <a:spcPts val="165"/>
              </a:spcBef>
            </a:pPr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  <a:p>
            <a:pPr marL="20003">
              <a:spcBef>
                <a:spcPts val="8"/>
              </a:spcBef>
            </a:pPr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  <a:p>
            <a:pPr marL="20003"/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392217" y="5666798"/>
            <a:ext cx="2446306" cy="990704"/>
          </a:xfrm>
          <a:prstGeom prst="rect">
            <a:avLst/>
          </a:prstGeom>
        </p:spPr>
        <p:txBody>
          <a:bodyPr vert="horz" wrap="square" lIns="0" tIns="21003" rIns="0" bIns="0" rtlCol="0">
            <a:spAutoFit/>
          </a:bodyPr>
          <a:lstStyle/>
          <a:p>
            <a:pPr marL="20003">
              <a:spcBef>
                <a:spcPts val="165"/>
              </a:spcBef>
            </a:pPr>
            <a:r>
              <a:rPr sz="6300" b="1" spc="-8" dirty="0">
                <a:latin typeface="Arial"/>
                <a:cs typeface="Arial"/>
              </a:rPr>
              <a:t>S</a:t>
            </a:r>
            <a:r>
              <a:rPr sz="6300" b="1" spc="16" dirty="0">
                <a:latin typeface="Arial"/>
                <a:cs typeface="Arial"/>
              </a:rPr>
              <a:t>W</a:t>
            </a:r>
            <a:r>
              <a:rPr sz="6300" b="1" spc="8" dirty="0">
                <a:latin typeface="Arial"/>
                <a:cs typeface="Arial"/>
              </a:rPr>
              <a:t>OT</a:t>
            </a:r>
            <a:endParaRPr sz="63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96852" y="6726397"/>
            <a:ext cx="540068" cy="2057150"/>
          </a:xfrm>
          <a:prstGeom prst="rect">
            <a:avLst/>
          </a:prstGeom>
        </p:spPr>
        <p:txBody>
          <a:bodyPr vert="horz" wrap="square" lIns="0" tIns="21003" rIns="0" bIns="0" rtlCol="0">
            <a:spAutoFit/>
          </a:bodyPr>
          <a:lstStyle/>
          <a:p>
            <a:pPr marL="20003">
              <a:spcBef>
                <a:spcPts val="165"/>
              </a:spcBef>
            </a:pPr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  <a:p>
            <a:pPr marL="20003">
              <a:spcBef>
                <a:spcPts val="8"/>
              </a:spcBef>
            </a:pPr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  <a:p>
            <a:pPr marL="20003"/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448972" y="818749"/>
            <a:ext cx="540068" cy="2057150"/>
          </a:xfrm>
          <a:prstGeom prst="rect">
            <a:avLst/>
          </a:prstGeom>
        </p:spPr>
        <p:txBody>
          <a:bodyPr vert="horz" wrap="square" lIns="0" tIns="21003" rIns="0" bIns="0" rtlCol="0">
            <a:spAutoFit/>
          </a:bodyPr>
          <a:lstStyle/>
          <a:p>
            <a:pPr marL="20003">
              <a:spcBef>
                <a:spcPts val="165"/>
              </a:spcBef>
            </a:pPr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  <a:p>
            <a:pPr marL="20003">
              <a:spcBef>
                <a:spcPts val="8"/>
              </a:spcBef>
            </a:pPr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  <a:p>
            <a:pPr marL="20003"/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024684" y="6727520"/>
            <a:ext cx="540068" cy="2057150"/>
          </a:xfrm>
          <a:prstGeom prst="rect">
            <a:avLst/>
          </a:prstGeom>
        </p:spPr>
        <p:txBody>
          <a:bodyPr vert="horz" wrap="square" lIns="0" tIns="21003" rIns="0" bIns="0" rtlCol="0">
            <a:spAutoFit/>
          </a:bodyPr>
          <a:lstStyle/>
          <a:p>
            <a:pPr marL="20003">
              <a:spcBef>
                <a:spcPts val="165"/>
              </a:spcBef>
            </a:pPr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  <a:p>
            <a:pPr marL="20003">
              <a:spcBef>
                <a:spcPts val="8"/>
              </a:spcBef>
            </a:pPr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  <a:p>
            <a:pPr marL="20003"/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6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63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Ortiqchasini</a:t>
            </a:r>
            <a:r>
              <a:rPr lang="en-US" sz="6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toping” </a:t>
            </a:r>
            <a:r>
              <a:rPr lang="en-US" sz="63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metodi</a:t>
            </a:r>
            <a:endParaRPr lang="ru-RU" sz="63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3200400" y="2794379"/>
          <a:ext cx="13241655" cy="68734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2085037" y="752334"/>
          <a:ext cx="15455066" cy="89155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240D1A2-11EF-475B-A5A5-C1F8098966B1}"/>
              </a:ext>
            </a:extLst>
          </p:cNvPr>
          <p:cNvSpPr txBox="1"/>
          <p:nvPr/>
        </p:nvSpPr>
        <p:spPr>
          <a:xfrm>
            <a:off x="480061" y="769914"/>
            <a:ext cx="5248553" cy="6740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78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“Agar men …” </a:t>
            </a:r>
            <a:r>
              <a:rPr lang="en-US" sz="378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</a:t>
            </a:r>
            <a:endParaRPr lang="en-US" sz="378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311209" y="3009332"/>
          <a:ext cx="14690792" cy="66585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95325" y="2149523"/>
            <a:ext cx="4728949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15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Jumlani</a:t>
            </a:r>
            <a:r>
              <a:rPr lang="en-US" sz="315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5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davom</a:t>
            </a:r>
            <a:r>
              <a:rPr lang="en-US" sz="315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5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qildiring</a:t>
            </a:r>
            <a:r>
              <a:rPr lang="en-US" sz="315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15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1507489-13B1-47C0-A767-CC8C183794CA}"/>
              </a:ext>
            </a:extLst>
          </p:cNvPr>
          <p:cNvSpPr/>
          <p:nvPr/>
        </p:nvSpPr>
        <p:spPr>
          <a:xfrm>
            <a:off x="1800225" y="1071315"/>
            <a:ext cx="16726865" cy="674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78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Mavzuni</a:t>
            </a:r>
            <a:r>
              <a:rPr lang="en-US" sz="378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78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mustahkamlash</a:t>
            </a:r>
            <a:r>
              <a:rPr lang="en-US" sz="378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78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78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78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378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78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metoddan</a:t>
            </a:r>
            <a:r>
              <a:rPr lang="en-US" sz="378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78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378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78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endParaRPr lang="ru-RU" sz="378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08864" y="562630"/>
            <a:ext cx="18228278" cy="1083614"/>
          </a:xfrm>
          <a:prstGeom prst="rect">
            <a:avLst/>
          </a:prstGeom>
          <a:solidFill>
            <a:srgbClr val="00B0F0"/>
          </a:solidFill>
        </p:spPr>
        <p:txBody>
          <a:bodyPr vert="horz" wrap="square" lIns="0" tIns="17002" rIns="0" bIns="0" rtlCol="0" anchor="ctr">
            <a:spAutoFit/>
          </a:bodyPr>
          <a:lstStyle/>
          <a:p>
            <a:pPr marL="3000" algn="ctr">
              <a:lnSpc>
                <a:spcPct val="100000"/>
              </a:lnSpc>
              <a:spcBef>
                <a:spcPts val="134"/>
              </a:spcBef>
            </a:pPr>
            <a:r>
              <a:rPr dirty="0">
                <a:solidFill>
                  <a:srgbClr val="212121"/>
                </a:solidFill>
              </a:rPr>
              <a:t>“Ssenariy”</a:t>
            </a:r>
            <a:r>
              <a:rPr spc="-102" dirty="0">
                <a:solidFill>
                  <a:srgbClr val="212121"/>
                </a:solidFill>
              </a:rPr>
              <a:t> </a:t>
            </a:r>
            <a:r>
              <a:rPr dirty="0">
                <a:solidFill>
                  <a:srgbClr val="212121"/>
                </a:solidFill>
              </a:rPr>
              <a:t>texnologiyasi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73753" y="4287880"/>
            <a:ext cx="3329416" cy="793775"/>
          </a:xfrm>
          <a:prstGeom prst="rect">
            <a:avLst/>
          </a:prstGeom>
        </p:spPr>
        <p:txBody>
          <a:bodyPr vert="horz" wrap="square" lIns="0" tIns="18002" rIns="0" bIns="0" rtlCol="0">
            <a:spAutoFit/>
          </a:bodyPr>
          <a:lstStyle/>
          <a:p>
            <a:pPr marL="20003">
              <a:spcBef>
                <a:spcPts val="142"/>
              </a:spcBef>
            </a:pPr>
            <a:r>
              <a:rPr sz="5040" b="1" spc="-47" dirty="0">
                <a:latin typeface="Times New Roman"/>
                <a:cs typeface="Times New Roman"/>
              </a:rPr>
              <a:t>Texnologiya</a:t>
            </a:r>
            <a:endParaRPr sz="504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866050" y="4287880"/>
            <a:ext cx="3868649" cy="793775"/>
          </a:xfrm>
          <a:prstGeom prst="rect">
            <a:avLst/>
          </a:prstGeom>
        </p:spPr>
        <p:txBody>
          <a:bodyPr vert="horz" wrap="square" lIns="0" tIns="18002" rIns="0" bIns="0" rtlCol="0">
            <a:spAutoFit/>
          </a:bodyPr>
          <a:lstStyle/>
          <a:p>
            <a:pPr marL="20003">
              <a:spcBef>
                <a:spcPts val="142"/>
              </a:spcBef>
            </a:pPr>
            <a:r>
              <a:rPr lang="en-US" sz="5040" b="1" spc="8" dirty="0" err="1">
                <a:latin typeface="Times New Roman"/>
                <a:cs typeface="Times New Roman"/>
              </a:rPr>
              <a:t>o</a:t>
            </a:r>
            <a:r>
              <a:rPr lang="en-US" sz="5040" b="1" spc="-24" dirty="0" err="1">
                <a:latin typeface="Times New Roman"/>
                <a:cs typeface="Times New Roman"/>
              </a:rPr>
              <a:t>‘</a:t>
            </a:r>
            <a:r>
              <a:rPr sz="5040" b="1" spc="-47" dirty="0" err="1">
                <a:latin typeface="Times New Roman"/>
                <a:cs typeface="Times New Roman"/>
              </a:rPr>
              <a:t>q</a:t>
            </a:r>
            <a:r>
              <a:rPr sz="5040" b="1" spc="-8" dirty="0" err="1">
                <a:latin typeface="Times New Roman"/>
                <a:cs typeface="Times New Roman"/>
              </a:rPr>
              <a:t>u</a:t>
            </a:r>
            <a:r>
              <a:rPr sz="5040" b="1" spc="8" dirty="0" err="1">
                <a:latin typeface="Times New Roman"/>
                <a:cs typeface="Times New Roman"/>
              </a:rPr>
              <a:t>v</a:t>
            </a:r>
            <a:r>
              <a:rPr sz="5040" b="1" spc="-8" dirty="0" err="1">
                <a:latin typeface="Times New Roman"/>
                <a:cs typeface="Times New Roman"/>
              </a:rPr>
              <a:t>chil</a:t>
            </a:r>
            <a:r>
              <a:rPr sz="5040" b="1" spc="8" dirty="0" err="1">
                <a:latin typeface="Times New Roman"/>
                <a:cs typeface="Times New Roman"/>
              </a:rPr>
              <a:t>a</a:t>
            </a:r>
            <a:r>
              <a:rPr sz="5040" b="1" spc="-8" dirty="0" err="1">
                <a:latin typeface="Times New Roman"/>
                <a:cs typeface="Times New Roman"/>
              </a:rPr>
              <a:t>rda</a:t>
            </a:r>
            <a:endParaRPr sz="5040" dirty="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195855" y="4287879"/>
            <a:ext cx="6151769" cy="793775"/>
          </a:xfrm>
          <a:prstGeom prst="rect">
            <a:avLst/>
          </a:prstGeom>
        </p:spPr>
        <p:txBody>
          <a:bodyPr vert="horz" wrap="square" lIns="0" tIns="18002" rIns="0" bIns="0" rtlCol="0">
            <a:spAutoFit/>
          </a:bodyPr>
          <a:lstStyle/>
          <a:p>
            <a:pPr marL="20003">
              <a:spcBef>
                <a:spcPts val="142"/>
              </a:spcBef>
              <a:tabLst>
                <a:tab pos="3288411" algn="l"/>
                <a:tab pos="4430554" algn="l"/>
              </a:tabLst>
            </a:pPr>
            <a:r>
              <a:rPr sz="5040" b="1" spc="-8" dirty="0">
                <a:latin typeface="Times New Roman"/>
                <a:cs typeface="Times New Roman"/>
              </a:rPr>
              <a:t>indi</a:t>
            </a:r>
            <a:r>
              <a:rPr sz="5040" b="1" spc="-32" dirty="0">
                <a:latin typeface="Times New Roman"/>
                <a:cs typeface="Times New Roman"/>
              </a:rPr>
              <a:t>v</a:t>
            </a:r>
            <a:r>
              <a:rPr sz="5040" b="1" spc="-8" dirty="0">
                <a:latin typeface="Times New Roman"/>
                <a:cs typeface="Times New Roman"/>
              </a:rPr>
              <a:t>idu</a:t>
            </a:r>
            <a:r>
              <a:rPr sz="5040" b="1" spc="8" dirty="0">
                <a:latin typeface="Times New Roman"/>
                <a:cs typeface="Times New Roman"/>
              </a:rPr>
              <a:t>a</a:t>
            </a:r>
            <a:r>
              <a:rPr sz="5040" b="1" spc="-8" dirty="0">
                <a:latin typeface="Times New Roman"/>
                <a:cs typeface="Times New Roman"/>
              </a:rPr>
              <a:t>l</a:t>
            </a:r>
            <a:r>
              <a:rPr sz="5040" b="1" dirty="0">
                <a:latin typeface="Times New Roman"/>
                <a:cs typeface="Times New Roman"/>
              </a:rPr>
              <a:t>	</a:t>
            </a:r>
            <a:r>
              <a:rPr sz="5040" b="1" spc="8" dirty="0">
                <a:latin typeface="Times New Roman"/>
                <a:cs typeface="Times New Roman"/>
              </a:rPr>
              <a:t>v</a:t>
            </a:r>
            <a:r>
              <a:rPr sz="5040" b="1" spc="-8" dirty="0">
                <a:latin typeface="Times New Roman"/>
                <a:cs typeface="Times New Roman"/>
              </a:rPr>
              <a:t>a</a:t>
            </a:r>
            <a:r>
              <a:rPr sz="5040" b="1" dirty="0">
                <a:latin typeface="Times New Roman"/>
                <a:cs typeface="Times New Roman"/>
              </a:rPr>
              <a:t>	</a:t>
            </a:r>
            <a:r>
              <a:rPr sz="5040" b="1" spc="-24" dirty="0">
                <a:latin typeface="Times New Roman"/>
                <a:cs typeface="Times New Roman"/>
              </a:rPr>
              <a:t>j</a:t>
            </a:r>
            <a:r>
              <a:rPr sz="5040" b="1" spc="8" dirty="0">
                <a:latin typeface="Times New Roman"/>
                <a:cs typeface="Times New Roman"/>
              </a:rPr>
              <a:t>a</a:t>
            </a:r>
            <a:r>
              <a:rPr sz="5040" b="1" spc="-87" dirty="0">
                <a:latin typeface="Times New Roman"/>
                <a:cs typeface="Times New Roman"/>
              </a:rPr>
              <a:t>m</a:t>
            </a:r>
            <a:r>
              <a:rPr sz="5040" b="1" spc="8" dirty="0">
                <a:latin typeface="Times New Roman"/>
                <a:cs typeface="Times New Roman"/>
              </a:rPr>
              <a:t>oa</a:t>
            </a:r>
            <a:endParaRPr sz="5040" dirty="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810504" y="4287880"/>
            <a:ext cx="1798225" cy="793775"/>
          </a:xfrm>
          <a:prstGeom prst="rect">
            <a:avLst/>
          </a:prstGeom>
        </p:spPr>
        <p:txBody>
          <a:bodyPr vert="horz" wrap="square" lIns="0" tIns="18002" rIns="0" bIns="0" rtlCol="0">
            <a:spAutoFit/>
          </a:bodyPr>
          <a:lstStyle/>
          <a:p>
            <a:pPr marL="20003">
              <a:spcBef>
                <a:spcPts val="142"/>
              </a:spcBef>
            </a:pPr>
            <a:r>
              <a:rPr lang="en-US" sz="5040" b="1" spc="-8" dirty="0" err="1">
                <a:latin typeface="Times New Roman"/>
                <a:cs typeface="Times New Roman"/>
              </a:rPr>
              <a:t>b</a:t>
            </a:r>
            <a:r>
              <a:rPr sz="5040" b="1" spc="8" dirty="0" err="1">
                <a:latin typeface="Times New Roman"/>
                <a:cs typeface="Times New Roman"/>
              </a:rPr>
              <a:t>o</a:t>
            </a:r>
            <a:r>
              <a:rPr lang="en-US" sz="5040" b="1" spc="-24" dirty="0" err="1">
                <a:latin typeface="Times New Roman"/>
                <a:cs typeface="Times New Roman"/>
              </a:rPr>
              <a:t>‘</a:t>
            </a:r>
            <a:r>
              <a:rPr sz="5040" b="1" spc="-8" dirty="0" err="1">
                <a:latin typeface="Times New Roman"/>
                <a:cs typeface="Times New Roman"/>
              </a:rPr>
              <a:t>lib</a:t>
            </a:r>
            <a:r>
              <a:rPr sz="5040" b="1" spc="-8" dirty="0">
                <a:latin typeface="Times New Roman"/>
                <a:cs typeface="Times New Roman"/>
              </a:rPr>
              <a:t>,</a:t>
            </a:r>
            <a:endParaRPr sz="5040" dirty="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32704" y="5055970"/>
            <a:ext cx="17972246" cy="1569372"/>
          </a:xfrm>
          <a:prstGeom prst="rect">
            <a:avLst/>
          </a:prstGeom>
        </p:spPr>
        <p:txBody>
          <a:bodyPr vert="horz" wrap="square" lIns="0" tIns="18002" rIns="0" bIns="0" rtlCol="0">
            <a:spAutoFit/>
          </a:bodyPr>
          <a:lstStyle/>
          <a:p>
            <a:pPr marL="20003" marR="8001" indent="-1000">
              <a:spcBef>
                <a:spcPts val="142"/>
              </a:spcBef>
              <a:tabLst>
                <a:tab pos="2007251" algn="l"/>
                <a:tab pos="5021628" algn="l"/>
                <a:tab pos="7297912" algn="l"/>
                <a:tab pos="9001125" algn="l"/>
                <a:tab pos="13542693" algn="l"/>
              </a:tabLst>
            </a:pPr>
            <a:r>
              <a:rPr sz="5040" b="1" spc="-8" dirty="0">
                <a:latin typeface="Times New Roman"/>
                <a:cs typeface="Times New Roman"/>
              </a:rPr>
              <a:t>i</a:t>
            </a:r>
            <a:r>
              <a:rPr sz="5040" b="1" spc="-24" dirty="0">
                <a:latin typeface="Times New Roman"/>
                <a:cs typeface="Times New Roman"/>
              </a:rPr>
              <a:t>j</a:t>
            </a:r>
            <a:r>
              <a:rPr sz="5040" b="1" spc="8" dirty="0">
                <a:latin typeface="Times New Roman"/>
                <a:cs typeface="Times New Roman"/>
              </a:rPr>
              <a:t>o</a:t>
            </a:r>
            <a:r>
              <a:rPr sz="5040" b="1" spc="-8" dirty="0">
                <a:latin typeface="Times New Roman"/>
                <a:cs typeface="Times New Roman"/>
              </a:rPr>
              <a:t>diy</a:t>
            </a:r>
            <a:r>
              <a:rPr sz="5040" b="1" dirty="0">
                <a:latin typeface="Times New Roman"/>
                <a:cs typeface="Times New Roman"/>
              </a:rPr>
              <a:t>	</a:t>
            </a:r>
            <a:r>
              <a:rPr sz="5040" b="1" spc="-24" dirty="0">
                <a:latin typeface="Times New Roman"/>
                <a:cs typeface="Times New Roman"/>
              </a:rPr>
              <a:t>f</a:t>
            </a:r>
            <a:r>
              <a:rPr sz="5040" b="1" spc="8" dirty="0">
                <a:latin typeface="Times New Roman"/>
                <a:cs typeface="Times New Roman"/>
              </a:rPr>
              <a:t>ao</a:t>
            </a:r>
            <a:r>
              <a:rPr sz="5040" b="1" spc="-8" dirty="0">
                <a:latin typeface="Times New Roman"/>
                <a:cs typeface="Times New Roman"/>
              </a:rPr>
              <a:t>li</a:t>
            </a:r>
            <a:r>
              <a:rPr sz="5040" b="1" spc="8" dirty="0">
                <a:latin typeface="Times New Roman"/>
                <a:cs typeface="Times New Roman"/>
              </a:rPr>
              <a:t>ya</a:t>
            </a:r>
            <a:r>
              <a:rPr sz="5040" b="1" spc="-24" dirty="0">
                <a:latin typeface="Times New Roman"/>
                <a:cs typeface="Times New Roman"/>
              </a:rPr>
              <a:t>t</a:t>
            </a:r>
            <a:r>
              <a:rPr sz="5040" b="1" spc="-8" dirty="0">
                <a:latin typeface="Times New Roman"/>
                <a:cs typeface="Times New Roman"/>
              </a:rPr>
              <a:t>ni</a:t>
            </a:r>
            <a:r>
              <a:rPr sz="5040" b="1" dirty="0">
                <a:latin typeface="Times New Roman"/>
                <a:cs typeface="Times New Roman"/>
              </a:rPr>
              <a:t>	</a:t>
            </a:r>
            <a:r>
              <a:rPr sz="5040" b="1" spc="-24" dirty="0">
                <a:latin typeface="Times New Roman"/>
                <a:cs typeface="Times New Roman"/>
              </a:rPr>
              <a:t>t</a:t>
            </a:r>
            <a:r>
              <a:rPr sz="5040" b="1" spc="8" dirty="0">
                <a:latin typeface="Times New Roman"/>
                <a:cs typeface="Times New Roman"/>
              </a:rPr>
              <a:t>a</a:t>
            </a:r>
            <a:r>
              <a:rPr sz="5040" b="1" dirty="0">
                <a:latin typeface="Times New Roman"/>
                <a:cs typeface="Times New Roman"/>
              </a:rPr>
              <a:t>s</a:t>
            </a:r>
            <a:r>
              <a:rPr sz="5040" b="1" spc="32" dirty="0">
                <a:latin typeface="Times New Roman"/>
                <a:cs typeface="Times New Roman"/>
              </a:rPr>
              <a:t>h</a:t>
            </a:r>
            <a:r>
              <a:rPr sz="5040" b="1" spc="-47" dirty="0">
                <a:latin typeface="Times New Roman"/>
                <a:cs typeface="Times New Roman"/>
              </a:rPr>
              <a:t>k</a:t>
            </a:r>
            <a:r>
              <a:rPr sz="5040" b="1" spc="-8" dirty="0">
                <a:latin typeface="Times New Roman"/>
                <a:cs typeface="Times New Roman"/>
              </a:rPr>
              <a:t>il</a:t>
            </a:r>
            <a:r>
              <a:rPr sz="5040" b="1" dirty="0">
                <a:latin typeface="Times New Roman"/>
                <a:cs typeface="Times New Roman"/>
              </a:rPr>
              <a:t>	</a:t>
            </a:r>
            <a:r>
              <a:rPr sz="5040" b="1" spc="-8" dirty="0">
                <a:latin typeface="Times New Roman"/>
                <a:cs typeface="Times New Roman"/>
              </a:rPr>
              <a:t>e</a:t>
            </a:r>
            <a:r>
              <a:rPr sz="5040" b="1" spc="-24" dirty="0">
                <a:latin typeface="Times New Roman"/>
                <a:cs typeface="Times New Roman"/>
              </a:rPr>
              <a:t>t</a:t>
            </a:r>
            <a:r>
              <a:rPr sz="5040" b="1" spc="-8" dirty="0">
                <a:latin typeface="Times New Roman"/>
                <a:cs typeface="Times New Roman"/>
              </a:rPr>
              <a:t>i</a:t>
            </a:r>
            <a:r>
              <a:rPr sz="5040" b="1" dirty="0">
                <a:latin typeface="Times New Roman"/>
                <a:cs typeface="Times New Roman"/>
              </a:rPr>
              <a:t>s</a:t>
            </a:r>
            <a:r>
              <a:rPr sz="5040" b="1" spc="-8" dirty="0">
                <a:latin typeface="Times New Roman"/>
                <a:cs typeface="Times New Roman"/>
              </a:rPr>
              <a:t>h</a:t>
            </a:r>
            <a:r>
              <a:rPr sz="5040" b="1" dirty="0">
                <a:latin typeface="Times New Roman"/>
                <a:cs typeface="Times New Roman"/>
              </a:rPr>
              <a:t>	</a:t>
            </a:r>
            <a:r>
              <a:rPr sz="5040" b="1" spc="-8" dirty="0" err="1">
                <a:latin typeface="Times New Roman"/>
                <a:cs typeface="Times New Roman"/>
              </a:rPr>
              <a:t>k</a:t>
            </a:r>
            <a:r>
              <a:rPr lang="en-US" sz="5040" b="1" spc="8" dirty="0" err="1">
                <a:latin typeface="Times New Roman"/>
                <a:cs typeface="Times New Roman"/>
              </a:rPr>
              <a:t>o‘</a:t>
            </a:r>
            <a:r>
              <a:rPr sz="5040" b="1" spc="-8" dirty="0" err="1">
                <a:latin typeface="Times New Roman"/>
                <a:cs typeface="Times New Roman"/>
              </a:rPr>
              <a:t>nik</a:t>
            </a:r>
            <a:r>
              <a:rPr sz="5040" b="1" spc="-87" dirty="0" err="1">
                <a:latin typeface="Times New Roman"/>
                <a:cs typeface="Times New Roman"/>
              </a:rPr>
              <a:t>m</a:t>
            </a:r>
            <a:r>
              <a:rPr sz="5040" b="1" spc="8" dirty="0" err="1">
                <a:latin typeface="Times New Roman"/>
                <a:cs typeface="Times New Roman"/>
              </a:rPr>
              <a:t>a</a:t>
            </a:r>
            <a:r>
              <a:rPr sz="5040" b="1" spc="-8" dirty="0" err="1">
                <a:latin typeface="Times New Roman"/>
                <a:cs typeface="Times New Roman"/>
              </a:rPr>
              <a:t>l</a:t>
            </a:r>
            <a:r>
              <a:rPr sz="5040" b="1" spc="8" dirty="0" err="1">
                <a:latin typeface="Times New Roman"/>
                <a:cs typeface="Times New Roman"/>
              </a:rPr>
              <a:t>a</a:t>
            </a:r>
            <a:r>
              <a:rPr sz="5040" b="1" spc="-8" dirty="0" err="1">
                <a:latin typeface="Times New Roman"/>
                <a:cs typeface="Times New Roman"/>
              </a:rPr>
              <a:t>rini</a:t>
            </a:r>
            <a:r>
              <a:rPr sz="5040" b="1" dirty="0">
                <a:latin typeface="Times New Roman"/>
                <a:cs typeface="Times New Roman"/>
              </a:rPr>
              <a:t>	s</a:t>
            </a:r>
            <a:r>
              <a:rPr sz="5040" b="1" spc="32" dirty="0">
                <a:latin typeface="Times New Roman"/>
                <a:cs typeface="Times New Roman"/>
              </a:rPr>
              <a:t>h</a:t>
            </a:r>
            <a:r>
              <a:rPr sz="5040" b="1" spc="8" dirty="0">
                <a:latin typeface="Times New Roman"/>
                <a:cs typeface="Times New Roman"/>
              </a:rPr>
              <a:t>a</a:t>
            </a:r>
            <a:r>
              <a:rPr sz="5040" b="1" spc="-47" dirty="0">
                <a:latin typeface="Times New Roman"/>
                <a:cs typeface="Times New Roman"/>
              </a:rPr>
              <a:t>k</a:t>
            </a:r>
            <a:r>
              <a:rPr sz="5040" b="1" spc="-8" dirty="0">
                <a:latin typeface="Times New Roman"/>
                <a:cs typeface="Times New Roman"/>
              </a:rPr>
              <a:t>ll</a:t>
            </a:r>
            <a:r>
              <a:rPr sz="5040" b="1" spc="8" dirty="0">
                <a:latin typeface="Times New Roman"/>
                <a:cs typeface="Times New Roman"/>
              </a:rPr>
              <a:t>a</a:t>
            </a:r>
            <a:r>
              <a:rPr sz="5040" b="1" spc="-8" dirty="0">
                <a:latin typeface="Times New Roman"/>
                <a:cs typeface="Times New Roman"/>
              </a:rPr>
              <a:t>n</a:t>
            </a:r>
            <a:r>
              <a:rPr sz="5040" b="1" spc="-24" dirty="0">
                <a:latin typeface="Times New Roman"/>
                <a:cs typeface="Times New Roman"/>
              </a:rPr>
              <a:t>t</a:t>
            </a:r>
            <a:r>
              <a:rPr sz="5040" b="1" spc="-8" dirty="0">
                <a:latin typeface="Times New Roman"/>
                <a:cs typeface="Times New Roman"/>
              </a:rPr>
              <a:t>iri</a:t>
            </a:r>
            <a:r>
              <a:rPr sz="5040" b="1" dirty="0">
                <a:latin typeface="Times New Roman"/>
                <a:cs typeface="Times New Roman"/>
              </a:rPr>
              <a:t>s</a:t>
            </a:r>
            <a:r>
              <a:rPr sz="5040" b="1" spc="-8" dirty="0">
                <a:latin typeface="Times New Roman"/>
                <a:cs typeface="Times New Roman"/>
              </a:rPr>
              <a:t>h</a:t>
            </a:r>
            <a:r>
              <a:rPr sz="5040" b="1" spc="8" dirty="0">
                <a:latin typeface="Times New Roman"/>
                <a:cs typeface="Times New Roman"/>
              </a:rPr>
              <a:t>g</a:t>
            </a:r>
            <a:r>
              <a:rPr sz="5040" b="1" spc="-8" dirty="0">
                <a:latin typeface="Times New Roman"/>
                <a:cs typeface="Times New Roman"/>
              </a:rPr>
              <a:t>a  </a:t>
            </a:r>
            <a:r>
              <a:rPr sz="5040" b="1" spc="-24" dirty="0">
                <a:latin typeface="Times New Roman"/>
                <a:cs typeface="Times New Roman"/>
              </a:rPr>
              <a:t>xizmat</a:t>
            </a:r>
            <a:r>
              <a:rPr sz="5040" b="1" spc="79" dirty="0">
                <a:latin typeface="Times New Roman"/>
                <a:cs typeface="Times New Roman"/>
              </a:rPr>
              <a:t> </a:t>
            </a:r>
            <a:r>
              <a:rPr sz="5040" b="1" spc="-8" dirty="0">
                <a:latin typeface="Times New Roman"/>
                <a:cs typeface="Times New Roman"/>
              </a:rPr>
              <a:t>qiladi.</a:t>
            </a:r>
            <a:endParaRPr sz="504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</p:nvPr>
        </p:nvGraphicFramePr>
        <p:xfrm>
          <a:off x="261853" y="1549289"/>
          <a:ext cx="18351383" cy="9252458"/>
        </p:xfrm>
        <a:graphic>
          <a:graphicData uri="http://schemas.openxmlformats.org/drawingml/2006/table">
            <a:tbl>
              <a:tblPr firstRow="1" firstCol="1" bandRow="1"/>
              <a:tblGrid>
                <a:gridCol w="14783690">
                  <a:extLst>
                    <a:ext uri="{9D8B030D-6E8A-4147-A177-3AD203B41FA5}">
                      <a16:colId xmlns:a16="http://schemas.microsoft.com/office/drawing/2014/main" xmlns="" val="2375025942"/>
                    </a:ext>
                  </a:extLst>
                </a:gridCol>
                <a:gridCol w="1769295">
                  <a:extLst>
                    <a:ext uri="{9D8B030D-6E8A-4147-A177-3AD203B41FA5}">
                      <a16:colId xmlns:a16="http://schemas.microsoft.com/office/drawing/2014/main" xmlns="" val="3400374070"/>
                    </a:ext>
                  </a:extLst>
                </a:gridCol>
                <a:gridCol w="1798398">
                  <a:extLst>
                    <a:ext uri="{9D8B030D-6E8A-4147-A177-3AD203B41FA5}">
                      <a16:colId xmlns:a16="http://schemas.microsoft.com/office/drawing/2014/main" xmlns="" val="3401889234"/>
                    </a:ext>
                  </a:extLst>
                </a:gridCol>
              </a:tblGrid>
              <a:tr h="11831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Ta’rif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38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“Ha”</a:t>
                      </a:r>
                      <a:endParaRPr lang="ru-RU" sz="2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38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“Yo‘q”</a:t>
                      </a:r>
                      <a:endParaRPr lang="ru-RU" sz="2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27827811"/>
                  </a:ext>
                </a:extLst>
              </a:tr>
              <a:tr h="16138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Raqamli xaritalarning ma’lumotlarini yangilab turish imkoniyati yuqori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58690078"/>
                  </a:ext>
                </a:extLst>
              </a:tr>
              <a:tr h="16138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spc="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Tabiiy geografik xaritalarga</a:t>
                      </a:r>
                      <a:r>
                        <a:rPr lang="uz-Latn-UZ" sz="4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relyef</a:t>
                      </a:r>
                      <a:r>
                        <a:rPr lang="uz-Latn-UZ" sz="4400" spc="8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2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xaritasi,</a:t>
                      </a:r>
                      <a:r>
                        <a:rPr lang="uz-Latn-UZ" sz="4400" spc="8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tuproqlar</a:t>
                      </a:r>
                      <a:r>
                        <a:rPr lang="uz-Latn-UZ" sz="4400" spc="5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2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xaritasini misol qilish mumkin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74692474"/>
                  </a:ext>
                </a:extLst>
              </a:tr>
              <a:tr h="16138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spc="3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Mavzuli xaritalarda</a:t>
                      </a:r>
                      <a:r>
                        <a:rPr lang="uz-Latn-UZ" sz="4400" spc="28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1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ma’lum</a:t>
                      </a:r>
                      <a:r>
                        <a:rPr lang="uz-Latn-UZ" sz="4400" spc="28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3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mavzuga</a:t>
                      </a:r>
                      <a:r>
                        <a:rPr lang="uz-Latn-UZ" sz="4400" spc="28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oid</a:t>
                      </a:r>
                      <a:r>
                        <a:rPr lang="uz-Latn-UZ" sz="4400" spc="28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4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geografik</a:t>
                      </a:r>
                      <a:r>
                        <a:rPr lang="uz-Latn-UZ" sz="4400" spc="28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4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narsa </a:t>
                      </a:r>
                      <a:r>
                        <a:rPr lang="uz-Latn-UZ" sz="4400" spc="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(predmet)</a:t>
                      </a:r>
                      <a:r>
                        <a:rPr lang="uz-Latn-UZ" sz="4400" spc="11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uz-Latn-UZ" sz="4400" spc="11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2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hodisalar</a:t>
                      </a:r>
                      <a:r>
                        <a:rPr lang="uz-Latn-UZ" sz="4400" spc="11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2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tasvirlangan</a:t>
                      </a:r>
                      <a:r>
                        <a:rPr lang="uz-Latn-UZ" sz="4400" spc="11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bo‘ladi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92319229"/>
                  </a:ext>
                </a:extLst>
              </a:tr>
              <a:tr h="16138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spc="1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Xaritalarda</a:t>
                      </a:r>
                      <a:r>
                        <a:rPr lang="uz-Latn-UZ" sz="4400" spc="2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1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turli</a:t>
                      </a:r>
                      <a:r>
                        <a:rPr lang="uz-Latn-UZ" sz="4400" spc="2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-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obyekt</a:t>
                      </a:r>
                      <a:r>
                        <a:rPr lang="uz-Latn-UZ" sz="4400" spc="2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-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uz-Latn-UZ" sz="4400" spc="2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2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hodisalarning</a:t>
                      </a:r>
                      <a:r>
                        <a:rPr lang="uz-Latn-UZ" sz="4400" spc="2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1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harakati,</a:t>
                      </a:r>
                      <a:r>
                        <a:rPr lang="uz-Latn-UZ" sz="4400" spc="2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1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siljishi</a:t>
                      </a:r>
                      <a:r>
                        <a:rPr lang="uz-Latn-UZ" sz="4400" spc="2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1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nuqtalar</a:t>
                      </a:r>
                      <a:r>
                        <a:rPr lang="uz-Latn-UZ" sz="4400" b="1" spc="2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uz-Latn-UZ" sz="4400" spc="1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1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tasvirlanadi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36749482"/>
                  </a:ext>
                </a:extLst>
              </a:tr>
              <a:tr h="16138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spc="1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Turli foydali qazilmalar va tuproqlar yozuvsiz xaritalarda aks ettiriladi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88851403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80061" y="132042"/>
            <a:ext cx="18425161" cy="2084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44018" tIns="72009" rIns="144018" bIns="72009" numCol="1" anchor="ctr" anchorCtr="0" compatLnSpc="1">
            <a:prstTxWarp prst="textNoShape">
              <a:avLst/>
            </a:prstTxWarp>
            <a:spAutoFit/>
          </a:bodyPr>
          <a:lstStyle/>
          <a:p>
            <a:pPr indent="710089" algn="ctr" defTabSz="144018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441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ru-RU" altLang="ru-RU" sz="4410" b="1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</a:t>
            </a:r>
            <a:r>
              <a:rPr lang="ru-RU" altLang="ru-RU" sz="441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ru-RU" altLang="ru-RU" sz="4410" b="1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yo‘q</a:t>
            </a:r>
            <a:r>
              <a:rPr lang="ru-RU" altLang="ru-RU" sz="441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ru-RU" altLang="ru-RU" sz="4410" b="1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</a:t>
            </a:r>
            <a:r>
              <a:rPr lang="ru-RU" altLang="ru-RU" sz="441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4410" b="1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altLang="ru-RU" sz="441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4410" b="1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namuna</a:t>
            </a:r>
            <a:r>
              <a:rPr lang="ru-RU" altLang="ru-RU" sz="441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jadvalda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ta’riflarga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yo‘q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bering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javoblaringizni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asoslang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altLang="ru-RU" sz="3780" dirty="0">
              <a:solidFill>
                <a:prstClr val="black"/>
              </a:solidFill>
              <a:latin typeface="Calibri" panose="020F0502020204030204"/>
            </a:endParaRPr>
          </a:p>
          <a:p>
            <a:pPr indent="710089" algn="ctr" defTabSz="144018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altLang="ru-RU" sz="378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48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2428" y="386915"/>
            <a:ext cx="18356921" cy="10029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708089" algn="just" defTabSz="1440180">
              <a:defRPr/>
            </a:pP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Yangi mavzu tushuntirilib, ushbu mavzuni mustahkamlash uchun topshiriqlar bajarilgandan so‘ng dars boshida qo‘yilgan maqsadga erishilganligi borasida qisqacha suhbat amalga oshiriladi. Undan so‘ng </a:t>
            </a:r>
            <a:r>
              <a:rPr lang="uz-Latn-UZ" sz="4410" b="1" i="1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“Geografik topishmoq vaqti”</a:t>
            </a: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o‘tkaziladi.</a:t>
            </a:r>
            <a:endParaRPr lang="ru-RU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40068" indent="-540068" algn="just" defTabSz="1440180">
              <a:buFont typeface="+mj-lt"/>
              <a:buAutoNum type="arabicPeriod"/>
              <a:defRPr/>
            </a:pP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Harakatsiz barqaror,</a:t>
            </a:r>
            <a:endParaRPr lang="ru-RU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93124" indent="-284036" algn="just" defTabSz="1440180">
              <a:defRPr/>
            </a:pP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Yerda ikki nuqta bor.                             (</a:t>
            </a:r>
            <a:r>
              <a:rPr lang="en-US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…..</a:t>
            </a: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endParaRPr lang="ru-RU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93124" indent="-284036" algn="just" defTabSz="1440180">
              <a:defRPr/>
            </a:pP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n-US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93124" indent="-284036" defTabSz="1440180">
              <a:defRPr/>
            </a:pPr>
            <a:r>
              <a:rPr lang="en-US" sz="441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Yer sharini qoq ikkiga bo‘laman,</a:t>
            </a:r>
            <a:endParaRPr lang="ru-RU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93124" indent="-284036" defTabSz="1440180">
              <a:defRPr/>
            </a:pP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Parallelga men parallel bo‘laman.                 (</a:t>
            </a:r>
            <a:r>
              <a:rPr lang="en-US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….</a:t>
            </a: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endParaRPr lang="ru-RU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93124" indent="-284036" algn="just" defTabSz="1440180">
              <a:defRPr/>
            </a:pP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ru-RU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defTabSz="1440180">
              <a:defRPr/>
            </a:pPr>
            <a:r>
              <a:rPr lang="en-US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3. </a:t>
            </a: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Ekvatordan Arktikaga,</a:t>
            </a:r>
            <a:endParaRPr lang="ru-RU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93124" indent="-284036" algn="just" defTabSz="1440180">
              <a:defRPr/>
            </a:pP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Yo‘l oldi do‘sting G‘ani.</a:t>
            </a:r>
            <a:endParaRPr lang="ru-RU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93124" indent="-284036" algn="just" defTabSz="1440180">
              <a:defRPr/>
            </a:pP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Qaysi kenglik tomon borar,</a:t>
            </a:r>
            <a:endParaRPr lang="ru-RU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93124" indent="-284036" algn="just" defTabSz="1440180">
              <a:defRPr/>
            </a:pP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Shu G‘ani aytgin qani?                           (</a:t>
            </a:r>
            <a:r>
              <a:rPr lang="en-US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….</a:t>
            </a: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endParaRPr lang="ru-RU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709089" algn="just" defTabSz="1440180">
              <a:defRPr/>
            </a:pPr>
            <a:r>
              <a:rPr lang="uz-Latn-UZ" sz="2835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ru-RU" sz="189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08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510156" y="1767495"/>
            <a:ext cx="9644839" cy="7986453"/>
          </a:xfrm>
        </p:spPr>
        <p:txBody>
          <a:bodyPr>
            <a:normAutofit/>
          </a:bodyPr>
          <a:lstStyle/>
          <a:p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vaziyatlarni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mavzuning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o`rganilishini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osonlashtirishga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Kubikning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 ta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o`rganiladigan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muammoni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chuqur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tushunchalar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567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subTitle" idx="1"/>
          </p:nvPr>
        </p:nvSpPr>
        <p:spPr>
          <a:xfrm>
            <a:off x="2400300" y="785554"/>
            <a:ext cx="14401800" cy="1396538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en-US" sz="693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693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Kubik</a:t>
            </a:r>
            <a:r>
              <a:rPr lang="en-US" sz="693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693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endParaRPr lang="ru-RU" sz="693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512" y="3185852"/>
            <a:ext cx="6781734" cy="682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30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00" y="891520"/>
            <a:ext cx="15219449" cy="90183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9202400" cy="970121"/>
          </a:xfrm>
          <a:custGeom>
            <a:avLst/>
            <a:gdLst/>
            <a:ahLst/>
            <a:cxnLst/>
            <a:rect l="l" t="t" r="r" b="b"/>
            <a:pathLst>
              <a:path w="12192000" h="615950">
                <a:moveTo>
                  <a:pt x="12192000" y="0"/>
                </a:moveTo>
                <a:lnTo>
                  <a:pt x="0" y="0"/>
                </a:lnTo>
                <a:lnTo>
                  <a:pt x="0" y="615696"/>
                </a:lnTo>
                <a:lnTo>
                  <a:pt x="12192000" y="61569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 sz="2835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722512" y="5710"/>
            <a:ext cx="7760970" cy="990704"/>
          </a:xfrm>
          <a:prstGeom prst="rect">
            <a:avLst/>
          </a:prstGeom>
        </p:spPr>
        <p:txBody>
          <a:bodyPr vert="horz" wrap="square" lIns="0" tIns="21003" rIns="0" bIns="0" rtlCol="0" anchor="ctr">
            <a:spAutoFit/>
          </a:bodyPr>
          <a:lstStyle/>
          <a:p>
            <a:pPr marL="20003">
              <a:lnSpc>
                <a:spcPct val="100000"/>
              </a:lnSpc>
              <a:spcBef>
                <a:spcPts val="165"/>
              </a:spcBef>
            </a:pPr>
            <a:r>
              <a:rPr sz="6300" b="1" dirty="0">
                <a:solidFill>
                  <a:srgbClr val="212121"/>
                </a:solidFill>
                <a:latin typeface="Times New Roman"/>
                <a:cs typeface="Times New Roman"/>
              </a:rPr>
              <a:t>“Kungaboqar”</a:t>
            </a:r>
            <a:r>
              <a:rPr sz="6300" b="1" spc="-173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300" b="1" dirty="0">
                <a:solidFill>
                  <a:srgbClr val="212121"/>
                </a:solidFill>
                <a:latin typeface="Times New Roman"/>
                <a:cs typeface="Times New Roman"/>
              </a:rPr>
              <a:t>metodi</a:t>
            </a:r>
            <a:endParaRPr sz="63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1240" y="3014778"/>
            <a:ext cx="5026227" cy="5707912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929797" y="2035554"/>
            <a:ext cx="12815403" cy="8164976"/>
          </a:xfrm>
          <a:prstGeom prst="rect">
            <a:avLst/>
          </a:prstGeom>
        </p:spPr>
        <p:txBody>
          <a:bodyPr vert="horz" wrap="square" lIns="0" tIns="21003" rIns="0" bIns="0" rtlCol="0">
            <a:spAutoFit/>
          </a:bodyPr>
          <a:lstStyle/>
          <a:p>
            <a:pPr marL="20003" marR="8001" indent="1439180" algn="just">
              <a:spcBef>
                <a:spcPts val="165"/>
              </a:spcBef>
              <a:tabLst>
                <a:tab pos="6231779" algn="l"/>
                <a:tab pos="9549194" algn="l"/>
                <a:tab pos="12130516" algn="l"/>
              </a:tabLst>
            </a:pP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Bunda</a:t>
            </a:r>
            <a:r>
              <a:rPr sz="4410" spc="-16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o‘quvchilar	</a:t>
            </a:r>
            <a:r>
              <a:rPr sz="4410" spc="16" dirty="0">
                <a:solidFill>
                  <a:srgbClr val="002060"/>
                </a:solidFill>
                <a:latin typeface="Times New Roman"/>
                <a:cs typeface="Times New Roman"/>
              </a:rPr>
              <a:t>4–5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kishidan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iborat </a:t>
            </a:r>
            <a:r>
              <a:rPr sz="4410" spc="16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guruhlarga bo‘linadi.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O‘qituvchi mavzu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mohiyatidan </a:t>
            </a:r>
            <a:r>
              <a:rPr sz="4410" spc="16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kelib</a:t>
            </a:r>
            <a:r>
              <a:rPr sz="4410" spc="32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chiqib,</a:t>
            </a:r>
            <a:r>
              <a:rPr sz="4410" spc="-9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o‘rtaga</a:t>
            </a:r>
            <a:r>
              <a:rPr sz="4410" spc="-5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biror</a:t>
            </a:r>
            <a:r>
              <a:rPr sz="4410" spc="-189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24" dirty="0">
                <a:solidFill>
                  <a:srgbClr val="002060"/>
                </a:solidFill>
                <a:latin typeface="Times New Roman"/>
                <a:cs typeface="Times New Roman"/>
              </a:rPr>
              <a:t>muammo</a:t>
            </a:r>
            <a:r>
              <a:rPr sz="4410" spc="126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tashlaydi.</a:t>
            </a:r>
            <a:r>
              <a:rPr sz="4410" spc="-118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Har</a:t>
            </a:r>
            <a:r>
              <a:rPr sz="4410" spc="-11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bir </a:t>
            </a:r>
            <a:r>
              <a:rPr sz="4410" spc="-1079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guruh kungaboqar </a:t>
            </a:r>
            <a:r>
              <a:rPr sz="4410" spc="16" dirty="0">
                <a:solidFill>
                  <a:srgbClr val="002060"/>
                </a:solidFill>
                <a:latin typeface="Times New Roman"/>
                <a:cs typeface="Times New Roman"/>
              </a:rPr>
              <a:t>yasab,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uning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markaziga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doira, </a:t>
            </a:r>
            <a:r>
              <a:rPr sz="4410" spc="16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barglar</a:t>
            </a:r>
            <a:r>
              <a:rPr sz="4410" spc="-79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yopishtiradi.</a:t>
            </a:r>
            <a:r>
              <a:rPr sz="4410" spc="-102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Mavzuga</a:t>
            </a:r>
            <a:r>
              <a:rPr sz="4410" spc="-63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qarab</a:t>
            </a:r>
            <a:r>
              <a:rPr sz="4410" spc="-16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doiraga</a:t>
            </a:r>
            <a:r>
              <a:rPr sz="4410" spc="-9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har	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bir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guruh</a:t>
            </a:r>
            <a:r>
              <a:rPr sz="4410" spc="-5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uchun</a:t>
            </a:r>
            <a:r>
              <a:rPr sz="4410" spc="32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yoki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16" dirty="0">
                <a:solidFill>
                  <a:srgbClr val="002060"/>
                </a:solidFill>
                <a:latin typeface="Times New Roman"/>
                <a:cs typeface="Times New Roman"/>
              </a:rPr>
              <a:t>umumiy</a:t>
            </a:r>
            <a:r>
              <a:rPr sz="4410" spc="87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bitta</a:t>
            </a:r>
            <a:r>
              <a:rPr sz="4410" spc="-24" dirty="0">
                <a:solidFill>
                  <a:srgbClr val="002060"/>
                </a:solidFill>
                <a:latin typeface="Times New Roman"/>
                <a:cs typeface="Times New Roman"/>
              </a:rPr>
              <a:t> muammo</a:t>
            </a:r>
            <a:r>
              <a:rPr sz="4410" spc="11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yozilib, </a:t>
            </a:r>
            <a:r>
              <a:rPr sz="4410" spc="16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doskaga</a:t>
            </a:r>
            <a:r>
              <a:rPr sz="4410" spc="24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 err="1">
                <a:solidFill>
                  <a:srgbClr val="002060"/>
                </a:solidFill>
                <a:latin typeface="Times New Roman"/>
                <a:cs typeface="Times New Roman"/>
              </a:rPr>
              <a:t>yopishtiriladi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.</a:t>
            </a:r>
            <a:r>
              <a:rPr lang="en-US" sz="441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31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Ajratilgan</a:t>
            </a:r>
            <a:r>
              <a:rPr sz="4410" spc="-32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vaqt	ichida </a:t>
            </a:r>
            <a:r>
              <a:rPr sz="4410" spc="16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guruhlar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birgalikda fikrlarini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bargga yozib,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uni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o‘sha </a:t>
            </a:r>
            <a:r>
              <a:rPr sz="4410" spc="16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guruh </a:t>
            </a:r>
            <a:r>
              <a:rPr sz="4410" spc="-16" dirty="0">
                <a:solidFill>
                  <a:srgbClr val="002060"/>
                </a:solidFill>
                <a:latin typeface="Times New Roman"/>
                <a:cs typeface="Times New Roman"/>
              </a:rPr>
              <a:t>muammosi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yozilgan gulga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joylashtirib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32" dirty="0" err="1">
                <a:solidFill>
                  <a:srgbClr val="002060"/>
                </a:solidFill>
                <a:latin typeface="Times New Roman"/>
                <a:cs typeface="Times New Roman"/>
              </a:rPr>
              <a:t>qo‘yadilar</a:t>
            </a:r>
            <a:r>
              <a:rPr sz="4410" spc="-32" dirty="0">
                <a:solidFill>
                  <a:srgbClr val="002060"/>
                </a:solidFill>
                <a:latin typeface="Times New Roman"/>
                <a:cs typeface="Times New Roman"/>
              </a:rPr>
              <a:t>.</a:t>
            </a:r>
            <a:r>
              <a:rPr lang="en-US" sz="4410" spc="-32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Bu metoddan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mavzuni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tushuntirish,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uni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mustahkamlash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va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takrorlash,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o‘quvchilar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egallagan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 bilimlarni</a:t>
            </a:r>
            <a:r>
              <a:rPr sz="4410" spc="-102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aniqlashda</a:t>
            </a:r>
            <a:r>
              <a:rPr sz="4410" spc="-24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foydalanish</a:t>
            </a:r>
            <a:r>
              <a:rPr sz="4410" spc="-134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24" dirty="0">
                <a:solidFill>
                  <a:srgbClr val="002060"/>
                </a:solidFill>
                <a:latin typeface="Times New Roman"/>
                <a:cs typeface="Times New Roman"/>
              </a:rPr>
              <a:t>mumkin.</a:t>
            </a:r>
            <a:endParaRPr sz="441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62973"/>
            <a:ext cx="18980426" cy="1051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31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7997542"/>
              </p:ext>
            </p:extLst>
          </p:nvPr>
        </p:nvGraphicFramePr>
        <p:xfrm>
          <a:off x="417547" y="904875"/>
          <a:ext cx="18409295" cy="97833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2514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106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06838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06838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06838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06838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119817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4400" b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T/r</a:t>
                      </a:r>
                      <a:endParaRPr sz="4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4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8BA16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44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Ma’lumotlar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4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8BA16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44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V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4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8BA16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44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+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4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8BA16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44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_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4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8BA16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44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?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4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8BA1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9817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4400" b="1" i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4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4400" b="1" i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Siyosiy</a:t>
                      </a:r>
                      <a:r>
                        <a:rPr sz="4400" b="1" i="1" spc="-5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4400" b="1" i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xarita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4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98175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4400" b="1" i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4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4400" b="1" i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Davlat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4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198178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4400" b="1" i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5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4400" b="1" i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Orol</a:t>
                      </a:r>
                      <a:r>
                        <a:rPr sz="4400" b="1" i="1" spc="-7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4400" b="1" i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davlatlar</a:t>
                      </a:r>
                      <a:endParaRPr sz="4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5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198175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4400" b="1" i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5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4400" b="1" i="1" spc="-2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Yarimorol</a:t>
                      </a:r>
                      <a:r>
                        <a:rPr sz="4400" b="1" i="1" spc="-5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4400" b="1" i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davlatlar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5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384095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4400" b="1" i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5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 marL="90805" marR="111633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4400" b="1" i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K</a:t>
                      </a:r>
                      <a:r>
                        <a:rPr sz="4400" b="1" i="1" spc="10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4400" b="1" i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4400" b="1" i="1" spc="10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sti</a:t>
                      </a:r>
                      <a:r>
                        <a:rPr sz="4400" b="1" i="1" spc="-1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4400" b="1" i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4400" b="1" i="1" spc="10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4400" b="1" i="1" spc="-1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si</a:t>
                      </a:r>
                      <a:r>
                        <a:rPr sz="4400" b="1" i="1" spc="10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on  </a:t>
                      </a:r>
                      <a:r>
                        <a:rPr sz="4400" b="1" i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monarxiya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5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198175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4400" b="1" i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5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4400" b="1" i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BMT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5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198175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4400" b="1" i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5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4400" b="1" i="1" spc="-10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MDH</a:t>
                      </a:r>
                      <a:endParaRPr sz="4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5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3" name="object 5">
            <a:extLst>
              <a:ext uri="{FF2B5EF4-FFF2-40B4-BE49-F238E27FC236}">
                <a16:creationId xmlns:a16="http://schemas.microsoft.com/office/drawing/2014/main" xmlns="" id="{1EF6E5C9-5FE6-4F87-83B2-38190E828B9C}"/>
              </a:ext>
            </a:extLst>
          </p:cNvPr>
          <p:cNvSpPr txBox="1">
            <a:spLocks/>
          </p:cNvSpPr>
          <p:nvPr/>
        </p:nvSpPr>
        <p:spPr>
          <a:xfrm>
            <a:off x="3505200" y="113120"/>
            <a:ext cx="557911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>
            <a:lvl1pPr algn="l" defTabSz="14401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93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lang="en-US" sz="4400" b="1" spc="-5" dirty="0">
                <a:solidFill>
                  <a:srgbClr val="212121"/>
                </a:solidFill>
                <a:latin typeface="Times New Roman"/>
                <a:cs typeface="Times New Roman"/>
              </a:rPr>
              <a:t>“Insert</a:t>
            </a:r>
            <a:r>
              <a:rPr lang="en-US" sz="4400" b="1" spc="-2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lang="en-US" sz="4400" b="1" dirty="0" err="1">
                <a:solidFill>
                  <a:srgbClr val="212121"/>
                </a:solidFill>
                <a:latin typeface="Times New Roman"/>
                <a:cs typeface="Times New Roman"/>
              </a:rPr>
              <a:t>jadvali</a:t>
            </a:r>
            <a:r>
              <a:rPr lang="en-US" sz="4400" b="1" dirty="0">
                <a:solidFill>
                  <a:srgbClr val="212121"/>
                </a:solidFill>
                <a:latin typeface="Times New Roman"/>
                <a:cs typeface="Times New Roman"/>
              </a:rPr>
              <a:t>”</a:t>
            </a:r>
            <a:r>
              <a:rPr lang="en-US" sz="4400" b="1" spc="-7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lang="en-US" sz="4400" b="1" spc="-5" dirty="0" err="1">
                <a:solidFill>
                  <a:srgbClr val="212121"/>
                </a:solidFill>
                <a:latin typeface="Times New Roman"/>
                <a:cs typeface="Times New Roman"/>
              </a:rPr>
              <a:t>metodi</a:t>
            </a:r>
            <a:endParaRPr lang="en-US" sz="44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40030" y="172822"/>
            <a:ext cx="18612326" cy="744093"/>
          </a:xfrm>
          <a:custGeom>
            <a:avLst/>
            <a:gdLst/>
            <a:ahLst/>
            <a:cxnLst/>
            <a:rect l="l" t="t" r="r" b="b"/>
            <a:pathLst>
              <a:path w="11817350" h="472440">
                <a:moveTo>
                  <a:pt x="11817096" y="0"/>
                </a:moveTo>
                <a:lnTo>
                  <a:pt x="0" y="0"/>
                </a:lnTo>
                <a:lnTo>
                  <a:pt x="0" y="472439"/>
                </a:lnTo>
                <a:lnTo>
                  <a:pt x="11817096" y="472439"/>
                </a:lnTo>
                <a:lnTo>
                  <a:pt x="11817096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 sz="2835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292991" y="90527"/>
            <a:ext cx="6505813" cy="793775"/>
          </a:xfrm>
          <a:prstGeom prst="rect">
            <a:avLst/>
          </a:prstGeom>
        </p:spPr>
        <p:txBody>
          <a:bodyPr vert="horz" wrap="square" lIns="0" tIns="18002" rIns="0" bIns="0" rtlCol="0" anchor="ctr">
            <a:spAutoFit/>
          </a:bodyPr>
          <a:lstStyle/>
          <a:p>
            <a:pPr marL="20003">
              <a:lnSpc>
                <a:spcPct val="100000"/>
              </a:lnSpc>
              <a:spcBef>
                <a:spcPts val="142"/>
              </a:spcBef>
            </a:pPr>
            <a:r>
              <a:rPr sz="5040" b="1" spc="-8" dirty="0">
                <a:solidFill>
                  <a:srgbClr val="000000"/>
                </a:solidFill>
                <a:latin typeface="Times New Roman"/>
                <a:cs typeface="Times New Roman"/>
              </a:rPr>
              <a:t>“Raqamlarni top”</a:t>
            </a:r>
            <a:r>
              <a:rPr sz="5040" b="1" spc="-102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5040" b="1" spc="-8" dirty="0">
                <a:solidFill>
                  <a:srgbClr val="000000"/>
                </a:solidFill>
                <a:latin typeface="Times New Roman"/>
                <a:cs typeface="Times New Roman"/>
              </a:rPr>
              <a:t>usuli</a:t>
            </a:r>
            <a:endParaRPr sz="504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64049" y="934881"/>
            <a:ext cx="16562070" cy="699855"/>
          </a:xfrm>
          <a:prstGeom prst="rect">
            <a:avLst/>
          </a:prstGeom>
        </p:spPr>
        <p:txBody>
          <a:bodyPr vert="horz" wrap="square" lIns="0" tIns="21003" rIns="0" bIns="0" rtlCol="0">
            <a:spAutoFit/>
          </a:bodyPr>
          <a:lstStyle/>
          <a:p>
            <a:pPr marL="20003">
              <a:spcBef>
                <a:spcPts val="165"/>
              </a:spcBef>
            </a:pPr>
            <a:r>
              <a:rPr sz="4410" i="1" spc="8" dirty="0">
                <a:latin typeface="Times New Roman"/>
                <a:cs typeface="Times New Roman"/>
              </a:rPr>
              <a:t>Jadvalda</a:t>
            </a:r>
            <a:r>
              <a:rPr sz="4410" i="1" spc="-134" dirty="0">
                <a:latin typeface="Times New Roman"/>
                <a:cs typeface="Times New Roman"/>
              </a:rPr>
              <a:t> </a:t>
            </a:r>
            <a:r>
              <a:rPr sz="4410" i="1" spc="8" dirty="0">
                <a:latin typeface="Times New Roman"/>
                <a:cs typeface="Times New Roman"/>
              </a:rPr>
              <a:t>berilgan</a:t>
            </a:r>
            <a:r>
              <a:rPr sz="4410" i="1" spc="-126" dirty="0">
                <a:latin typeface="Times New Roman"/>
                <a:cs typeface="Times New Roman"/>
              </a:rPr>
              <a:t> </a:t>
            </a:r>
            <a:r>
              <a:rPr sz="4410" i="1" spc="-8" dirty="0">
                <a:latin typeface="Times New Roman"/>
                <a:cs typeface="Times New Roman"/>
              </a:rPr>
              <a:t>ma’lumotlarda</a:t>
            </a:r>
            <a:r>
              <a:rPr sz="4410" i="1" spc="-126" dirty="0">
                <a:latin typeface="Times New Roman"/>
                <a:cs typeface="Times New Roman"/>
              </a:rPr>
              <a:t> </a:t>
            </a:r>
            <a:r>
              <a:rPr sz="4410" i="1" spc="8" dirty="0">
                <a:latin typeface="Times New Roman"/>
                <a:cs typeface="Times New Roman"/>
              </a:rPr>
              <a:t>tushirib</a:t>
            </a:r>
            <a:r>
              <a:rPr sz="4410" i="1" spc="-95" dirty="0">
                <a:latin typeface="Times New Roman"/>
                <a:cs typeface="Times New Roman"/>
              </a:rPr>
              <a:t> </a:t>
            </a:r>
            <a:r>
              <a:rPr sz="4410" i="1" dirty="0">
                <a:latin typeface="Times New Roman"/>
                <a:cs typeface="Times New Roman"/>
              </a:rPr>
              <a:t>qoldirilgan</a:t>
            </a:r>
            <a:r>
              <a:rPr sz="4410" i="1" spc="-126" dirty="0">
                <a:latin typeface="Times New Roman"/>
                <a:cs typeface="Times New Roman"/>
              </a:rPr>
              <a:t> </a:t>
            </a:r>
            <a:r>
              <a:rPr sz="4410" i="1" spc="8" dirty="0">
                <a:latin typeface="Times New Roman"/>
                <a:cs typeface="Times New Roman"/>
              </a:rPr>
              <a:t>raqamlarni</a:t>
            </a:r>
            <a:r>
              <a:rPr sz="4410" i="1" spc="-95" dirty="0">
                <a:latin typeface="Times New Roman"/>
                <a:cs typeface="Times New Roman"/>
              </a:rPr>
              <a:t> </a:t>
            </a:r>
            <a:r>
              <a:rPr sz="4410" i="1" spc="8" dirty="0">
                <a:latin typeface="Times New Roman"/>
                <a:cs typeface="Times New Roman"/>
              </a:rPr>
              <a:t>toping.</a:t>
            </a:r>
            <a:endParaRPr sz="4410">
              <a:latin typeface="Times New Roman"/>
              <a:cs typeface="Times New Roman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230032" y="1648407"/>
          <a:ext cx="18614327" cy="894161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1938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2042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695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3800" b="1" spc="-5" dirty="0">
                          <a:latin typeface="Times New Roman"/>
                          <a:cs typeface="Times New Roman"/>
                        </a:rPr>
                        <a:t>Ma’lumotlar</a:t>
                      </a:r>
                      <a:endParaRPr sz="3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3800" b="1" dirty="0">
                          <a:latin typeface="Times New Roman"/>
                          <a:cs typeface="Times New Roman"/>
                        </a:rPr>
                        <a:t>Javobi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58064">
                <a:tc>
                  <a:txBody>
                    <a:bodyPr/>
                    <a:lstStyle/>
                    <a:p>
                      <a:pPr marL="91440" marR="1851025">
                        <a:lnSpc>
                          <a:spcPct val="100000"/>
                        </a:lnSpc>
                        <a:spcBef>
                          <a:spcPts val="285"/>
                        </a:spcBef>
                        <a:tabLst>
                          <a:tab pos="2831465" algn="l"/>
                        </a:tabLst>
                      </a:pPr>
                      <a:r>
                        <a:rPr sz="3800" spc="-5" dirty="0">
                          <a:latin typeface="Times New Roman"/>
                          <a:cs typeface="Times New Roman"/>
                        </a:rPr>
                        <a:t>Amerika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qit’asi</a:t>
                      </a:r>
                      <a:r>
                        <a:rPr sz="3800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3800" spc="-15" dirty="0">
                          <a:latin typeface="Times New Roman"/>
                          <a:cs typeface="Times New Roman"/>
                        </a:rPr>
                        <a:t>-yili</a:t>
                      </a:r>
                      <a:r>
                        <a:rPr sz="380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ispan dengizchisi</a:t>
                      </a:r>
                      <a:r>
                        <a:rPr sz="38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Xristofor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Kolumb </a:t>
                      </a:r>
                      <a:r>
                        <a:rPr sz="3800" spc="-5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ekspeditsiyasi</a:t>
                      </a:r>
                      <a:r>
                        <a:rPr sz="380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tomonidan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kashf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qilingan.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B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3800" dirty="0">
                          <a:latin typeface="Times New Roman"/>
                          <a:cs typeface="Times New Roman"/>
                        </a:rPr>
                        <a:t>1492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358064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  <a:tabLst>
                          <a:tab pos="5991860" algn="l"/>
                        </a:tabLst>
                      </a:pPr>
                      <a:r>
                        <a:rPr sz="3800" spc="-5" dirty="0">
                          <a:latin typeface="Times New Roman"/>
                          <a:cs typeface="Times New Roman"/>
                        </a:rPr>
                        <a:t>Amerikaning</a:t>
                      </a:r>
                      <a:r>
                        <a:rPr sz="3800" spc="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zamonaviy </a:t>
                      </a:r>
                      <a:r>
                        <a:rPr sz="3800" spc="-15" dirty="0">
                          <a:latin typeface="Times New Roman"/>
                          <a:cs typeface="Times New Roman"/>
                        </a:rPr>
                        <a:t>siyosiy</a:t>
                      </a:r>
                      <a:r>
                        <a:rPr sz="3800" spc="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xaritasida</a:t>
                      </a:r>
                      <a:r>
                        <a:rPr sz="3800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ta</a:t>
                      </a:r>
                      <a:r>
                        <a:rPr sz="38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mustaqil</a:t>
                      </a:r>
                      <a:r>
                        <a:rPr sz="38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davlat mavjud.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-----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381760">
                <a:tc>
                  <a:txBody>
                    <a:bodyPr/>
                    <a:lstStyle/>
                    <a:p>
                      <a:pPr marL="91440" marR="318770">
                        <a:lnSpc>
                          <a:spcPct val="100000"/>
                        </a:lnSpc>
                        <a:spcBef>
                          <a:spcPts val="285"/>
                        </a:spcBef>
                        <a:tabLst>
                          <a:tab pos="2078355" algn="l"/>
                        </a:tabLst>
                      </a:pP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Qit’adagi</a:t>
                      </a:r>
                      <a:r>
                        <a:rPr sz="3800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ta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mamlakat</a:t>
                      </a:r>
                      <a:r>
                        <a:rPr sz="38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dunyoning</a:t>
                      </a:r>
                      <a:r>
                        <a:rPr sz="3800" spc="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10 ta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eng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15" dirty="0">
                          <a:latin typeface="Times New Roman"/>
                          <a:cs typeface="Times New Roman"/>
                        </a:rPr>
                        <a:t>yirik</a:t>
                      </a:r>
                      <a:r>
                        <a:rPr sz="38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davlatlari</a:t>
                      </a:r>
                      <a:r>
                        <a:rPr sz="38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qatoridan </a:t>
                      </a:r>
                      <a:r>
                        <a:rPr sz="3800" spc="-5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joy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olgan.</a:t>
                      </a:r>
                      <a:endParaRPr sz="3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B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----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358064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  <a:tabLst>
                          <a:tab pos="2364740" algn="l"/>
                        </a:tabLst>
                      </a:pP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Amerikadagi</a:t>
                      </a:r>
                      <a:r>
                        <a:rPr sz="3800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ta</a:t>
                      </a:r>
                      <a:r>
                        <a:rPr sz="38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davlat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15" dirty="0">
                          <a:latin typeface="Times New Roman"/>
                          <a:cs typeface="Times New Roman"/>
                        </a:rPr>
                        <a:t>maydoni</a:t>
                      </a:r>
                      <a:r>
                        <a:rPr sz="38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1 ming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km2</a:t>
                      </a:r>
                      <a:r>
                        <a:rPr sz="38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dan</a:t>
                      </a:r>
                      <a:r>
                        <a:rPr sz="3800" spc="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kam.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----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358064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  <a:tabLst>
                          <a:tab pos="2898140" algn="l"/>
                          <a:tab pos="4163060" algn="l"/>
                        </a:tabLst>
                      </a:pPr>
                      <a:r>
                        <a:rPr sz="3800" spc="-5" dirty="0">
                          <a:latin typeface="Times New Roman"/>
                          <a:cs typeface="Times New Roman"/>
                        </a:rPr>
                        <a:t>Qit’ada faqatgina</a:t>
                      </a:r>
                      <a:r>
                        <a:rPr sz="3800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ta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 davlat	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dengizga</a:t>
                      </a:r>
                      <a:r>
                        <a:rPr sz="380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chiqish</a:t>
                      </a:r>
                      <a:r>
                        <a:rPr sz="38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imkoniyatiga</a:t>
                      </a:r>
                      <a:r>
                        <a:rPr sz="3800" spc="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15" dirty="0">
                          <a:latin typeface="Times New Roman"/>
                          <a:cs typeface="Times New Roman"/>
                        </a:rPr>
                        <a:t>ega</a:t>
                      </a:r>
                      <a:r>
                        <a:rPr sz="380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emas.</a:t>
                      </a:r>
                      <a:endParaRPr sz="3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B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----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358069">
                <a:tc>
                  <a:txBody>
                    <a:bodyPr/>
                    <a:lstStyle/>
                    <a:p>
                      <a:pPr marL="91440" marR="376555">
                        <a:lnSpc>
                          <a:spcPct val="100000"/>
                        </a:lnSpc>
                        <a:spcBef>
                          <a:spcPts val="285"/>
                        </a:spcBef>
                        <a:tabLst>
                          <a:tab pos="8399780" algn="l"/>
                        </a:tabLst>
                      </a:pPr>
                      <a:r>
                        <a:rPr sz="3800" spc="-5" dirty="0">
                          <a:latin typeface="Times New Roman"/>
                          <a:cs typeface="Times New Roman"/>
                        </a:rPr>
                        <a:t>Karib</a:t>
                      </a:r>
                      <a:r>
                        <a:rPr sz="380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dengizi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va</a:t>
                      </a:r>
                      <a:r>
                        <a:rPr sz="3800" spc="-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Atlantika</a:t>
                      </a:r>
                      <a:r>
                        <a:rPr sz="38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okeanining</a:t>
                      </a:r>
                      <a:r>
                        <a:rPr sz="3800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unga</a:t>
                      </a:r>
                      <a:r>
                        <a:rPr sz="3800" spc="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tutash</a:t>
                      </a:r>
                      <a:r>
                        <a:rPr sz="3800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qismida</a:t>
                      </a:r>
                      <a:r>
                        <a:rPr sz="38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jami</a:t>
                      </a:r>
                      <a:r>
                        <a:rPr sz="3800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ta</a:t>
                      </a:r>
                      <a:r>
                        <a:rPr sz="3800" spc="-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orol </a:t>
                      </a:r>
                      <a:r>
                        <a:rPr sz="3800" spc="-5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davlat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joylashgan.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----</a:t>
                      </a:r>
                      <a:endParaRPr sz="3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047" y="891459"/>
            <a:ext cx="9102090" cy="9018431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0321290" y="575073"/>
            <a:ext cx="8335587" cy="9610519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o`qituvchi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tayyorgarlik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bosqich: keys-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stadi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baholovchi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bosqich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455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Рисунок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1" y="50736"/>
            <a:ext cx="19202400" cy="10801350"/>
          </a:xfrm>
          <a:prstGeom prst="rect">
            <a:avLst/>
          </a:prstGeom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1389024" y="2439026"/>
            <a:ext cx="5488336" cy="4925047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402" b="1" dirty="0" err="1">
                <a:solidFill>
                  <a:srgbClr val="C00000"/>
                </a:solidFill>
              </a:rPr>
              <a:t>Qiziqarli</a:t>
            </a:r>
            <a:endParaRPr lang="ru-RU" sz="6402" b="1" dirty="0">
              <a:solidFill>
                <a:srgbClr val="C0000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075061" y="2325820"/>
            <a:ext cx="5772916" cy="4634595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402" b="1" dirty="0" err="1">
                <a:solidFill>
                  <a:srgbClr val="C00000"/>
                </a:solidFill>
              </a:rPr>
              <a:t>Kutilmagan</a:t>
            </a:r>
            <a:endParaRPr lang="ru-RU" sz="6402" b="1" dirty="0">
              <a:solidFill>
                <a:srgbClr val="C0000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0964836" y="2129102"/>
            <a:ext cx="5609915" cy="5028031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402" b="1" dirty="0" err="1">
                <a:solidFill>
                  <a:srgbClr val="C00000"/>
                </a:solidFill>
              </a:rPr>
              <a:t>Muhim</a:t>
            </a:r>
            <a:endParaRPr lang="ru-RU" sz="6402" b="1" dirty="0">
              <a:solidFill>
                <a:srgbClr val="C00000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4199009" y="5410305"/>
            <a:ext cx="5203756" cy="4634595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762" b="1" dirty="0" err="1">
                <a:solidFill>
                  <a:srgbClr val="C00000"/>
                </a:solidFill>
              </a:rPr>
              <a:t>Yangi</a:t>
            </a:r>
            <a:endParaRPr lang="ru-RU" sz="5762" b="1" dirty="0">
              <a:solidFill>
                <a:srgbClr val="C00000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863540" y="5297099"/>
            <a:ext cx="5099758" cy="4634595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402" b="1" dirty="0" err="1">
                <a:solidFill>
                  <a:srgbClr val="C00000"/>
                </a:solidFill>
              </a:rPr>
              <a:t>Foydali</a:t>
            </a:r>
            <a:endParaRPr lang="ru-RU" sz="6402" b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782918" y="1012441"/>
            <a:ext cx="4049507" cy="11760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042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Refleksiya</a:t>
            </a:r>
            <a:endParaRPr lang="ru-RU" sz="7042" dirty="0"/>
          </a:p>
        </p:txBody>
      </p:sp>
    </p:spTree>
    <p:extLst>
      <p:ext uri="{BB962C8B-B14F-4D97-AF65-F5344CB8AC3E}">
        <p14:creationId xmlns:p14="http://schemas.microsoft.com/office/powerpoint/2010/main" val="320026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5884" y="3276486"/>
            <a:ext cx="7350630" cy="7886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645486" y="2229637"/>
            <a:ext cx="8265074" cy="3656514"/>
          </a:xfrm>
          <a:prstGeom prst="rect">
            <a:avLst/>
          </a:prstGeom>
          <a:noFill/>
        </p:spPr>
        <p:txBody>
          <a:bodyPr spcFirstLastPara="1" wrap="none" lIns="97570" tIns="48785" rIns="97570" bIns="48785" numCol="1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4725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4725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912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213133" y="3774502"/>
            <a:ext cx="16776131" cy="4798750"/>
          </a:xfrm>
          <a:prstGeom prst="rect">
            <a:avLst/>
          </a:prstGeom>
          <a:noFill/>
        </p:spPr>
        <p:txBody>
          <a:bodyPr wrap="none" lIns="144018" tIns="72009" rIns="144018" bIns="72009">
            <a:spAutoFit/>
          </a:bodyPr>
          <a:lstStyle/>
          <a:p>
            <a:pPr algn="ctr" defTabSz="1440081">
              <a:defRPr/>
            </a:pPr>
            <a:r>
              <a:rPr lang="en-US" sz="15119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5119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5119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5119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1440081">
              <a:defRPr/>
            </a:pPr>
            <a:r>
              <a:rPr lang="en-US" sz="15119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15119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5119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5119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5119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016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6207</TotalTime>
  <Words>540</Words>
  <Application>Microsoft Office PowerPoint</Application>
  <PresentationFormat>Произвольный</PresentationFormat>
  <Paragraphs>159</Paragraphs>
  <Slides>25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2" baseType="lpstr">
      <vt:lpstr>Arial</vt:lpstr>
      <vt:lpstr>Arial Black</vt:lpstr>
      <vt:lpstr>Calibri</vt:lpstr>
      <vt:lpstr>Calibri Light</vt:lpstr>
      <vt:lpstr>Fira Sans</vt:lpstr>
      <vt:lpstr>Times New Roman</vt:lpstr>
      <vt:lpstr>Тема Office</vt:lpstr>
      <vt:lpstr>Презентация PowerPoint</vt:lpstr>
      <vt:lpstr>Презентация PowerPoint</vt:lpstr>
      <vt:lpstr>Innovatsiya – yangilik kiritish, yangilik kabi  ma’nolarni anglatadi.</vt:lpstr>
      <vt:lpstr>Презентация PowerPoint</vt:lpstr>
      <vt:lpstr>Geografiya fanini o‘qitishda zamonaviy modellar </vt:lpstr>
      <vt:lpstr>Презентация PowerPoint</vt:lpstr>
      <vt:lpstr>Презентация PowerPoint</vt:lpstr>
      <vt:lpstr>Презентация PowerPoint</vt:lpstr>
      <vt:lpstr>Презентация PowerPoint</vt:lpstr>
      <vt:lpstr>“Ortiqchasini toping” metodi</vt:lpstr>
      <vt:lpstr>Презентация PowerPoint</vt:lpstr>
      <vt:lpstr>Презентация PowerPoint</vt:lpstr>
      <vt:lpstr>“Ssenariy” texnologiyasi</vt:lpstr>
      <vt:lpstr>Презентация PowerPoint</vt:lpstr>
      <vt:lpstr>Презентация PowerPoint</vt:lpstr>
      <vt:lpstr>Metod turli vaziyatlarni hosil qilish orqali mavzuning o`rganilishini osonlashtirishga xizmat qiladi. Kubikning 6 ta tomoni o`rganiladigan muammoni chuqur tahlil qilishga yordam beradigan tushunchalar mavjud. </vt:lpstr>
      <vt:lpstr>Презентация PowerPoint</vt:lpstr>
      <vt:lpstr>“Kungaboqar” metodi</vt:lpstr>
      <vt:lpstr>Презентация PowerPoint</vt:lpstr>
      <vt:lpstr>Презентация PowerPoint</vt:lpstr>
      <vt:lpstr>“Raqamlarni top” usuli</vt:lpstr>
      <vt:lpstr>Keys metodini amalga oshiruvchi o`qituvchi faoliyatining bosqichlari: 1) tayyorgarlik bosqichi; 2) asosiy bosqich: keys-stadi metodini amalga oshirish; 3) tahliliy, baholovchi bosqich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Пользователь Windows</cp:lastModifiedBy>
  <cp:revision>541</cp:revision>
  <cp:lastPrinted>2020-12-11T16:07:03Z</cp:lastPrinted>
  <dcterms:created xsi:type="dcterms:W3CDTF">2020-11-12T01:04:50Z</dcterms:created>
  <dcterms:modified xsi:type="dcterms:W3CDTF">2026-03-11T11:01:45Z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