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4"/>
  </p:notesMasterIdLst>
  <p:sldIdLst>
    <p:sldId id="350" r:id="rId2"/>
    <p:sldId id="393" r:id="rId3"/>
    <p:sldId id="352" r:id="rId4"/>
    <p:sldId id="394" r:id="rId5"/>
    <p:sldId id="375" r:id="rId6"/>
    <p:sldId id="389" r:id="rId7"/>
    <p:sldId id="395" r:id="rId8"/>
    <p:sldId id="397" r:id="rId9"/>
    <p:sldId id="396" r:id="rId10"/>
    <p:sldId id="379" r:id="rId11"/>
    <p:sldId id="370" r:id="rId12"/>
    <p:sldId id="371" r:id="rId13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3935"/>
    <a:srgbClr val="FF8B8B"/>
    <a:srgbClr val="1F295C"/>
    <a:srgbClr val="002060"/>
    <a:srgbClr val="FF99CC"/>
    <a:srgbClr val="80C783"/>
    <a:srgbClr val="E6E6E6"/>
    <a:srgbClr val="FF6161"/>
    <a:srgbClr val="2CC8A1"/>
    <a:srgbClr val="81FF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>
      <p:cViewPr>
        <p:scale>
          <a:sx n="49" d="100"/>
          <a:sy n="49" d="100"/>
        </p:scale>
        <p:origin x="-438" y="72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=""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05.01.2025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=""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=""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35719266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0" name="Google Shape;550;g8a63c4df4f_0_2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1" name="Google Shape;551;g8a63c4df4f_0_246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g8641a476e9_0_4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4" name="Google Shape;424;g8641a476e9_0_445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5" name="Google Shape;1135;g96889ec63a_0_1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6" name="Google Shape;1136;g96889ec63a_0_143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g8e8b782381_0_11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8" name="Google Shape;358;g8e8b782381_0_1166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4" name="Google Shape;1534;g8a63c4df4f_0_6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5" name="Google Shape;1535;g8a63c4df4f_0_699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4" name="Google Shape;1394;g8a63c4df4f_0_29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5" name="Google Shape;1395;g8a63c4df4f_0_291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2" name="Google Shape;1332;g8a63c4df4f_0_2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3" name="Google Shape;1333;g8a63c4df4f_0_286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954c1c53bc_2_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954c1c53bc_2_141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102350" y="4791075"/>
            <a:ext cx="89154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5400" dirty="0" err="1"/>
              <a:t>O‘quvchilarning</a:t>
            </a:r>
            <a:r>
              <a:rPr lang="en-US" sz="5400" dirty="0"/>
              <a:t> </a:t>
            </a:r>
            <a:r>
              <a:rPr lang="en-US" sz="5400" dirty="0" err="1"/>
              <a:t>mustaqil</a:t>
            </a:r>
            <a:r>
              <a:rPr lang="en-US" sz="5400" dirty="0"/>
              <a:t> </a:t>
            </a:r>
            <a:r>
              <a:rPr lang="en-US" sz="5400" dirty="0" err="1"/>
              <a:t>ta’limni</a:t>
            </a:r>
            <a:r>
              <a:rPr lang="en-US" sz="5400" dirty="0"/>
              <a:t> </a:t>
            </a:r>
            <a:r>
              <a:rPr lang="en-US" sz="5400" dirty="0" err="1"/>
              <a:t>tashkil</a:t>
            </a:r>
            <a:r>
              <a:rPr lang="en-US" sz="5400" dirty="0"/>
              <a:t> </a:t>
            </a:r>
            <a:r>
              <a:rPr lang="en-US" sz="5400" dirty="0" err="1"/>
              <a:t>etish</a:t>
            </a:r>
            <a:r>
              <a:rPr lang="en-US" sz="5400" dirty="0"/>
              <a:t> </a:t>
            </a:r>
            <a:r>
              <a:rPr lang="en-US" sz="5400" dirty="0" err="1" smtClean="0"/>
              <a:t>shakllari</a:t>
            </a:r>
            <a:r>
              <a:rPr lang="uz-Latn-UZ" sz="5400" dirty="0" smtClean="0"/>
              <a:t> </a:t>
            </a:r>
            <a:r>
              <a:rPr lang="uz-Latn-UZ" sz="5400" b="1" i="1" dirty="0" smtClean="0">
                <a:solidFill>
                  <a:schemeClr val="accent1"/>
                </a:solidFill>
              </a:rPr>
              <a:t>(Trening</a:t>
            </a:r>
            <a:r>
              <a:rPr lang="uz-Latn-UZ" sz="5400" b="1" i="1" dirty="0">
                <a:solidFill>
                  <a:schemeClr val="accent1"/>
                </a:solidFill>
              </a:rPr>
              <a:t>)</a:t>
            </a:r>
            <a:endParaRPr lang="ru-RU" sz="5400" b="1" i="1" dirty="0">
              <a:solidFill>
                <a:schemeClr val="accent1"/>
              </a:solidFill>
            </a:endParaRPr>
          </a:p>
        </p:txBody>
      </p:sp>
      <p:grpSp>
        <p:nvGrpSpPr>
          <p:cNvPr id="53" name="Google Shape;1389;p42"/>
          <p:cNvGrpSpPr/>
          <p:nvPr/>
        </p:nvGrpSpPr>
        <p:grpSpPr>
          <a:xfrm>
            <a:off x="3094827" y="4563146"/>
            <a:ext cx="2349962" cy="2014387"/>
            <a:chOff x="4607563" y="2051500"/>
            <a:chExt cx="1578500" cy="1556450"/>
          </a:xfrm>
        </p:grpSpPr>
        <p:grpSp>
          <p:nvGrpSpPr>
            <p:cNvPr id="54" name="Google Shape;1390;p42"/>
            <p:cNvGrpSpPr/>
            <p:nvPr/>
          </p:nvGrpSpPr>
          <p:grpSpPr>
            <a:xfrm>
              <a:off x="4607563" y="2051500"/>
              <a:ext cx="1578500" cy="1556450"/>
              <a:chOff x="4607550" y="1975300"/>
              <a:chExt cx="1578500" cy="1556450"/>
            </a:xfrm>
          </p:grpSpPr>
          <p:sp>
            <p:nvSpPr>
              <p:cNvPr id="57" name="Google Shape;1391;p42"/>
              <p:cNvSpPr/>
              <p:nvPr/>
            </p:nvSpPr>
            <p:spPr>
              <a:xfrm>
                <a:off x="5585350" y="2941925"/>
                <a:ext cx="448600" cy="448600"/>
              </a:xfrm>
              <a:custGeom>
                <a:avLst/>
                <a:gdLst/>
                <a:ahLst/>
                <a:cxnLst/>
                <a:rect l="l" t="t" r="r" b="b"/>
                <a:pathLst>
                  <a:path w="17944" h="17944" extrusionOk="0">
                    <a:moveTo>
                      <a:pt x="8966" y="1"/>
                    </a:moveTo>
                    <a:cubicBezTo>
                      <a:pt x="4013" y="1"/>
                      <a:pt x="0" y="4013"/>
                      <a:pt x="0" y="8966"/>
                    </a:cubicBezTo>
                    <a:cubicBezTo>
                      <a:pt x="0" y="13931"/>
                      <a:pt x="4013" y="17943"/>
                      <a:pt x="8966" y="17943"/>
                    </a:cubicBezTo>
                    <a:cubicBezTo>
                      <a:pt x="13931" y="17943"/>
                      <a:pt x="17943" y="13931"/>
                      <a:pt x="17943" y="8966"/>
                    </a:cubicBezTo>
                    <a:cubicBezTo>
                      <a:pt x="17943" y="4013"/>
                      <a:pt x="13931" y="1"/>
                      <a:pt x="8966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8" name="Google Shape;1392;p42"/>
              <p:cNvSpPr/>
              <p:nvPr/>
            </p:nvSpPr>
            <p:spPr>
              <a:xfrm>
                <a:off x="4607550" y="1975300"/>
                <a:ext cx="1578500" cy="1556450"/>
              </a:xfrm>
              <a:custGeom>
                <a:avLst/>
                <a:gdLst/>
                <a:ahLst/>
                <a:cxnLst/>
                <a:rect l="l" t="t" r="r" b="b"/>
                <a:pathLst>
                  <a:path w="63140" h="62258" extrusionOk="0">
                    <a:moveTo>
                      <a:pt x="31570" y="0"/>
                    </a:moveTo>
                    <a:cubicBezTo>
                      <a:pt x="30400" y="0"/>
                      <a:pt x="29230" y="447"/>
                      <a:pt x="28337" y="1340"/>
                    </a:cubicBezTo>
                    <a:lnTo>
                      <a:pt x="1786" y="27902"/>
                    </a:lnTo>
                    <a:cubicBezTo>
                      <a:pt x="0" y="29676"/>
                      <a:pt x="0" y="32570"/>
                      <a:pt x="1786" y="34355"/>
                    </a:cubicBezTo>
                    <a:lnTo>
                      <a:pt x="8728" y="41297"/>
                    </a:lnTo>
                    <a:cubicBezTo>
                      <a:pt x="5311" y="44809"/>
                      <a:pt x="5334" y="50417"/>
                      <a:pt x="8799" y="53894"/>
                    </a:cubicBezTo>
                    <a:cubicBezTo>
                      <a:pt x="10551" y="55645"/>
                      <a:pt x="12847" y="56521"/>
                      <a:pt x="15143" y="56521"/>
                    </a:cubicBezTo>
                    <a:cubicBezTo>
                      <a:pt x="17404" y="56521"/>
                      <a:pt x="19665" y="55672"/>
                      <a:pt x="21408" y="53977"/>
                    </a:cubicBezTo>
                    <a:lnTo>
                      <a:pt x="28337" y="60918"/>
                    </a:lnTo>
                    <a:cubicBezTo>
                      <a:pt x="29230" y="61811"/>
                      <a:pt x="30400" y="62258"/>
                      <a:pt x="31570" y="62258"/>
                    </a:cubicBezTo>
                    <a:cubicBezTo>
                      <a:pt x="32740" y="62258"/>
                      <a:pt x="33909" y="61811"/>
                      <a:pt x="34802" y="60918"/>
                    </a:cubicBezTo>
                    <a:lnTo>
                      <a:pt x="61365" y="34355"/>
                    </a:lnTo>
                    <a:cubicBezTo>
                      <a:pt x="63139" y="32570"/>
                      <a:pt x="63139" y="29676"/>
                      <a:pt x="61365" y="27902"/>
                    </a:cubicBezTo>
                    <a:lnTo>
                      <a:pt x="54424" y="20961"/>
                    </a:lnTo>
                    <a:cubicBezTo>
                      <a:pt x="54436" y="20961"/>
                      <a:pt x="54436" y="20949"/>
                      <a:pt x="54448" y="20949"/>
                    </a:cubicBezTo>
                    <a:cubicBezTo>
                      <a:pt x="57948" y="17437"/>
                      <a:pt x="57948" y="11757"/>
                      <a:pt x="54448" y="8257"/>
                    </a:cubicBezTo>
                    <a:cubicBezTo>
                      <a:pt x="52698" y="6507"/>
                      <a:pt x="50400" y="5632"/>
                      <a:pt x="48102" y="5632"/>
                    </a:cubicBezTo>
                    <a:cubicBezTo>
                      <a:pt x="45804" y="5632"/>
                      <a:pt x="43506" y="6507"/>
                      <a:pt x="41756" y="8257"/>
                    </a:cubicBezTo>
                    <a:cubicBezTo>
                      <a:pt x="41744" y="8257"/>
                      <a:pt x="41744" y="8269"/>
                      <a:pt x="41732" y="8281"/>
                    </a:cubicBezTo>
                    <a:lnTo>
                      <a:pt x="34802" y="1340"/>
                    </a:lnTo>
                    <a:cubicBezTo>
                      <a:pt x="33909" y="447"/>
                      <a:pt x="32740" y="0"/>
                      <a:pt x="31570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55" name="Google Shape;1393;p42"/>
            <p:cNvSpPr/>
            <p:nvPr/>
          </p:nvSpPr>
          <p:spPr>
            <a:xfrm>
              <a:off x="5609463" y="3042225"/>
              <a:ext cx="400375" cy="400375"/>
            </a:xfrm>
            <a:custGeom>
              <a:avLst/>
              <a:gdLst/>
              <a:ahLst/>
              <a:cxnLst/>
              <a:rect l="l" t="t" r="r" b="b"/>
              <a:pathLst>
                <a:path w="16015" h="16015" extrusionOk="0">
                  <a:moveTo>
                    <a:pt x="8002" y="1"/>
                  </a:moveTo>
                  <a:cubicBezTo>
                    <a:pt x="3585" y="1"/>
                    <a:pt x="1" y="3585"/>
                    <a:pt x="1" y="8002"/>
                  </a:cubicBezTo>
                  <a:cubicBezTo>
                    <a:pt x="1" y="12431"/>
                    <a:pt x="3585" y="16015"/>
                    <a:pt x="8002" y="16015"/>
                  </a:cubicBezTo>
                  <a:cubicBezTo>
                    <a:pt x="12431" y="16015"/>
                    <a:pt x="16015" y="12431"/>
                    <a:pt x="16015" y="8002"/>
                  </a:cubicBezTo>
                  <a:cubicBezTo>
                    <a:pt x="16015" y="3585"/>
                    <a:pt x="12431" y="1"/>
                    <a:pt x="800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1394;p42"/>
            <p:cNvSpPr txBox="1"/>
            <p:nvPr/>
          </p:nvSpPr>
          <p:spPr>
            <a:xfrm>
              <a:off x="4699013" y="2640788"/>
              <a:ext cx="1395600" cy="308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7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Option 2</a:t>
              </a:r>
              <a:endParaRPr sz="17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59" name="Google Shape;1395;p42"/>
          <p:cNvGrpSpPr/>
          <p:nvPr/>
        </p:nvGrpSpPr>
        <p:grpSpPr>
          <a:xfrm>
            <a:off x="1919845" y="3551317"/>
            <a:ext cx="2349962" cy="2014128"/>
            <a:chOff x="3783638" y="1227575"/>
            <a:chExt cx="1578500" cy="1556250"/>
          </a:xfrm>
        </p:grpSpPr>
        <p:grpSp>
          <p:nvGrpSpPr>
            <p:cNvPr id="60" name="Google Shape;1396;p42"/>
            <p:cNvGrpSpPr/>
            <p:nvPr/>
          </p:nvGrpSpPr>
          <p:grpSpPr>
            <a:xfrm>
              <a:off x="3783638" y="1227575"/>
              <a:ext cx="1578500" cy="1556250"/>
              <a:chOff x="3783625" y="1151375"/>
              <a:chExt cx="1578500" cy="1556250"/>
            </a:xfrm>
          </p:grpSpPr>
          <p:sp>
            <p:nvSpPr>
              <p:cNvPr id="63" name="Google Shape;1397;p42"/>
              <p:cNvSpPr/>
              <p:nvPr/>
            </p:nvSpPr>
            <p:spPr>
              <a:xfrm>
                <a:off x="4761725" y="1292025"/>
                <a:ext cx="448900" cy="448575"/>
              </a:xfrm>
              <a:custGeom>
                <a:avLst/>
                <a:gdLst/>
                <a:ahLst/>
                <a:cxnLst/>
                <a:rect l="l" t="t" r="r" b="b"/>
                <a:pathLst>
                  <a:path w="17956" h="17943" extrusionOk="0">
                    <a:moveTo>
                      <a:pt x="8978" y="0"/>
                    </a:moveTo>
                    <a:cubicBezTo>
                      <a:pt x="4025" y="0"/>
                      <a:pt x="1" y="4013"/>
                      <a:pt x="1" y="8978"/>
                    </a:cubicBezTo>
                    <a:cubicBezTo>
                      <a:pt x="1" y="13931"/>
                      <a:pt x="4025" y="17943"/>
                      <a:pt x="8978" y="17943"/>
                    </a:cubicBezTo>
                    <a:cubicBezTo>
                      <a:pt x="13931" y="17943"/>
                      <a:pt x="17956" y="13931"/>
                      <a:pt x="17956" y="8978"/>
                    </a:cubicBezTo>
                    <a:cubicBezTo>
                      <a:pt x="17956" y="4013"/>
                      <a:pt x="13931" y="0"/>
                      <a:pt x="897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" name="Google Shape;1398;p42"/>
              <p:cNvSpPr/>
              <p:nvPr/>
            </p:nvSpPr>
            <p:spPr>
              <a:xfrm>
                <a:off x="3783625" y="1151375"/>
                <a:ext cx="1578500" cy="1556250"/>
              </a:xfrm>
              <a:custGeom>
                <a:avLst/>
                <a:gdLst/>
                <a:ahLst/>
                <a:cxnLst/>
                <a:rect l="l" t="t" r="r" b="b"/>
                <a:pathLst>
                  <a:path w="63140" h="62250" extrusionOk="0">
                    <a:moveTo>
                      <a:pt x="31570" y="1"/>
                    </a:moveTo>
                    <a:cubicBezTo>
                      <a:pt x="30401" y="1"/>
                      <a:pt x="29231" y="447"/>
                      <a:pt x="28338" y="1340"/>
                    </a:cubicBezTo>
                    <a:lnTo>
                      <a:pt x="21408" y="8270"/>
                    </a:lnTo>
                    <a:cubicBezTo>
                      <a:pt x="19658" y="6519"/>
                      <a:pt x="17363" y="5644"/>
                      <a:pt x="15067" y="5644"/>
                    </a:cubicBezTo>
                    <a:cubicBezTo>
                      <a:pt x="12770" y="5644"/>
                      <a:pt x="10473" y="6519"/>
                      <a:pt x="8716" y="8270"/>
                    </a:cubicBezTo>
                    <a:cubicBezTo>
                      <a:pt x="5216" y="11782"/>
                      <a:pt x="5216" y="17461"/>
                      <a:pt x="8716" y="20962"/>
                    </a:cubicBezTo>
                    <a:lnTo>
                      <a:pt x="1787" y="27903"/>
                    </a:lnTo>
                    <a:cubicBezTo>
                      <a:pt x="1" y="29677"/>
                      <a:pt x="1" y="32570"/>
                      <a:pt x="1787" y="34356"/>
                    </a:cubicBezTo>
                    <a:lnTo>
                      <a:pt x="28338" y="60919"/>
                    </a:lnTo>
                    <a:cubicBezTo>
                      <a:pt x="29231" y="61806"/>
                      <a:pt x="30401" y="62249"/>
                      <a:pt x="31570" y="62249"/>
                    </a:cubicBezTo>
                    <a:cubicBezTo>
                      <a:pt x="32740" y="62249"/>
                      <a:pt x="33910" y="61806"/>
                      <a:pt x="34803" y="60919"/>
                    </a:cubicBezTo>
                    <a:lnTo>
                      <a:pt x="41732" y="53977"/>
                    </a:lnTo>
                    <a:cubicBezTo>
                      <a:pt x="43489" y="55734"/>
                      <a:pt x="45786" y="56612"/>
                      <a:pt x="48083" y="56612"/>
                    </a:cubicBezTo>
                    <a:cubicBezTo>
                      <a:pt x="50379" y="56612"/>
                      <a:pt x="52674" y="55734"/>
                      <a:pt x="54424" y="53977"/>
                    </a:cubicBezTo>
                    <a:cubicBezTo>
                      <a:pt x="57937" y="50477"/>
                      <a:pt x="57937" y="44798"/>
                      <a:pt x="54424" y="41285"/>
                    </a:cubicBezTo>
                    <a:lnTo>
                      <a:pt x="61354" y="34356"/>
                    </a:lnTo>
                    <a:cubicBezTo>
                      <a:pt x="63140" y="32570"/>
                      <a:pt x="63140" y="29677"/>
                      <a:pt x="61354" y="27903"/>
                    </a:cubicBezTo>
                    <a:lnTo>
                      <a:pt x="34803" y="1340"/>
                    </a:lnTo>
                    <a:cubicBezTo>
                      <a:pt x="33910" y="447"/>
                      <a:pt x="32740" y="1"/>
                      <a:pt x="31570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61" name="Google Shape;1399;p42"/>
            <p:cNvSpPr/>
            <p:nvPr/>
          </p:nvSpPr>
          <p:spPr>
            <a:xfrm>
              <a:off x="4781088" y="1387575"/>
              <a:ext cx="410200" cy="410175"/>
            </a:xfrm>
            <a:custGeom>
              <a:avLst/>
              <a:gdLst/>
              <a:ahLst/>
              <a:cxnLst/>
              <a:rect l="l" t="t" r="r" b="b"/>
              <a:pathLst>
                <a:path w="16408" h="16407" extrusionOk="0">
                  <a:moveTo>
                    <a:pt x="8204" y="0"/>
                  </a:moveTo>
                  <a:cubicBezTo>
                    <a:pt x="3668" y="0"/>
                    <a:pt x="1" y="3667"/>
                    <a:pt x="1" y="8204"/>
                  </a:cubicBezTo>
                  <a:cubicBezTo>
                    <a:pt x="1" y="12728"/>
                    <a:pt x="3668" y="16407"/>
                    <a:pt x="8204" y="16407"/>
                  </a:cubicBezTo>
                  <a:cubicBezTo>
                    <a:pt x="12729" y="16407"/>
                    <a:pt x="16408" y="12728"/>
                    <a:pt x="16408" y="8204"/>
                  </a:cubicBezTo>
                  <a:cubicBezTo>
                    <a:pt x="16408" y="3667"/>
                    <a:pt x="12729" y="0"/>
                    <a:pt x="820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1400;p42"/>
            <p:cNvSpPr txBox="1"/>
            <p:nvPr/>
          </p:nvSpPr>
          <p:spPr>
            <a:xfrm>
              <a:off x="3875088" y="1780325"/>
              <a:ext cx="1395600" cy="308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7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Option 1</a:t>
              </a:r>
              <a:endParaRPr sz="17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65" name="Google Shape;1401;p42"/>
          <p:cNvGrpSpPr/>
          <p:nvPr/>
        </p:nvGrpSpPr>
        <p:grpSpPr>
          <a:xfrm>
            <a:off x="881046" y="4603051"/>
            <a:ext cx="2349925" cy="2014031"/>
            <a:chOff x="2957963" y="2053275"/>
            <a:chExt cx="1578475" cy="1556175"/>
          </a:xfrm>
        </p:grpSpPr>
        <p:grpSp>
          <p:nvGrpSpPr>
            <p:cNvPr id="66" name="Google Shape;1402;p42"/>
            <p:cNvGrpSpPr/>
            <p:nvPr/>
          </p:nvGrpSpPr>
          <p:grpSpPr>
            <a:xfrm>
              <a:off x="2957963" y="2053275"/>
              <a:ext cx="1578475" cy="1556175"/>
              <a:chOff x="2957950" y="1977075"/>
              <a:chExt cx="1578475" cy="1556175"/>
            </a:xfrm>
          </p:grpSpPr>
          <p:sp>
            <p:nvSpPr>
              <p:cNvPr id="69" name="Google Shape;1403;p42"/>
              <p:cNvSpPr/>
              <p:nvPr/>
            </p:nvSpPr>
            <p:spPr>
              <a:xfrm>
                <a:off x="3110350" y="2118325"/>
                <a:ext cx="448575" cy="448575"/>
              </a:xfrm>
              <a:custGeom>
                <a:avLst/>
                <a:gdLst/>
                <a:ahLst/>
                <a:cxnLst/>
                <a:rect l="l" t="t" r="r" b="b"/>
                <a:pathLst>
                  <a:path w="17943" h="17943" extrusionOk="0">
                    <a:moveTo>
                      <a:pt x="8965" y="0"/>
                    </a:moveTo>
                    <a:cubicBezTo>
                      <a:pt x="4012" y="0"/>
                      <a:pt x="0" y="4012"/>
                      <a:pt x="0" y="8965"/>
                    </a:cubicBezTo>
                    <a:cubicBezTo>
                      <a:pt x="0" y="13918"/>
                      <a:pt x="4012" y="17943"/>
                      <a:pt x="8965" y="17943"/>
                    </a:cubicBezTo>
                    <a:cubicBezTo>
                      <a:pt x="13930" y="17943"/>
                      <a:pt x="17943" y="13918"/>
                      <a:pt x="17943" y="8965"/>
                    </a:cubicBezTo>
                    <a:cubicBezTo>
                      <a:pt x="17943" y="4012"/>
                      <a:pt x="13930" y="0"/>
                      <a:pt x="8965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" name="Google Shape;1404;p42"/>
              <p:cNvSpPr/>
              <p:nvPr/>
            </p:nvSpPr>
            <p:spPr>
              <a:xfrm>
                <a:off x="2957950" y="1977075"/>
                <a:ext cx="1578475" cy="1556175"/>
              </a:xfrm>
              <a:custGeom>
                <a:avLst/>
                <a:gdLst/>
                <a:ahLst/>
                <a:cxnLst/>
                <a:rect l="l" t="t" r="r" b="b"/>
                <a:pathLst>
                  <a:path w="63139" h="62247" extrusionOk="0">
                    <a:moveTo>
                      <a:pt x="31571" y="0"/>
                    </a:moveTo>
                    <a:cubicBezTo>
                      <a:pt x="30403" y="0"/>
                      <a:pt x="29236" y="447"/>
                      <a:pt x="28349" y="1340"/>
                    </a:cubicBezTo>
                    <a:lnTo>
                      <a:pt x="1786" y="27891"/>
                    </a:lnTo>
                    <a:cubicBezTo>
                      <a:pt x="0" y="29677"/>
                      <a:pt x="0" y="32570"/>
                      <a:pt x="1786" y="34356"/>
                    </a:cubicBezTo>
                    <a:lnTo>
                      <a:pt x="8727" y="41297"/>
                    </a:lnTo>
                    <a:cubicBezTo>
                      <a:pt x="5310" y="44810"/>
                      <a:pt x="5334" y="50417"/>
                      <a:pt x="8811" y="53894"/>
                    </a:cubicBezTo>
                    <a:cubicBezTo>
                      <a:pt x="10562" y="55646"/>
                      <a:pt x="12855" y="56521"/>
                      <a:pt x="15149" y="56521"/>
                    </a:cubicBezTo>
                    <a:cubicBezTo>
                      <a:pt x="17407" y="56521"/>
                      <a:pt x="19665" y="55673"/>
                      <a:pt x="21407" y="53977"/>
                    </a:cubicBezTo>
                    <a:lnTo>
                      <a:pt x="28349" y="60907"/>
                    </a:lnTo>
                    <a:cubicBezTo>
                      <a:pt x="29236" y="61800"/>
                      <a:pt x="30403" y="62246"/>
                      <a:pt x="31571" y="62246"/>
                    </a:cubicBezTo>
                    <a:cubicBezTo>
                      <a:pt x="32739" y="62246"/>
                      <a:pt x="33909" y="61800"/>
                      <a:pt x="34802" y="60907"/>
                    </a:cubicBezTo>
                    <a:lnTo>
                      <a:pt x="61365" y="34356"/>
                    </a:lnTo>
                    <a:cubicBezTo>
                      <a:pt x="63139" y="32570"/>
                      <a:pt x="63139" y="29677"/>
                      <a:pt x="61365" y="27891"/>
                    </a:cubicBezTo>
                    <a:lnTo>
                      <a:pt x="54423" y="20961"/>
                    </a:lnTo>
                    <a:cubicBezTo>
                      <a:pt x="54459" y="20926"/>
                      <a:pt x="54495" y="20902"/>
                      <a:pt x="54519" y="20866"/>
                    </a:cubicBezTo>
                    <a:cubicBezTo>
                      <a:pt x="58031" y="17366"/>
                      <a:pt x="58031" y="11686"/>
                      <a:pt x="54519" y="8174"/>
                    </a:cubicBezTo>
                    <a:cubicBezTo>
                      <a:pt x="52769" y="6424"/>
                      <a:pt x="50474" y="5549"/>
                      <a:pt x="48177" y="5549"/>
                    </a:cubicBezTo>
                    <a:cubicBezTo>
                      <a:pt x="45881" y="5549"/>
                      <a:pt x="43583" y="6424"/>
                      <a:pt x="41827" y="8174"/>
                    </a:cubicBezTo>
                    <a:cubicBezTo>
                      <a:pt x="41803" y="8210"/>
                      <a:pt x="41779" y="8246"/>
                      <a:pt x="41743" y="8281"/>
                    </a:cubicBezTo>
                    <a:lnTo>
                      <a:pt x="34802" y="1340"/>
                    </a:lnTo>
                    <a:cubicBezTo>
                      <a:pt x="33909" y="447"/>
                      <a:pt x="32739" y="0"/>
                      <a:pt x="31571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67" name="Google Shape;1405;p42"/>
            <p:cNvSpPr/>
            <p:nvPr/>
          </p:nvSpPr>
          <p:spPr>
            <a:xfrm>
              <a:off x="3134163" y="2218325"/>
              <a:ext cx="400975" cy="400975"/>
            </a:xfrm>
            <a:custGeom>
              <a:avLst/>
              <a:gdLst/>
              <a:ahLst/>
              <a:cxnLst/>
              <a:rect l="l" t="t" r="r" b="b"/>
              <a:pathLst>
                <a:path w="16039" h="16039" extrusionOk="0">
                  <a:moveTo>
                    <a:pt x="8013" y="0"/>
                  </a:moveTo>
                  <a:cubicBezTo>
                    <a:pt x="3596" y="0"/>
                    <a:pt x="1" y="3584"/>
                    <a:pt x="1" y="8013"/>
                  </a:cubicBezTo>
                  <a:cubicBezTo>
                    <a:pt x="1" y="12443"/>
                    <a:pt x="3596" y="16038"/>
                    <a:pt x="8013" y="16038"/>
                  </a:cubicBezTo>
                  <a:cubicBezTo>
                    <a:pt x="12443" y="16038"/>
                    <a:pt x="16038" y="12443"/>
                    <a:pt x="16038" y="8013"/>
                  </a:cubicBezTo>
                  <a:cubicBezTo>
                    <a:pt x="16038" y="3584"/>
                    <a:pt x="12443" y="0"/>
                    <a:pt x="801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1406;p42"/>
            <p:cNvSpPr txBox="1"/>
            <p:nvPr/>
          </p:nvSpPr>
          <p:spPr>
            <a:xfrm>
              <a:off x="3049400" y="2640788"/>
              <a:ext cx="1395600" cy="308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7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Option 4</a:t>
              </a:r>
              <a:endParaRPr sz="17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71" name="Google Shape;1407;p42"/>
          <p:cNvGrpSpPr/>
          <p:nvPr/>
        </p:nvGrpSpPr>
        <p:grpSpPr>
          <a:xfrm>
            <a:off x="2011134" y="5538337"/>
            <a:ext cx="2350409" cy="2014128"/>
            <a:chOff x="3781863" y="2877175"/>
            <a:chExt cx="1578800" cy="1556250"/>
          </a:xfrm>
        </p:grpSpPr>
        <p:grpSp>
          <p:nvGrpSpPr>
            <p:cNvPr id="72" name="Google Shape;1408;p42"/>
            <p:cNvGrpSpPr/>
            <p:nvPr/>
          </p:nvGrpSpPr>
          <p:grpSpPr>
            <a:xfrm>
              <a:off x="3781863" y="2877175"/>
              <a:ext cx="1578800" cy="1556250"/>
              <a:chOff x="3781850" y="2800975"/>
              <a:chExt cx="1578800" cy="1556250"/>
            </a:xfrm>
          </p:grpSpPr>
          <p:sp>
            <p:nvSpPr>
              <p:cNvPr id="75" name="Google Shape;1409;p42"/>
              <p:cNvSpPr/>
              <p:nvPr/>
            </p:nvSpPr>
            <p:spPr>
              <a:xfrm>
                <a:off x="3936325" y="3765250"/>
                <a:ext cx="448600" cy="448875"/>
              </a:xfrm>
              <a:custGeom>
                <a:avLst/>
                <a:gdLst/>
                <a:ahLst/>
                <a:cxnLst/>
                <a:rect l="l" t="t" r="r" b="b"/>
                <a:pathLst>
                  <a:path w="17944" h="17955" extrusionOk="0">
                    <a:moveTo>
                      <a:pt x="8978" y="0"/>
                    </a:moveTo>
                    <a:cubicBezTo>
                      <a:pt x="4013" y="0"/>
                      <a:pt x="1" y="4024"/>
                      <a:pt x="1" y="8977"/>
                    </a:cubicBezTo>
                    <a:cubicBezTo>
                      <a:pt x="1" y="13930"/>
                      <a:pt x="4013" y="17955"/>
                      <a:pt x="8978" y="17955"/>
                    </a:cubicBezTo>
                    <a:cubicBezTo>
                      <a:pt x="13931" y="17955"/>
                      <a:pt x="17944" y="13930"/>
                      <a:pt x="17944" y="8977"/>
                    </a:cubicBezTo>
                    <a:cubicBezTo>
                      <a:pt x="17944" y="4024"/>
                      <a:pt x="13931" y="0"/>
                      <a:pt x="8978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" name="Google Shape;1410;p42"/>
              <p:cNvSpPr/>
              <p:nvPr/>
            </p:nvSpPr>
            <p:spPr>
              <a:xfrm>
                <a:off x="3781850" y="2800975"/>
                <a:ext cx="1578800" cy="1556250"/>
              </a:xfrm>
              <a:custGeom>
                <a:avLst/>
                <a:gdLst/>
                <a:ahLst/>
                <a:cxnLst/>
                <a:rect l="l" t="t" r="r" b="b"/>
                <a:pathLst>
                  <a:path w="63152" h="62250" extrusionOk="0">
                    <a:moveTo>
                      <a:pt x="31576" y="1"/>
                    </a:moveTo>
                    <a:cubicBezTo>
                      <a:pt x="30409" y="1"/>
                      <a:pt x="29242" y="447"/>
                      <a:pt x="28349" y="1340"/>
                    </a:cubicBezTo>
                    <a:lnTo>
                      <a:pt x="21408" y="8282"/>
                    </a:lnTo>
                    <a:cubicBezTo>
                      <a:pt x="19661" y="6564"/>
                      <a:pt x="17389" y="5707"/>
                      <a:pt x="15118" y="5707"/>
                    </a:cubicBezTo>
                    <a:cubicBezTo>
                      <a:pt x="12823" y="5707"/>
                      <a:pt x="10529" y="6582"/>
                      <a:pt x="8775" y="8329"/>
                    </a:cubicBezTo>
                    <a:cubicBezTo>
                      <a:pt x="5299" y="11818"/>
                      <a:pt x="5275" y="17450"/>
                      <a:pt x="8728" y="20962"/>
                    </a:cubicBezTo>
                    <a:lnTo>
                      <a:pt x="1786" y="27891"/>
                    </a:lnTo>
                    <a:cubicBezTo>
                      <a:pt x="1" y="29677"/>
                      <a:pt x="1" y="32570"/>
                      <a:pt x="1786" y="34356"/>
                    </a:cubicBezTo>
                    <a:lnTo>
                      <a:pt x="28349" y="60919"/>
                    </a:lnTo>
                    <a:cubicBezTo>
                      <a:pt x="29242" y="61806"/>
                      <a:pt x="30409" y="62250"/>
                      <a:pt x="31576" y="62250"/>
                    </a:cubicBezTo>
                    <a:cubicBezTo>
                      <a:pt x="32743" y="62250"/>
                      <a:pt x="33910" y="61806"/>
                      <a:pt x="34802" y="60919"/>
                    </a:cubicBezTo>
                    <a:lnTo>
                      <a:pt x="41744" y="53978"/>
                    </a:lnTo>
                    <a:cubicBezTo>
                      <a:pt x="43494" y="55734"/>
                      <a:pt x="45789" y="56612"/>
                      <a:pt x="48084" y="56612"/>
                    </a:cubicBezTo>
                    <a:cubicBezTo>
                      <a:pt x="50379" y="56612"/>
                      <a:pt x="52674" y="55734"/>
                      <a:pt x="54424" y="53978"/>
                    </a:cubicBezTo>
                    <a:cubicBezTo>
                      <a:pt x="57936" y="50477"/>
                      <a:pt x="57936" y="44798"/>
                      <a:pt x="54424" y="41286"/>
                    </a:cubicBezTo>
                    <a:lnTo>
                      <a:pt x="61365" y="34356"/>
                    </a:lnTo>
                    <a:cubicBezTo>
                      <a:pt x="63151" y="32570"/>
                      <a:pt x="63151" y="29677"/>
                      <a:pt x="61365" y="27891"/>
                    </a:cubicBezTo>
                    <a:lnTo>
                      <a:pt x="34802" y="1340"/>
                    </a:lnTo>
                    <a:cubicBezTo>
                      <a:pt x="33910" y="447"/>
                      <a:pt x="32743" y="1"/>
                      <a:pt x="31576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73" name="Google Shape;1411;p42"/>
            <p:cNvSpPr/>
            <p:nvPr/>
          </p:nvSpPr>
          <p:spPr>
            <a:xfrm>
              <a:off x="3959263" y="3864650"/>
              <a:ext cx="402750" cy="402475"/>
            </a:xfrm>
            <a:custGeom>
              <a:avLst/>
              <a:gdLst/>
              <a:ahLst/>
              <a:cxnLst/>
              <a:rect l="l" t="t" r="r" b="b"/>
              <a:pathLst>
                <a:path w="16110" h="16099" extrusionOk="0">
                  <a:moveTo>
                    <a:pt x="8061" y="1"/>
                  </a:moveTo>
                  <a:cubicBezTo>
                    <a:pt x="3608" y="1"/>
                    <a:pt x="1" y="3608"/>
                    <a:pt x="1" y="8049"/>
                  </a:cubicBezTo>
                  <a:cubicBezTo>
                    <a:pt x="1" y="12502"/>
                    <a:pt x="3608" y="16098"/>
                    <a:pt x="8061" y="16098"/>
                  </a:cubicBezTo>
                  <a:cubicBezTo>
                    <a:pt x="12502" y="16098"/>
                    <a:pt x="16110" y="12502"/>
                    <a:pt x="16110" y="8049"/>
                  </a:cubicBezTo>
                  <a:cubicBezTo>
                    <a:pt x="16110" y="3608"/>
                    <a:pt x="12502" y="1"/>
                    <a:pt x="806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1412;p42"/>
            <p:cNvSpPr txBox="1"/>
            <p:nvPr/>
          </p:nvSpPr>
          <p:spPr>
            <a:xfrm>
              <a:off x="3875088" y="3501250"/>
              <a:ext cx="1395600" cy="308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7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Option 3</a:t>
              </a:r>
              <a:endParaRPr sz="17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4" name="Google Shape;554;p26"/>
          <p:cNvGrpSpPr/>
          <p:nvPr/>
        </p:nvGrpSpPr>
        <p:grpSpPr>
          <a:xfrm>
            <a:off x="991843" y="1741787"/>
            <a:ext cx="14935201" cy="2028849"/>
            <a:chOff x="3046400" y="663850"/>
            <a:chExt cx="4988324" cy="966119"/>
          </a:xfrm>
        </p:grpSpPr>
        <p:sp>
          <p:nvSpPr>
            <p:cNvPr id="555" name="Google Shape;555;p26"/>
            <p:cNvSpPr/>
            <p:nvPr/>
          </p:nvSpPr>
          <p:spPr>
            <a:xfrm>
              <a:off x="4401385" y="819725"/>
              <a:ext cx="487620" cy="266874"/>
            </a:xfrm>
            <a:custGeom>
              <a:avLst/>
              <a:gdLst/>
              <a:ahLst/>
              <a:cxnLst/>
              <a:rect l="l" t="t" r="r" b="b"/>
              <a:pathLst>
                <a:path w="16861" h="9228" extrusionOk="0">
                  <a:moveTo>
                    <a:pt x="13514" y="1"/>
                  </a:moveTo>
                  <a:lnTo>
                    <a:pt x="1" y="1739"/>
                  </a:lnTo>
                  <a:lnTo>
                    <a:pt x="1" y="9228"/>
                  </a:lnTo>
                  <a:lnTo>
                    <a:pt x="16860" y="9228"/>
                  </a:lnTo>
                  <a:lnTo>
                    <a:pt x="13514" y="1"/>
                  </a:lnTo>
                  <a:close/>
                </a:path>
              </a:pathLst>
            </a:custGeom>
            <a:solidFill>
              <a:srgbClr val="57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6" name="Google Shape;556;p26"/>
            <p:cNvSpPr/>
            <p:nvPr/>
          </p:nvSpPr>
          <p:spPr>
            <a:xfrm>
              <a:off x="3223397" y="1363442"/>
              <a:ext cx="487938" cy="266527"/>
            </a:xfrm>
            <a:custGeom>
              <a:avLst/>
              <a:gdLst/>
              <a:ahLst/>
              <a:cxnLst/>
              <a:rect l="l" t="t" r="r" b="b"/>
              <a:pathLst>
                <a:path w="16872" h="9216" extrusionOk="0">
                  <a:moveTo>
                    <a:pt x="1" y="1"/>
                  </a:moveTo>
                  <a:lnTo>
                    <a:pt x="3346" y="9216"/>
                  </a:lnTo>
                  <a:lnTo>
                    <a:pt x="16872" y="7013"/>
                  </a:lnTo>
                  <a:lnTo>
                    <a:pt x="16872" y="1"/>
                  </a:lnTo>
                  <a:close/>
                </a:path>
              </a:pathLst>
            </a:custGeom>
            <a:solidFill>
              <a:srgbClr val="57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7" name="Google Shape;557;p26"/>
            <p:cNvSpPr/>
            <p:nvPr/>
          </p:nvSpPr>
          <p:spPr>
            <a:xfrm>
              <a:off x="3046400" y="736421"/>
              <a:ext cx="4988324" cy="804118"/>
            </a:xfrm>
            <a:custGeom>
              <a:avLst/>
              <a:gdLst/>
              <a:ahLst/>
              <a:cxnLst/>
              <a:rect l="l" t="t" r="r" b="b"/>
              <a:pathLst>
                <a:path w="172487" h="22004" extrusionOk="0">
                  <a:moveTo>
                    <a:pt x="6347" y="1"/>
                  </a:moveTo>
                  <a:lnTo>
                    <a:pt x="1" y="11002"/>
                  </a:lnTo>
                  <a:lnTo>
                    <a:pt x="6347" y="22004"/>
                  </a:lnTo>
                  <a:lnTo>
                    <a:pt x="166129" y="22004"/>
                  </a:lnTo>
                  <a:lnTo>
                    <a:pt x="172487" y="11002"/>
                  </a:lnTo>
                  <a:lnTo>
                    <a:pt x="166129" y="1"/>
                  </a:ln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8" name="Google Shape;558;p26"/>
            <p:cNvSpPr/>
            <p:nvPr/>
          </p:nvSpPr>
          <p:spPr>
            <a:xfrm>
              <a:off x="3320168" y="663850"/>
              <a:ext cx="1472375" cy="966098"/>
            </a:xfrm>
            <a:custGeom>
              <a:avLst/>
              <a:gdLst/>
              <a:ahLst/>
              <a:cxnLst/>
              <a:rect l="l" t="t" r="r" b="b"/>
              <a:pathLst>
                <a:path w="50912" h="28016" extrusionOk="0">
                  <a:moveTo>
                    <a:pt x="10180" y="1"/>
                  </a:moveTo>
                  <a:lnTo>
                    <a:pt x="0" y="28016"/>
                  </a:lnTo>
                  <a:lnTo>
                    <a:pt x="41779" y="28016"/>
                  </a:lnTo>
                  <a:lnTo>
                    <a:pt x="50911" y="1"/>
                  </a:lnTo>
                  <a:close/>
                </a:path>
              </a:pathLst>
            </a:custGeom>
            <a:solidFill>
              <a:srgbClr val="AFBD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1" name="Google Shape;561;p26"/>
            <p:cNvSpPr txBox="1"/>
            <p:nvPr/>
          </p:nvSpPr>
          <p:spPr>
            <a:xfrm>
              <a:off x="4900019" y="736421"/>
              <a:ext cx="2908433" cy="76028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-US" sz="3600" dirty="0" err="1">
                  <a:solidFill>
                    <a:schemeClr val="bg1"/>
                  </a:solidFill>
                </a:rPr>
                <a:t>O‘quvchilarning</a:t>
              </a:r>
              <a:r>
                <a:rPr lang="en-US" sz="3600" dirty="0">
                  <a:solidFill>
                    <a:schemeClr val="bg1"/>
                  </a:solidFill>
                </a:rPr>
                <a:t> </a:t>
              </a:r>
              <a:r>
                <a:rPr lang="en-US" sz="3600" dirty="0" err="1">
                  <a:solidFill>
                    <a:schemeClr val="bg1"/>
                  </a:solidFill>
                </a:rPr>
                <a:t>mustaqil</a:t>
              </a:r>
              <a:r>
                <a:rPr lang="en-US" sz="3600" dirty="0">
                  <a:solidFill>
                    <a:schemeClr val="bg1"/>
                  </a:solidFill>
                </a:rPr>
                <a:t> </a:t>
              </a:r>
              <a:r>
                <a:rPr lang="en-US" sz="3600" dirty="0" err="1">
                  <a:solidFill>
                    <a:schemeClr val="bg1"/>
                  </a:solidFill>
                </a:rPr>
                <a:t>ta’limni</a:t>
              </a:r>
              <a:r>
                <a:rPr lang="en-US" sz="3600" dirty="0">
                  <a:solidFill>
                    <a:schemeClr val="bg1"/>
                  </a:solidFill>
                </a:rPr>
                <a:t> </a:t>
              </a:r>
              <a:r>
                <a:rPr lang="en-US" sz="3600" dirty="0" err="1">
                  <a:solidFill>
                    <a:schemeClr val="bg1"/>
                  </a:solidFill>
                </a:rPr>
                <a:t>tashkil</a:t>
              </a:r>
              <a:r>
                <a:rPr lang="en-US" sz="3600" dirty="0">
                  <a:solidFill>
                    <a:schemeClr val="bg1"/>
                  </a:solidFill>
                </a:rPr>
                <a:t> </a:t>
              </a:r>
              <a:r>
                <a:rPr lang="en-US" sz="3600" dirty="0" err="1">
                  <a:solidFill>
                    <a:schemeClr val="bg1"/>
                  </a:solidFill>
                </a:rPr>
                <a:t>etishning</a:t>
              </a:r>
              <a:r>
                <a:rPr lang="en-US" sz="3600" dirty="0">
                  <a:solidFill>
                    <a:schemeClr val="bg1"/>
                  </a:solidFill>
                </a:rPr>
                <a:t> </a:t>
              </a:r>
              <a:r>
                <a:rPr lang="en-US" sz="3600" dirty="0" err="1">
                  <a:solidFill>
                    <a:schemeClr val="bg1"/>
                  </a:solidFill>
                </a:rPr>
                <a:t>amaliy</a:t>
              </a:r>
              <a:r>
                <a:rPr lang="en-US" sz="3600" dirty="0">
                  <a:solidFill>
                    <a:schemeClr val="bg1"/>
                  </a:solidFill>
                </a:rPr>
                <a:t> </a:t>
              </a:r>
              <a:r>
                <a:rPr lang="en-US" sz="3600" dirty="0" err="1">
                  <a:solidFill>
                    <a:schemeClr val="bg1"/>
                  </a:solidFill>
                </a:rPr>
                <a:t>va</a:t>
              </a:r>
              <a:r>
                <a:rPr lang="en-US" sz="3600" dirty="0">
                  <a:solidFill>
                    <a:schemeClr val="bg1"/>
                  </a:solidFill>
                </a:rPr>
                <a:t> </a:t>
              </a:r>
              <a:r>
                <a:rPr lang="en-US" sz="3600" dirty="0" err="1">
                  <a:solidFill>
                    <a:schemeClr val="bg1"/>
                  </a:solidFill>
                </a:rPr>
                <a:t>nazariy</a:t>
              </a:r>
              <a:r>
                <a:rPr lang="en-US" sz="3600" dirty="0">
                  <a:solidFill>
                    <a:schemeClr val="bg1"/>
                  </a:solidFill>
                </a:rPr>
                <a:t> </a:t>
              </a:r>
              <a:r>
                <a:rPr lang="en-US" sz="3600" dirty="0" err="1">
                  <a:solidFill>
                    <a:schemeClr val="bg1"/>
                  </a:solidFill>
                </a:rPr>
                <a:t>asoslari</a:t>
              </a:r>
              <a:r>
                <a:rPr lang="uz-Latn-UZ" sz="3600" dirty="0">
                  <a:solidFill>
                    <a:schemeClr val="bg1"/>
                  </a:solidFill>
                </a:rPr>
                <a:t> </a:t>
              </a:r>
              <a:endParaRPr lang="ru-RU" sz="3600" dirty="0">
                <a:solidFill>
                  <a:schemeClr val="bg1"/>
                </a:solidFill>
              </a:endParaRPr>
            </a:p>
          </p:txBody>
        </p:sp>
        <p:sp>
          <p:nvSpPr>
            <p:cNvPr id="562" name="Google Shape;562;p26"/>
            <p:cNvSpPr/>
            <p:nvPr/>
          </p:nvSpPr>
          <p:spPr>
            <a:xfrm>
              <a:off x="3784050" y="919200"/>
              <a:ext cx="606300" cy="606300"/>
            </a:xfrm>
            <a:prstGeom prst="ellipse">
              <a:avLst/>
            </a:prstGeom>
            <a:noFill/>
            <a:ln w="1905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91425" rIns="0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50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01</a:t>
              </a:r>
              <a:endParaRPr sz="5000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563" name="Google Shape;563;p26"/>
          <p:cNvGrpSpPr/>
          <p:nvPr/>
        </p:nvGrpSpPr>
        <p:grpSpPr>
          <a:xfrm>
            <a:off x="2352438" y="3869648"/>
            <a:ext cx="14189312" cy="2002108"/>
            <a:chOff x="3046400" y="1717783"/>
            <a:chExt cx="4988324" cy="810244"/>
          </a:xfrm>
        </p:grpSpPr>
        <p:sp>
          <p:nvSpPr>
            <p:cNvPr id="564" name="Google Shape;564;p26"/>
            <p:cNvSpPr/>
            <p:nvPr/>
          </p:nvSpPr>
          <p:spPr>
            <a:xfrm>
              <a:off x="4401385" y="1717783"/>
              <a:ext cx="487620" cy="266527"/>
            </a:xfrm>
            <a:custGeom>
              <a:avLst/>
              <a:gdLst/>
              <a:ahLst/>
              <a:cxnLst/>
              <a:rect l="l" t="t" r="r" b="b"/>
              <a:pathLst>
                <a:path w="16861" h="9216" extrusionOk="0">
                  <a:moveTo>
                    <a:pt x="13514" y="0"/>
                  </a:moveTo>
                  <a:lnTo>
                    <a:pt x="1" y="1738"/>
                  </a:lnTo>
                  <a:lnTo>
                    <a:pt x="1" y="9216"/>
                  </a:lnTo>
                  <a:lnTo>
                    <a:pt x="16860" y="9216"/>
                  </a:lnTo>
                  <a:lnTo>
                    <a:pt x="13514" y="0"/>
                  </a:lnTo>
                  <a:close/>
                </a:path>
              </a:pathLst>
            </a:custGeom>
            <a:solidFill>
              <a:srgbClr val="57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5" name="Google Shape;565;p26"/>
            <p:cNvSpPr/>
            <p:nvPr/>
          </p:nvSpPr>
          <p:spPr>
            <a:xfrm>
              <a:off x="3223397" y="2261500"/>
              <a:ext cx="487938" cy="266527"/>
            </a:xfrm>
            <a:custGeom>
              <a:avLst/>
              <a:gdLst/>
              <a:ahLst/>
              <a:cxnLst/>
              <a:rect l="l" t="t" r="r" b="b"/>
              <a:pathLst>
                <a:path w="16872" h="9216" extrusionOk="0">
                  <a:moveTo>
                    <a:pt x="1" y="0"/>
                  </a:moveTo>
                  <a:lnTo>
                    <a:pt x="3346" y="9215"/>
                  </a:lnTo>
                  <a:lnTo>
                    <a:pt x="16872" y="7013"/>
                  </a:lnTo>
                  <a:lnTo>
                    <a:pt x="16872" y="0"/>
                  </a:lnTo>
                  <a:close/>
                </a:path>
              </a:pathLst>
            </a:custGeom>
            <a:solidFill>
              <a:srgbClr val="57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6" name="Google Shape;566;p26"/>
            <p:cNvSpPr/>
            <p:nvPr/>
          </p:nvSpPr>
          <p:spPr>
            <a:xfrm>
              <a:off x="3046400" y="1804547"/>
              <a:ext cx="4988324" cy="636356"/>
            </a:xfrm>
            <a:custGeom>
              <a:avLst/>
              <a:gdLst/>
              <a:ahLst/>
              <a:cxnLst/>
              <a:rect l="l" t="t" r="r" b="b"/>
              <a:pathLst>
                <a:path w="172487" h="22004" extrusionOk="0">
                  <a:moveTo>
                    <a:pt x="6347" y="1"/>
                  </a:moveTo>
                  <a:lnTo>
                    <a:pt x="1" y="11002"/>
                  </a:lnTo>
                  <a:lnTo>
                    <a:pt x="6347" y="22003"/>
                  </a:lnTo>
                  <a:lnTo>
                    <a:pt x="166129" y="22003"/>
                  </a:lnTo>
                  <a:lnTo>
                    <a:pt x="172487" y="11002"/>
                  </a:lnTo>
                  <a:lnTo>
                    <a:pt x="166129" y="1"/>
                  </a:lnTo>
                  <a:close/>
                </a:path>
              </a:pathLst>
            </a:custGeom>
            <a:solidFill>
              <a:srgbClr val="4949E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7" name="Google Shape;567;p26"/>
            <p:cNvSpPr/>
            <p:nvPr/>
          </p:nvSpPr>
          <p:spPr>
            <a:xfrm>
              <a:off x="3320168" y="1717783"/>
              <a:ext cx="1472375" cy="810223"/>
            </a:xfrm>
            <a:custGeom>
              <a:avLst/>
              <a:gdLst/>
              <a:ahLst/>
              <a:cxnLst/>
              <a:rect l="l" t="t" r="r" b="b"/>
              <a:pathLst>
                <a:path w="50912" h="28016" extrusionOk="0">
                  <a:moveTo>
                    <a:pt x="10180" y="0"/>
                  </a:moveTo>
                  <a:lnTo>
                    <a:pt x="0" y="28015"/>
                  </a:lnTo>
                  <a:lnTo>
                    <a:pt x="41779" y="28015"/>
                  </a:lnTo>
                  <a:lnTo>
                    <a:pt x="50911" y="0"/>
                  </a:lnTo>
                  <a:close/>
                </a:path>
              </a:pathLst>
            </a:custGeom>
            <a:solidFill>
              <a:srgbClr val="AFBD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0" name="Google Shape;570;p26"/>
            <p:cNvSpPr txBox="1"/>
            <p:nvPr/>
          </p:nvSpPr>
          <p:spPr>
            <a:xfrm>
              <a:off x="4900019" y="1939874"/>
              <a:ext cx="2908433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-US" sz="3600" dirty="0" err="1">
                  <a:solidFill>
                    <a:schemeClr val="bg1"/>
                  </a:solidFill>
                </a:rPr>
                <a:t>Geografiya</a:t>
              </a:r>
              <a:r>
                <a:rPr lang="en-US" sz="3600" dirty="0">
                  <a:solidFill>
                    <a:schemeClr val="bg1"/>
                  </a:solidFill>
                </a:rPr>
                <a:t> </a:t>
              </a:r>
              <a:r>
                <a:rPr lang="en-US" sz="3600" dirty="0" err="1">
                  <a:solidFill>
                    <a:schemeClr val="bg1"/>
                  </a:solidFill>
                </a:rPr>
                <a:t>darslarida</a:t>
              </a:r>
              <a:r>
                <a:rPr lang="en-US" sz="3600" dirty="0">
                  <a:solidFill>
                    <a:schemeClr val="bg1"/>
                  </a:solidFill>
                </a:rPr>
                <a:t> </a:t>
              </a:r>
              <a:r>
                <a:rPr lang="en-US" sz="3600" dirty="0" err="1">
                  <a:solidFill>
                    <a:schemeClr val="bg1"/>
                  </a:solidFill>
                </a:rPr>
                <a:t>mustaqil</a:t>
              </a:r>
              <a:r>
                <a:rPr lang="en-US" sz="3600" dirty="0">
                  <a:solidFill>
                    <a:schemeClr val="bg1"/>
                  </a:solidFill>
                </a:rPr>
                <a:t> </a:t>
              </a:r>
              <a:r>
                <a:rPr lang="en-US" sz="3600" dirty="0" err="1">
                  <a:solidFill>
                    <a:schemeClr val="bg1"/>
                  </a:solidFill>
                </a:rPr>
                <a:t>ta‘limdan</a:t>
              </a:r>
              <a:r>
                <a:rPr lang="en-US" sz="3600" dirty="0">
                  <a:solidFill>
                    <a:schemeClr val="bg1"/>
                  </a:solidFill>
                </a:rPr>
                <a:t> </a:t>
              </a:r>
              <a:r>
                <a:rPr lang="en-US" sz="3600" dirty="0" err="1">
                  <a:solidFill>
                    <a:schemeClr val="bg1"/>
                  </a:solidFill>
                </a:rPr>
                <a:t>foydalanish</a:t>
              </a:r>
              <a:r>
                <a:rPr lang="en-US" sz="3600" dirty="0">
                  <a:solidFill>
                    <a:schemeClr val="bg1"/>
                  </a:solidFill>
                </a:rPr>
                <a:t> </a:t>
              </a:r>
              <a:r>
                <a:rPr lang="en-US" sz="3600" dirty="0" err="1">
                  <a:solidFill>
                    <a:schemeClr val="bg1"/>
                  </a:solidFill>
                </a:rPr>
                <a:t>usullari</a:t>
              </a:r>
              <a:endParaRPr lang="ru-RU" sz="3600" dirty="0">
                <a:solidFill>
                  <a:schemeClr val="bg1"/>
                </a:solidFill>
              </a:endParaRPr>
            </a:p>
          </p:txBody>
        </p:sp>
        <p:sp>
          <p:nvSpPr>
            <p:cNvPr id="571" name="Google Shape;571;p26"/>
            <p:cNvSpPr/>
            <p:nvPr/>
          </p:nvSpPr>
          <p:spPr>
            <a:xfrm>
              <a:off x="3784050" y="1819745"/>
              <a:ext cx="606300" cy="606300"/>
            </a:xfrm>
            <a:prstGeom prst="ellipse">
              <a:avLst/>
            </a:prstGeom>
            <a:noFill/>
            <a:ln w="1905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91425" rIns="0" bIns="91425" anchor="ctr" anchorCtr="0">
              <a:noAutofit/>
            </a:bodyPr>
            <a:lstStyle/>
            <a:p>
              <a:pPr algn="ctr"/>
              <a:r>
                <a:rPr lang="en" sz="5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02</a:t>
              </a:r>
              <a:endParaRPr sz="5000">
                <a:solidFill>
                  <a:srgbClr val="FFFFFF"/>
                </a:solidFill>
              </a:endParaRPr>
            </a:p>
          </p:txBody>
        </p:sp>
      </p:grpSp>
      <p:grpSp>
        <p:nvGrpSpPr>
          <p:cNvPr id="572" name="Google Shape;572;p26"/>
          <p:cNvGrpSpPr/>
          <p:nvPr/>
        </p:nvGrpSpPr>
        <p:grpSpPr>
          <a:xfrm>
            <a:off x="3885879" y="5989530"/>
            <a:ext cx="13094275" cy="2423659"/>
            <a:chOff x="3046400" y="2615812"/>
            <a:chExt cx="4988324" cy="809897"/>
          </a:xfrm>
        </p:grpSpPr>
        <p:sp>
          <p:nvSpPr>
            <p:cNvPr id="573" name="Google Shape;573;p26"/>
            <p:cNvSpPr/>
            <p:nvPr/>
          </p:nvSpPr>
          <p:spPr>
            <a:xfrm>
              <a:off x="4401385" y="2615812"/>
              <a:ext cx="487620" cy="266527"/>
            </a:xfrm>
            <a:custGeom>
              <a:avLst/>
              <a:gdLst/>
              <a:ahLst/>
              <a:cxnLst/>
              <a:rect l="l" t="t" r="r" b="b"/>
              <a:pathLst>
                <a:path w="16861" h="9216" extrusionOk="0">
                  <a:moveTo>
                    <a:pt x="13514" y="1"/>
                  </a:moveTo>
                  <a:lnTo>
                    <a:pt x="1" y="1739"/>
                  </a:lnTo>
                  <a:lnTo>
                    <a:pt x="1" y="9216"/>
                  </a:lnTo>
                  <a:lnTo>
                    <a:pt x="16860" y="9216"/>
                  </a:lnTo>
                  <a:lnTo>
                    <a:pt x="13514" y="1"/>
                  </a:lnTo>
                  <a:close/>
                </a:path>
              </a:pathLst>
            </a:custGeom>
            <a:solidFill>
              <a:srgbClr val="57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4" name="Google Shape;574;p26"/>
            <p:cNvSpPr/>
            <p:nvPr/>
          </p:nvSpPr>
          <p:spPr>
            <a:xfrm>
              <a:off x="3223397" y="3159182"/>
              <a:ext cx="487938" cy="266527"/>
            </a:xfrm>
            <a:custGeom>
              <a:avLst/>
              <a:gdLst/>
              <a:ahLst/>
              <a:cxnLst/>
              <a:rect l="l" t="t" r="r" b="b"/>
              <a:pathLst>
                <a:path w="16872" h="9216" extrusionOk="0">
                  <a:moveTo>
                    <a:pt x="1" y="1"/>
                  </a:moveTo>
                  <a:lnTo>
                    <a:pt x="3346" y="9216"/>
                  </a:lnTo>
                  <a:lnTo>
                    <a:pt x="16872" y="7025"/>
                  </a:lnTo>
                  <a:lnTo>
                    <a:pt x="16872" y="1"/>
                  </a:lnTo>
                  <a:close/>
                </a:path>
              </a:pathLst>
            </a:custGeom>
            <a:solidFill>
              <a:srgbClr val="57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5" name="Google Shape;575;p26"/>
            <p:cNvSpPr/>
            <p:nvPr/>
          </p:nvSpPr>
          <p:spPr>
            <a:xfrm>
              <a:off x="3046400" y="2702589"/>
              <a:ext cx="4988324" cy="636356"/>
            </a:xfrm>
            <a:custGeom>
              <a:avLst/>
              <a:gdLst/>
              <a:ahLst/>
              <a:cxnLst/>
              <a:rect l="l" t="t" r="r" b="b"/>
              <a:pathLst>
                <a:path w="172487" h="22004" extrusionOk="0">
                  <a:moveTo>
                    <a:pt x="6347" y="1"/>
                  </a:moveTo>
                  <a:lnTo>
                    <a:pt x="1" y="11002"/>
                  </a:lnTo>
                  <a:lnTo>
                    <a:pt x="6347" y="22004"/>
                  </a:lnTo>
                  <a:lnTo>
                    <a:pt x="166129" y="22004"/>
                  </a:lnTo>
                  <a:lnTo>
                    <a:pt x="172487" y="11002"/>
                  </a:lnTo>
                  <a:lnTo>
                    <a:pt x="166129" y="1"/>
                  </a:lnTo>
                  <a:close/>
                </a:path>
              </a:pathLst>
            </a:custGeom>
            <a:solidFill>
              <a:srgbClr val="EC3A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6" name="Google Shape;576;p26"/>
            <p:cNvSpPr/>
            <p:nvPr/>
          </p:nvSpPr>
          <p:spPr>
            <a:xfrm>
              <a:off x="3320168" y="2615812"/>
              <a:ext cx="1472375" cy="809876"/>
            </a:xfrm>
            <a:custGeom>
              <a:avLst/>
              <a:gdLst/>
              <a:ahLst/>
              <a:cxnLst/>
              <a:rect l="l" t="t" r="r" b="b"/>
              <a:pathLst>
                <a:path w="50912" h="28004" extrusionOk="0">
                  <a:moveTo>
                    <a:pt x="10180" y="1"/>
                  </a:moveTo>
                  <a:lnTo>
                    <a:pt x="0" y="28004"/>
                  </a:lnTo>
                  <a:lnTo>
                    <a:pt x="41779" y="28004"/>
                  </a:lnTo>
                  <a:lnTo>
                    <a:pt x="50911" y="1"/>
                  </a:lnTo>
                  <a:close/>
                </a:path>
              </a:pathLst>
            </a:custGeom>
            <a:solidFill>
              <a:srgbClr val="AFBD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9" name="Google Shape;579;p26"/>
            <p:cNvSpPr txBox="1"/>
            <p:nvPr/>
          </p:nvSpPr>
          <p:spPr>
            <a:xfrm>
              <a:off x="4879217" y="2837917"/>
              <a:ext cx="2908433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-US" sz="3600" dirty="0" err="1">
                  <a:solidFill>
                    <a:schemeClr val="bg1"/>
                  </a:solidFill>
                </a:rPr>
                <a:t>Geografiya</a:t>
              </a:r>
              <a:r>
                <a:rPr lang="en-US" sz="3600" dirty="0">
                  <a:solidFill>
                    <a:schemeClr val="bg1"/>
                  </a:solidFill>
                </a:rPr>
                <a:t> </a:t>
              </a:r>
              <a:r>
                <a:rPr lang="en-US" sz="3600" dirty="0" err="1">
                  <a:solidFill>
                    <a:schemeClr val="bg1"/>
                  </a:solidFill>
                </a:rPr>
                <a:t>fanining</a:t>
              </a:r>
              <a:r>
                <a:rPr lang="en-US" sz="3600" dirty="0">
                  <a:solidFill>
                    <a:schemeClr val="bg1"/>
                  </a:solidFill>
                </a:rPr>
                <a:t> </a:t>
              </a:r>
              <a:r>
                <a:rPr lang="en-US" sz="3600" dirty="0" err="1">
                  <a:solidFill>
                    <a:schemeClr val="bg1"/>
                  </a:solidFill>
                </a:rPr>
                <a:t>o‘quvchilarning</a:t>
              </a:r>
              <a:r>
                <a:rPr lang="en-US" sz="3600" dirty="0">
                  <a:solidFill>
                    <a:schemeClr val="bg1"/>
                  </a:solidFill>
                </a:rPr>
                <a:t> </a:t>
              </a:r>
              <a:r>
                <a:rPr lang="en-US" sz="3600" dirty="0" err="1">
                  <a:solidFill>
                    <a:schemeClr val="bg1"/>
                  </a:solidFill>
                </a:rPr>
                <a:t>mustaqil</a:t>
              </a:r>
              <a:r>
                <a:rPr lang="en-US" sz="3600" dirty="0">
                  <a:solidFill>
                    <a:schemeClr val="bg1"/>
                  </a:solidFill>
                </a:rPr>
                <a:t> </a:t>
              </a:r>
              <a:r>
                <a:rPr lang="en-US" sz="3600" dirty="0" err="1">
                  <a:solidFill>
                    <a:schemeClr val="bg1"/>
                  </a:solidFill>
                </a:rPr>
                <a:t>fikrlash</a:t>
              </a:r>
              <a:r>
                <a:rPr lang="en-US" sz="3600" dirty="0">
                  <a:solidFill>
                    <a:schemeClr val="bg1"/>
                  </a:solidFill>
                </a:rPr>
                <a:t> </a:t>
              </a:r>
              <a:r>
                <a:rPr lang="en-US" sz="3600" dirty="0" err="1">
                  <a:solidFill>
                    <a:schemeClr val="bg1"/>
                  </a:solidFill>
                </a:rPr>
                <a:t>va</a:t>
              </a:r>
              <a:r>
                <a:rPr lang="en-US" sz="3600" dirty="0">
                  <a:solidFill>
                    <a:schemeClr val="bg1"/>
                  </a:solidFill>
                </a:rPr>
                <a:t> </a:t>
              </a:r>
              <a:r>
                <a:rPr lang="en-US" sz="3600" dirty="0" err="1">
                  <a:solidFill>
                    <a:schemeClr val="bg1"/>
                  </a:solidFill>
                </a:rPr>
                <a:t>bilim</a:t>
              </a:r>
              <a:r>
                <a:rPr lang="en-US" sz="3600" dirty="0">
                  <a:solidFill>
                    <a:schemeClr val="bg1"/>
                  </a:solidFill>
                </a:rPr>
                <a:t> </a:t>
              </a:r>
              <a:r>
                <a:rPr lang="en-US" sz="3600" dirty="0" err="1">
                  <a:solidFill>
                    <a:schemeClr val="bg1"/>
                  </a:solidFill>
                </a:rPr>
                <a:t>olish</a:t>
              </a:r>
              <a:r>
                <a:rPr lang="en-US" sz="3600" dirty="0">
                  <a:solidFill>
                    <a:schemeClr val="bg1"/>
                  </a:solidFill>
                </a:rPr>
                <a:t> </a:t>
              </a:r>
              <a:r>
                <a:rPr lang="en-US" sz="3600" dirty="0" err="1">
                  <a:solidFill>
                    <a:schemeClr val="bg1"/>
                  </a:solidFill>
                </a:rPr>
                <a:t>ko‘nikmalarini</a:t>
              </a:r>
              <a:r>
                <a:rPr lang="en-US" sz="3600" dirty="0">
                  <a:solidFill>
                    <a:schemeClr val="bg1"/>
                  </a:solidFill>
                </a:rPr>
                <a:t> </a:t>
              </a:r>
              <a:r>
                <a:rPr lang="en-US" sz="3600" dirty="0" err="1">
                  <a:solidFill>
                    <a:schemeClr val="bg1"/>
                  </a:solidFill>
                </a:rPr>
                <a:t>shakllantirish</a:t>
              </a:r>
              <a:endParaRPr lang="ru-RU" sz="3600" dirty="0">
                <a:solidFill>
                  <a:schemeClr val="bg1"/>
                </a:solidFill>
              </a:endParaRPr>
            </a:p>
          </p:txBody>
        </p:sp>
        <p:sp>
          <p:nvSpPr>
            <p:cNvPr id="580" name="Google Shape;580;p26"/>
            <p:cNvSpPr/>
            <p:nvPr/>
          </p:nvSpPr>
          <p:spPr>
            <a:xfrm>
              <a:off x="3784050" y="2717617"/>
              <a:ext cx="606300" cy="606300"/>
            </a:xfrm>
            <a:prstGeom prst="ellipse">
              <a:avLst/>
            </a:prstGeom>
            <a:noFill/>
            <a:ln w="1905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91425" rIns="0" bIns="91425" anchor="ctr" anchorCtr="0">
              <a:noAutofit/>
            </a:bodyPr>
            <a:lstStyle/>
            <a:p>
              <a:pPr algn="ctr"/>
              <a:r>
                <a:rPr lang="en" sz="5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03</a:t>
              </a:r>
              <a:endParaRPr sz="5000">
                <a:solidFill>
                  <a:srgbClr val="FFFFFF"/>
                </a:solidFill>
              </a:endParaRPr>
            </a:p>
          </p:txBody>
        </p:sp>
      </p:grpSp>
      <p:grpSp>
        <p:nvGrpSpPr>
          <p:cNvPr id="581" name="Google Shape;581;p26"/>
          <p:cNvGrpSpPr/>
          <p:nvPr/>
        </p:nvGrpSpPr>
        <p:grpSpPr>
          <a:xfrm>
            <a:off x="6013182" y="8430440"/>
            <a:ext cx="11747767" cy="2068989"/>
            <a:chOff x="3046400" y="3513523"/>
            <a:chExt cx="4988324" cy="810244"/>
          </a:xfrm>
        </p:grpSpPr>
        <p:sp>
          <p:nvSpPr>
            <p:cNvPr id="582" name="Google Shape;582;p26"/>
            <p:cNvSpPr/>
            <p:nvPr/>
          </p:nvSpPr>
          <p:spPr>
            <a:xfrm>
              <a:off x="4401385" y="3513523"/>
              <a:ext cx="487620" cy="266874"/>
            </a:xfrm>
            <a:custGeom>
              <a:avLst/>
              <a:gdLst/>
              <a:ahLst/>
              <a:cxnLst/>
              <a:rect l="l" t="t" r="r" b="b"/>
              <a:pathLst>
                <a:path w="16861" h="9228" extrusionOk="0">
                  <a:moveTo>
                    <a:pt x="13514" y="0"/>
                  </a:moveTo>
                  <a:lnTo>
                    <a:pt x="1" y="1738"/>
                  </a:lnTo>
                  <a:lnTo>
                    <a:pt x="1" y="9227"/>
                  </a:lnTo>
                  <a:lnTo>
                    <a:pt x="16860" y="9227"/>
                  </a:lnTo>
                  <a:lnTo>
                    <a:pt x="13514" y="0"/>
                  </a:lnTo>
                  <a:close/>
                </a:path>
              </a:pathLst>
            </a:custGeom>
            <a:solidFill>
              <a:srgbClr val="57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3" name="Google Shape;583;p26"/>
            <p:cNvSpPr/>
            <p:nvPr/>
          </p:nvSpPr>
          <p:spPr>
            <a:xfrm>
              <a:off x="3223397" y="4057240"/>
              <a:ext cx="487938" cy="266527"/>
            </a:xfrm>
            <a:custGeom>
              <a:avLst/>
              <a:gdLst/>
              <a:ahLst/>
              <a:cxnLst/>
              <a:rect l="l" t="t" r="r" b="b"/>
              <a:pathLst>
                <a:path w="16872" h="9216" extrusionOk="0">
                  <a:moveTo>
                    <a:pt x="1" y="0"/>
                  </a:moveTo>
                  <a:lnTo>
                    <a:pt x="3346" y="9215"/>
                  </a:lnTo>
                  <a:lnTo>
                    <a:pt x="16872" y="7013"/>
                  </a:lnTo>
                  <a:lnTo>
                    <a:pt x="16872" y="0"/>
                  </a:lnTo>
                  <a:close/>
                </a:path>
              </a:pathLst>
            </a:custGeom>
            <a:solidFill>
              <a:srgbClr val="57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4" name="Google Shape;584;p26"/>
            <p:cNvSpPr/>
            <p:nvPr/>
          </p:nvSpPr>
          <p:spPr>
            <a:xfrm>
              <a:off x="3046400" y="3600625"/>
              <a:ext cx="4988324" cy="636356"/>
            </a:xfrm>
            <a:custGeom>
              <a:avLst/>
              <a:gdLst/>
              <a:ahLst/>
              <a:cxnLst/>
              <a:rect l="l" t="t" r="r" b="b"/>
              <a:pathLst>
                <a:path w="172487" h="22004" extrusionOk="0">
                  <a:moveTo>
                    <a:pt x="6347" y="0"/>
                  </a:moveTo>
                  <a:lnTo>
                    <a:pt x="1" y="11002"/>
                  </a:lnTo>
                  <a:lnTo>
                    <a:pt x="6347" y="22003"/>
                  </a:lnTo>
                  <a:lnTo>
                    <a:pt x="166129" y="22003"/>
                  </a:lnTo>
                  <a:lnTo>
                    <a:pt x="172487" y="11002"/>
                  </a:lnTo>
                  <a:lnTo>
                    <a:pt x="166129" y="0"/>
                  </a:lnTo>
                  <a:close/>
                </a:path>
              </a:pathLst>
            </a:custGeom>
            <a:solidFill>
              <a:srgbClr val="5EB2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5" name="Google Shape;585;p26"/>
            <p:cNvSpPr/>
            <p:nvPr/>
          </p:nvSpPr>
          <p:spPr>
            <a:xfrm>
              <a:off x="3320168" y="3513523"/>
              <a:ext cx="1472375" cy="810223"/>
            </a:xfrm>
            <a:custGeom>
              <a:avLst/>
              <a:gdLst/>
              <a:ahLst/>
              <a:cxnLst/>
              <a:rect l="l" t="t" r="r" b="b"/>
              <a:pathLst>
                <a:path w="50912" h="28016" extrusionOk="0">
                  <a:moveTo>
                    <a:pt x="10180" y="0"/>
                  </a:moveTo>
                  <a:lnTo>
                    <a:pt x="0" y="28015"/>
                  </a:lnTo>
                  <a:lnTo>
                    <a:pt x="41779" y="28015"/>
                  </a:lnTo>
                  <a:lnTo>
                    <a:pt x="50911" y="0"/>
                  </a:lnTo>
                  <a:close/>
                </a:path>
              </a:pathLst>
            </a:custGeom>
            <a:solidFill>
              <a:srgbClr val="AFBD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8" name="Google Shape;588;p26"/>
            <p:cNvSpPr txBox="1"/>
            <p:nvPr/>
          </p:nvSpPr>
          <p:spPr>
            <a:xfrm>
              <a:off x="4900019" y="3600610"/>
              <a:ext cx="2908433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34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589" name="Google Shape;589;p26"/>
            <p:cNvSpPr/>
            <p:nvPr/>
          </p:nvSpPr>
          <p:spPr>
            <a:xfrm>
              <a:off x="3784050" y="3615635"/>
              <a:ext cx="606300" cy="606300"/>
            </a:xfrm>
            <a:prstGeom prst="ellipse">
              <a:avLst/>
            </a:prstGeom>
            <a:noFill/>
            <a:ln w="1905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91425" rIns="0" bIns="91425" anchor="ctr" anchorCtr="0">
              <a:noAutofit/>
            </a:bodyPr>
            <a:lstStyle/>
            <a:p>
              <a:pPr algn="ctr"/>
              <a:r>
                <a:rPr lang="en" sz="5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04</a:t>
              </a:r>
              <a:endParaRPr sz="5000">
                <a:solidFill>
                  <a:srgbClr val="FFFFFF"/>
                </a:solidFill>
              </a:endParaRPr>
            </a:p>
          </p:txBody>
        </p:sp>
      </p:grpSp>
      <p:pic>
        <p:nvPicPr>
          <p:cNvPr id="39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40" name="Рисунок 39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3" name="Google Shape;640;p26"/>
          <p:cNvSpPr txBox="1">
            <a:spLocks noGrp="1"/>
          </p:cNvSpPr>
          <p:nvPr>
            <p:ph type="title"/>
          </p:nvPr>
        </p:nvSpPr>
        <p:spPr>
          <a:xfrm>
            <a:off x="198472" y="8108571"/>
            <a:ext cx="2703477" cy="1434529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/>
            <a:r>
              <a:rPr lang="en-US" sz="8800" b="1" i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Reja</a:t>
            </a:r>
            <a:r>
              <a:rPr lang="en-US" sz="88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ru-RU" sz="88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988550" y="8587772"/>
            <a:ext cx="716279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err="1">
                <a:solidFill>
                  <a:schemeClr val="bg1"/>
                </a:solidFill>
              </a:rPr>
              <a:t>Geografiya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fanidan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mustaqil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ta‘limni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tashkil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etish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va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ularning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natijadorligini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tahlil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  <a:r>
              <a:rPr lang="en-US" sz="3600" dirty="0" err="1">
                <a:solidFill>
                  <a:schemeClr val="bg1"/>
                </a:solidFill>
              </a:rPr>
              <a:t>qilish</a:t>
            </a:r>
            <a:endParaRPr lang="ru-RU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26591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20849" y="4833987"/>
            <a:ext cx="92202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Latn-UZ" sz="4000" dirty="0"/>
              <a:t>Mustaqil ta’lim nafaqat o‘quvchilarni fan bilan tanishtiradi, balki ularni yuksak intellektual salohiyatga ega bo‘lishga, shaxs sifatida rivojlanishga va kelajakda o‘z maqsadlariga erishishga tayyorlaydi</a:t>
            </a:r>
            <a:endParaRPr lang="ru-RU" sz="4000" dirty="0"/>
          </a:p>
        </p:txBody>
      </p:sp>
      <p:pic>
        <p:nvPicPr>
          <p:cNvPr id="7" name="Picture 2" descr="Cooperation Image PNG Transparent Background, Free Download #10332 -  FreeIcons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0" y="4513475"/>
            <a:ext cx="3659777" cy="3811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720849" y="1884395"/>
            <a:ext cx="1515440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 err="1"/>
              <a:t>Geografiya</a:t>
            </a:r>
            <a:r>
              <a:rPr lang="en-US" sz="3600" b="1" dirty="0"/>
              <a:t> </a:t>
            </a:r>
            <a:r>
              <a:rPr lang="en-US" sz="3600" b="1" dirty="0" err="1"/>
              <a:t>fanidan</a:t>
            </a:r>
            <a:r>
              <a:rPr lang="en-US" sz="3600" b="1" dirty="0"/>
              <a:t> </a:t>
            </a:r>
            <a:r>
              <a:rPr lang="en-US" sz="3600" b="1" dirty="0" err="1"/>
              <a:t>iqtidorli</a:t>
            </a:r>
            <a:r>
              <a:rPr lang="en-US" sz="3600" b="1" dirty="0"/>
              <a:t> </a:t>
            </a:r>
            <a:r>
              <a:rPr lang="en-US" sz="3600" b="1" dirty="0" err="1"/>
              <a:t>oʻquvchilar</a:t>
            </a:r>
            <a:r>
              <a:rPr lang="en-US" sz="3600" b="1" dirty="0"/>
              <a:t> </a:t>
            </a:r>
            <a:r>
              <a:rPr lang="en-US" sz="3600" b="1" dirty="0" err="1"/>
              <a:t>bilan</a:t>
            </a:r>
            <a:r>
              <a:rPr lang="en-US" sz="3600" b="1" dirty="0"/>
              <a:t> </a:t>
            </a:r>
            <a:r>
              <a:rPr lang="en-US" sz="3600" b="1" dirty="0" err="1"/>
              <a:t>ishlashni</a:t>
            </a:r>
            <a:r>
              <a:rPr lang="en-US" sz="3600" b="1" dirty="0"/>
              <a:t> </a:t>
            </a:r>
            <a:r>
              <a:rPr lang="en-US" sz="3600" b="1" dirty="0" err="1"/>
              <a:t>tashkil</a:t>
            </a:r>
            <a:r>
              <a:rPr lang="en-US" sz="3600" b="1" dirty="0"/>
              <a:t> </a:t>
            </a:r>
            <a:r>
              <a:rPr lang="en-US" sz="3600" b="1" dirty="0" err="1"/>
              <a:t>etish</a:t>
            </a:r>
            <a:r>
              <a:rPr lang="en-US" sz="3600" b="1" dirty="0"/>
              <a:t> </a:t>
            </a:r>
            <a:r>
              <a:rPr lang="en-US" sz="3600" b="1" dirty="0" err="1"/>
              <a:t>metodika</a:t>
            </a:r>
            <a:r>
              <a:rPr lang="uz-Latn-UZ" sz="3600" b="1" dirty="0"/>
              <a:t>si</a:t>
            </a:r>
          </a:p>
        </p:txBody>
      </p:sp>
    </p:spTree>
    <p:extLst>
      <p:ext uri="{BB962C8B-B14F-4D97-AF65-F5344CB8AC3E}">
        <p14:creationId xmlns:p14="http://schemas.microsoft.com/office/powerpoint/2010/main" val="5713728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p23"/>
          <p:cNvSpPr txBox="1">
            <a:spLocks noGrp="1"/>
          </p:cNvSpPr>
          <p:nvPr>
            <p:ph type="title"/>
          </p:nvPr>
        </p:nvSpPr>
        <p:spPr>
          <a:xfrm>
            <a:off x="1413856" y="1362076"/>
            <a:ext cx="15200277" cy="1010520"/>
          </a:xfrm>
          <a:prstGeom prst="rect">
            <a:avLst/>
          </a:prstGeom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r>
              <a:rPr lang="ru-RU" b="1" dirty="0" err="1"/>
              <a:t>Mustaqil</a:t>
            </a:r>
            <a:r>
              <a:rPr lang="ru-RU" b="1" dirty="0"/>
              <a:t> </a:t>
            </a:r>
            <a:r>
              <a:rPr lang="ru-RU" b="1" dirty="0" err="1"/>
              <a:t>ta’limning</a:t>
            </a:r>
            <a:r>
              <a:rPr lang="ru-RU" b="1" dirty="0"/>
              <a:t> </a:t>
            </a:r>
            <a:r>
              <a:rPr lang="ru-RU" b="1" dirty="0" err="1"/>
              <a:t>nazariy</a:t>
            </a:r>
            <a:r>
              <a:rPr lang="ru-RU" b="1" dirty="0"/>
              <a:t> </a:t>
            </a:r>
            <a:r>
              <a:rPr lang="ru-RU" b="1" dirty="0" err="1"/>
              <a:t>asoslari</a:t>
            </a:r>
            <a:endParaRPr lang="ru-RU" b="1" dirty="0"/>
          </a:p>
        </p:txBody>
      </p:sp>
      <p:sp>
        <p:nvSpPr>
          <p:cNvPr id="427" name="Google Shape;427;p23"/>
          <p:cNvSpPr/>
          <p:nvPr/>
        </p:nvSpPr>
        <p:spPr>
          <a:xfrm>
            <a:off x="8997632" y="3564411"/>
            <a:ext cx="640" cy="1313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0" y="1"/>
                </a:moveTo>
                <a:lnTo>
                  <a:pt x="0" y="25"/>
                </a:lnTo>
                <a:lnTo>
                  <a:pt x="12" y="13"/>
                </a:lnTo>
                <a:lnTo>
                  <a:pt x="0" y="1"/>
                </a:lnTo>
                <a:close/>
              </a:path>
            </a:pathLst>
          </a:custGeom>
          <a:solidFill>
            <a:srgbClr val="FCBD2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28" name="Google Shape;428;p23"/>
          <p:cNvSpPr/>
          <p:nvPr/>
        </p:nvSpPr>
        <p:spPr>
          <a:xfrm>
            <a:off x="8713838" y="5447663"/>
            <a:ext cx="640" cy="1313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0" y="1"/>
                </a:moveTo>
                <a:lnTo>
                  <a:pt x="0" y="25"/>
                </a:lnTo>
                <a:lnTo>
                  <a:pt x="12" y="13"/>
                </a:lnTo>
                <a:lnTo>
                  <a:pt x="0" y="1"/>
                </a:lnTo>
                <a:close/>
              </a:path>
            </a:pathLst>
          </a:custGeom>
          <a:solidFill>
            <a:srgbClr val="869FB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29" name="Google Shape;429;p23"/>
          <p:cNvSpPr/>
          <p:nvPr/>
        </p:nvSpPr>
        <p:spPr>
          <a:xfrm>
            <a:off x="8713838" y="7423553"/>
            <a:ext cx="640" cy="1313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0" y="0"/>
                </a:moveTo>
                <a:lnTo>
                  <a:pt x="0" y="24"/>
                </a:lnTo>
                <a:lnTo>
                  <a:pt x="12" y="12"/>
                </a:lnTo>
                <a:lnTo>
                  <a:pt x="0" y="0"/>
                </a:lnTo>
                <a:close/>
              </a:path>
            </a:pathLst>
          </a:custGeom>
          <a:solidFill>
            <a:srgbClr val="4949E7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30" name="Google Shape;430;p23"/>
          <p:cNvSpPr/>
          <p:nvPr/>
        </p:nvSpPr>
        <p:spPr>
          <a:xfrm>
            <a:off x="9280884" y="4463183"/>
            <a:ext cx="640" cy="1313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12" y="0"/>
                </a:moveTo>
                <a:lnTo>
                  <a:pt x="0" y="12"/>
                </a:lnTo>
                <a:lnTo>
                  <a:pt x="12" y="24"/>
                </a:lnTo>
                <a:lnTo>
                  <a:pt x="12" y="0"/>
                </a:lnTo>
                <a:close/>
              </a:path>
            </a:pathLst>
          </a:custGeom>
          <a:solidFill>
            <a:srgbClr val="69E78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31" name="Google Shape;431;p23"/>
          <p:cNvSpPr/>
          <p:nvPr/>
        </p:nvSpPr>
        <p:spPr>
          <a:xfrm>
            <a:off x="9280884" y="8411183"/>
            <a:ext cx="640" cy="1313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12" y="0"/>
                </a:moveTo>
                <a:lnTo>
                  <a:pt x="0" y="12"/>
                </a:lnTo>
                <a:lnTo>
                  <a:pt x="12" y="24"/>
                </a:lnTo>
                <a:lnTo>
                  <a:pt x="12" y="0"/>
                </a:lnTo>
                <a:close/>
              </a:path>
            </a:pathLst>
          </a:custGeom>
          <a:solidFill>
            <a:srgbClr val="EC3A3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32" name="Google Shape;432;p23"/>
          <p:cNvSpPr/>
          <p:nvPr/>
        </p:nvSpPr>
        <p:spPr>
          <a:xfrm>
            <a:off x="9280884" y="6442171"/>
            <a:ext cx="640" cy="1313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12" y="1"/>
                </a:moveTo>
                <a:lnTo>
                  <a:pt x="0" y="13"/>
                </a:lnTo>
                <a:lnTo>
                  <a:pt x="12" y="24"/>
                </a:lnTo>
                <a:lnTo>
                  <a:pt x="12" y="1"/>
                </a:lnTo>
                <a:close/>
              </a:path>
            </a:pathLst>
          </a:custGeom>
          <a:solidFill>
            <a:srgbClr val="5EB2FC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grpSp>
        <p:nvGrpSpPr>
          <p:cNvPr id="433" name="Google Shape;433;p23"/>
          <p:cNvGrpSpPr/>
          <p:nvPr/>
        </p:nvGrpSpPr>
        <p:grpSpPr>
          <a:xfrm>
            <a:off x="8713839" y="2549190"/>
            <a:ext cx="7748721" cy="1859655"/>
            <a:chOff x="4427638" y="1213900"/>
            <a:chExt cx="4044305" cy="885550"/>
          </a:xfrm>
        </p:grpSpPr>
        <p:sp>
          <p:nvSpPr>
            <p:cNvPr id="434" name="Google Shape;434;p23"/>
            <p:cNvSpPr/>
            <p:nvPr/>
          </p:nvSpPr>
          <p:spPr>
            <a:xfrm>
              <a:off x="4427638" y="1213900"/>
              <a:ext cx="1252850" cy="885550"/>
            </a:xfrm>
            <a:custGeom>
              <a:avLst/>
              <a:gdLst/>
              <a:ahLst/>
              <a:cxnLst/>
              <a:rect l="l" t="t" r="r" b="b"/>
              <a:pathLst>
                <a:path w="50114" h="35422" extrusionOk="0">
                  <a:moveTo>
                    <a:pt x="13764" y="1"/>
                  </a:moveTo>
                  <a:lnTo>
                    <a:pt x="3679" y="13002"/>
                  </a:lnTo>
                  <a:lnTo>
                    <a:pt x="0" y="17717"/>
                  </a:lnTo>
                  <a:lnTo>
                    <a:pt x="12" y="17741"/>
                  </a:lnTo>
                  <a:lnTo>
                    <a:pt x="12" y="17753"/>
                  </a:lnTo>
                  <a:lnTo>
                    <a:pt x="0" y="17765"/>
                  </a:lnTo>
                  <a:lnTo>
                    <a:pt x="0" y="17789"/>
                  </a:lnTo>
                  <a:lnTo>
                    <a:pt x="595" y="18503"/>
                  </a:lnTo>
                  <a:lnTo>
                    <a:pt x="13764" y="35422"/>
                  </a:lnTo>
                  <a:lnTo>
                    <a:pt x="29909" y="35422"/>
                  </a:lnTo>
                  <a:lnTo>
                    <a:pt x="24241" y="27980"/>
                  </a:lnTo>
                  <a:lnTo>
                    <a:pt x="50078" y="27980"/>
                  </a:lnTo>
                  <a:lnTo>
                    <a:pt x="42041" y="17729"/>
                  </a:lnTo>
                  <a:lnTo>
                    <a:pt x="50114" y="7442"/>
                  </a:lnTo>
                  <a:lnTo>
                    <a:pt x="24134" y="7442"/>
                  </a:lnTo>
                  <a:lnTo>
                    <a:pt x="29909" y="1"/>
                  </a:ln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37" name="Google Shape;437;p23"/>
            <p:cNvSpPr txBox="1"/>
            <p:nvPr/>
          </p:nvSpPr>
          <p:spPr>
            <a:xfrm>
              <a:off x="5871114" y="1477925"/>
              <a:ext cx="2600829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r"/>
              <a:r>
                <a:rPr lang="en-US" sz="3600" b="1" dirty="0" err="1"/>
                <a:t>Ko‘nikmalar</a:t>
              </a:r>
              <a:r>
                <a:rPr lang="en-US" sz="3600" b="1" dirty="0"/>
                <a:t> </a:t>
              </a:r>
              <a:r>
                <a:rPr lang="en-US" sz="3600" b="1" dirty="0" err="1"/>
                <a:t>va</a:t>
              </a:r>
              <a:r>
                <a:rPr lang="en-US" sz="3600" b="1" dirty="0"/>
                <a:t> </a:t>
              </a:r>
              <a:r>
                <a:rPr lang="en-US" sz="3600" b="1" dirty="0" err="1"/>
                <a:t>kompetensiyalar</a:t>
              </a:r>
              <a:endParaRPr lang="ru-RU" sz="3600" dirty="0"/>
            </a:p>
          </p:txBody>
        </p:sp>
        <p:sp>
          <p:nvSpPr>
            <p:cNvPr id="438" name="Google Shape;438;p23"/>
            <p:cNvSpPr txBox="1"/>
            <p:nvPr/>
          </p:nvSpPr>
          <p:spPr>
            <a:xfrm>
              <a:off x="4504163" y="1374825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5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01</a:t>
              </a:r>
              <a:endParaRPr sz="5000">
                <a:solidFill>
                  <a:srgbClr val="FFFFFF"/>
                </a:solidFill>
              </a:endParaRPr>
            </a:p>
          </p:txBody>
        </p:sp>
      </p:grpSp>
      <p:grpSp>
        <p:nvGrpSpPr>
          <p:cNvPr id="439" name="Google Shape;439;p23"/>
          <p:cNvGrpSpPr/>
          <p:nvPr/>
        </p:nvGrpSpPr>
        <p:grpSpPr>
          <a:xfrm>
            <a:off x="8713838" y="6494670"/>
            <a:ext cx="7884217" cy="1859655"/>
            <a:chOff x="4427638" y="3092700"/>
            <a:chExt cx="4006095" cy="885550"/>
          </a:xfrm>
        </p:grpSpPr>
        <p:sp>
          <p:nvSpPr>
            <p:cNvPr id="440" name="Google Shape;440;p23"/>
            <p:cNvSpPr/>
            <p:nvPr/>
          </p:nvSpPr>
          <p:spPr>
            <a:xfrm>
              <a:off x="4427638" y="3092700"/>
              <a:ext cx="1252850" cy="885550"/>
            </a:xfrm>
            <a:custGeom>
              <a:avLst/>
              <a:gdLst/>
              <a:ahLst/>
              <a:cxnLst/>
              <a:rect l="l" t="t" r="r" b="b"/>
              <a:pathLst>
                <a:path w="50114" h="35422" extrusionOk="0">
                  <a:moveTo>
                    <a:pt x="13764" y="1"/>
                  </a:moveTo>
                  <a:lnTo>
                    <a:pt x="3679" y="12979"/>
                  </a:lnTo>
                  <a:lnTo>
                    <a:pt x="0" y="17693"/>
                  </a:lnTo>
                  <a:lnTo>
                    <a:pt x="12" y="17705"/>
                  </a:lnTo>
                  <a:lnTo>
                    <a:pt x="0" y="17717"/>
                  </a:lnTo>
                  <a:lnTo>
                    <a:pt x="0" y="17741"/>
                  </a:lnTo>
                  <a:lnTo>
                    <a:pt x="595" y="18491"/>
                  </a:lnTo>
                  <a:lnTo>
                    <a:pt x="13764" y="35422"/>
                  </a:lnTo>
                  <a:lnTo>
                    <a:pt x="29909" y="35422"/>
                  </a:lnTo>
                  <a:lnTo>
                    <a:pt x="24241" y="28135"/>
                  </a:lnTo>
                  <a:lnTo>
                    <a:pt x="50078" y="28135"/>
                  </a:lnTo>
                  <a:lnTo>
                    <a:pt x="42041" y="17812"/>
                  </a:lnTo>
                  <a:lnTo>
                    <a:pt x="50114" y="7442"/>
                  </a:lnTo>
                  <a:lnTo>
                    <a:pt x="24134" y="7442"/>
                  </a:lnTo>
                  <a:lnTo>
                    <a:pt x="29909" y="1"/>
                  </a:lnTo>
                  <a:close/>
                </a:path>
              </a:pathLst>
            </a:custGeom>
            <a:solidFill>
              <a:srgbClr val="4949E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1" name="Google Shape;441;p23"/>
            <p:cNvSpPr txBox="1"/>
            <p:nvPr/>
          </p:nvSpPr>
          <p:spPr>
            <a:xfrm>
              <a:off x="4504163" y="3253625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5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05</a:t>
              </a:r>
              <a:endParaRPr sz="5000">
                <a:solidFill>
                  <a:srgbClr val="FFFFFF"/>
                </a:solidFill>
              </a:endParaRPr>
            </a:p>
          </p:txBody>
        </p:sp>
        <p:sp>
          <p:nvSpPr>
            <p:cNvPr id="444" name="Google Shape;444;p23"/>
            <p:cNvSpPr txBox="1"/>
            <p:nvPr/>
          </p:nvSpPr>
          <p:spPr>
            <a:xfrm>
              <a:off x="5832904" y="3341371"/>
              <a:ext cx="2600829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r"/>
              <a:r>
                <a:rPr lang="en-US" sz="3600" b="1" dirty="0" err="1"/>
                <a:t>Mustaqil</a:t>
              </a:r>
              <a:r>
                <a:rPr lang="en-US" sz="3600" b="1" dirty="0"/>
                <a:t> </a:t>
              </a:r>
              <a:r>
                <a:rPr lang="en-US" sz="3600" b="1" dirty="0" err="1"/>
                <a:t>ta’limning</a:t>
              </a:r>
              <a:r>
                <a:rPr lang="en-US" sz="3600" b="1" dirty="0"/>
                <a:t> </a:t>
              </a:r>
              <a:r>
                <a:rPr lang="en-US" sz="3600" b="1" dirty="0" err="1"/>
                <a:t>fanlararo</a:t>
              </a:r>
              <a:r>
                <a:rPr lang="en-US" sz="3600" b="1" dirty="0"/>
                <a:t> </a:t>
              </a:r>
              <a:r>
                <a:rPr lang="en-US" sz="3600" b="1" dirty="0" err="1"/>
                <a:t>yondashuvi</a:t>
              </a:r>
              <a:endParaRPr lang="ru-RU" sz="3600" dirty="0"/>
            </a:p>
          </p:txBody>
        </p:sp>
      </p:grpSp>
      <p:grpSp>
        <p:nvGrpSpPr>
          <p:cNvPr id="445" name="Google Shape;445;p23"/>
          <p:cNvGrpSpPr/>
          <p:nvPr/>
        </p:nvGrpSpPr>
        <p:grpSpPr>
          <a:xfrm>
            <a:off x="8713838" y="4518202"/>
            <a:ext cx="7895431" cy="1859655"/>
            <a:chOff x="4427638" y="2151525"/>
            <a:chExt cx="4011793" cy="885550"/>
          </a:xfrm>
        </p:grpSpPr>
        <p:sp>
          <p:nvSpPr>
            <p:cNvPr id="446" name="Google Shape;446;p23"/>
            <p:cNvSpPr/>
            <p:nvPr/>
          </p:nvSpPr>
          <p:spPr>
            <a:xfrm>
              <a:off x="4427638" y="2151525"/>
              <a:ext cx="1252850" cy="885550"/>
            </a:xfrm>
            <a:custGeom>
              <a:avLst/>
              <a:gdLst/>
              <a:ahLst/>
              <a:cxnLst/>
              <a:rect l="l" t="t" r="r" b="b"/>
              <a:pathLst>
                <a:path w="50114" h="35422" extrusionOk="0">
                  <a:moveTo>
                    <a:pt x="13764" y="0"/>
                  </a:moveTo>
                  <a:lnTo>
                    <a:pt x="3679" y="12990"/>
                  </a:lnTo>
                  <a:lnTo>
                    <a:pt x="0" y="17705"/>
                  </a:lnTo>
                  <a:lnTo>
                    <a:pt x="12" y="17717"/>
                  </a:lnTo>
                  <a:lnTo>
                    <a:pt x="12" y="17729"/>
                  </a:lnTo>
                  <a:lnTo>
                    <a:pt x="0" y="17741"/>
                  </a:lnTo>
                  <a:lnTo>
                    <a:pt x="0" y="17764"/>
                  </a:lnTo>
                  <a:lnTo>
                    <a:pt x="595" y="18491"/>
                  </a:lnTo>
                  <a:lnTo>
                    <a:pt x="13764" y="35421"/>
                  </a:lnTo>
                  <a:lnTo>
                    <a:pt x="29909" y="35421"/>
                  </a:lnTo>
                  <a:lnTo>
                    <a:pt x="24241" y="27980"/>
                  </a:lnTo>
                  <a:lnTo>
                    <a:pt x="50078" y="27980"/>
                  </a:lnTo>
                  <a:lnTo>
                    <a:pt x="42041" y="17657"/>
                  </a:lnTo>
                  <a:lnTo>
                    <a:pt x="50114" y="7287"/>
                  </a:lnTo>
                  <a:lnTo>
                    <a:pt x="24134" y="7287"/>
                  </a:lnTo>
                  <a:lnTo>
                    <a:pt x="29909" y="0"/>
                  </a:lnTo>
                  <a:close/>
                </a:path>
              </a:pathLst>
            </a:custGeom>
            <a:solidFill>
              <a:srgbClr val="869FB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7" name="Google Shape;447;p23"/>
            <p:cNvSpPr txBox="1"/>
            <p:nvPr/>
          </p:nvSpPr>
          <p:spPr>
            <a:xfrm>
              <a:off x="4504163" y="2312450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5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03</a:t>
              </a:r>
              <a:endParaRPr sz="5000">
                <a:solidFill>
                  <a:srgbClr val="FFFFFF"/>
                </a:solidFill>
              </a:endParaRPr>
            </a:p>
          </p:txBody>
        </p:sp>
        <p:sp>
          <p:nvSpPr>
            <p:cNvPr id="450" name="Google Shape;450;p23"/>
            <p:cNvSpPr txBox="1"/>
            <p:nvPr/>
          </p:nvSpPr>
          <p:spPr>
            <a:xfrm>
              <a:off x="5838602" y="2400403"/>
              <a:ext cx="2600829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r"/>
              <a:r>
                <a:rPr lang="ru-RU" sz="3600" b="1" dirty="0" err="1"/>
                <a:t>Ma’lumotlarni</a:t>
              </a:r>
              <a:r>
                <a:rPr lang="ru-RU" sz="3600" b="1" dirty="0"/>
                <a:t> </a:t>
              </a:r>
              <a:r>
                <a:rPr lang="ru-RU" sz="3600" b="1" dirty="0" err="1"/>
                <a:t>qidirish</a:t>
              </a:r>
              <a:r>
                <a:rPr lang="ru-RU" sz="3600" b="1" dirty="0"/>
                <a:t> </a:t>
              </a:r>
              <a:r>
                <a:rPr lang="ru-RU" sz="3600" b="1" dirty="0" err="1"/>
                <a:t>va</a:t>
              </a:r>
              <a:r>
                <a:rPr lang="ru-RU" sz="3600" b="1" dirty="0"/>
                <a:t> </a:t>
              </a:r>
              <a:r>
                <a:rPr lang="ru-RU" sz="3600" b="1" dirty="0" err="1"/>
                <a:t>tahlil</a:t>
              </a:r>
              <a:r>
                <a:rPr lang="ru-RU" sz="3600" b="1" dirty="0"/>
                <a:t> </a:t>
              </a:r>
              <a:r>
                <a:rPr lang="ru-RU" sz="3600" b="1" dirty="0" err="1"/>
                <a:t>qilish</a:t>
              </a:r>
              <a:r>
                <a:rPr lang="ru-RU" sz="3600" b="1" dirty="0"/>
                <a:t> </a:t>
              </a:r>
              <a:r>
                <a:rPr lang="ru-RU" sz="3600" b="1" dirty="0" err="1"/>
                <a:t>ko‘nikmasi</a:t>
              </a:r>
              <a:endParaRPr lang="ru-RU" sz="3600" dirty="0"/>
            </a:p>
          </p:txBody>
        </p:sp>
      </p:grpSp>
      <p:grpSp>
        <p:nvGrpSpPr>
          <p:cNvPr id="451" name="Google Shape;451;p23"/>
          <p:cNvGrpSpPr/>
          <p:nvPr/>
        </p:nvGrpSpPr>
        <p:grpSpPr>
          <a:xfrm>
            <a:off x="1397328" y="7479203"/>
            <a:ext cx="7884196" cy="1859655"/>
            <a:chOff x="710004" y="3561525"/>
            <a:chExt cx="4006084" cy="885550"/>
          </a:xfrm>
        </p:grpSpPr>
        <p:sp>
          <p:nvSpPr>
            <p:cNvPr id="452" name="Google Shape;452;p23"/>
            <p:cNvSpPr/>
            <p:nvPr/>
          </p:nvSpPr>
          <p:spPr>
            <a:xfrm>
              <a:off x="3463213" y="3561525"/>
              <a:ext cx="1252875" cy="885550"/>
            </a:xfrm>
            <a:custGeom>
              <a:avLst/>
              <a:gdLst/>
              <a:ahLst/>
              <a:cxnLst/>
              <a:rect l="l" t="t" r="r" b="b"/>
              <a:pathLst>
                <a:path w="50115" h="35422" extrusionOk="0">
                  <a:moveTo>
                    <a:pt x="20206" y="0"/>
                  </a:moveTo>
                  <a:lnTo>
                    <a:pt x="25980" y="7441"/>
                  </a:lnTo>
                  <a:lnTo>
                    <a:pt x="1" y="7441"/>
                  </a:lnTo>
                  <a:lnTo>
                    <a:pt x="8073" y="17740"/>
                  </a:lnTo>
                  <a:lnTo>
                    <a:pt x="49" y="27980"/>
                  </a:lnTo>
                  <a:lnTo>
                    <a:pt x="25873" y="27980"/>
                  </a:lnTo>
                  <a:lnTo>
                    <a:pt x="20206" y="35421"/>
                  </a:lnTo>
                  <a:lnTo>
                    <a:pt x="36363" y="35421"/>
                  </a:lnTo>
                  <a:lnTo>
                    <a:pt x="49531" y="18514"/>
                  </a:lnTo>
                  <a:lnTo>
                    <a:pt x="50114" y="17800"/>
                  </a:lnTo>
                  <a:lnTo>
                    <a:pt x="50114" y="17776"/>
                  </a:lnTo>
                  <a:lnTo>
                    <a:pt x="50102" y="17764"/>
                  </a:lnTo>
                  <a:lnTo>
                    <a:pt x="50102" y="17752"/>
                  </a:lnTo>
                  <a:lnTo>
                    <a:pt x="50114" y="17740"/>
                  </a:lnTo>
                  <a:lnTo>
                    <a:pt x="46435" y="13014"/>
                  </a:lnTo>
                  <a:lnTo>
                    <a:pt x="36363" y="0"/>
                  </a:lnTo>
                  <a:close/>
                </a:path>
              </a:pathLst>
            </a:custGeom>
            <a:solidFill>
              <a:srgbClr val="EC3A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53" name="Google Shape;453;p23"/>
            <p:cNvSpPr txBox="1"/>
            <p:nvPr/>
          </p:nvSpPr>
          <p:spPr>
            <a:xfrm>
              <a:off x="4033588" y="3722450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5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06</a:t>
              </a:r>
              <a:endParaRPr sz="5000">
                <a:solidFill>
                  <a:srgbClr val="FFFFFF"/>
                </a:solidFill>
              </a:endParaRPr>
            </a:p>
          </p:txBody>
        </p:sp>
        <p:sp>
          <p:nvSpPr>
            <p:cNvPr id="456" name="Google Shape;456;p23"/>
            <p:cNvSpPr txBox="1"/>
            <p:nvPr/>
          </p:nvSpPr>
          <p:spPr>
            <a:xfrm>
              <a:off x="710004" y="3686120"/>
              <a:ext cx="2600829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ru-RU" sz="3600" b="1" dirty="0" err="1"/>
                <a:t>O‘z-o‘zini</a:t>
              </a:r>
              <a:r>
                <a:rPr lang="ru-RU" sz="3600" b="1" dirty="0"/>
                <a:t> </a:t>
              </a:r>
              <a:r>
                <a:rPr lang="ru-RU" sz="3600" b="1" dirty="0" err="1"/>
                <a:t>boshqarish</a:t>
              </a:r>
              <a:r>
                <a:rPr lang="ru-RU" sz="3600" b="1" dirty="0"/>
                <a:t> </a:t>
              </a:r>
              <a:r>
                <a:rPr lang="ru-RU" sz="3600" b="1" dirty="0" err="1"/>
                <a:t>ko‘nikmasi</a:t>
              </a:r>
              <a:endParaRPr lang="ru-RU" sz="3600" dirty="0"/>
            </a:p>
          </p:txBody>
        </p:sp>
      </p:grpSp>
      <p:grpSp>
        <p:nvGrpSpPr>
          <p:cNvPr id="457" name="Google Shape;457;p23"/>
          <p:cNvGrpSpPr/>
          <p:nvPr/>
        </p:nvGrpSpPr>
        <p:grpSpPr>
          <a:xfrm>
            <a:off x="1397328" y="5510190"/>
            <a:ext cx="7884196" cy="1859655"/>
            <a:chOff x="710004" y="2623900"/>
            <a:chExt cx="4006084" cy="885550"/>
          </a:xfrm>
        </p:grpSpPr>
        <p:sp>
          <p:nvSpPr>
            <p:cNvPr id="458" name="Google Shape;458;p23"/>
            <p:cNvSpPr/>
            <p:nvPr/>
          </p:nvSpPr>
          <p:spPr>
            <a:xfrm>
              <a:off x="3463213" y="2623900"/>
              <a:ext cx="1252875" cy="885550"/>
            </a:xfrm>
            <a:custGeom>
              <a:avLst/>
              <a:gdLst/>
              <a:ahLst/>
              <a:cxnLst/>
              <a:rect l="l" t="t" r="r" b="b"/>
              <a:pathLst>
                <a:path w="50115" h="35422" extrusionOk="0">
                  <a:moveTo>
                    <a:pt x="20206" y="0"/>
                  </a:moveTo>
                  <a:lnTo>
                    <a:pt x="25980" y="7442"/>
                  </a:lnTo>
                  <a:lnTo>
                    <a:pt x="1" y="7442"/>
                  </a:lnTo>
                  <a:lnTo>
                    <a:pt x="8073" y="17812"/>
                  </a:lnTo>
                  <a:lnTo>
                    <a:pt x="49" y="28135"/>
                  </a:lnTo>
                  <a:lnTo>
                    <a:pt x="25873" y="28135"/>
                  </a:lnTo>
                  <a:lnTo>
                    <a:pt x="20206" y="35421"/>
                  </a:lnTo>
                  <a:lnTo>
                    <a:pt x="36363" y="35421"/>
                  </a:lnTo>
                  <a:lnTo>
                    <a:pt x="49531" y="18515"/>
                  </a:lnTo>
                  <a:lnTo>
                    <a:pt x="50114" y="17800"/>
                  </a:lnTo>
                  <a:lnTo>
                    <a:pt x="50114" y="17788"/>
                  </a:lnTo>
                  <a:lnTo>
                    <a:pt x="50102" y="17765"/>
                  </a:lnTo>
                  <a:lnTo>
                    <a:pt x="50114" y="17741"/>
                  </a:lnTo>
                  <a:lnTo>
                    <a:pt x="46435" y="13014"/>
                  </a:lnTo>
                  <a:lnTo>
                    <a:pt x="36363" y="0"/>
                  </a:lnTo>
                  <a:close/>
                </a:path>
              </a:pathLst>
            </a:custGeom>
            <a:solidFill>
              <a:srgbClr val="5EB2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59" name="Google Shape;459;p23"/>
            <p:cNvSpPr txBox="1"/>
            <p:nvPr/>
          </p:nvSpPr>
          <p:spPr>
            <a:xfrm>
              <a:off x="4033588" y="2784825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5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04</a:t>
              </a:r>
              <a:endParaRPr sz="5000">
                <a:solidFill>
                  <a:srgbClr val="FFFFFF"/>
                </a:solidFill>
              </a:endParaRPr>
            </a:p>
          </p:txBody>
        </p:sp>
        <p:sp>
          <p:nvSpPr>
            <p:cNvPr id="462" name="Google Shape;462;p23"/>
            <p:cNvSpPr txBox="1"/>
            <p:nvPr/>
          </p:nvSpPr>
          <p:spPr>
            <a:xfrm>
              <a:off x="710004" y="2746700"/>
              <a:ext cx="2600829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ru-RU" sz="3600" b="1" dirty="0" err="1"/>
                <a:t>Muammolarni</a:t>
              </a:r>
              <a:r>
                <a:rPr lang="ru-RU" sz="3600" b="1" dirty="0"/>
                <a:t> </a:t>
              </a:r>
              <a:r>
                <a:rPr lang="ru-RU" sz="3600" b="1" dirty="0" err="1"/>
                <a:t>hal</a:t>
              </a:r>
              <a:r>
                <a:rPr lang="ru-RU" sz="3600" b="1" dirty="0"/>
                <a:t> </a:t>
              </a:r>
              <a:r>
                <a:rPr lang="ru-RU" sz="3600" b="1" dirty="0" err="1"/>
                <a:t>qilish</a:t>
              </a:r>
              <a:r>
                <a:rPr lang="ru-RU" sz="3600" b="1" dirty="0"/>
                <a:t> </a:t>
              </a:r>
              <a:r>
                <a:rPr lang="ru-RU" sz="3600" b="1" dirty="0" err="1"/>
                <a:t>ko‘nikmasi</a:t>
              </a:r>
              <a:endParaRPr lang="ru-RU" sz="3600" dirty="0"/>
            </a:p>
          </p:txBody>
        </p:sp>
      </p:grpSp>
      <p:grpSp>
        <p:nvGrpSpPr>
          <p:cNvPr id="463" name="Google Shape;463;p23"/>
          <p:cNvGrpSpPr/>
          <p:nvPr/>
        </p:nvGrpSpPr>
        <p:grpSpPr>
          <a:xfrm>
            <a:off x="1397328" y="3533670"/>
            <a:ext cx="7884196" cy="1859655"/>
            <a:chOff x="710004" y="1682700"/>
            <a:chExt cx="4006084" cy="885550"/>
          </a:xfrm>
        </p:grpSpPr>
        <p:sp>
          <p:nvSpPr>
            <p:cNvPr id="464" name="Google Shape;464;p23"/>
            <p:cNvSpPr/>
            <p:nvPr/>
          </p:nvSpPr>
          <p:spPr>
            <a:xfrm>
              <a:off x="3463213" y="1682700"/>
              <a:ext cx="1252875" cy="885550"/>
            </a:xfrm>
            <a:custGeom>
              <a:avLst/>
              <a:gdLst/>
              <a:ahLst/>
              <a:cxnLst/>
              <a:rect l="l" t="t" r="r" b="b"/>
              <a:pathLst>
                <a:path w="50115" h="35422" extrusionOk="0">
                  <a:moveTo>
                    <a:pt x="20206" y="1"/>
                  </a:moveTo>
                  <a:lnTo>
                    <a:pt x="25873" y="7288"/>
                  </a:lnTo>
                  <a:lnTo>
                    <a:pt x="49" y="7288"/>
                  </a:lnTo>
                  <a:lnTo>
                    <a:pt x="8073" y="17610"/>
                  </a:lnTo>
                  <a:lnTo>
                    <a:pt x="1" y="27981"/>
                  </a:lnTo>
                  <a:lnTo>
                    <a:pt x="25980" y="27981"/>
                  </a:lnTo>
                  <a:lnTo>
                    <a:pt x="20206" y="35422"/>
                  </a:lnTo>
                  <a:lnTo>
                    <a:pt x="36363" y="35422"/>
                  </a:lnTo>
                  <a:lnTo>
                    <a:pt x="46435" y="22432"/>
                  </a:lnTo>
                  <a:lnTo>
                    <a:pt x="50114" y="17729"/>
                  </a:lnTo>
                  <a:lnTo>
                    <a:pt x="50102" y="17717"/>
                  </a:lnTo>
                  <a:lnTo>
                    <a:pt x="50102" y="17705"/>
                  </a:lnTo>
                  <a:lnTo>
                    <a:pt x="50114" y="17694"/>
                  </a:lnTo>
                  <a:lnTo>
                    <a:pt x="50114" y="17682"/>
                  </a:lnTo>
                  <a:lnTo>
                    <a:pt x="49531" y="16932"/>
                  </a:lnTo>
                  <a:lnTo>
                    <a:pt x="36363" y="1"/>
                  </a:lnTo>
                  <a:close/>
                </a:path>
              </a:pathLst>
            </a:custGeom>
            <a:solidFill>
              <a:srgbClr val="69E7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65" name="Google Shape;465;p23"/>
            <p:cNvSpPr txBox="1"/>
            <p:nvPr/>
          </p:nvSpPr>
          <p:spPr>
            <a:xfrm>
              <a:off x="4033588" y="1843625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5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02</a:t>
              </a:r>
              <a:endParaRPr sz="5000">
                <a:solidFill>
                  <a:srgbClr val="FFFFFF"/>
                </a:solidFill>
              </a:endParaRPr>
            </a:p>
          </p:txBody>
        </p:sp>
        <p:sp>
          <p:nvSpPr>
            <p:cNvPr id="468" name="Google Shape;468;p23"/>
            <p:cNvSpPr txBox="1"/>
            <p:nvPr/>
          </p:nvSpPr>
          <p:spPr>
            <a:xfrm>
              <a:off x="710004" y="1807294"/>
              <a:ext cx="2600829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ru-RU" sz="3600" b="1" dirty="0" err="1"/>
                <a:t>Mustaqil</a:t>
              </a:r>
              <a:r>
                <a:rPr lang="ru-RU" sz="3600" b="1" dirty="0"/>
                <a:t> </a:t>
              </a:r>
              <a:r>
                <a:rPr lang="ru-RU" sz="3600" b="1" dirty="0" err="1"/>
                <a:t>ta’limning</a:t>
              </a:r>
              <a:r>
                <a:rPr lang="ru-RU" sz="3600" b="1" dirty="0"/>
                <a:t> </a:t>
              </a:r>
              <a:r>
                <a:rPr lang="ru-RU" sz="3600" b="1" dirty="0" err="1"/>
                <a:t>ta’riflari</a:t>
              </a:r>
              <a:r>
                <a:rPr lang="ru-RU" sz="3600" b="1" dirty="0"/>
                <a:t> </a:t>
              </a:r>
              <a:r>
                <a:rPr lang="ru-RU" sz="3600" b="1" dirty="0" err="1"/>
                <a:t>va</a:t>
              </a:r>
              <a:r>
                <a:rPr lang="ru-RU" sz="3600" b="1" dirty="0"/>
                <a:t> </a:t>
              </a:r>
              <a:r>
                <a:rPr lang="ru-RU" sz="3600" b="1" dirty="0" err="1"/>
                <a:t>tushunchasi</a:t>
              </a:r>
              <a:endParaRPr lang="ru-RU" sz="3600" dirty="0"/>
            </a:p>
          </p:txBody>
        </p:sp>
      </p:grpSp>
      <p:pic>
        <p:nvPicPr>
          <p:cNvPr id="45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7" name="Рисунок 46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6312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9" name="Google Shape;1139;p37"/>
          <p:cNvSpPr/>
          <p:nvPr/>
        </p:nvSpPr>
        <p:spPr>
          <a:xfrm>
            <a:off x="8402079" y="3096336"/>
            <a:ext cx="1014293" cy="1752385"/>
          </a:xfrm>
          <a:custGeom>
            <a:avLst/>
            <a:gdLst/>
            <a:ahLst/>
            <a:cxnLst/>
            <a:rect l="l" t="t" r="r" b="b"/>
            <a:pathLst>
              <a:path w="1389" h="2249" extrusionOk="0">
                <a:moveTo>
                  <a:pt x="237" y="0"/>
                </a:moveTo>
                <a:cubicBezTo>
                  <a:pt x="190" y="0"/>
                  <a:pt x="143" y="21"/>
                  <a:pt x="108" y="62"/>
                </a:cubicBezTo>
                <a:lnTo>
                  <a:pt x="1" y="156"/>
                </a:lnTo>
                <a:lnTo>
                  <a:pt x="843" y="986"/>
                </a:lnTo>
                <a:cubicBezTo>
                  <a:pt x="912" y="1067"/>
                  <a:pt x="912" y="1192"/>
                  <a:pt x="843" y="1260"/>
                </a:cubicBezTo>
                <a:lnTo>
                  <a:pt x="1" y="2103"/>
                </a:lnTo>
                <a:lnTo>
                  <a:pt x="108" y="2197"/>
                </a:lnTo>
                <a:cubicBezTo>
                  <a:pt x="143" y="2232"/>
                  <a:pt x="190" y="2249"/>
                  <a:pt x="237" y="2249"/>
                </a:cubicBezTo>
                <a:cubicBezTo>
                  <a:pt x="285" y="2249"/>
                  <a:pt x="332" y="2232"/>
                  <a:pt x="366" y="2197"/>
                </a:cubicBezTo>
                <a:lnTo>
                  <a:pt x="1307" y="1260"/>
                </a:lnTo>
                <a:cubicBezTo>
                  <a:pt x="1389" y="1192"/>
                  <a:pt x="1389" y="1067"/>
                  <a:pt x="1307" y="986"/>
                </a:cubicBezTo>
                <a:lnTo>
                  <a:pt x="366" y="62"/>
                </a:lnTo>
                <a:cubicBezTo>
                  <a:pt x="332" y="21"/>
                  <a:pt x="285" y="0"/>
                  <a:pt x="23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40" name="Google Shape;1140;p37"/>
          <p:cNvSpPr/>
          <p:nvPr/>
        </p:nvSpPr>
        <p:spPr>
          <a:xfrm>
            <a:off x="8459309" y="3766775"/>
            <a:ext cx="308888" cy="568804"/>
          </a:xfrm>
          <a:custGeom>
            <a:avLst/>
            <a:gdLst/>
            <a:ahLst/>
            <a:cxnLst/>
            <a:rect l="l" t="t" r="r" b="b"/>
            <a:pathLst>
              <a:path w="423" h="730" extrusionOk="0">
                <a:moveTo>
                  <a:pt x="96" y="0"/>
                </a:moveTo>
                <a:cubicBezTo>
                  <a:pt x="46" y="0"/>
                  <a:pt x="1" y="38"/>
                  <a:pt x="1" y="94"/>
                </a:cubicBezTo>
                <a:lnTo>
                  <a:pt x="1" y="636"/>
                </a:lnTo>
                <a:cubicBezTo>
                  <a:pt x="1" y="692"/>
                  <a:pt x="46" y="730"/>
                  <a:pt x="96" y="730"/>
                </a:cubicBezTo>
                <a:cubicBezTo>
                  <a:pt x="119" y="730"/>
                  <a:pt x="143" y="722"/>
                  <a:pt x="164" y="705"/>
                </a:cubicBezTo>
                <a:lnTo>
                  <a:pt x="327" y="528"/>
                </a:lnTo>
                <a:cubicBezTo>
                  <a:pt x="422" y="447"/>
                  <a:pt x="422" y="296"/>
                  <a:pt x="327" y="202"/>
                </a:cubicBezTo>
                <a:lnTo>
                  <a:pt x="164" y="25"/>
                </a:lnTo>
                <a:cubicBezTo>
                  <a:pt x="143" y="8"/>
                  <a:pt x="119" y="0"/>
                  <a:pt x="9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41" name="Google Shape;1141;p37"/>
          <p:cNvSpPr/>
          <p:nvPr/>
        </p:nvSpPr>
        <p:spPr>
          <a:xfrm>
            <a:off x="8880651" y="3306029"/>
            <a:ext cx="7584897" cy="1431360"/>
          </a:xfrm>
          <a:custGeom>
            <a:avLst/>
            <a:gdLst/>
            <a:ahLst/>
            <a:cxnLst/>
            <a:rect l="l" t="t" r="r" b="b"/>
            <a:pathLst>
              <a:path w="6967" h="1837" extrusionOk="0">
                <a:moveTo>
                  <a:pt x="1" y="1"/>
                </a:moveTo>
                <a:lnTo>
                  <a:pt x="791" y="775"/>
                </a:lnTo>
                <a:cubicBezTo>
                  <a:pt x="830" y="817"/>
                  <a:pt x="843" y="870"/>
                  <a:pt x="843" y="912"/>
                </a:cubicBezTo>
                <a:cubicBezTo>
                  <a:pt x="843" y="968"/>
                  <a:pt x="830" y="1007"/>
                  <a:pt x="791" y="1049"/>
                </a:cubicBezTo>
                <a:lnTo>
                  <a:pt x="1" y="1836"/>
                </a:lnTo>
                <a:lnTo>
                  <a:pt x="6069" y="1836"/>
                </a:lnTo>
                <a:lnTo>
                  <a:pt x="6967" y="912"/>
                </a:lnTo>
                <a:lnTo>
                  <a:pt x="6069" y="1"/>
                </a:lnTo>
                <a:close/>
              </a:path>
            </a:pathLst>
          </a:custGeom>
          <a:solidFill>
            <a:srgbClr val="EFEFE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42" name="Google Shape;1142;p37"/>
          <p:cNvSpPr/>
          <p:nvPr/>
        </p:nvSpPr>
        <p:spPr>
          <a:xfrm flipH="1">
            <a:off x="9748897" y="4872944"/>
            <a:ext cx="1014293" cy="1755501"/>
          </a:xfrm>
          <a:custGeom>
            <a:avLst/>
            <a:gdLst/>
            <a:ahLst/>
            <a:cxnLst/>
            <a:rect l="l" t="t" r="r" b="b"/>
            <a:pathLst>
              <a:path w="1389" h="2253" extrusionOk="0">
                <a:moveTo>
                  <a:pt x="1149" y="1"/>
                </a:moveTo>
                <a:cubicBezTo>
                  <a:pt x="1102" y="1"/>
                  <a:pt x="1054" y="18"/>
                  <a:pt x="1019" y="52"/>
                </a:cubicBezTo>
                <a:lnTo>
                  <a:pt x="82" y="989"/>
                </a:lnTo>
                <a:cubicBezTo>
                  <a:pt x="0" y="1071"/>
                  <a:pt x="0" y="1195"/>
                  <a:pt x="82" y="1264"/>
                </a:cubicBezTo>
                <a:lnTo>
                  <a:pt x="1019" y="2201"/>
                </a:lnTo>
                <a:cubicBezTo>
                  <a:pt x="1054" y="2235"/>
                  <a:pt x="1102" y="2252"/>
                  <a:pt x="1149" y="2252"/>
                </a:cubicBezTo>
                <a:cubicBezTo>
                  <a:pt x="1197" y="2252"/>
                  <a:pt x="1245" y="2235"/>
                  <a:pt x="1277" y="2201"/>
                </a:cubicBezTo>
                <a:lnTo>
                  <a:pt x="1388" y="2106"/>
                </a:lnTo>
                <a:lnTo>
                  <a:pt x="542" y="1264"/>
                </a:lnTo>
                <a:cubicBezTo>
                  <a:pt x="477" y="1195"/>
                  <a:pt x="477" y="1071"/>
                  <a:pt x="542" y="989"/>
                </a:cubicBezTo>
                <a:lnTo>
                  <a:pt x="1388" y="160"/>
                </a:lnTo>
                <a:lnTo>
                  <a:pt x="1277" y="52"/>
                </a:lnTo>
                <a:cubicBezTo>
                  <a:pt x="1245" y="18"/>
                  <a:pt x="1197" y="1"/>
                  <a:pt x="1149" y="1"/>
                </a:cubicBezTo>
                <a:close/>
              </a:path>
            </a:pathLst>
          </a:custGeom>
          <a:solidFill>
            <a:srgbClr val="D3927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43" name="Google Shape;1143;p37"/>
          <p:cNvSpPr/>
          <p:nvPr/>
        </p:nvSpPr>
        <p:spPr>
          <a:xfrm flipH="1">
            <a:off x="9973577" y="5546630"/>
            <a:ext cx="308158" cy="569583"/>
          </a:xfrm>
          <a:custGeom>
            <a:avLst/>
            <a:gdLst/>
            <a:ahLst/>
            <a:cxnLst/>
            <a:rect l="l" t="t" r="r" b="b"/>
            <a:pathLst>
              <a:path w="422" h="731" extrusionOk="0">
                <a:moveTo>
                  <a:pt x="327" y="1"/>
                </a:moveTo>
                <a:cubicBezTo>
                  <a:pt x="304" y="1"/>
                  <a:pt x="280" y="8"/>
                  <a:pt x="259" y="26"/>
                </a:cubicBezTo>
                <a:lnTo>
                  <a:pt x="95" y="202"/>
                </a:lnTo>
                <a:cubicBezTo>
                  <a:pt x="1" y="297"/>
                  <a:pt x="1" y="447"/>
                  <a:pt x="95" y="529"/>
                </a:cubicBezTo>
                <a:lnTo>
                  <a:pt x="259" y="705"/>
                </a:lnTo>
                <a:cubicBezTo>
                  <a:pt x="280" y="722"/>
                  <a:pt x="304" y="730"/>
                  <a:pt x="327" y="730"/>
                </a:cubicBezTo>
                <a:cubicBezTo>
                  <a:pt x="377" y="730"/>
                  <a:pt x="422" y="693"/>
                  <a:pt x="422" y="637"/>
                </a:cubicBezTo>
                <a:lnTo>
                  <a:pt x="422" y="94"/>
                </a:lnTo>
                <a:cubicBezTo>
                  <a:pt x="422" y="38"/>
                  <a:pt x="377" y="1"/>
                  <a:pt x="327" y="1"/>
                </a:cubicBezTo>
                <a:close/>
              </a:path>
            </a:pathLst>
          </a:custGeom>
          <a:solidFill>
            <a:srgbClr val="D3927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44" name="Google Shape;1144;p37"/>
          <p:cNvSpPr/>
          <p:nvPr/>
        </p:nvSpPr>
        <p:spPr>
          <a:xfrm flipH="1">
            <a:off x="10521950" y="4994583"/>
            <a:ext cx="7176093" cy="1552130"/>
          </a:xfrm>
          <a:custGeom>
            <a:avLst/>
            <a:gdLst/>
            <a:ahLst/>
            <a:cxnLst/>
            <a:rect l="l" t="t" r="r" b="b"/>
            <a:pathLst>
              <a:path w="6953" h="1836" extrusionOk="0">
                <a:moveTo>
                  <a:pt x="898" y="0"/>
                </a:moveTo>
                <a:lnTo>
                  <a:pt x="0" y="911"/>
                </a:lnTo>
                <a:lnTo>
                  <a:pt x="898" y="1836"/>
                </a:lnTo>
                <a:lnTo>
                  <a:pt x="6953" y="1836"/>
                </a:lnTo>
                <a:lnTo>
                  <a:pt x="6179" y="1049"/>
                </a:lnTo>
                <a:cubicBezTo>
                  <a:pt x="6136" y="1006"/>
                  <a:pt x="6123" y="967"/>
                  <a:pt x="6123" y="911"/>
                </a:cubicBezTo>
                <a:cubicBezTo>
                  <a:pt x="6123" y="869"/>
                  <a:pt x="6136" y="817"/>
                  <a:pt x="6179" y="774"/>
                </a:cubicBezTo>
                <a:lnTo>
                  <a:pt x="6953" y="0"/>
                </a:lnTo>
                <a:close/>
              </a:path>
            </a:pathLst>
          </a:custGeom>
          <a:solidFill>
            <a:srgbClr val="EFEFE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45" name="Google Shape;1145;p37"/>
          <p:cNvSpPr/>
          <p:nvPr/>
        </p:nvSpPr>
        <p:spPr>
          <a:xfrm>
            <a:off x="8261050" y="7249178"/>
            <a:ext cx="1014293" cy="1760955"/>
          </a:xfrm>
          <a:custGeom>
            <a:avLst/>
            <a:gdLst/>
            <a:ahLst/>
            <a:cxnLst/>
            <a:rect l="l" t="t" r="r" b="b"/>
            <a:pathLst>
              <a:path w="1389" h="2260" extrusionOk="0">
                <a:moveTo>
                  <a:pt x="237" y="1"/>
                </a:moveTo>
                <a:cubicBezTo>
                  <a:pt x="190" y="1"/>
                  <a:pt x="143" y="21"/>
                  <a:pt x="108" y="62"/>
                </a:cubicBezTo>
                <a:lnTo>
                  <a:pt x="1" y="157"/>
                </a:lnTo>
                <a:lnTo>
                  <a:pt x="843" y="1003"/>
                </a:lnTo>
                <a:cubicBezTo>
                  <a:pt x="912" y="1068"/>
                  <a:pt x="912" y="1192"/>
                  <a:pt x="843" y="1261"/>
                </a:cubicBezTo>
                <a:lnTo>
                  <a:pt x="1" y="2103"/>
                </a:lnTo>
                <a:lnTo>
                  <a:pt x="108" y="2198"/>
                </a:lnTo>
                <a:cubicBezTo>
                  <a:pt x="143" y="2239"/>
                  <a:pt x="190" y="2259"/>
                  <a:pt x="237" y="2259"/>
                </a:cubicBezTo>
                <a:cubicBezTo>
                  <a:pt x="285" y="2259"/>
                  <a:pt x="332" y="2239"/>
                  <a:pt x="366" y="2198"/>
                </a:cubicBezTo>
                <a:lnTo>
                  <a:pt x="1307" y="1261"/>
                </a:lnTo>
                <a:cubicBezTo>
                  <a:pt x="1389" y="1192"/>
                  <a:pt x="1389" y="1068"/>
                  <a:pt x="1307" y="1003"/>
                </a:cubicBezTo>
                <a:lnTo>
                  <a:pt x="366" y="62"/>
                </a:lnTo>
                <a:cubicBezTo>
                  <a:pt x="332" y="21"/>
                  <a:pt x="285" y="1"/>
                  <a:pt x="237" y="1"/>
                </a:cubicBezTo>
                <a:close/>
              </a:path>
            </a:pathLst>
          </a:custGeom>
          <a:solidFill>
            <a:srgbClr val="FFC768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46" name="Google Shape;1146;p37"/>
          <p:cNvSpPr/>
          <p:nvPr/>
        </p:nvSpPr>
        <p:spPr>
          <a:xfrm>
            <a:off x="8346563" y="7842527"/>
            <a:ext cx="308888" cy="574258"/>
          </a:xfrm>
          <a:custGeom>
            <a:avLst/>
            <a:gdLst/>
            <a:ahLst/>
            <a:cxnLst/>
            <a:rect l="l" t="t" r="r" b="b"/>
            <a:pathLst>
              <a:path w="423" h="737" extrusionOk="0">
                <a:moveTo>
                  <a:pt x="88" y="1"/>
                </a:moveTo>
                <a:cubicBezTo>
                  <a:pt x="41" y="1"/>
                  <a:pt x="1" y="37"/>
                  <a:pt x="1" y="91"/>
                </a:cubicBezTo>
                <a:lnTo>
                  <a:pt x="1" y="649"/>
                </a:lnTo>
                <a:cubicBezTo>
                  <a:pt x="1" y="701"/>
                  <a:pt x="40" y="736"/>
                  <a:pt x="86" y="736"/>
                </a:cubicBezTo>
                <a:cubicBezTo>
                  <a:pt x="112" y="736"/>
                  <a:pt x="140" y="726"/>
                  <a:pt x="164" y="701"/>
                </a:cubicBezTo>
                <a:lnTo>
                  <a:pt x="327" y="538"/>
                </a:lnTo>
                <a:cubicBezTo>
                  <a:pt x="422" y="443"/>
                  <a:pt x="422" y="293"/>
                  <a:pt x="327" y="198"/>
                </a:cubicBezTo>
                <a:lnTo>
                  <a:pt x="164" y="35"/>
                </a:lnTo>
                <a:cubicBezTo>
                  <a:pt x="140" y="11"/>
                  <a:pt x="113" y="1"/>
                  <a:pt x="88" y="1"/>
                </a:cubicBezTo>
                <a:close/>
              </a:path>
            </a:pathLst>
          </a:custGeom>
          <a:solidFill>
            <a:srgbClr val="FFC768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47" name="Google Shape;1147;p37"/>
          <p:cNvSpPr/>
          <p:nvPr/>
        </p:nvSpPr>
        <p:spPr>
          <a:xfrm>
            <a:off x="8655451" y="7414364"/>
            <a:ext cx="8836112" cy="1430581"/>
          </a:xfrm>
          <a:custGeom>
            <a:avLst/>
            <a:gdLst/>
            <a:ahLst/>
            <a:cxnLst/>
            <a:rect l="l" t="t" r="r" b="b"/>
            <a:pathLst>
              <a:path w="6967" h="1836" extrusionOk="0">
                <a:moveTo>
                  <a:pt x="1" y="0"/>
                </a:moveTo>
                <a:lnTo>
                  <a:pt x="791" y="791"/>
                </a:lnTo>
                <a:cubicBezTo>
                  <a:pt x="830" y="817"/>
                  <a:pt x="843" y="872"/>
                  <a:pt x="843" y="912"/>
                </a:cubicBezTo>
                <a:cubicBezTo>
                  <a:pt x="843" y="967"/>
                  <a:pt x="830" y="1019"/>
                  <a:pt x="791" y="1049"/>
                </a:cubicBezTo>
                <a:lnTo>
                  <a:pt x="1" y="1836"/>
                </a:lnTo>
                <a:lnTo>
                  <a:pt x="6069" y="1836"/>
                </a:lnTo>
                <a:lnTo>
                  <a:pt x="6967" y="912"/>
                </a:lnTo>
                <a:lnTo>
                  <a:pt x="6069" y="0"/>
                </a:lnTo>
                <a:close/>
              </a:path>
            </a:pathLst>
          </a:custGeom>
          <a:solidFill>
            <a:srgbClr val="EFEFE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51" name="Google Shape;1151;p37"/>
          <p:cNvSpPr/>
          <p:nvPr/>
        </p:nvSpPr>
        <p:spPr>
          <a:xfrm>
            <a:off x="9511250" y="3445533"/>
            <a:ext cx="5887500" cy="10539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52852" tIns="184267" rIns="552852" bIns="184267" anchor="ctr" anchorCtr="0">
            <a:noAutofit/>
          </a:bodyPr>
          <a:lstStyle/>
          <a:p>
            <a:pPr lvl="0"/>
            <a:r>
              <a:rPr lang="en-US" sz="3200" b="1" dirty="0" err="1"/>
              <a:t>Darsdan</a:t>
            </a:r>
            <a:r>
              <a:rPr lang="en-US" sz="3200" b="1" dirty="0"/>
              <a:t> </a:t>
            </a:r>
            <a:r>
              <a:rPr lang="en-US" sz="3200" b="1" dirty="0" err="1"/>
              <a:t>tashqari</a:t>
            </a:r>
            <a:r>
              <a:rPr lang="en-US" sz="3200" b="1" dirty="0"/>
              <a:t> </a:t>
            </a:r>
            <a:r>
              <a:rPr lang="en-US" sz="3200" b="1" dirty="0" err="1"/>
              <a:t>faoliyat</a:t>
            </a:r>
            <a:endParaRPr lang="ru-RU" sz="3200" dirty="0"/>
          </a:p>
        </p:txBody>
      </p:sp>
      <p:sp>
        <p:nvSpPr>
          <p:cNvPr id="1152" name="Google Shape;1152;p37"/>
          <p:cNvSpPr/>
          <p:nvPr/>
        </p:nvSpPr>
        <p:spPr>
          <a:xfrm>
            <a:off x="9546665" y="7602660"/>
            <a:ext cx="7106700" cy="10539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1395" tIns="184267" rIns="552852" bIns="184267" anchor="ctr" anchorCtr="0">
            <a:noAutofit/>
          </a:bodyPr>
          <a:lstStyle/>
          <a:p>
            <a:pPr lvl="1" algn="just"/>
            <a:r>
              <a:rPr lang="en-US" sz="3200" b="1" dirty="0" err="1"/>
              <a:t>Muammoli</a:t>
            </a:r>
            <a:r>
              <a:rPr lang="en-US" sz="3200" b="1" dirty="0"/>
              <a:t> </a:t>
            </a:r>
            <a:r>
              <a:rPr lang="en-US" sz="3200" b="1" dirty="0" err="1"/>
              <a:t>topshiriqlar</a:t>
            </a:r>
            <a:endParaRPr lang="ru-RU" sz="3200" dirty="0"/>
          </a:p>
        </p:txBody>
      </p:sp>
      <p:sp>
        <p:nvSpPr>
          <p:cNvPr id="1153" name="Google Shape;1153;p37"/>
          <p:cNvSpPr/>
          <p:nvPr/>
        </p:nvSpPr>
        <p:spPr>
          <a:xfrm>
            <a:off x="10984563" y="5116131"/>
            <a:ext cx="5480987" cy="12691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52852" tIns="184267" rIns="552852" bIns="184267" anchor="ctr" anchorCtr="0">
            <a:noAutofit/>
          </a:bodyPr>
          <a:lstStyle/>
          <a:p>
            <a:pPr algn="just"/>
            <a:r>
              <a:rPr lang="en-US" sz="3200" b="1" dirty="0" err="1"/>
              <a:t>Guruhlarda</a:t>
            </a:r>
            <a:r>
              <a:rPr lang="en-US" sz="3200" b="1" dirty="0"/>
              <a:t> </a:t>
            </a:r>
            <a:r>
              <a:rPr lang="en-US" sz="3200" b="1" dirty="0" err="1"/>
              <a:t>ishlash</a:t>
            </a:r>
            <a:endParaRPr lang="ru-RU" sz="3200" dirty="0"/>
          </a:p>
        </p:txBody>
      </p:sp>
      <p:grpSp>
        <p:nvGrpSpPr>
          <p:cNvPr id="1155" name="Google Shape;1155;p37"/>
          <p:cNvGrpSpPr/>
          <p:nvPr/>
        </p:nvGrpSpPr>
        <p:grpSpPr>
          <a:xfrm>
            <a:off x="1330211" y="2733676"/>
            <a:ext cx="8615021" cy="7083436"/>
            <a:chOff x="697563" y="965014"/>
            <a:chExt cx="4733837" cy="3200369"/>
          </a:xfrm>
        </p:grpSpPr>
        <p:sp>
          <p:nvSpPr>
            <p:cNvPr id="1158" name="Google Shape;1158;p37"/>
            <p:cNvSpPr/>
            <p:nvPr/>
          </p:nvSpPr>
          <p:spPr>
            <a:xfrm rot="5400000">
              <a:off x="949540" y="1413809"/>
              <a:ext cx="1389356" cy="627231"/>
            </a:xfrm>
            <a:custGeom>
              <a:avLst/>
              <a:gdLst/>
              <a:ahLst/>
              <a:cxnLst/>
              <a:rect l="l" t="t" r="r" b="b"/>
              <a:pathLst>
                <a:path w="12205" h="5510" extrusionOk="0">
                  <a:moveTo>
                    <a:pt x="1" y="0"/>
                  </a:moveTo>
                  <a:lnTo>
                    <a:pt x="1" y="1941"/>
                  </a:lnTo>
                  <a:cubicBezTo>
                    <a:pt x="1" y="2882"/>
                    <a:pt x="596" y="3775"/>
                    <a:pt x="1846" y="4465"/>
                  </a:cubicBezTo>
                  <a:cubicBezTo>
                    <a:pt x="3037" y="5162"/>
                    <a:pt x="4585" y="5510"/>
                    <a:pt x="6133" y="5510"/>
                  </a:cubicBezTo>
                  <a:cubicBezTo>
                    <a:pt x="7680" y="5510"/>
                    <a:pt x="9228" y="5162"/>
                    <a:pt x="10419" y="4465"/>
                  </a:cubicBezTo>
                  <a:cubicBezTo>
                    <a:pt x="11610" y="3775"/>
                    <a:pt x="12205" y="2882"/>
                    <a:pt x="12205" y="1989"/>
                  </a:cubicBezTo>
                  <a:lnTo>
                    <a:pt x="12205" y="0"/>
                  </a:lnTo>
                  <a:cubicBezTo>
                    <a:pt x="12205" y="893"/>
                    <a:pt x="11610" y="1786"/>
                    <a:pt x="10419" y="2489"/>
                  </a:cubicBezTo>
                  <a:cubicBezTo>
                    <a:pt x="9228" y="3179"/>
                    <a:pt x="7680" y="3525"/>
                    <a:pt x="6133" y="3525"/>
                  </a:cubicBezTo>
                  <a:cubicBezTo>
                    <a:pt x="4585" y="3525"/>
                    <a:pt x="3037" y="3179"/>
                    <a:pt x="1846" y="2489"/>
                  </a:cubicBezTo>
                  <a:cubicBezTo>
                    <a:pt x="656" y="1786"/>
                    <a:pt x="1" y="893"/>
                    <a:pt x="1" y="0"/>
                  </a:cubicBezTo>
                  <a:close/>
                </a:path>
              </a:pathLst>
            </a:custGeom>
            <a:solidFill>
              <a:srgbClr val="A1D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9" name="Google Shape;1159;p37"/>
            <p:cNvSpPr/>
            <p:nvPr/>
          </p:nvSpPr>
          <p:spPr>
            <a:xfrm rot="5400000">
              <a:off x="1195198" y="1326383"/>
              <a:ext cx="1524934" cy="802195"/>
            </a:xfrm>
            <a:custGeom>
              <a:avLst/>
              <a:gdLst/>
              <a:ahLst/>
              <a:cxnLst/>
              <a:rect l="l" t="t" r="r" b="b"/>
              <a:pathLst>
                <a:path w="13396" h="7047" extrusionOk="0">
                  <a:moveTo>
                    <a:pt x="6698" y="1"/>
                  </a:moveTo>
                  <a:cubicBezTo>
                    <a:pt x="5135" y="1"/>
                    <a:pt x="3572" y="349"/>
                    <a:pt x="2382" y="1046"/>
                  </a:cubicBezTo>
                  <a:cubicBezTo>
                    <a:pt x="1" y="2379"/>
                    <a:pt x="60" y="4618"/>
                    <a:pt x="2441" y="6011"/>
                  </a:cubicBezTo>
                  <a:cubicBezTo>
                    <a:pt x="3632" y="6701"/>
                    <a:pt x="5180" y="7047"/>
                    <a:pt x="6728" y="7047"/>
                  </a:cubicBezTo>
                  <a:cubicBezTo>
                    <a:pt x="8275" y="7047"/>
                    <a:pt x="9823" y="6701"/>
                    <a:pt x="11014" y="6011"/>
                  </a:cubicBezTo>
                  <a:cubicBezTo>
                    <a:pt x="13395" y="4618"/>
                    <a:pt x="13395" y="2379"/>
                    <a:pt x="11014" y="1046"/>
                  </a:cubicBezTo>
                  <a:cubicBezTo>
                    <a:pt x="9823" y="349"/>
                    <a:pt x="8261" y="1"/>
                    <a:pt x="6698" y="1"/>
                  </a:cubicBezTo>
                  <a:close/>
                </a:path>
              </a:pathLst>
            </a:custGeom>
            <a:solidFill>
              <a:srgbClr val="54C4C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cxnSp>
          <p:nvCxnSpPr>
            <p:cNvPr id="1160" name="Google Shape;1160;p37"/>
            <p:cNvCxnSpPr/>
            <p:nvPr/>
          </p:nvCxnSpPr>
          <p:spPr>
            <a:xfrm rot="10800000">
              <a:off x="2023250" y="1697200"/>
              <a:ext cx="23499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1"/>
              </a:solidFill>
              <a:prstDash val="dash"/>
              <a:round/>
              <a:headEnd type="none" w="med" len="med"/>
              <a:tailEnd type="none" w="med" len="med"/>
            </a:ln>
          </p:spPr>
        </p:cxnSp>
        <p:sp>
          <p:nvSpPr>
            <p:cNvPr id="1162" name="Google Shape;1162;p37"/>
            <p:cNvSpPr/>
            <p:nvPr/>
          </p:nvSpPr>
          <p:spPr>
            <a:xfrm rot="5400000">
              <a:off x="2038186" y="2231035"/>
              <a:ext cx="1389356" cy="627686"/>
            </a:xfrm>
            <a:custGeom>
              <a:avLst/>
              <a:gdLst/>
              <a:ahLst/>
              <a:cxnLst/>
              <a:rect l="l" t="t" r="r" b="b"/>
              <a:pathLst>
                <a:path w="12205" h="5514" extrusionOk="0">
                  <a:moveTo>
                    <a:pt x="12205" y="49"/>
                  </a:moveTo>
                  <a:lnTo>
                    <a:pt x="12202" y="145"/>
                  </a:lnTo>
                  <a:lnTo>
                    <a:pt x="12202" y="145"/>
                  </a:lnTo>
                  <a:cubicBezTo>
                    <a:pt x="12204" y="113"/>
                    <a:pt x="12205" y="81"/>
                    <a:pt x="12205" y="49"/>
                  </a:cubicBezTo>
                  <a:close/>
                  <a:moveTo>
                    <a:pt x="1" y="1"/>
                  </a:moveTo>
                  <a:lnTo>
                    <a:pt x="1" y="1977"/>
                  </a:lnTo>
                  <a:cubicBezTo>
                    <a:pt x="1" y="2870"/>
                    <a:pt x="596" y="3811"/>
                    <a:pt x="1787" y="4513"/>
                  </a:cubicBezTo>
                  <a:cubicBezTo>
                    <a:pt x="2977" y="5180"/>
                    <a:pt x="4540" y="5514"/>
                    <a:pt x="6103" y="5514"/>
                  </a:cubicBezTo>
                  <a:cubicBezTo>
                    <a:pt x="7666" y="5514"/>
                    <a:pt x="9228" y="5180"/>
                    <a:pt x="10419" y="4513"/>
                  </a:cubicBezTo>
                  <a:cubicBezTo>
                    <a:pt x="11610" y="3811"/>
                    <a:pt x="12157" y="2918"/>
                    <a:pt x="12157" y="2025"/>
                  </a:cubicBezTo>
                  <a:lnTo>
                    <a:pt x="12202" y="145"/>
                  </a:lnTo>
                  <a:lnTo>
                    <a:pt x="12202" y="145"/>
                  </a:lnTo>
                  <a:cubicBezTo>
                    <a:pt x="12161" y="1006"/>
                    <a:pt x="11566" y="1859"/>
                    <a:pt x="10419" y="2525"/>
                  </a:cubicBezTo>
                  <a:cubicBezTo>
                    <a:pt x="9228" y="3198"/>
                    <a:pt x="7666" y="3534"/>
                    <a:pt x="6103" y="3534"/>
                  </a:cubicBezTo>
                  <a:cubicBezTo>
                    <a:pt x="4540" y="3534"/>
                    <a:pt x="2977" y="3198"/>
                    <a:pt x="1787" y="2525"/>
                  </a:cubicBezTo>
                  <a:cubicBezTo>
                    <a:pt x="596" y="1835"/>
                    <a:pt x="1" y="894"/>
                    <a:pt x="1" y="1"/>
                  </a:cubicBezTo>
                  <a:close/>
                </a:path>
              </a:pathLst>
            </a:custGeom>
            <a:solidFill>
              <a:srgbClr val="E3C7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3" name="Google Shape;1163;p37"/>
            <p:cNvSpPr/>
            <p:nvPr/>
          </p:nvSpPr>
          <p:spPr>
            <a:xfrm rot="5400000">
              <a:off x="2283615" y="2143155"/>
              <a:ext cx="1524934" cy="803561"/>
            </a:xfrm>
            <a:custGeom>
              <a:avLst/>
              <a:gdLst/>
              <a:ahLst/>
              <a:cxnLst/>
              <a:rect l="l" t="t" r="r" b="b"/>
              <a:pathLst>
                <a:path w="13396" h="7059" extrusionOk="0">
                  <a:moveTo>
                    <a:pt x="6674" y="1"/>
                  </a:moveTo>
                  <a:cubicBezTo>
                    <a:pt x="5123" y="1"/>
                    <a:pt x="3572" y="346"/>
                    <a:pt x="2382" y="1037"/>
                  </a:cubicBezTo>
                  <a:cubicBezTo>
                    <a:pt x="1" y="2430"/>
                    <a:pt x="1" y="4656"/>
                    <a:pt x="2382" y="6049"/>
                  </a:cubicBezTo>
                  <a:cubicBezTo>
                    <a:pt x="3572" y="6722"/>
                    <a:pt x="5135" y="7058"/>
                    <a:pt x="6698" y="7058"/>
                  </a:cubicBezTo>
                  <a:cubicBezTo>
                    <a:pt x="8261" y="7058"/>
                    <a:pt x="9823" y="6722"/>
                    <a:pt x="11014" y="6049"/>
                  </a:cubicBezTo>
                  <a:cubicBezTo>
                    <a:pt x="13395" y="4656"/>
                    <a:pt x="13348" y="2430"/>
                    <a:pt x="10966" y="1037"/>
                  </a:cubicBezTo>
                  <a:cubicBezTo>
                    <a:pt x="9776" y="346"/>
                    <a:pt x="8225" y="1"/>
                    <a:pt x="6674" y="1"/>
                  </a:cubicBezTo>
                  <a:close/>
                </a:path>
              </a:pathLst>
            </a:custGeom>
            <a:solidFill>
              <a:srgbClr val="D884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4" name="Google Shape;1164;p37"/>
            <p:cNvSpPr/>
            <p:nvPr/>
          </p:nvSpPr>
          <p:spPr>
            <a:xfrm rot="5400000">
              <a:off x="316558" y="3089301"/>
              <a:ext cx="1389356" cy="627345"/>
            </a:xfrm>
            <a:custGeom>
              <a:avLst/>
              <a:gdLst/>
              <a:ahLst/>
              <a:cxnLst/>
              <a:rect l="l" t="t" r="r" b="b"/>
              <a:pathLst>
                <a:path w="12205" h="5511" extrusionOk="0">
                  <a:moveTo>
                    <a:pt x="1" y="0"/>
                  </a:moveTo>
                  <a:lnTo>
                    <a:pt x="1" y="1989"/>
                  </a:lnTo>
                  <a:cubicBezTo>
                    <a:pt x="1" y="2882"/>
                    <a:pt x="596" y="3775"/>
                    <a:pt x="1787" y="4465"/>
                  </a:cubicBezTo>
                  <a:cubicBezTo>
                    <a:pt x="2977" y="5162"/>
                    <a:pt x="4540" y="5510"/>
                    <a:pt x="6103" y="5510"/>
                  </a:cubicBezTo>
                  <a:cubicBezTo>
                    <a:pt x="7665" y="5510"/>
                    <a:pt x="9228" y="5162"/>
                    <a:pt x="10419" y="4465"/>
                  </a:cubicBezTo>
                  <a:cubicBezTo>
                    <a:pt x="11562" y="3822"/>
                    <a:pt x="12157" y="2929"/>
                    <a:pt x="12157" y="2036"/>
                  </a:cubicBezTo>
                  <a:lnTo>
                    <a:pt x="12205" y="48"/>
                  </a:lnTo>
                  <a:lnTo>
                    <a:pt x="12205" y="48"/>
                  </a:lnTo>
                  <a:cubicBezTo>
                    <a:pt x="12157" y="941"/>
                    <a:pt x="11609" y="1834"/>
                    <a:pt x="10419" y="2525"/>
                  </a:cubicBezTo>
                  <a:cubicBezTo>
                    <a:pt x="9228" y="3197"/>
                    <a:pt x="7665" y="3534"/>
                    <a:pt x="6103" y="3534"/>
                  </a:cubicBezTo>
                  <a:cubicBezTo>
                    <a:pt x="4540" y="3534"/>
                    <a:pt x="2977" y="3197"/>
                    <a:pt x="1787" y="2525"/>
                  </a:cubicBezTo>
                  <a:cubicBezTo>
                    <a:pt x="596" y="1834"/>
                    <a:pt x="1" y="893"/>
                    <a:pt x="1" y="0"/>
                  </a:cubicBezTo>
                  <a:close/>
                </a:path>
              </a:pathLst>
            </a:custGeom>
            <a:solidFill>
              <a:srgbClr val="FFE5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5" name="Google Shape;1165;p37"/>
            <p:cNvSpPr/>
            <p:nvPr/>
          </p:nvSpPr>
          <p:spPr>
            <a:xfrm rot="5400000">
              <a:off x="561760" y="3001420"/>
              <a:ext cx="1524820" cy="803106"/>
            </a:xfrm>
            <a:custGeom>
              <a:avLst/>
              <a:gdLst/>
              <a:ahLst/>
              <a:cxnLst/>
              <a:rect l="l" t="t" r="r" b="b"/>
              <a:pathLst>
                <a:path w="13395" h="7055" extrusionOk="0">
                  <a:moveTo>
                    <a:pt x="6674" y="0"/>
                  </a:moveTo>
                  <a:cubicBezTo>
                    <a:pt x="5123" y="0"/>
                    <a:pt x="3572" y="348"/>
                    <a:pt x="2382" y="1045"/>
                  </a:cubicBezTo>
                  <a:cubicBezTo>
                    <a:pt x="0" y="2426"/>
                    <a:pt x="0" y="4664"/>
                    <a:pt x="2382" y="6046"/>
                  </a:cubicBezTo>
                  <a:cubicBezTo>
                    <a:pt x="3572" y="6718"/>
                    <a:pt x="5135" y="7055"/>
                    <a:pt x="6698" y="7055"/>
                  </a:cubicBezTo>
                  <a:cubicBezTo>
                    <a:pt x="8260" y="7055"/>
                    <a:pt x="9823" y="6718"/>
                    <a:pt x="11014" y="6046"/>
                  </a:cubicBezTo>
                  <a:cubicBezTo>
                    <a:pt x="13395" y="4664"/>
                    <a:pt x="13347" y="2426"/>
                    <a:pt x="10966" y="1045"/>
                  </a:cubicBezTo>
                  <a:cubicBezTo>
                    <a:pt x="9775" y="348"/>
                    <a:pt x="8225" y="0"/>
                    <a:pt x="6674" y="0"/>
                  </a:cubicBezTo>
                  <a:close/>
                </a:path>
              </a:pathLst>
            </a:custGeom>
            <a:solidFill>
              <a:srgbClr val="FFC76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cxnSp>
          <p:nvCxnSpPr>
            <p:cNvPr id="1166" name="Google Shape;1166;p37"/>
            <p:cNvCxnSpPr/>
            <p:nvPr/>
          </p:nvCxnSpPr>
          <p:spPr>
            <a:xfrm rot="10800000">
              <a:off x="3120200" y="2528950"/>
              <a:ext cx="23112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5"/>
              </a:solidFill>
              <a:prstDash val="dash"/>
              <a:round/>
              <a:headEnd type="none" w="med" len="med"/>
              <a:tailEnd type="none" w="med" len="med"/>
            </a:ln>
          </p:spPr>
        </p:cxnSp>
        <p:cxnSp>
          <p:nvCxnSpPr>
            <p:cNvPr id="1167" name="Google Shape;1167;p37"/>
            <p:cNvCxnSpPr/>
            <p:nvPr/>
          </p:nvCxnSpPr>
          <p:spPr>
            <a:xfrm rot="10800000">
              <a:off x="1361775" y="3392675"/>
              <a:ext cx="29958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3"/>
              </a:solidFill>
              <a:prstDash val="dash"/>
              <a:round/>
              <a:headEnd type="none" w="med" len="med"/>
              <a:tailEnd type="none" w="med" len="med"/>
            </a:ln>
          </p:spPr>
        </p:cxnSp>
      </p:grpSp>
      <p:sp>
        <p:nvSpPr>
          <p:cNvPr id="32" name="Google Shape;160;p18"/>
          <p:cNvSpPr txBox="1">
            <a:spLocks/>
          </p:cNvSpPr>
          <p:nvPr/>
        </p:nvSpPr>
        <p:spPr>
          <a:xfrm>
            <a:off x="2963707" y="1464977"/>
            <a:ext cx="10820400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4000" b="1" dirty="0" err="1"/>
              <a:t>Mustaqil</a:t>
            </a:r>
            <a:r>
              <a:rPr lang="ru-RU" sz="4000" b="1" dirty="0"/>
              <a:t> </a:t>
            </a:r>
            <a:r>
              <a:rPr lang="ru-RU" sz="4000" b="1" dirty="0" err="1"/>
              <a:t>ta’limning</a:t>
            </a:r>
            <a:r>
              <a:rPr lang="ru-RU" sz="4000" b="1" dirty="0"/>
              <a:t> </a:t>
            </a:r>
            <a:r>
              <a:rPr lang="ru-RU" sz="4000" b="1" dirty="0" err="1"/>
              <a:t>amaliy</a:t>
            </a:r>
            <a:r>
              <a:rPr lang="ru-RU" sz="4000" b="1" dirty="0"/>
              <a:t> </a:t>
            </a:r>
            <a:r>
              <a:rPr lang="ru-RU" sz="4000" b="1" dirty="0" err="1"/>
              <a:t>asoslari</a:t>
            </a:r>
            <a:endParaRPr lang="ru-RU" sz="4000" b="1" dirty="0"/>
          </a:p>
        </p:txBody>
      </p:sp>
      <p:pic>
        <p:nvPicPr>
          <p:cNvPr id="3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35" name="Рисунок 34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2435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21"/>
          <p:cNvSpPr txBox="1">
            <a:spLocks noGrp="1"/>
          </p:cNvSpPr>
          <p:nvPr>
            <p:ph type="title"/>
          </p:nvPr>
        </p:nvSpPr>
        <p:spPr>
          <a:xfrm>
            <a:off x="1363534" y="1371601"/>
            <a:ext cx="15200277" cy="1010520"/>
          </a:xfrm>
          <a:prstGeom prst="rect">
            <a:avLst/>
          </a:prstGeom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-US" sz="4400" b="1" dirty="0" err="1"/>
              <a:t>Geografiya</a:t>
            </a:r>
            <a:r>
              <a:rPr lang="en-US" sz="4400" b="1" dirty="0"/>
              <a:t> </a:t>
            </a:r>
            <a:r>
              <a:rPr lang="en-US" sz="4400" b="1" dirty="0" err="1"/>
              <a:t>darslarida</a:t>
            </a:r>
            <a:r>
              <a:rPr lang="en-US" sz="4400" b="1" dirty="0"/>
              <a:t> </a:t>
            </a:r>
            <a:r>
              <a:rPr lang="en-US" sz="4400" b="1" dirty="0" err="1"/>
              <a:t>mustaqil</a:t>
            </a:r>
            <a:r>
              <a:rPr lang="en-US" sz="4400" b="1" dirty="0"/>
              <a:t> </a:t>
            </a:r>
            <a:r>
              <a:rPr lang="en-US" sz="4400" b="1" dirty="0" err="1"/>
              <a:t>ta‘limdan</a:t>
            </a:r>
            <a:r>
              <a:rPr lang="en-US" sz="4400" b="1" dirty="0"/>
              <a:t> </a:t>
            </a:r>
            <a:r>
              <a:rPr lang="en-US" sz="4400" b="1" dirty="0" err="1"/>
              <a:t>foydalanish</a:t>
            </a:r>
            <a:r>
              <a:rPr lang="en-US" sz="4400" b="1" dirty="0"/>
              <a:t> </a:t>
            </a:r>
            <a:r>
              <a:rPr lang="en-US" sz="4400" b="1" dirty="0" err="1"/>
              <a:t>usullari</a:t>
            </a:r>
            <a:endParaRPr lang="ru-RU" sz="4400" b="1" dirty="0"/>
          </a:p>
        </p:txBody>
      </p:sp>
      <p:grpSp>
        <p:nvGrpSpPr>
          <p:cNvPr id="361" name="Google Shape;361;p21"/>
          <p:cNvGrpSpPr/>
          <p:nvPr/>
        </p:nvGrpSpPr>
        <p:grpSpPr>
          <a:xfrm>
            <a:off x="10501362" y="5022399"/>
            <a:ext cx="884003" cy="943990"/>
            <a:chOff x="4206763" y="2450951"/>
            <a:chExt cx="322151" cy="322374"/>
          </a:xfrm>
        </p:grpSpPr>
        <p:sp>
          <p:nvSpPr>
            <p:cNvPr id="362" name="Google Shape;362;p21"/>
            <p:cNvSpPr/>
            <p:nvPr/>
          </p:nvSpPr>
          <p:spPr>
            <a:xfrm>
              <a:off x="4206763" y="2571650"/>
              <a:ext cx="322151" cy="201675"/>
            </a:xfrm>
            <a:custGeom>
              <a:avLst/>
              <a:gdLst/>
              <a:ahLst/>
              <a:cxnLst/>
              <a:rect l="l" t="t" r="r" b="b"/>
              <a:pathLst>
                <a:path w="10121" h="6336" extrusionOk="0">
                  <a:moveTo>
                    <a:pt x="2691" y="2847"/>
                  </a:moveTo>
                  <a:lnTo>
                    <a:pt x="2691" y="6037"/>
                  </a:lnTo>
                  <a:lnTo>
                    <a:pt x="1393" y="6037"/>
                  </a:lnTo>
                  <a:lnTo>
                    <a:pt x="1393" y="2847"/>
                  </a:lnTo>
                  <a:close/>
                  <a:moveTo>
                    <a:pt x="5703" y="2049"/>
                  </a:moveTo>
                  <a:lnTo>
                    <a:pt x="5703" y="6037"/>
                  </a:lnTo>
                  <a:lnTo>
                    <a:pt x="4406" y="6037"/>
                  </a:lnTo>
                  <a:lnTo>
                    <a:pt x="4406" y="2049"/>
                  </a:lnTo>
                  <a:close/>
                  <a:moveTo>
                    <a:pt x="8704" y="299"/>
                  </a:moveTo>
                  <a:lnTo>
                    <a:pt x="8704" y="6037"/>
                  </a:lnTo>
                  <a:lnTo>
                    <a:pt x="7406" y="6037"/>
                  </a:lnTo>
                  <a:lnTo>
                    <a:pt x="7406" y="299"/>
                  </a:lnTo>
                  <a:close/>
                  <a:moveTo>
                    <a:pt x="7275" y="1"/>
                  </a:moveTo>
                  <a:cubicBezTo>
                    <a:pt x="7192" y="1"/>
                    <a:pt x="7132" y="61"/>
                    <a:pt x="7132" y="156"/>
                  </a:cubicBezTo>
                  <a:lnTo>
                    <a:pt x="7132" y="6037"/>
                  </a:lnTo>
                  <a:lnTo>
                    <a:pt x="6001" y="6037"/>
                  </a:lnTo>
                  <a:lnTo>
                    <a:pt x="6001" y="1894"/>
                  </a:lnTo>
                  <a:cubicBezTo>
                    <a:pt x="6001" y="1811"/>
                    <a:pt x="5941" y="1751"/>
                    <a:pt x="5846" y="1751"/>
                  </a:cubicBezTo>
                  <a:lnTo>
                    <a:pt x="4275" y="1751"/>
                  </a:lnTo>
                  <a:cubicBezTo>
                    <a:pt x="4179" y="1751"/>
                    <a:pt x="4120" y="1811"/>
                    <a:pt x="4120" y="1894"/>
                  </a:cubicBezTo>
                  <a:lnTo>
                    <a:pt x="4120" y="6037"/>
                  </a:lnTo>
                  <a:lnTo>
                    <a:pt x="2989" y="6037"/>
                  </a:lnTo>
                  <a:lnTo>
                    <a:pt x="2989" y="2704"/>
                  </a:lnTo>
                  <a:cubicBezTo>
                    <a:pt x="2989" y="2608"/>
                    <a:pt x="2929" y="2549"/>
                    <a:pt x="2846" y="2549"/>
                  </a:cubicBezTo>
                  <a:lnTo>
                    <a:pt x="1262" y="2549"/>
                  </a:lnTo>
                  <a:cubicBezTo>
                    <a:pt x="1167" y="2549"/>
                    <a:pt x="1119" y="2608"/>
                    <a:pt x="1119" y="2704"/>
                  </a:cubicBezTo>
                  <a:lnTo>
                    <a:pt x="1119" y="6037"/>
                  </a:lnTo>
                  <a:lnTo>
                    <a:pt x="143" y="6037"/>
                  </a:lnTo>
                  <a:cubicBezTo>
                    <a:pt x="60" y="6037"/>
                    <a:pt x="0" y="6097"/>
                    <a:pt x="0" y="6180"/>
                  </a:cubicBezTo>
                  <a:cubicBezTo>
                    <a:pt x="0" y="6276"/>
                    <a:pt x="60" y="6335"/>
                    <a:pt x="143" y="6335"/>
                  </a:cubicBezTo>
                  <a:lnTo>
                    <a:pt x="9966" y="6335"/>
                  </a:lnTo>
                  <a:cubicBezTo>
                    <a:pt x="10061" y="6335"/>
                    <a:pt x="10121" y="6276"/>
                    <a:pt x="10121" y="6180"/>
                  </a:cubicBezTo>
                  <a:cubicBezTo>
                    <a:pt x="10121" y="6109"/>
                    <a:pt x="10049" y="6037"/>
                    <a:pt x="9966" y="6037"/>
                  </a:cubicBezTo>
                  <a:lnTo>
                    <a:pt x="9001" y="6037"/>
                  </a:lnTo>
                  <a:lnTo>
                    <a:pt x="9001" y="156"/>
                  </a:lnTo>
                  <a:cubicBezTo>
                    <a:pt x="9001" y="61"/>
                    <a:pt x="8942" y="1"/>
                    <a:pt x="885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3" name="Google Shape;363;p21"/>
            <p:cNvSpPr/>
            <p:nvPr/>
          </p:nvSpPr>
          <p:spPr>
            <a:xfrm>
              <a:off x="4210933" y="2450951"/>
              <a:ext cx="308878" cy="185537"/>
            </a:xfrm>
            <a:custGeom>
              <a:avLst/>
              <a:gdLst/>
              <a:ahLst/>
              <a:cxnLst/>
              <a:rect l="l" t="t" r="r" b="b"/>
              <a:pathLst>
                <a:path w="9704" h="5829" extrusionOk="0">
                  <a:moveTo>
                    <a:pt x="9212" y="1"/>
                  </a:moveTo>
                  <a:cubicBezTo>
                    <a:pt x="9189" y="1"/>
                    <a:pt x="9167" y="3"/>
                    <a:pt x="9144" y="7"/>
                  </a:cubicBezTo>
                  <a:lnTo>
                    <a:pt x="7870" y="162"/>
                  </a:lnTo>
                  <a:cubicBezTo>
                    <a:pt x="7620" y="197"/>
                    <a:pt x="7442" y="435"/>
                    <a:pt x="7477" y="685"/>
                  </a:cubicBezTo>
                  <a:cubicBezTo>
                    <a:pt x="7500" y="920"/>
                    <a:pt x="7711" y="1092"/>
                    <a:pt x="7944" y="1092"/>
                  </a:cubicBezTo>
                  <a:cubicBezTo>
                    <a:pt x="7959" y="1092"/>
                    <a:pt x="7974" y="1092"/>
                    <a:pt x="7989" y="1090"/>
                  </a:cubicBezTo>
                  <a:lnTo>
                    <a:pt x="8096" y="1066"/>
                  </a:lnTo>
                  <a:lnTo>
                    <a:pt x="8096" y="1066"/>
                  </a:lnTo>
                  <a:cubicBezTo>
                    <a:pt x="6537" y="2876"/>
                    <a:pt x="4691" y="3805"/>
                    <a:pt x="3382" y="4269"/>
                  </a:cubicBezTo>
                  <a:cubicBezTo>
                    <a:pt x="1739" y="4853"/>
                    <a:pt x="476" y="4912"/>
                    <a:pt x="465" y="4912"/>
                  </a:cubicBezTo>
                  <a:cubicBezTo>
                    <a:pt x="203" y="4924"/>
                    <a:pt x="0" y="5138"/>
                    <a:pt x="12" y="5388"/>
                  </a:cubicBezTo>
                  <a:cubicBezTo>
                    <a:pt x="36" y="5638"/>
                    <a:pt x="226" y="5829"/>
                    <a:pt x="476" y="5829"/>
                  </a:cubicBezTo>
                  <a:lnTo>
                    <a:pt x="488" y="5829"/>
                  </a:lnTo>
                  <a:cubicBezTo>
                    <a:pt x="548" y="5829"/>
                    <a:pt x="1893" y="5793"/>
                    <a:pt x="3667" y="5150"/>
                  </a:cubicBezTo>
                  <a:cubicBezTo>
                    <a:pt x="4656" y="4793"/>
                    <a:pt x="5596" y="4317"/>
                    <a:pt x="6442" y="3745"/>
                  </a:cubicBezTo>
                  <a:cubicBezTo>
                    <a:pt x="6525" y="3710"/>
                    <a:pt x="6537" y="3614"/>
                    <a:pt x="6489" y="3543"/>
                  </a:cubicBezTo>
                  <a:cubicBezTo>
                    <a:pt x="6458" y="3497"/>
                    <a:pt x="6413" y="3471"/>
                    <a:pt x="6365" y="3471"/>
                  </a:cubicBezTo>
                  <a:cubicBezTo>
                    <a:pt x="6339" y="3471"/>
                    <a:pt x="6312" y="3478"/>
                    <a:pt x="6287" y="3495"/>
                  </a:cubicBezTo>
                  <a:cubicBezTo>
                    <a:pt x="5453" y="4067"/>
                    <a:pt x="4537" y="4519"/>
                    <a:pt x="3560" y="4865"/>
                  </a:cubicBezTo>
                  <a:cubicBezTo>
                    <a:pt x="1834" y="5484"/>
                    <a:pt x="536" y="5519"/>
                    <a:pt x="476" y="5531"/>
                  </a:cubicBezTo>
                  <a:cubicBezTo>
                    <a:pt x="393" y="5531"/>
                    <a:pt x="310" y="5460"/>
                    <a:pt x="310" y="5377"/>
                  </a:cubicBezTo>
                  <a:cubicBezTo>
                    <a:pt x="310" y="5281"/>
                    <a:pt x="393" y="5210"/>
                    <a:pt x="476" y="5198"/>
                  </a:cubicBezTo>
                  <a:cubicBezTo>
                    <a:pt x="488" y="5198"/>
                    <a:pt x="1798" y="5150"/>
                    <a:pt x="3489" y="4543"/>
                  </a:cubicBezTo>
                  <a:cubicBezTo>
                    <a:pt x="4894" y="4031"/>
                    <a:pt x="6918" y="3007"/>
                    <a:pt x="8573" y="947"/>
                  </a:cubicBezTo>
                  <a:cubicBezTo>
                    <a:pt x="8664" y="856"/>
                    <a:pt x="8579" y="709"/>
                    <a:pt x="8456" y="709"/>
                  </a:cubicBezTo>
                  <a:cubicBezTo>
                    <a:pt x="8451" y="709"/>
                    <a:pt x="8447" y="709"/>
                    <a:pt x="8442" y="709"/>
                  </a:cubicBezTo>
                  <a:lnTo>
                    <a:pt x="7966" y="769"/>
                  </a:lnTo>
                  <a:cubicBezTo>
                    <a:pt x="7951" y="772"/>
                    <a:pt x="7937" y="774"/>
                    <a:pt x="7924" y="774"/>
                  </a:cubicBezTo>
                  <a:cubicBezTo>
                    <a:pt x="7850" y="774"/>
                    <a:pt x="7797" y="720"/>
                    <a:pt x="7787" y="650"/>
                  </a:cubicBezTo>
                  <a:cubicBezTo>
                    <a:pt x="7751" y="554"/>
                    <a:pt x="7835" y="459"/>
                    <a:pt x="7930" y="447"/>
                  </a:cubicBezTo>
                  <a:lnTo>
                    <a:pt x="9204" y="281"/>
                  </a:lnTo>
                  <a:cubicBezTo>
                    <a:pt x="9210" y="280"/>
                    <a:pt x="9216" y="280"/>
                    <a:pt x="9222" y="280"/>
                  </a:cubicBezTo>
                  <a:cubicBezTo>
                    <a:pt x="9311" y="280"/>
                    <a:pt x="9394" y="358"/>
                    <a:pt x="9394" y="447"/>
                  </a:cubicBezTo>
                  <a:lnTo>
                    <a:pt x="9394" y="1709"/>
                  </a:lnTo>
                  <a:cubicBezTo>
                    <a:pt x="9394" y="1805"/>
                    <a:pt x="9323" y="1876"/>
                    <a:pt x="9228" y="1876"/>
                  </a:cubicBezTo>
                  <a:cubicBezTo>
                    <a:pt x="9132" y="1876"/>
                    <a:pt x="9061" y="1805"/>
                    <a:pt x="9061" y="1709"/>
                  </a:cubicBezTo>
                  <a:lnTo>
                    <a:pt x="9061" y="1328"/>
                  </a:lnTo>
                  <a:cubicBezTo>
                    <a:pt x="9061" y="1269"/>
                    <a:pt x="9025" y="1209"/>
                    <a:pt x="8978" y="1186"/>
                  </a:cubicBezTo>
                  <a:cubicBezTo>
                    <a:pt x="8963" y="1183"/>
                    <a:pt x="8948" y="1181"/>
                    <a:pt x="8932" y="1181"/>
                  </a:cubicBezTo>
                  <a:cubicBezTo>
                    <a:pt x="8882" y="1181"/>
                    <a:pt x="8829" y="1197"/>
                    <a:pt x="8811" y="1233"/>
                  </a:cubicBezTo>
                  <a:cubicBezTo>
                    <a:pt x="8263" y="1924"/>
                    <a:pt x="7620" y="2531"/>
                    <a:pt x="6930" y="3067"/>
                  </a:cubicBezTo>
                  <a:cubicBezTo>
                    <a:pt x="6870" y="3114"/>
                    <a:pt x="6858" y="3210"/>
                    <a:pt x="6906" y="3269"/>
                  </a:cubicBezTo>
                  <a:cubicBezTo>
                    <a:pt x="6936" y="3307"/>
                    <a:pt x="6985" y="3330"/>
                    <a:pt x="7032" y="3330"/>
                  </a:cubicBezTo>
                  <a:cubicBezTo>
                    <a:pt x="7060" y="3330"/>
                    <a:pt x="7086" y="3322"/>
                    <a:pt x="7108" y="3305"/>
                  </a:cubicBezTo>
                  <a:cubicBezTo>
                    <a:pt x="7704" y="2840"/>
                    <a:pt x="8275" y="2305"/>
                    <a:pt x="8775" y="1745"/>
                  </a:cubicBezTo>
                  <a:cubicBezTo>
                    <a:pt x="8799" y="1995"/>
                    <a:pt x="8989" y="2186"/>
                    <a:pt x="9239" y="2186"/>
                  </a:cubicBezTo>
                  <a:cubicBezTo>
                    <a:pt x="9490" y="2186"/>
                    <a:pt x="9704" y="1983"/>
                    <a:pt x="9704" y="1721"/>
                  </a:cubicBezTo>
                  <a:lnTo>
                    <a:pt x="9704" y="459"/>
                  </a:lnTo>
                  <a:cubicBezTo>
                    <a:pt x="9680" y="328"/>
                    <a:pt x="9620" y="209"/>
                    <a:pt x="9513" y="126"/>
                  </a:cubicBezTo>
                  <a:cubicBezTo>
                    <a:pt x="9425" y="47"/>
                    <a:pt x="9319" y="1"/>
                    <a:pt x="921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364" name="Google Shape;364;p21"/>
          <p:cNvGrpSpPr/>
          <p:nvPr/>
        </p:nvGrpSpPr>
        <p:grpSpPr>
          <a:xfrm>
            <a:off x="14378635" y="5039363"/>
            <a:ext cx="911080" cy="910062"/>
            <a:chOff x="6577238" y="2457221"/>
            <a:chExt cx="332019" cy="310788"/>
          </a:xfrm>
        </p:grpSpPr>
        <p:sp>
          <p:nvSpPr>
            <p:cNvPr id="365" name="Google Shape;365;p21"/>
            <p:cNvSpPr/>
            <p:nvPr/>
          </p:nvSpPr>
          <p:spPr>
            <a:xfrm>
              <a:off x="6577238" y="2457221"/>
              <a:ext cx="332019" cy="310788"/>
            </a:xfrm>
            <a:custGeom>
              <a:avLst/>
              <a:gdLst/>
              <a:ahLst/>
              <a:cxnLst/>
              <a:rect l="l" t="t" r="r" b="b"/>
              <a:pathLst>
                <a:path w="10431" h="9764" extrusionOk="0">
                  <a:moveTo>
                    <a:pt x="5478" y="346"/>
                  </a:moveTo>
                  <a:cubicBezTo>
                    <a:pt x="5823" y="346"/>
                    <a:pt x="6097" y="619"/>
                    <a:pt x="6097" y="965"/>
                  </a:cubicBezTo>
                  <a:lnTo>
                    <a:pt x="6097" y="1334"/>
                  </a:lnTo>
                  <a:cubicBezTo>
                    <a:pt x="6097" y="1620"/>
                    <a:pt x="6335" y="1858"/>
                    <a:pt x="6621" y="1858"/>
                  </a:cubicBezTo>
                  <a:lnTo>
                    <a:pt x="6776" y="1858"/>
                  </a:lnTo>
                  <a:cubicBezTo>
                    <a:pt x="6871" y="1858"/>
                    <a:pt x="6966" y="1953"/>
                    <a:pt x="6966" y="2048"/>
                  </a:cubicBezTo>
                  <a:lnTo>
                    <a:pt x="6966" y="3084"/>
                  </a:lnTo>
                  <a:cubicBezTo>
                    <a:pt x="6966" y="3179"/>
                    <a:pt x="6871" y="3275"/>
                    <a:pt x="6776" y="3275"/>
                  </a:cubicBezTo>
                  <a:lnTo>
                    <a:pt x="3537" y="3275"/>
                  </a:lnTo>
                  <a:cubicBezTo>
                    <a:pt x="3442" y="3275"/>
                    <a:pt x="3347" y="3179"/>
                    <a:pt x="3347" y="3084"/>
                  </a:cubicBezTo>
                  <a:lnTo>
                    <a:pt x="3394" y="2048"/>
                  </a:lnTo>
                  <a:cubicBezTo>
                    <a:pt x="3394" y="1953"/>
                    <a:pt x="3477" y="1858"/>
                    <a:pt x="3585" y="1858"/>
                  </a:cubicBezTo>
                  <a:lnTo>
                    <a:pt x="3739" y="1858"/>
                  </a:lnTo>
                  <a:cubicBezTo>
                    <a:pt x="4013" y="1858"/>
                    <a:pt x="4251" y="1620"/>
                    <a:pt x="4251" y="1334"/>
                  </a:cubicBezTo>
                  <a:lnTo>
                    <a:pt x="4251" y="965"/>
                  </a:lnTo>
                  <a:cubicBezTo>
                    <a:pt x="4251" y="619"/>
                    <a:pt x="4537" y="346"/>
                    <a:pt x="4882" y="346"/>
                  </a:cubicBezTo>
                  <a:close/>
                  <a:moveTo>
                    <a:pt x="9538" y="2286"/>
                  </a:moveTo>
                  <a:cubicBezTo>
                    <a:pt x="9871" y="2286"/>
                    <a:pt x="10121" y="2560"/>
                    <a:pt x="10121" y="2870"/>
                  </a:cubicBezTo>
                  <a:lnTo>
                    <a:pt x="10121" y="8823"/>
                  </a:lnTo>
                  <a:lnTo>
                    <a:pt x="10085" y="8823"/>
                  </a:lnTo>
                  <a:cubicBezTo>
                    <a:pt x="10085" y="9156"/>
                    <a:pt x="9824" y="9406"/>
                    <a:pt x="9514" y="9406"/>
                  </a:cubicBezTo>
                  <a:lnTo>
                    <a:pt x="918" y="9406"/>
                  </a:lnTo>
                  <a:cubicBezTo>
                    <a:pt x="596" y="9406"/>
                    <a:pt x="346" y="9132"/>
                    <a:pt x="346" y="8823"/>
                  </a:cubicBezTo>
                  <a:lnTo>
                    <a:pt x="346" y="2870"/>
                  </a:lnTo>
                  <a:cubicBezTo>
                    <a:pt x="346" y="2548"/>
                    <a:pt x="608" y="2286"/>
                    <a:pt x="918" y="2286"/>
                  </a:cubicBezTo>
                  <a:lnTo>
                    <a:pt x="3085" y="2286"/>
                  </a:lnTo>
                  <a:lnTo>
                    <a:pt x="3085" y="2846"/>
                  </a:lnTo>
                  <a:lnTo>
                    <a:pt x="1061" y="2846"/>
                  </a:lnTo>
                  <a:cubicBezTo>
                    <a:pt x="965" y="2846"/>
                    <a:pt x="894" y="2917"/>
                    <a:pt x="894" y="3001"/>
                  </a:cubicBezTo>
                  <a:lnTo>
                    <a:pt x="894" y="8704"/>
                  </a:lnTo>
                  <a:cubicBezTo>
                    <a:pt x="894" y="8799"/>
                    <a:pt x="965" y="8870"/>
                    <a:pt x="1061" y="8870"/>
                  </a:cubicBezTo>
                  <a:lnTo>
                    <a:pt x="6609" y="8870"/>
                  </a:lnTo>
                  <a:cubicBezTo>
                    <a:pt x="6692" y="8870"/>
                    <a:pt x="6776" y="8799"/>
                    <a:pt x="6776" y="8704"/>
                  </a:cubicBezTo>
                  <a:cubicBezTo>
                    <a:pt x="6776" y="8620"/>
                    <a:pt x="6692" y="8537"/>
                    <a:pt x="6609" y="8537"/>
                  </a:cubicBezTo>
                  <a:lnTo>
                    <a:pt x="1215" y="8537"/>
                  </a:lnTo>
                  <a:lnTo>
                    <a:pt x="1215" y="3167"/>
                  </a:lnTo>
                  <a:lnTo>
                    <a:pt x="3096" y="3167"/>
                  </a:lnTo>
                  <a:cubicBezTo>
                    <a:pt x="3132" y="3417"/>
                    <a:pt x="3347" y="3596"/>
                    <a:pt x="3620" y="3596"/>
                  </a:cubicBezTo>
                  <a:lnTo>
                    <a:pt x="6847" y="3596"/>
                  </a:lnTo>
                  <a:cubicBezTo>
                    <a:pt x="7097" y="3596"/>
                    <a:pt x="7323" y="3405"/>
                    <a:pt x="7371" y="3167"/>
                  </a:cubicBezTo>
                  <a:lnTo>
                    <a:pt x="9240" y="3167"/>
                  </a:lnTo>
                  <a:lnTo>
                    <a:pt x="9240" y="8537"/>
                  </a:lnTo>
                  <a:lnTo>
                    <a:pt x="7418" y="8537"/>
                  </a:lnTo>
                  <a:cubicBezTo>
                    <a:pt x="7335" y="8537"/>
                    <a:pt x="7264" y="8620"/>
                    <a:pt x="7264" y="8704"/>
                  </a:cubicBezTo>
                  <a:cubicBezTo>
                    <a:pt x="7264" y="8799"/>
                    <a:pt x="7335" y="8870"/>
                    <a:pt x="7418" y="8870"/>
                  </a:cubicBezTo>
                  <a:lnTo>
                    <a:pt x="9407" y="8870"/>
                  </a:lnTo>
                  <a:cubicBezTo>
                    <a:pt x="9490" y="8870"/>
                    <a:pt x="9562" y="8799"/>
                    <a:pt x="9562" y="8704"/>
                  </a:cubicBezTo>
                  <a:lnTo>
                    <a:pt x="9562" y="3001"/>
                  </a:lnTo>
                  <a:cubicBezTo>
                    <a:pt x="9562" y="2917"/>
                    <a:pt x="9490" y="2846"/>
                    <a:pt x="9407" y="2846"/>
                  </a:cubicBezTo>
                  <a:lnTo>
                    <a:pt x="7383" y="2846"/>
                  </a:lnTo>
                  <a:lnTo>
                    <a:pt x="7383" y="2286"/>
                  </a:lnTo>
                  <a:close/>
                  <a:moveTo>
                    <a:pt x="4906" y="0"/>
                  </a:moveTo>
                  <a:cubicBezTo>
                    <a:pt x="4370" y="0"/>
                    <a:pt x="3942" y="429"/>
                    <a:pt x="3942" y="965"/>
                  </a:cubicBezTo>
                  <a:lnTo>
                    <a:pt x="3942" y="1334"/>
                  </a:lnTo>
                  <a:cubicBezTo>
                    <a:pt x="3942" y="1441"/>
                    <a:pt x="3858" y="1536"/>
                    <a:pt x="3751" y="1536"/>
                  </a:cubicBezTo>
                  <a:lnTo>
                    <a:pt x="3597" y="1536"/>
                  </a:lnTo>
                  <a:cubicBezTo>
                    <a:pt x="3347" y="1536"/>
                    <a:pt x="3120" y="1727"/>
                    <a:pt x="3085" y="1965"/>
                  </a:cubicBezTo>
                  <a:lnTo>
                    <a:pt x="918" y="1965"/>
                  </a:lnTo>
                  <a:cubicBezTo>
                    <a:pt x="418" y="1965"/>
                    <a:pt x="1" y="2382"/>
                    <a:pt x="1" y="2882"/>
                  </a:cubicBezTo>
                  <a:lnTo>
                    <a:pt x="1" y="8835"/>
                  </a:lnTo>
                  <a:cubicBezTo>
                    <a:pt x="1" y="9347"/>
                    <a:pt x="418" y="9763"/>
                    <a:pt x="918" y="9763"/>
                  </a:cubicBezTo>
                  <a:lnTo>
                    <a:pt x="9514" y="9763"/>
                  </a:lnTo>
                  <a:cubicBezTo>
                    <a:pt x="10014" y="9763"/>
                    <a:pt x="10431" y="9347"/>
                    <a:pt x="10431" y="8835"/>
                  </a:cubicBezTo>
                  <a:lnTo>
                    <a:pt x="10431" y="2882"/>
                  </a:lnTo>
                  <a:cubicBezTo>
                    <a:pt x="10419" y="2370"/>
                    <a:pt x="10002" y="1965"/>
                    <a:pt x="9490" y="1965"/>
                  </a:cubicBezTo>
                  <a:lnTo>
                    <a:pt x="7335" y="1965"/>
                  </a:lnTo>
                  <a:cubicBezTo>
                    <a:pt x="7287" y="1715"/>
                    <a:pt x="7085" y="1536"/>
                    <a:pt x="6811" y="1536"/>
                  </a:cubicBezTo>
                  <a:lnTo>
                    <a:pt x="6668" y="1536"/>
                  </a:lnTo>
                  <a:cubicBezTo>
                    <a:pt x="6561" y="1536"/>
                    <a:pt x="6478" y="1441"/>
                    <a:pt x="6478" y="1334"/>
                  </a:cubicBezTo>
                  <a:lnTo>
                    <a:pt x="6478" y="965"/>
                  </a:lnTo>
                  <a:cubicBezTo>
                    <a:pt x="6478" y="429"/>
                    <a:pt x="6037" y="0"/>
                    <a:pt x="550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6" name="Google Shape;366;p21"/>
            <p:cNvSpPr/>
            <p:nvPr/>
          </p:nvSpPr>
          <p:spPr>
            <a:xfrm>
              <a:off x="6723529" y="2512542"/>
              <a:ext cx="38705" cy="39055"/>
            </a:xfrm>
            <a:custGeom>
              <a:avLst/>
              <a:gdLst/>
              <a:ahLst/>
              <a:cxnLst/>
              <a:rect l="l" t="t" r="r" b="b"/>
              <a:pathLst>
                <a:path w="1216" h="1227" extrusionOk="0">
                  <a:moveTo>
                    <a:pt x="608" y="346"/>
                  </a:moveTo>
                  <a:cubicBezTo>
                    <a:pt x="763" y="346"/>
                    <a:pt x="882" y="465"/>
                    <a:pt x="882" y="608"/>
                  </a:cubicBezTo>
                  <a:cubicBezTo>
                    <a:pt x="882" y="763"/>
                    <a:pt x="763" y="882"/>
                    <a:pt x="608" y="882"/>
                  </a:cubicBezTo>
                  <a:cubicBezTo>
                    <a:pt x="465" y="882"/>
                    <a:pt x="346" y="763"/>
                    <a:pt x="346" y="608"/>
                  </a:cubicBezTo>
                  <a:cubicBezTo>
                    <a:pt x="346" y="465"/>
                    <a:pt x="465" y="346"/>
                    <a:pt x="608" y="346"/>
                  </a:cubicBezTo>
                  <a:close/>
                  <a:moveTo>
                    <a:pt x="608" y="1"/>
                  </a:moveTo>
                  <a:cubicBezTo>
                    <a:pt x="286" y="1"/>
                    <a:pt x="1" y="274"/>
                    <a:pt x="1" y="608"/>
                  </a:cubicBezTo>
                  <a:cubicBezTo>
                    <a:pt x="1" y="941"/>
                    <a:pt x="275" y="1227"/>
                    <a:pt x="608" y="1227"/>
                  </a:cubicBezTo>
                  <a:cubicBezTo>
                    <a:pt x="941" y="1227"/>
                    <a:pt x="1215" y="953"/>
                    <a:pt x="1215" y="608"/>
                  </a:cubicBezTo>
                  <a:cubicBezTo>
                    <a:pt x="1203" y="274"/>
                    <a:pt x="941" y="1"/>
                    <a:pt x="60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7" name="Google Shape;367;p21"/>
            <p:cNvSpPr/>
            <p:nvPr/>
          </p:nvSpPr>
          <p:spPr>
            <a:xfrm>
              <a:off x="6662893" y="2597050"/>
              <a:ext cx="169813" cy="108031"/>
            </a:xfrm>
            <a:custGeom>
              <a:avLst/>
              <a:gdLst/>
              <a:ahLst/>
              <a:cxnLst/>
              <a:rect l="l" t="t" r="r" b="b"/>
              <a:pathLst>
                <a:path w="5335" h="3394" extrusionOk="0">
                  <a:moveTo>
                    <a:pt x="763" y="2060"/>
                  </a:moveTo>
                  <a:cubicBezTo>
                    <a:pt x="1025" y="2060"/>
                    <a:pt x="1251" y="2287"/>
                    <a:pt x="1251" y="2561"/>
                  </a:cubicBezTo>
                  <a:cubicBezTo>
                    <a:pt x="1251" y="2822"/>
                    <a:pt x="1025" y="3049"/>
                    <a:pt x="763" y="3049"/>
                  </a:cubicBezTo>
                  <a:cubicBezTo>
                    <a:pt x="489" y="3049"/>
                    <a:pt x="275" y="2822"/>
                    <a:pt x="275" y="2561"/>
                  </a:cubicBezTo>
                  <a:cubicBezTo>
                    <a:pt x="275" y="2287"/>
                    <a:pt x="489" y="2060"/>
                    <a:pt x="763" y="2060"/>
                  </a:cubicBezTo>
                  <a:close/>
                  <a:moveTo>
                    <a:pt x="4918" y="1"/>
                  </a:moveTo>
                  <a:cubicBezTo>
                    <a:pt x="4918" y="1"/>
                    <a:pt x="4894" y="1"/>
                    <a:pt x="4894" y="13"/>
                  </a:cubicBezTo>
                  <a:lnTo>
                    <a:pt x="4466" y="239"/>
                  </a:lnTo>
                  <a:cubicBezTo>
                    <a:pt x="4394" y="275"/>
                    <a:pt x="4346" y="370"/>
                    <a:pt x="4394" y="453"/>
                  </a:cubicBezTo>
                  <a:cubicBezTo>
                    <a:pt x="4429" y="515"/>
                    <a:pt x="4484" y="550"/>
                    <a:pt x="4548" y="550"/>
                  </a:cubicBezTo>
                  <a:cubicBezTo>
                    <a:pt x="4571" y="550"/>
                    <a:pt x="4595" y="546"/>
                    <a:pt x="4620" y="536"/>
                  </a:cubicBezTo>
                  <a:lnTo>
                    <a:pt x="4739" y="477"/>
                  </a:lnTo>
                  <a:lnTo>
                    <a:pt x="4739" y="477"/>
                  </a:lnTo>
                  <a:cubicBezTo>
                    <a:pt x="4525" y="1191"/>
                    <a:pt x="4144" y="1727"/>
                    <a:pt x="3620" y="2060"/>
                  </a:cubicBezTo>
                  <a:cubicBezTo>
                    <a:pt x="3098" y="2398"/>
                    <a:pt x="2516" y="2470"/>
                    <a:pt x="2094" y="2470"/>
                  </a:cubicBezTo>
                  <a:cubicBezTo>
                    <a:pt x="1891" y="2470"/>
                    <a:pt x="1724" y="2453"/>
                    <a:pt x="1620" y="2441"/>
                  </a:cubicBezTo>
                  <a:cubicBezTo>
                    <a:pt x="1560" y="2049"/>
                    <a:pt x="1227" y="1751"/>
                    <a:pt x="822" y="1751"/>
                  </a:cubicBezTo>
                  <a:cubicBezTo>
                    <a:pt x="370" y="1751"/>
                    <a:pt x="1" y="2120"/>
                    <a:pt x="1" y="2572"/>
                  </a:cubicBezTo>
                  <a:cubicBezTo>
                    <a:pt x="1" y="3013"/>
                    <a:pt x="370" y="3394"/>
                    <a:pt x="822" y="3394"/>
                  </a:cubicBezTo>
                  <a:cubicBezTo>
                    <a:pt x="1203" y="3394"/>
                    <a:pt x="1537" y="3120"/>
                    <a:pt x="1620" y="2763"/>
                  </a:cubicBezTo>
                  <a:cubicBezTo>
                    <a:pt x="1739" y="2775"/>
                    <a:pt x="1906" y="2799"/>
                    <a:pt x="2120" y="2799"/>
                  </a:cubicBezTo>
                  <a:cubicBezTo>
                    <a:pt x="2572" y="2799"/>
                    <a:pt x="3215" y="2703"/>
                    <a:pt x="3799" y="2334"/>
                  </a:cubicBezTo>
                  <a:cubicBezTo>
                    <a:pt x="4382" y="1965"/>
                    <a:pt x="4799" y="1394"/>
                    <a:pt x="5037" y="620"/>
                  </a:cubicBezTo>
                  <a:lnTo>
                    <a:pt x="5061" y="667"/>
                  </a:lnTo>
                  <a:cubicBezTo>
                    <a:pt x="5097" y="727"/>
                    <a:pt x="5156" y="751"/>
                    <a:pt x="5216" y="751"/>
                  </a:cubicBezTo>
                  <a:cubicBezTo>
                    <a:pt x="5239" y="751"/>
                    <a:pt x="5251" y="751"/>
                    <a:pt x="5287" y="739"/>
                  </a:cubicBezTo>
                  <a:cubicBezTo>
                    <a:pt x="5299" y="691"/>
                    <a:pt x="5335" y="596"/>
                    <a:pt x="5287" y="501"/>
                  </a:cubicBezTo>
                  <a:lnTo>
                    <a:pt x="5061" y="72"/>
                  </a:lnTo>
                  <a:cubicBezTo>
                    <a:pt x="5061" y="72"/>
                    <a:pt x="5061" y="60"/>
                    <a:pt x="5049" y="60"/>
                  </a:cubicBezTo>
                  <a:lnTo>
                    <a:pt x="5013" y="25"/>
                  </a:lnTo>
                  <a:lnTo>
                    <a:pt x="5001" y="13"/>
                  </a:lnTo>
                  <a:cubicBezTo>
                    <a:pt x="5001" y="13"/>
                    <a:pt x="4989" y="13"/>
                    <a:pt x="498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8" name="Google Shape;368;p21"/>
            <p:cNvSpPr/>
            <p:nvPr/>
          </p:nvSpPr>
          <p:spPr>
            <a:xfrm>
              <a:off x="6639402" y="2589188"/>
              <a:ext cx="32244" cy="31384"/>
            </a:xfrm>
            <a:custGeom>
              <a:avLst/>
              <a:gdLst/>
              <a:ahLst/>
              <a:cxnLst/>
              <a:rect l="l" t="t" r="r" b="b"/>
              <a:pathLst>
                <a:path w="1013" h="986" extrusionOk="0">
                  <a:moveTo>
                    <a:pt x="184" y="1"/>
                  </a:moveTo>
                  <a:cubicBezTo>
                    <a:pt x="140" y="1"/>
                    <a:pt x="96" y="16"/>
                    <a:pt x="60" y="45"/>
                  </a:cubicBezTo>
                  <a:cubicBezTo>
                    <a:pt x="0" y="105"/>
                    <a:pt x="0" y="212"/>
                    <a:pt x="60" y="283"/>
                  </a:cubicBezTo>
                  <a:lnTo>
                    <a:pt x="262" y="498"/>
                  </a:lnTo>
                  <a:lnTo>
                    <a:pt x="60" y="700"/>
                  </a:lnTo>
                  <a:cubicBezTo>
                    <a:pt x="0" y="760"/>
                    <a:pt x="0" y="867"/>
                    <a:pt x="60" y="938"/>
                  </a:cubicBezTo>
                  <a:cubicBezTo>
                    <a:pt x="84" y="974"/>
                    <a:pt x="131" y="986"/>
                    <a:pt x="179" y="986"/>
                  </a:cubicBezTo>
                  <a:cubicBezTo>
                    <a:pt x="215" y="986"/>
                    <a:pt x="262" y="974"/>
                    <a:pt x="298" y="938"/>
                  </a:cubicBezTo>
                  <a:lnTo>
                    <a:pt x="501" y="736"/>
                  </a:lnTo>
                  <a:lnTo>
                    <a:pt x="715" y="938"/>
                  </a:lnTo>
                  <a:cubicBezTo>
                    <a:pt x="739" y="974"/>
                    <a:pt x="786" y="986"/>
                    <a:pt x="834" y="986"/>
                  </a:cubicBezTo>
                  <a:cubicBezTo>
                    <a:pt x="870" y="986"/>
                    <a:pt x="917" y="974"/>
                    <a:pt x="953" y="938"/>
                  </a:cubicBezTo>
                  <a:cubicBezTo>
                    <a:pt x="1013" y="879"/>
                    <a:pt x="1013" y="783"/>
                    <a:pt x="953" y="700"/>
                  </a:cubicBezTo>
                  <a:lnTo>
                    <a:pt x="739" y="498"/>
                  </a:lnTo>
                  <a:lnTo>
                    <a:pt x="953" y="283"/>
                  </a:lnTo>
                  <a:cubicBezTo>
                    <a:pt x="1013" y="224"/>
                    <a:pt x="1013" y="129"/>
                    <a:pt x="953" y="45"/>
                  </a:cubicBezTo>
                  <a:cubicBezTo>
                    <a:pt x="923" y="16"/>
                    <a:pt x="882" y="1"/>
                    <a:pt x="838" y="1"/>
                  </a:cubicBezTo>
                  <a:cubicBezTo>
                    <a:pt x="795" y="1"/>
                    <a:pt x="751" y="16"/>
                    <a:pt x="715" y="45"/>
                  </a:cubicBezTo>
                  <a:lnTo>
                    <a:pt x="501" y="260"/>
                  </a:lnTo>
                  <a:lnTo>
                    <a:pt x="298" y="45"/>
                  </a:lnTo>
                  <a:cubicBezTo>
                    <a:pt x="268" y="16"/>
                    <a:pt x="227" y="1"/>
                    <a:pt x="18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9" name="Google Shape;369;p21"/>
            <p:cNvSpPr/>
            <p:nvPr/>
          </p:nvSpPr>
          <p:spPr>
            <a:xfrm>
              <a:off x="6820547" y="2673315"/>
              <a:ext cx="32244" cy="31034"/>
            </a:xfrm>
            <a:custGeom>
              <a:avLst/>
              <a:gdLst/>
              <a:ahLst/>
              <a:cxnLst/>
              <a:rect l="l" t="t" r="r" b="b"/>
              <a:pathLst>
                <a:path w="1013" h="975" extrusionOk="0">
                  <a:moveTo>
                    <a:pt x="188" y="1"/>
                  </a:moveTo>
                  <a:cubicBezTo>
                    <a:pt x="147" y="1"/>
                    <a:pt x="102" y="16"/>
                    <a:pt x="60" y="45"/>
                  </a:cubicBezTo>
                  <a:cubicBezTo>
                    <a:pt x="1" y="105"/>
                    <a:pt x="1" y="200"/>
                    <a:pt x="60" y="284"/>
                  </a:cubicBezTo>
                  <a:lnTo>
                    <a:pt x="275" y="486"/>
                  </a:lnTo>
                  <a:lnTo>
                    <a:pt x="60" y="700"/>
                  </a:lnTo>
                  <a:cubicBezTo>
                    <a:pt x="1" y="760"/>
                    <a:pt x="1" y="855"/>
                    <a:pt x="60" y="938"/>
                  </a:cubicBezTo>
                  <a:cubicBezTo>
                    <a:pt x="96" y="962"/>
                    <a:pt x="144" y="974"/>
                    <a:pt x="179" y="974"/>
                  </a:cubicBezTo>
                  <a:cubicBezTo>
                    <a:pt x="227" y="974"/>
                    <a:pt x="275" y="962"/>
                    <a:pt x="298" y="938"/>
                  </a:cubicBezTo>
                  <a:lnTo>
                    <a:pt x="513" y="724"/>
                  </a:lnTo>
                  <a:lnTo>
                    <a:pt x="715" y="938"/>
                  </a:lnTo>
                  <a:cubicBezTo>
                    <a:pt x="751" y="962"/>
                    <a:pt x="798" y="974"/>
                    <a:pt x="834" y="974"/>
                  </a:cubicBezTo>
                  <a:cubicBezTo>
                    <a:pt x="882" y="974"/>
                    <a:pt x="929" y="962"/>
                    <a:pt x="953" y="938"/>
                  </a:cubicBezTo>
                  <a:cubicBezTo>
                    <a:pt x="1013" y="879"/>
                    <a:pt x="1013" y="772"/>
                    <a:pt x="953" y="700"/>
                  </a:cubicBezTo>
                  <a:lnTo>
                    <a:pt x="751" y="486"/>
                  </a:lnTo>
                  <a:lnTo>
                    <a:pt x="953" y="284"/>
                  </a:lnTo>
                  <a:cubicBezTo>
                    <a:pt x="1013" y="224"/>
                    <a:pt x="1013" y="117"/>
                    <a:pt x="953" y="45"/>
                  </a:cubicBezTo>
                  <a:cubicBezTo>
                    <a:pt x="923" y="16"/>
                    <a:pt x="885" y="1"/>
                    <a:pt x="843" y="1"/>
                  </a:cubicBezTo>
                  <a:cubicBezTo>
                    <a:pt x="801" y="1"/>
                    <a:pt x="757" y="16"/>
                    <a:pt x="715" y="45"/>
                  </a:cubicBezTo>
                  <a:lnTo>
                    <a:pt x="513" y="248"/>
                  </a:lnTo>
                  <a:lnTo>
                    <a:pt x="298" y="45"/>
                  </a:lnTo>
                  <a:cubicBezTo>
                    <a:pt x="269" y="16"/>
                    <a:pt x="230" y="1"/>
                    <a:pt x="18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0" name="Google Shape;370;p21"/>
            <p:cNvSpPr/>
            <p:nvPr/>
          </p:nvSpPr>
          <p:spPr>
            <a:xfrm>
              <a:off x="6730341" y="2603607"/>
              <a:ext cx="32244" cy="31384"/>
            </a:xfrm>
            <a:custGeom>
              <a:avLst/>
              <a:gdLst/>
              <a:ahLst/>
              <a:cxnLst/>
              <a:rect l="l" t="t" r="r" b="b"/>
              <a:pathLst>
                <a:path w="1013" h="986" extrusionOk="0">
                  <a:moveTo>
                    <a:pt x="184" y="0"/>
                  </a:moveTo>
                  <a:cubicBezTo>
                    <a:pt x="141" y="0"/>
                    <a:pt x="96" y="15"/>
                    <a:pt x="61" y="45"/>
                  </a:cubicBezTo>
                  <a:cubicBezTo>
                    <a:pt x="1" y="104"/>
                    <a:pt x="1" y="211"/>
                    <a:pt x="61" y="283"/>
                  </a:cubicBezTo>
                  <a:lnTo>
                    <a:pt x="263" y="485"/>
                  </a:lnTo>
                  <a:lnTo>
                    <a:pt x="61" y="700"/>
                  </a:lnTo>
                  <a:cubicBezTo>
                    <a:pt x="1" y="759"/>
                    <a:pt x="1" y="866"/>
                    <a:pt x="61" y="938"/>
                  </a:cubicBezTo>
                  <a:cubicBezTo>
                    <a:pt x="84" y="962"/>
                    <a:pt x="132" y="985"/>
                    <a:pt x="180" y="985"/>
                  </a:cubicBezTo>
                  <a:cubicBezTo>
                    <a:pt x="215" y="985"/>
                    <a:pt x="263" y="962"/>
                    <a:pt x="299" y="938"/>
                  </a:cubicBezTo>
                  <a:lnTo>
                    <a:pt x="501" y="723"/>
                  </a:lnTo>
                  <a:lnTo>
                    <a:pt x="715" y="938"/>
                  </a:lnTo>
                  <a:cubicBezTo>
                    <a:pt x="739" y="962"/>
                    <a:pt x="787" y="985"/>
                    <a:pt x="834" y="985"/>
                  </a:cubicBezTo>
                  <a:cubicBezTo>
                    <a:pt x="870" y="985"/>
                    <a:pt x="918" y="962"/>
                    <a:pt x="953" y="938"/>
                  </a:cubicBezTo>
                  <a:cubicBezTo>
                    <a:pt x="1013" y="878"/>
                    <a:pt x="1013" y="771"/>
                    <a:pt x="953" y="700"/>
                  </a:cubicBezTo>
                  <a:lnTo>
                    <a:pt x="739" y="485"/>
                  </a:lnTo>
                  <a:lnTo>
                    <a:pt x="953" y="283"/>
                  </a:lnTo>
                  <a:cubicBezTo>
                    <a:pt x="1013" y="223"/>
                    <a:pt x="1013" y="116"/>
                    <a:pt x="953" y="45"/>
                  </a:cubicBezTo>
                  <a:cubicBezTo>
                    <a:pt x="924" y="15"/>
                    <a:pt x="882" y="0"/>
                    <a:pt x="839" y="0"/>
                  </a:cubicBezTo>
                  <a:cubicBezTo>
                    <a:pt x="796" y="0"/>
                    <a:pt x="751" y="15"/>
                    <a:pt x="715" y="45"/>
                  </a:cubicBezTo>
                  <a:lnTo>
                    <a:pt x="501" y="247"/>
                  </a:lnTo>
                  <a:lnTo>
                    <a:pt x="299" y="45"/>
                  </a:lnTo>
                  <a:cubicBezTo>
                    <a:pt x="269" y="15"/>
                    <a:pt x="227" y="0"/>
                    <a:pt x="18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371" name="Google Shape;371;p21"/>
          <p:cNvGrpSpPr/>
          <p:nvPr/>
        </p:nvGrpSpPr>
        <p:grpSpPr>
          <a:xfrm>
            <a:off x="2665103" y="5033258"/>
            <a:ext cx="993270" cy="922272"/>
            <a:chOff x="3716358" y="1544655"/>
            <a:chExt cx="361971" cy="314958"/>
          </a:xfrm>
        </p:grpSpPr>
        <p:sp>
          <p:nvSpPr>
            <p:cNvPr id="372" name="Google Shape;372;p21"/>
            <p:cNvSpPr/>
            <p:nvPr/>
          </p:nvSpPr>
          <p:spPr>
            <a:xfrm>
              <a:off x="3767509" y="1646957"/>
              <a:ext cx="231213" cy="10663"/>
            </a:xfrm>
            <a:custGeom>
              <a:avLst/>
              <a:gdLst/>
              <a:ahLst/>
              <a:cxnLst/>
              <a:rect l="l" t="t" r="r" b="b"/>
              <a:pathLst>
                <a:path w="7264" h="335" extrusionOk="0">
                  <a:moveTo>
                    <a:pt x="168" y="1"/>
                  </a:moveTo>
                  <a:cubicBezTo>
                    <a:pt x="72" y="1"/>
                    <a:pt x="1" y="72"/>
                    <a:pt x="1" y="167"/>
                  </a:cubicBezTo>
                  <a:cubicBezTo>
                    <a:pt x="1" y="263"/>
                    <a:pt x="72" y="334"/>
                    <a:pt x="168" y="334"/>
                  </a:cubicBezTo>
                  <a:lnTo>
                    <a:pt x="7097" y="334"/>
                  </a:lnTo>
                  <a:cubicBezTo>
                    <a:pt x="7192" y="334"/>
                    <a:pt x="7264" y="263"/>
                    <a:pt x="7264" y="167"/>
                  </a:cubicBezTo>
                  <a:cubicBezTo>
                    <a:pt x="7264" y="72"/>
                    <a:pt x="7192" y="1"/>
                    <a:pt x="70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3" name="Google Shape;373;p21"/>
            <p:cNvSpPr/>
            <p:nvPr/>
          </p:nvSpPr>
          <p:spPr>
            <a:xfrm>
              <a:off x="3767509" y="1618532"/>
              <a:ext cx="152020" cy="10663"/>
            </a:xfrm>
            <a:custGeom>
              <a:avLst/>
              <a:gdLst/>
              <a:ahLst/>
              <a:cxnLst/>
              <a:rect l="l" t="t" r="r" b="b"/>
              <a:pathLst>
                <a:path w="4776" h="335" extrusionOk="0">
                  <a:moveTo>
                    <a:pt x="168" y="1"/>
                  </a:moveTo>
                  <a:cubicBezTo>
                    <a:pt x="72" y="1"/>
                    <a:pt x="1" y="72"/>
                    <a:pt x="1" y="168"/>
                  </a:cubicBezTo>
                  <a:cubicBezTo>
                    <a:pt x="1" y="263"/>
                    <a:pt x="72" y="334"/>
                    <a:pt x="168" y="334"/>
                  </a:cubicBezTo>
                  <a:lnTo>
                    <a:pt x="4621" y="334"/>
                  </a:lnTo>
                  <a:cubicBezTo>
                    <a:pt x="4704" y="334"/>
                    <a:pt x="4775" y="263"/>
                    <a:pt x="4775" y="168"/>
                  </a:cubicBezTo>
                  <a:cubicBezTo>
                    <a:pt x="4775" y="72"/>
                    <a:pt x="4704" y="1"/>
                    <a:pt x="462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4" name="Google Shape;374;p21"/>
            <p:cNvSpPr/>
            <p:nvPr/>
          </p:nvSpPr>
          <p:spPr>
            <a:xfrm>
              <a:off x="3931624" y="1618532"/>
              <a:ext cx="67098" cy="10663"/>
            </a:xfrm>
            <a:custGeom>
              <a:avLst/>
              <a:gdLst/>
              <a:ahLst/>
              <a:cxnLst/>
              <a:rect l="l" t="t" r="r" b="b"/>
              <a:pathLst>
                <a:path w="2108" h="335" extrusionOk="0">
                  <a:moveTo>
                    <a:pt x="155" y="1"/>
                  </a:moveTo>
                  <a:cubicBezTo>
                    <a:pt x="72" y="1"/>
                    <a:pt x="0" y="72"/>
                    <a:pt x="0" y="168"/>
                  </a:cubicBezTo>
                  <a:cubicBezTo>
                    <a:pt x="0" y="263"/>
                    <a:pt x="72" y="334"/>
                    <a:pt x="155" y="334"/>
                  </a:cubicBezTo>
                  <a:lnTo>
                    <a:pt x="1941" y="334"/>
                  </a:lnTo>
                  <a:cubicBezTo>
                    <a:pt x="2036" y="334"/>
                    <a:pt x="2108" y="263"/>
                    <a:pt x="2108" y="168"/>
                  </a:cubicBezTo>
                  <a:cubicBezTo>
                    <a:pt x="2108" y="72"/>
                    <a:pt x="2036" y="1"/>
                    <a:pt x="1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5" name="Google Shape;375;p21"/>
            <p:cNvSpPr/>
            <p:nvPr/>
          </p:nvSpPr>
          <p:spPr>
            <a:xfrm>
              <a:off x="3767509" y="1590108"/>
              <a:ext cx="39087" cy="10663"/>
            </a:xfrm>
            <a:custGeom>
              <a:avLst/>
              <a:gdLst/>
              <a:ahLst/>
              <a:cxnLst/>
              <a:rect l="l" t="t" r="r" b="b"/>
              <a:pathLst>
                <a:path w="1228" h="335" extrusionOk="0">
                  <a:moveTo>
                    <a:pt x="168" y="1"/>
                  </a:moveTo>
                  <a:cubicBezTo>
                    <a:pt x="72" y="1"/>
                    <a:pt x="1" y="72"/>
                    <a:pt x="1" y="168"/>
                  </a:cubicBezTo>
                  <a:cubicBezTo>
                    <a:pt x="1" y="263"/>
                    <a:pt x="72" y="334"/>
                    <a:pt x="168" y="334"/>
                  </a:cubicBezTo>
                  <a:lnTo>
                    <a:pt x="1061" y="334"/>
                  </a:lnTo>
                  <a:cubicBezTo>
                    <a:pt x="1144" y="334"/>
                    <a:pt x="1227" y="263"/>
                    <a:pt x="1227" y="168"/>
                  </a:cubicBezTo>
                  <a:cubicBezTo>
                    <a:pt x="1227" y="72"/>
                    <a:pt x="1144" y="1"/>
                    <a:pt x="10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6" name="Google Shape;376;p21"/>
            <p:cNvSpPr/>
            <p:nvPr/>
          </p:nvSpPr>
          <p:spPr>
            <a:xfrm>
              <a:off x="3818309" y="1590108"/>
              <a:ext cx="180412" cy="10663"/>
            </a:xfrm>
            <a:custGeom>
              <a:avLst/>
              <a:gdLst/>
              <a:ahLst/>
              <a:cxnLst/>
              <a:rect l="l" t="t" r="r" b="b"/>
              <a:pathLst>
                <a:path w="5668" h="335" extrusionOk="0">
                  <a:moveTo>
                    <a:pt x="167" y="1"/>
                  </a:moveTo>
                  <a:cubicBezTo>
                    <a:pt x="72" y="1"/>
                    <a:pt x="0" y="72"/>
                    <a:pt x="0" y="168"/>
                  </a:cubicBezTo>
                  <a:cubicBezTo>
                    <a:pt x="0" y="263"/>
                    <a:pt x="72" y="334"/>
                    <a:pt x="167" y="334"/>
                  </a:cubicBezTo>
                  <a:lnTo>
                    <a:pt x="5501" y="334"/>
                  </a:lnTo>
                  <a:cubicBezTo>
                    <a:pt x="5596" y="334"/>
                    <a:pt x="5668" y="263"/>
                    <a:pt x="5668" y="168"/>
                  </a:cubicBezTo>
                  <a:cubicBezTo>
                    <a:pt x="5668" y="72"/>
                    <a:pt x="5596" y="1"/>
                    <a:pt x="55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grpSp>
          <p:nvGrpSpPr>
            <p:cNvPr id="377" name="Google Shape;377;p21"/>
            <p:cNvGrpSpPr/>
            <p:nvPr/>
          </p:nvGrpSpPr>
          <p:grpSpPr>
            <a:xfrm>
              <a:off x="3716358" y="1544655"/>
              <a:ext cx="361971" cy="314958"/>
              <a:chOff x="3716358" y="1544655"/>
              <a:chExt cx="361971" cy="314958"/>
            </a:xfrm>
          </p:grpSpPr>
          <p:sp>
            <p:nvSpPr>
              <p:cNvPr id="378" name="Google Shape;378;p21"/>
              <p:cNvSpPr/>
              <p:nvPr/>
            </p:nvSpPr>
            <p:spPr>
              <a:xfrm>
                <a:off x="3767509" y="1675381"/>
                <a:ext cx="84540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2656" h="335" extrusionOk="0">
                    <a:moveTo>
                      <a:pt x="168" y="1"/>
                    </a:moveTo>
                    <a:cubicBezTo>
                      <a:pt x="72" y="1"/>
                      <a:pt x="1" y="72"/>
                      <a:pt x="1" y="167"/>
                    </a:cubicBezTo>
                    <a:cubicBezTo>
                      <a:pt x="1" y="263"/>
                      <a:pt x="72" y="334"/>
                      <a:pt x="168" y="334"/>
                    </a:cubicBezTo>
                    <a:lnTo>
                      <a:pt x="2477" y="334"/>
                    </a:lnTo>
                    <a:cubicBezTo>
                      <a:pt x="2561" y="334"/>
                      <a:pt x="2632" y="263"/>
                      <a:pt x="2632" y="167"/>
                    </a:cubicBezTo>
                    <a:cubicBezTo>
                      <a:pt x="2656" y="72"/>
                      <a:pt x="2573" y="1"/>
                      <a:pt x="247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79" name="Google Shape;379;p21"/>
              <p:cNvSpPr/>
              <p:nvPr/>
            </p:nvSpPr>
            <p:spPr>
              <a:xfrm>
                <a:off x="3875158" y="1675381"/>
                <a:ext cx="123564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3882" h="335" extrusionOk="0">
                    <a:moveTo>
                      <a:pt x="167" y="1"/>
                    </a:moveTo>
                    <a:cubicBezTo>
                      <a:pt x="72" y="1"/>
                      <a:pt x="0" y="72"/>
                      <a:pt x="0" y="167"/>
                    </a:cubicBezTo>
                    <a:cubicBezTo>
                      <a:pt x="0" y="263"/>
                      <a:pt x="72" y="334"/>
                      <a:pt x="167" y="334"/>
                    </a:cubicBezTo>
                    <a:lnTo>
                      <a:pt x="3715" y="334"/>
                    </a:lnTo>
                    <a:cubicBezTo>
                      <a:pt x="3810" y="334"/>
                      <a:pt x="3882" y="263"/>
                      <a:pt x="3882" y="167"/>
                    </a:cubicBezTo>
                    <a:cubicBezTo>
                      <a:pt x="3882" y="72"/>
                      <a:pt x="3810" y="1"/>
                      <a:pt x="371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80" name="Google Shape;380;p21"/>
              <p:cNvSpPr/>
              <p:nvPr/>
            </p:nvSpPr>
            <p:spPr>
              <a:xfrm>
                <a:off x="3767509" y="1703423"/>
                <a:ext cx="174747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5490" h="335" extrusionOk="0">
                    <a:moveTo>
                      <a:pt x="168" y="1"/>
                    </a:moveTo>
                    <a:cubicBezTo>
                      <a:pt x="72" y="1"/>
                      <a:pt x="1" y="72"/>
                      <a:pt x="1" y="168"/>
                    </a:cubicBezTo>
                    <a:cubicBezTo>
                      <a:pt x="1" y="251"/>
                      <a:pt x="72" y="334"/>
                      <a:pt x="168" y="334"/>
                    </a:cubicBezTo>
                    <a:lnTo>
                      <a:pt x="5335" y="334"/>
                    </a:lnTo>
                    <a:cubicBezTo>
                      <a:pt x="5418" y="334"/>
                      <a:pt x="5490" y="251"/>
                      <a:pt x="5490" y="168"/>
                    </a:cubicBezTo>
                    <a:cubicBezTo>
                      <a:pt x="5490" y="72"/>
                      <a:pt x="5418" y="1"/>
                      <a:pt x="533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81" name="Google Shape;381;p21"/>
              <p:cNvSpPr/>
              <p:nvPr/>
            </p:nvSpPr>
            <p:spPr>
              <a:xfrm>
                <a:off x="3954351" y="1703423"/>
                <a:ext cx="44371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1394" h="335" extrusionOk="0">
                    <a:moveTo>
                      <a:pt x="155" y="1"/>
                    </a:moveTo>
                    <a:cubicBezTo>
                      <a:pt x="72" y="1"/>
                      <a:pt x="1" y="72"/>
                      <a:pt x="1" y="168"/>
                    </a:cubicBezTo>
                    <a:cubicBezTo>
                      <a:pt x="1" y="251"/>
                      <a:pt x="72" y="334"/>
                      <a:pt x="155" y="334"/>
                    </a:cubicBezTo>
                    <a:lnTo>
                      <a:pt x="1227" y="334"/>
                    </a:lnTo>
                    <a:cubicBezTo>
                      <a:pt x="1322" y="334"/>
                      <a:pt x="1394" y="251"/>
                      <a:pt x="1394" y="168"/>
                    </a:cubicBezTo>
                    <a:cubicBezTo>
                      <a:pt x="1394" y="72"/>
                      <a:pt x="1322" y="1"/>
                      <a:pt x="122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82" name="Google Shape;382;p21"/>
              <p:cNvSpPr/>
              <p:nvPr/>
            </p:nvSpPr>
            <p:spPr>
              <a:xfrm>
                <a:off x="3716358" y="1544655"/>
                <a:ext cx="361971" cy="314958"/>
              </a:xfrm>
              <a:custGeom>
                <a:avLst/>
                <a:gdLst/>
                <a:ahLst/>
                <a:cxnLst/>
                <a:rect l="l" t="t" r="r" b="b"/>
                <a:pathLst>
                  <a:path w="11372" h="9895" extrusionOk="0">
                    <a:moveTo>
                      <a:pt x="3513" y="6751"/>
                    </a:moveTo>
                    <a:lnTo>
                      <a:pt x="3346" y="7477"/>
                    </a:lnTo>
                    <a:lnTo>
                      <a:pt x="1953" y="7477"/>
                    </a:lnTo>
                    <a:lnTo>
                      <a:pt x="1953" y="7489"/>
                    </a:lnTo>
                    <a:cubicBezTo>
                      <a:pt x="1656" y="7489"/>
                      <a:pt x="1394" y="7251"/>
                      <a:pt x="1394" y="6941"/>
                    </a:cubicBezTo>
                    <a:lnTo>
                      <a:pt x="1394" y="6751"/>
                    </a:lnTo>
                    <a:close/>
                    <a:moveTo>
                      <a:pt x="9430" y="333"/>
                    </a:moveTo>
                    <a:cubicBezTo>
                      <a:pt x="9728" y="333"/>
                      <a:pt x="9990" y="572"/>
                      <a:pt x="9990" y="881"/>
                    </a:cubicBezTo>
                    <a:lnTo>
                      <a:pt x="9990" y="5870"/>
                    </a:lnTo>
                    <a:cubicBezTo>
                      <a:pt x="9990" y="6168"/>
                      <a:pt x="9752" y="6418"/>
                      <a:pt x="9430" y="6418"/>
                    </a:cubicBezTo>
                    <a:lnTo>
                      <a:pt x="6597" y="6418"/>
                    </a:lnTo>
                    <a:cubicBezTo>
                      <a:pt x="6561" y="6418"/>
                      <a:pt x="6537" y="6429"/>
                      <a:pt x="6501" y="6441"/>
                    </a:cubicBezTo>
                    <a:lnTo>
                      <a:pt x="3489" y="8501"/>
                    </a:lnTo>
                    <a:cubicBezTo>
                      <a:pt x="3465" y="8501"/>
                      <a:pt x="3465" y="8489"/>
                      <a:pt x="3465" y="8489"/>
                    </a:cubicBezTo>
                    <a:lnTo>
                      <a:pt x="3906" y="6608"/>
                    </a:lnTo>
                    <a:cubicBezTo>
                      <a:pt x="3918" y="6560"/>
                      <a:pt x="3906" y="6501"/>
                      <a:pt x="3870" y="6477"/>
                    </a:cubicBezTo>
                    <a:cubicBezTo>
                      <a:pt x="3834" y="6429"/>
                      <a:pt x="3799" y="6418"/>
                      <a:pt x="3739" y="6418"/>
                    </a:cubicBezTo>
                    <a:lnTo>
                      <a:pt x="894" y="6418"/>
                    </a:lnTo>
                    <a:cubicBezTo>
                      <a:pt x="596" y="6418"/>
                      <a:pt x="346" y="6179"/>
                      <a:pt x="346" y="5870"/>
                    </a:cubicBezTo>
                    <a:lnTo>
                      <a:pt x="346" y="881"/>
                    </a:lnTo>
                    <a:cubicBezTo>
                      <a:pt x="346" y="584"/>
                      <a:pt x="584" y="333"/>
                      <a:pt x="894" y="333"/>
                    </a:cubicBezTo>
                    <a:close/>
                    <a:moveTo>
                      <a:pt x="10502" y="1405"/>
                    </a:moveTo>
                    <a:cubicBezTo>
                      <a:pt x="10800" y="1405"/>
                      <a:pt x="11061" y="1643"/>
                      <a:pt x="11061" y="1953"/>
                    </a:cubicBezTo>
                    <a:lnTo>
                      <a:pt x="11061" y="6941"/>
                    </a:lnTo>
                    <a:cubicBezTo>
                      <a:pt x="11050" y="7239"/>
                      <a:pt x="10788" y="7489"/>
                      <a:pt x="10490" y="7489"/>
                    </a:cubicBezTo>
                    <a:lnTo>
                      <a:pt x="7656" y="7489"/>
                    </a:lnTo>
                    <a:cubicBezTo>
                      <a:pt x="7609" y="7489"/>
                      <a:pt x="7549" y="7525"/>
                      <a:pt x="7513" y="7549"/>
                    </a:cubicBezTo>
                    <a:cubicBezTo>
                      <a:pt x="7490" y="7596"/>
                      <a:pt x="7478" y="7644"/>
                      <a:pt x="7490" y="7680"/>
                    </a:cubicBezTo>
                    <a:lnTo>
                      <a:pt x="7918" y="9561"/>
                    </a:lnTo>
                    <a:lnTo>
                      <a:pt x="7918" y="9573"/>
                    </a:lnTo>
                    <a:lnTo>
                      <a:pt x="7906" y="9573"/>
                    </a:lnTo>
                    <a:lnTo>
                      <a:pt x="5216" y="7727"/>
                    </a:lnTo>
                    <a:lnTo>
                      <a:pt x="6644" y="6751"/>
                    </a:lnTo>
                    <a:lnTo>
                      <a:pt x="9430" y="6751"/>
                    </a:lnTo>
                    <a:cubicBezTo>
                      <a:pt x="9930" y="6751"/>
                      <a:pt x="10311" y="6358"/>
                      <a:pt x="10311" y="5870"/>
                    </a:cubicBezTo>
                    <a:lnTo>
                      <a:pt x="10311" y="1405"/>
                    </a:lnTo>
                    <a:close/>
                    <a:moveTo>
                      <a:pt x="882" y="0"/>
                    </a:moveTo>
                    <a:cubicBezTo>
                      <a:pt x="393" y="0"/>
                      <a:pt x="1" y="393"/>
                      <a:pt x="1" y="881"/>
                    </a:cubicBezTo>
                    <a:lnTo>
                      <a:pt x="1" y="5870"/>
                    </a:lnTo>
                    <a:cubicBezTo>
                      <a:pt x="1" y="6358"/>
                      <a:pt x="393" y="6739"/>
                      <a:pt x="882" y="6739"/>
                    </a:cubicBezTo>
                    <a:lnTo>
                      <a:pt x="1072" y="6739"/>
                    </a:lnTo>
                    <a:lnTo>
                      <a:pt x="1072" y="6941"/>
                    </a:lnTo>
                    <a:cubicBezTo>
                      <a:pt x="1072" y="7430"/>
                      <a:pt x="1465" y="7811"/>
                      <a:pt x="1953" y="7811"/>
                    </a:cubicBezTo>
                    <a:lnTo>
                      <a:pt x="3275" y="7811"/>
                    </a:lnTo>
                    <a:lnTo>
                      <a:pt x="3144" y="8406"/>
                    </a:lnTo>
                    <a:cubicBezTo>
                      <a:pt x="3108" y="8549"/>
                      <a:pt x="3168" y="8692"/>
                      <a:pt x="3287" y="8763"/>
                    </a:cubicBezTo>
                    <a:cubicBezTo>
                      <a:pt x="3346" y="8811"/>
                      <a:pt x="3430" y="8823"/>
                      <a:pt x="3489" y="8823"/>
                    </a:cubicBezTo>
                    <a:cubicBezTo>
                      <a:pt x="3561" y="8823"/>
                      <a:pt x="3620" y="8811"/>
                      <a:pt x="3680" y="8763"/>
                    </a:cubicBezTo>
                    <a:lnTo>
                      <a:pt x="4918" y="7918"/>
                    </a:lnTo>
                    <a:lnTo>
                      <a:pt x="7704" y="9835"/>
                    </a:lnTo>
                    <a:cubicBezTo>
                      <a:pt x="7763" y="9882"/>
                      <a:pt x="7847" y="9894"/>
                      <a:pt x="7906" y="9894"/>
                    </a:cubicBezTo>
                    <a:cubicBezTo>
                      <a:pt x="7978" y="9894"/>
                      <a:pt x="8037" y="9882"/>
                      <a:pt x="8097" y="9835"/>
                    </a:cubicBezTo>
                    <a:cubicBezTo>
                      <a:pt x="8216" y="9763"/>
                      <a:pt x="8275" y="9620"/>
                      <a:pt x="8240" y="9477"/>
                    </a:cubicBezTo>
                    <a:lnTo>
                      <a:pt x="7859" y="7811"/>
                    </a:lnTo>
                    <a:lnTo>
                      <a:pt x="10490" y="7811"/>
                    </a:lnTo>
                    <a:cubicBezTo>
                      <a:pt x="10978" y="7811"/>
                      <a:pt x="11371" y="7430"/>
                      <a:pt x="11371" y="6941"/>
                    </a:cubicBezTo>
                    <a:lnTo>
                      <a:pt x="11371" y="1953"/>
                    </a:lnTo>
                    <a:cubicBezTo>
                      <a:pt x="11371" y="1476"/>
                      <a:pt x="10966" y="1072"/>
                      <a:pt x="10490" y="1072"/>
                    </a:cubicBezTo>
                    <a:lnTo>
                      <a:pt x="10299" y="1072"/>
                    </a:lnTo>
                    <a:lnTo>
                      <a:pt x="10299" y="881"/>
                    </a:lnTo>
                    <a:cubicBezTo>
                      <a:pt x="10299" y="393"/>
                      <a:pt x="9918" y="0"/>
                      <a:pt x="941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</p:grpSp>
      </p:grpSp>
      <p:grpSp>
        <p:nvGrpSpPr>
          <p:cNvPr id="383" name="Google Shape;383;p21"/>
          <p:cNvGrpSpPr/>
          <p:nvPr/>
        </p:nvGrpSpPr>
        <p:grpSpPr>
          <a:xfrm>
            <a:off x="6542917" y="5053586"/>
            <a:ext cx="1019268" cy="881628"/>
            <a:chOff x="5220616" y="2791061"/>
            <a:chExt cx="373185" cy="302466"/>
          </a:xfrm>
        </p:grpSpPr>
        <p:sp>
          <p:nvSpPr>
            <p:cNvPr id="384" name="Google Shape;384;p21"/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5" name="Google Shape;385;p21"/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6" name="Google Shape;386;p21"/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7" name="Google Shape;387;p21"/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8" name="Google Shape;388;p21"/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9" name="Google Shape;389;p21"/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0" name="Google Shape;390;p21"/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1" name="Google Shape;391;p21"/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2" name="Google Shape;392;p21"/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3" name="Google Shape;393;p21"/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4" name="Google Shape;394;p21"/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5" name="Google Shape;395;p21"/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6" name="Google Shape;396;p21"/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7" name="Google Shape;397;p21"/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8" name="Google Shape;398;p21"/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9" name="Google Shape;399;p21"/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00" name="Google Shape;400;p21"/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01" name="Google Shape;401;p21"/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402" name="Google Shape;402;p21"/>
          <p:cNvGrpSpPr/>
          <p:nvPr/>
        </p:nvGrpSpPr>
        <p:grpSpPr>
          <a:xfrm>
            <a:off x="9179490" y="2731363"/>
            <a:ext cx="3527759" cy="6560629"/>
            <a:chOff x="4628044" y="1300654"/>
            <a:chExt cx="1846807" cy="3124109"/>
          </a:xfrm>
        </p:grpSpPr>
        <p:sp>
          <p:nvSpPr>
            <p:cNvPr id="403" name="Google Shape;403;p21"/>
            <p:cNvSpPr/>
            <p:nvPr/>
          </p:nvSpPr>
          <p:spPr>
            <a:xfrm rot="10800000" flipH="1">
              <a:off x="4628044" y="2015463"/>
              <a:ext cx="1846800" cy="2409300"/>
            </a:xfrm>
            <a:prstGeom prst="round2SameRect">
              <a:avLst>
                <a:gd name="adj1" fmla="val 5396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405" name="Google Shape;405;p21"/>
            <p:cNvSpPr txBox="1"/>
            <p:nvPr/>
          </p:nvSpPr>
          <p:spPr>
            <a:xfrm>
              <a:off x="4710393" y="3045637"/>
              <a:ext cx="1682100" cy="111184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en-US" sz="3200" b="1" dirty="0" err="1"/>
                <a:t>Guruh</a:t>
              </a:r>
              <a:r>
                <a:rPr lang="en-US" sz="3200" b="1" dirty="0"/>
                <a:t> </a:t>
              </a:r>
              <a:r>
                <a:rPr lang="en-US" sz="3200" b="1" dirty="0" err="1"/>
                <a:t>ishlari</a:t>
              </a:r>
              <a:r>
                <a:rPr lang="en-US" sz="3200" b="1" dirty="0"/>
                <a:t> </a:t>
              </a:r>
              <a:r>
                <a:rPr lang="en-US" sz="3200" b="1" dirty="0" err="1"/>
                <a:t>va</a:t>
              </a:r>
              <a:r>
                <a:rPr lang="en-US" sz="3200" b="1" dirty="0"/>
                <a:t> </a:t>
              </a:r>
              <a:r>
                <a:rPr lang="en-US" sz="3200" b="1" dirty="0" err="1"/>
                <a:t>jamoaviy</a:t>
              </a:r>
              <a:r>
                <a:rPr lang="en-US" sz="3200" b="1" dirty="0"/>
                <a:t> </a:t>
              </a:r>
              <a:r>
                <a:rPr lang="en-US" sz="3200" b="1" dirty="0" err="1"/>
                <a:t>ta’lim</a:t>
              </a:r>
              <a:endParaRPr lang="ru-RU" sz="3200" b="1" dirty="0"/>
            </a:p>
          </p:txBody>
        </p:sp>
        <p:sp>
          <p:nvSpPr>
            <p:cNvPr id="406" name="Google Shape;406;p21"/>
            <p:cNvSpPr/>
            <p:nvPr/>
          </p:nvSpPr>
          <p:spPr>
            <a:xfrm>
              <a:off x="4628051" y="1300654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grpSp>
        <p:nvGrpSpPr>
          <p:cNvPr id="407" name="Google Shape;407;p21"/>
          <p:cNvGrpSpPr/>
          <p:nvPr/>
        </p:nvGrpSpPr>
        <p:grpSpPr>
          <a:xfrm>
            <a:off x="13070301" y="2731365"/>
            <a:ext cx="3527749" cy="6560627"/>
            <a:chOff x="6586924" y="1300655"/>
            <a:chExt cx="1846801" cy="3124108"/>
          </a:xfrm>
        </p:grpSpPr>
        <p:sp>
          <p:nvSpPr>
            <p:cNvPr id="408" name="Google Shape;408;p21"/>
            <p:cNvSpPr/>
            <p:nvPr/>
          </p:nvSpPr>
          <p:spPr>
            <a:xfrm rot="10800000" flipH="1">
              <a:off x="6586925" y="2015463"/>
              <a:ext cx="1846800" cy="2409300"/>
            </a:xfrm>
            <a:prstGeom prst="round2SameRect">
              <a:avLst>
                <a:gd name="adj1" fmla="val 5556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410" name="Google Shape;410;p21"/>
            <p:cNvSpPr txBox="1"/>
            <p:nvPr/>
          </p:nvSpPr>
          <p:spPr>
            <a:xfrm>
              <a:off x="6640948" y="3045638"/>
              <a:ext cx="1682100" cy="765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en-US" sz="3200" b="1" dirty="0" err="1"/>
                <a:t>Mantiqiy</a:t>
              </a:r>
              <a:r>
                <a:rPr lang="en-US" sz="3200" b="1" dirty="0"/>
                <a:t> </a:t>
              </a:r>
              <a:r>
                <a:rPr lang="en-US" sz="3200" b="1" dirty="0" err="1"/>
                <a:t>savollar</a:t>
              </a:r>
              <a:r>
                <a:rPr lang="en-US" sz="3200" b="1" dirty="0"/>
                <a:t> </a:t>
              </a:r>
              <a:r>
                <a:rPr lang="en-US" sz="3200" b="1" dirty="0" err="1"/>
                <a:t>va</a:t>
              </a:r>
              <a:r>
                <a:rPr lang="en-US" sz="3200" b="1" dirty="0"/>
                <a:t> </a:t>
              </a:r>
              <a:r>
                <a:rPr lang="en-US" sz="3200" b="1" dirty="0" err="1"/>
                <a:t>topshiriqlar</a:t>
              </a:r>
              <a:r>
                <a:rPr lang="en-US" sz="3200" b="1" dirty="0"/>
                <a:t> </a:t>
              </a:r>
              <a:r>
                <a:rPr lang="en-US" sz="3200" b="1" dirty="0" err="1"/>
                <a:t>orqali</a:t>
              </a:r>
              <a:r>
                <a:rPr lang="en-US" sz="3200" b="1" dirty="0"/>
                <a:t> </a:t>
              </a:r>
              <a:r>
                <a:rPr lang="en-US" sz="3200" b="1" dirty="0" err="1"/>
                <a:t>mustaqil</a:t>
              </a:r>
              <a:r>
                <a:rPr lang="en-US" sz="3200" b="1" dirty="0"/>
                <a:t> </a:t>
              </a:r>
              <a:r>
                <a:rPr lang="en-US" sz="3200" b="1" dirty="0" err="1"/>
                <a:t>fikrlashni</a:t>
              </a:r>
              <a:r>
                <a:rPr lang="en-US" sz="3200" b="1" dirty="0"/>
                <a:t> </a:t>
              </a:r>
              <a:r>
                <a:rPr lang="en-US" sz="3200" b="1" dirty="0" err="1"/>
                <a:t>rivojlantirish</a:t>
              </a:r>
              <a:endParaRPr lang="ru-RU" sz="3200" b="1" dirty="0"/>
            </a:p>
          </p:txBody>
        </p:sp>
        <p:sp>
          <p:nvSpPr>
            <p:cNvPr id="411" name="Google Shape;411;p21"/>
            <p:cNvSpPr/>
            <p:nvPr/>
          </p:nvSpPr>
          <p:spPr>
            <a:xfrm>
              <a:off x="6586924" y="1300655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grpSp>
        <p:nvGrpSpPr>
          <p:cNvPr id="412" name="Google Shape;412;p21"/>
          <p:cNvGrpSpPr/>
          <p:nvPr/>
        </p:nvGrpSpPr>
        <p:grpSpPr>
          <a:xfrm>
            <a:off x="1397861" y="2731365"/>
            <a:ext cx="3527751" cy="6560629"/>
            <a:chOff x="710273" y="1300654"/>
            <a:chExt cx="1846802" cy="3124109"/>
          </a:xfrm>
        </p:grpSpPr>
        <p:sp>
          <p:nvSpPr>
            <p:cNvPr id="413" name="Google Shape;413;p21"/>
            <p:cNvSpPr/>
            <p:nvPr/>
          </p:nvSpPr>
          <p:spPr>
            <a:xfrm rot="10800000" flipH="1">
              <a:off x="710275" y="2015463"/>
              <a:ext cx="1846800" cy="2409300"/>
            </a:xfrm>
            <a:prstGeom prst="round2SameRect">
              <a:avLst>
                <a:gd name="adj1" fmla="val 5874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415" name="Google Shape;415;p21"/>
            <p:cNvSpPr txBox="1"/>
            <p:nvPr/>
          </p:nvSpPr>
          <p:spPr>
            <a:xfrm>
              <a:off x="792625" y="2970897"/>
              <a:ext cx="1682100" cy="118659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en-US" sz="3200" b="1" dirty="0" err="1"/>
                <a:t>Darsdan</a:t>
              </a:r>
              <a:r>
                <a:rPr lang="en-US" sz="3200" b="1" dirty="0"/>
                <a:t> </a:t>
              </a:r>
              <a:r>
                <a:rPr lang="en-US" sz="3200" b="1" dirty="0" err="1"/>
                <a:t>tashqari</a:t>
              </a:r>
              <a:r>
                <a:rPr lang="en-US" sz="3200" b="1" dirty="0"/>
                <a:t> </a:t>
              </a:r>
              <a:r>
                <a:rPr lang="en-US" sz="3200" b="1" dirty="0" err="1"/>
                <a:t>mustaqil</a:t>
              </a:r>
              <a:r>
                <a:rPr lang="en-US" sz="3200" b="1" dirty="0"/>
                <a:t> </a:t>
              </a:r>
              <a:r>
                <a:rPr lang="en-US" sz="3200" b="1" dirty="0" err="1"/>
                <a:t>ta’lim</a:t>
              </a:r>
              <a:r>
                <a:rPr lang="en-US" sz="3200" b="1" dirty="0"/>
                <a:t> </a:t>
              </a:r>
              <a:r>
                <a:rPr lang="en-US" sz="3200" b="1" dirty="0" err="1"/>
                <a:t>faoliyati</a:t>
              </a:r>
              <a:endParaRPr lang="ru-RU" sz="3200" b="1" dirty="0"/>
            </a:p>
          </p:txBody>
        </p:sp>
        <p:sp>
          <p:nvSpPr>
            <p:cNvPr id="416" name="Google Shape;416;p21"/>
            <p:cNvSpPr/>
            <p:nvPr/>
          </p:nvSpPr>
          <p:spPr>
            <a:xfrm>
              <a:off x="710273" y="1300654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grpSp>
        <p:nvGrpSpPr>
          <p:cNvPr id="417" name="Google Shape;417;p21"/>
          <p:cNvGrpSpPr/>
          <p:nvPr/>
        </p:nvGrpSpPr>
        <p:grpSpPr>
          <a:xfrm>
            <a:off x="5288657" y="2731363"/>
            <a:ext cx="3527765" cy="6560629"/>
            <a:chOff x="2669153" y="1300654"/>
            <a:chExt cx="1846809" cy="3124109"/>
          </a:xfrm>
        </p:grpSpPr>
        <p:sp>
          <p:nvSpPr>
            <p:cNvPr id="418" name="Google Shape;418;p21"/>
            <p:cNvSpPr/>
            <p:nvPr/>
          </p:nvSpPr>
          <p:spPr>
            <a:xfrm rot="10800000" flipH="1">
              <a:off x="2669162" y="2015463"/>
              <a:ext cx="1846800" cy="2409300"/>
            </a:xfrm>
            <a:prstGeom prst="round2SameRect">
              <a:avLst>
                <a:gd name="adj1" fmla="val 6301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420" name="Google Shape;420;p21"/>
            <p:cNvSpPr txBox="1"/>
            <p:nvPr/>
          </p:nvSpPr>
          <p:spPr>
            <a:xfrm>
              <a:off x="2751512" y="3045638"/>
              <a:ext cx="1682100" cy="765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en-US" sz="3200" b="1" dirty="0" err="1"/>
                <a:t>Mustaqil</a:t>
              </a:r>
              <a:r>
                <a:rPr lang="en-US" sz="3200" b="1" dirty="0"/>
                <a:t> </a:t>
              </a:r>
              <a:r>
                <a:rPr lang="en-US" sz="3200" b="1" dirty="0" err="1"/>
                <a:t>izlanish</a:t>
              </a:r>
              <a:r>
                <a:rPr lang="en-US" sz="3200" b="1" dirty="0"/>
                <a:t> </a:t>
              </a:r>
              <a:r>
                <a:rPr lang="en-US" sz="3200" b="1" dirty="0" err="1"/>
                <a:t>va</a:t>
              </a:r>
              <a:r>
                <a:rPr lang="en-US" sz="3200" b="1" dirty="0"/>
                <a:t> </a:t>
              </a:r>
              <a:r>
                <a:rPr lang="en-US" sz="3200" b="1" dirty="0" err="1"/>
                <a:t>tadqiqotlar</a:t>
              </a:r>
              <a:endParaRPr lang="ru-RU" sz="3200" b="1" dirty="0"/>
            </a:p>
          </p:txBody>
        </p:sp>
        <p:sp>
          <p:nvSpPr>
            <p:cNvPr id="421" name="Google Shape;421;p21"/>
            <p:cNvSpPr/>
            <p:nvPr/>
          </p:nvSpPr>
          <p:spPr>
            <a:xfrm>
              <a:off x="2669153" y="1300654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pic>
        <p:nvPicPr>
          <p:cNvPr id="64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5" name="Рисунок 64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6" name="Рисунок 6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6269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7" name="Google Shape;1537;p43"/>
          <p:cNvSpPr txBox="1">
            <a:spLocks noGrp="1"/>
          </p:cNvSpPr>
          <p:nvPr>
            <p:ph type="title"/>
          </p:nvPr>
        </p:nvSpPr>
        <p:spPr>
          <a:xfrm>
            <a:off x="1397810" y="1590675"/>
            <a:ext cx="15200277" cy="1010520"/>
          </a:xfrm>
          <a:prstGeom prst="rect">
            <a:avLst/>
          </a:prstGeom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spcBef>
                <a:spcPts val="0"/>
              </a:spcBef>
            </a:pPr>
            <a:r>
              <a:rPr lang="en-US" sz="4400" b="1" dirty="0" err="1"/>
              <a:t>Geografiya</a:t>
            </a:r>
            <a:r>
              <a:rPr lang="en-US" sz="4400" b="1" dirty="0"/>
              <a:t> </a:t>
            </a:r>
            <a:r>
              <a:rPr lang="en-US" sz="4400" b="1" dirty="0" err="1"/>
              <a:t>fanining</a:t>
            </a:r>
            <a:r>
              <a:rPr lang="en-US" sz="4400" b="1" dirty="0"/>
              <a:t> </a:t>
            </a:r>
            <a:r>
              <a:rPr lang="en-US" sz="4400" b="1" dirty="0" err="1"/>
              <a:t>o‘quvchilarning</a:t>
            </a:r>
            <a:r>
              <a:rPr lang="en-US" sz="4400" b="1" dirty="0"/>
              <a:t> </a:t>
            </a:r>
            <a:r>
              <a:rPr lang="en-US" sz="4400" b="1" dirty="0" err="1"/>
              <a:t>mustaqil</a:t>
            </a:r>
            <a:r>
              <a:rPr lang="en-US" sz="4400" b="1" dirty="0"/>
              <a:t> </a:t>
            </a:r>
            <a:r>
              <a:rPr lang="en-US" sz="4400" b="1" dirty="0" err="1"/>
              <a:t>fikrlash</a:t>
            </a:r>
            <a:r>
              <a:rPr lang="en-US" sz="4400" b="1" dirty="0"/>
              <a:t> </a:t>
            </a:r>
            <a:r>
              <a:rPr lang="en-US" sz="4400" b="1" dirty="0" err="1"/>
              <a:t>va</a:t>
            </a:r>
            <a:r>
              <a:rPr lang="en-US" sz="4400" b="1" dirty="0"/>
              <a:t> </a:t>
            </a:r>
            <a:r>
              <a:rPr lang="en-US" sz="4400" b="1" dirty="0" err="1"/>
              <a:t>bilim</a:t>
            </a:r>
            <a:r>
              <a:rPr lang="en-US" sz="4400" b="1" dirty="0"/>
              <a:t> </a:t>
            </a:r>
            <a:r>
              <a:rPr lang="en-US" sz="4400" b="1" dirty="0" err="1"/>
              <a:t>olish</a:t>
            </a:r>
            <a:r>
              <a:rPr lang="en-US" sz="4400" b="1" dirty="0"/>
              <a:t> </a:t>
            </a:r>
            <a:r>
              <a:rPr lang="en-US" sz="4400" b="1" dirty="0" err="1"/>
              <a:t>ko‘nikmalarini</a:t>
            </a:r>
            <a:r>
              <a:rPr lang="en-US" sz="4400" b="1" dirty="0"/>
              <a:t> </a:t>
            </a:r>
            <a:r>
              <a:rPr lang="en-US" sz="4400" b="1" dirty="0" err="1"/>
              <a:t>shakllantirish</a:t>
            </a:r>
            <a:endParaRPr sz="4400" dirty="0"/>
          </a:p>
        </p:txBody>
      </p:sp>
      <p:grpSp>
        <p:nvGrpSpPr>
          <p:cNvPr id="1538" name="Google Shape;1538;p43"/>
          <p:cNvGrpSpPr/>
          <p:nvPr/>
        </p:nvGrpSpPr>
        <p:grpSpPr>
          <a:xfrm>
            <a:off x="1720850" y="2960479"/>
            <a:ext cx="6903368" cy="1841276"/>
            <a:chOff x="1469525" y="1409752"/>
            <a:chExt cx="2912575" cy="876798"/>
          </a:xfrm>
        </p:grpSpPr>
        <p:sp>
          <p:nvSpPr>
            <p:cNvPr id="1539" name="Google Shape;1539;p43"/>
            <p:cNvSpPr/>
            <p:nvPr/>
          </p:nvSpPr>
          <p:spPr>
            <a:xfrm>
              <a:off x="1781750" y="1410489"/>
              <a:ext cx="2600350" cy="670950"/>
            </a:xfrm>
            <a:custGeom>
              <a:avLst/>
              <a:gdLst/>
              <a:ahLst/>
              <a:cxnLst/>
              <a:rect l="l" t="t" r="r" b="b"/>
              <a:pathLst>
                <a:path w="104014" h="26838" extrusionOk="0">
                  <a:moveTo>
                    <a:pt x="1" y="1"/>
                  </a:moveTo>
                  <a:lnTo>
                    <a:pt x="1" y="26837"/>
                  </a:lnTo>
                  <a:lnTo>
                    <a:pt x="90929" y="26837"/>
                  </a:lnTo>
                  <a:cubicBezTo>
                    <a:pt x="98156" y="26837"/>
                    <a:pt x="104014" y="20980"/>
                    <a:pt x="104014" y="13753"/>
                  </a:cubicBezTo>
                  <a:lnTo>
                    <a:pt x="104014" y="11205"/>
                  </a:lnTo>
                  <a:cubicBezTo>
                    <a:pt x="104014" y="5013"/>
                    <a:pt x="98989" y="1"/>
                    <a:pt x="92810" y="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40" name="Google Shape;1540;p43"/>
            <p:cNvSpPr/>
            <p:nvPr/>
          </p:nvSpPr>
          <p:spPr>
            <a:xfrm>
              <a:off x="1640075" y="1969825"/>
              <a:ext cx="331025" cy="316725"/>
            </a:xfrm>
            <a:custGeom>
              <a:avLst/>
              <a:gdLst/>
              <a:ahLst/>
              <a:cxnLst/>
              <a:rect l="l" t="t" r="r" b="b"/>
              <a:pathLst>
                <a:path w="13241" h="12669" extrusionOk="0">
                  <a:moveTo>
                    <a:pt x="1" y="0"/>
                  </a:moveTo>
                  <a:lnTo>
                    <a:pt x="1" y="12669"/>
                  </a:lnTo>
                  <a:lnTo>
                    <a:pt x="6620" y="8359"/>
                  </a:lnTo>
                  <a:lnTo>
                    <a:pt x="13240" y="12669"/>
                  </a:lnTo>
                  <a:lnTo>
                    <a:pt x="13240" y="0"/>
                  </a:lnTo>
                  <a:close/>
                </a:path>
              </a:pathLst>
            </a:custGeom>
            <a:solidFill>
              <a:srgbClr val="2020B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41" name="Google Shape;1541;p43"/>
            <p:cNvSpPr/>
            <p:nvPr/>
          </p:nvSpPr>
          <p:spPr>
            <a:xfrm>
              <a:off x="1469525" y="1409752"/>
              <a:ext cx="672425" cy="672425"/>
            </a:xfrm>
            <a:custGeom>
              <a:avLst/>
              <a:gdLst/>
              <a:ahLst/>
              <a:cxnLst/>
              <a:rect l="l" t="t" r="r" b="b"/>
              <a:pathLst>
                <a:path w="26897" h="26897" extrusionOk="0">
                  <a:moveTo>
                    <a:pt x="13442" y="1"/>
                  </a:moveTo>
                  <a:cubicBezTo>
                    <a:pt x="6013" y="1"/>
                    <a:pt x="0" y="6013"/>
                    <a:pt x="0" y="13443"/>
                  </a:cubicBezTo>
                  <a:cubicBezTo>
                    <a:pt x="0" y="20872"/>
                    <a:pt x="6013" y="26897"/>
                    <a:pt x="13442" y="26897"/>
                  </a:cubicBezTo>
                  <a:cubicBezTo>
                    <a:pt x="20872" y="26897"/>
                    <a:pt x="26896" y="20872"/>
                    <a:pt x="26896" y="13443"/>
                  </a:cubicBezTo>
                  <a:cubicBezTo>
                    <a:pt x="26896" y="6013"/>
                    <a:pt x="20872" y="1"/>
                    <a:pt x="13442" y="1"/>
                  </a:cubicBezTo>
                  <a:close/>
                </a:path>
              </a:pathLst>
            </a:custGeom>
            <a:solidFill>
              <a:srgbClr val="8080E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42" name="Google Shape;1542;p43"/>
            <p:cNvSpPr/>
            <p:nvPr/>
          </p:nvSpPr>
          <p:spPr>
            <a:xfrm>
              <a:off x="1562375" y="1502764"/>
              <a:ext cx="486400" cy="486400"/>
            </a:xfrm>
            <a:custGeom>
              <a:avLst/>
              <a:gdLst/>
              <a:ahLst/>
              <a:cxnLst/>
              <a:rect l="l" t="t" r="r" b="b"/>
              <a:pathLst>
                <a:path w="19456" h="19456" extrusionOk="0">
                  <a:moveTo>
                    <a:pt x="9728" y="1"/>
                  </a:moveTo>
                  <a:cubicBezTo>
                    <a:pt x="4359" y="1"/>
                    <a:pt x="1" y="4358"/>
                    <a:pt x="1" y="9728"/>
                  </a:cubicBezTo>
                  <a:cubicBezTo>
                    <a:pt x="1" y="15098"/>
                    <a:pt x="4359" y="19455"/>
                    <a:pt x="9728" y="19455"/>
                  </a:cubicBezTo>
                  <a:cubicBezTo>
                    <a:pt x="15098" y="19455"/>
                    <a:pt x="19456" y="15098"/>
                    <a:pt x="19456" y="9728"/>
                  </a:cubicBezTo>
                  <a:cubicBezTo>
                    <a:pt x="19456" y="4358"/>
                    <a:pt x="15098" y="1"/>
                    <a:pt x="9728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46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01</a:t>
              </a:r>
              <a:endParaRPr sz="4600"/>
            </a:p>
          </p:txBody>
        </p:sp>
        <p:sp>
          <p:nvSpPr>
            <p:cNvPr id="1545" name="Google Shape;1545;p43"/>
            <p:cNvSpPr txBox="1"/>
            <p:nvPr/>
          </p:nvSpPr>
          <p:spPr>
            <a:xfrm>
              <a:off x="2294359" y="1427789"/>
              <a:ext cx="1796177" cy="56137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-US" sz="3200" b="1" dirty="0" err="1">
                  <a:solidFill>
                    <a:schemeClr val="accent5"/>
                  </a:solidFill>
                </a:rPr>
                <a:t>Mustaqil</a:t>
              </a:r>
              <a:r>
                <a:rPr lang="en-US" sz="3200" b="1" dirty="0">
                  <a:solidFill>
                    <a:schemeClr val="accent5"/>
                  </a:solidFill>
                </a:rPr>
                <a:t> </a:t>
              </a:r>
              <a:r>
                <a:rPr lang="en-US" sz="3200" b="1" dirty="0" err="1">
                  <a:solidFill>
                    <a:schemeClr val="accent5"/>
                  </a:solidFill>
                </a:rPr>
                <a:t>fikrlashni</a:t>
              </a:r>
              <a:r>
                <a:rPr lang="en-US" sz="3200" b="1" dirty="0">
                  <a:solidFill>
                    <a:schemeClr val="accent5"/>
                  </a:solidFill>
                </a:rPr>
                <a:t> </a:t>
              </a:r>
              <a:r>
                <a:rPr lang="en-US" sz="3200" b="1" dirty="0" err="1">
                  <a:solidFill>
                    <a:schemeClr val="accent5"/>
                  </a:solidFill>
                </a:rPr>
                <a:t>rivojlantirish</a:t>
              </a:r>
              <a:endParaRPr lang="ru-RU" sz="3200" b="1" dirty="0">
                <a:solidFill>
                  <a:schemeClr val="accent5"/>
                </a:solidFill>
              </a:endParaRPr>
            </a:p>
          </p:txBody>
        </p:sp>
      </p:grpSp>
      <p:grpSp>
        <p:nvGrpSpPr>
          <p:cNvPr id="1546" name="Google Shape;1546;p43"/>
          <p:cNvGrpSpPr/>
          <p:nvPr/>
        </p:nvGrpSpPr>
        <p:grpSpPr>
          <a:xfrm>
            <a:off x="9371685" y="5179860"/>
            <a:ext cx="7246265" cy="1848420"/>
            <a:chOff x="4761900" y="2466600"/>
            <a:chExt cx="2912575" cy="880200"/>
          </a:xfrm>
        </p:grpSpPr>
        <p:sp>
          <p:nvSpPr>
            <p:cNvPr id="1547" name="Google Shape;1547;p43"/>
            <p:cNvSpPr/>
            <p:nvPr/>
          </p:nvSpPr>
          <p:spPr>
            <a:xfrm>
              <a:off x="5074425" y="2467350"/>
              <a:ext cx="2600050" cy="670950"/>
            </a:xfrm>
            <a:custGeom>
              <a:avLst/>
              <a:gdLst/>
              <a:ahLst/>
              <a:cxnLst/>
              <a:rect l="l" t="t" r="r" b="b"/>
              <a:pathLst>
                <a:path w="104002" h="26838" extrusionOk="0">
                  <a:moveTo>
                    <a:pt x="1" y="1"/>
                  </a:moveTo>
                  <a:lnTo>
                    <a:pt x="1" y="26838"/>
                  </a:lnTo>
                  <a:lnTo>
                    <a:pt x="90917" y="26838"/>
                  </a:lnTo>
                  <a:cubicBezTo>
                    <a:pt x="98144" y="26838"/>
                    <a:pt x="104002" y="20980"/>
                    <a:pt x="104002" y="13753"/>
                  </a:cubicBezTo>
                  <a:lnTo>
                    <a:pt x="104002" y="11217"/>
                  </a:lnTo>
                  <a:cubicBezTo>
                    <a:pt x="104002" y="5025"/>
                    <a:pt x="98989" y="1"/>
                    <a:pt x="92798" y="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48" name="Google Shape;1548;p43"/>
            <p:cNvSpPr/>
            <p:nvPr/>
          </p:nvSpPr>
          <p:spPr>
            <a:xfrm>
              <a:off x="4932750" y="3029775"/>
              <a:ext cx="331025" cy="317025"/>
            </a:xfrm>
            <a:custGeom>
              <a:avLst/>
              <a:gdLst/>
              <a:ahLst/>
              <a:cxnLst/>
              <a:rect l="l" t="t" r="r" b="b"/>
              <a:pathLst>
                <a:path w="13241" h="12681" extrusionOk="0">
                  <a:moveTo>
                    <a:pt x="0" y="0"/>
                  </a:moveTo>
                  <a:lnTo>
                    <a:pt x="0" y="12681"/>
                  </a:lnTo>
                  <a:lnTo>
                    <a:pt x="6608" y="8371"/>
                  </a:lnTo>
                  <a:lnTo>
                    <a:pt x="13240" y="12681"/>
                  </a:lnTo>
                  <a:lnTo>
                    <a:pt x="13240" y="0"/>
                  </a:lnTo>
                  <a:close/>
                </a:path>
              </a:pathLst>
            </a:custGeom>
            <a:solidFill>
              <a:srgbClr val="4685B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49" name="Google Shape;1549;p43"/>
            <p:cNvSpPr/>
            <p:nvPr/>
          </p:nvSpPr>
          <p:spPr>
            <a:xfrm>
              <a:off x="4761900" y="2466600"/>
              <a:ext cx="672425" cy="672450"/>
            </a:xfrm>
            <a:custGeom>
              <a:avLst/>
              <a:gdLst/>
              <a:ahLst/>
              <a:cxnLst/>
              <a:rect l="l" t="t" r="r" b="b"/>
              <a:pathLst>
                <a:path w="26897" h="26898" extrusionOk="0">
                  <a:moveTo>
                    <a:pt x="13454" y="1"/>
                  </a:moveTo>
                  <a:cubicBezTo>
                    <a:pt x="6025" y="1"/>
                    <a:pt x="0" y="6025"/>
                    <a:pt x="0" y="13455"/>
                  </a:cubicBezTo>
                  <a:cubicBezTo>
                    <a:pt x="0" y="20884"/>
                    <a:pt x="6025" y="26897"/>
                    <a:pt x="13454" y="26897"/>
                  </a:cubicBezTo>
                  <a:cubicBezTo>
                    <a:pt x="20884" y="26897"/>
                    <a:pt x="26896" y="20884"/>
                    <a:pt x="26896" y="13455"/>
                  </a:cubicBezTo>
                  <a:cubicBezTo>
                    <a:pt x="26896" y="6025"/>
                    <a:pt x="20884" y="1"/>
                    <a:pt x="13454" y="1"/>
                  </a:cubicBezTo>
                  <a:close/>
                </a:path>
              </a:pathLst>
            </a:custGeom>
            <a:solidFill>
              <a:srgbClr val="9ED1F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50" name="Google Shape;1550;p43"/>
            <p:cNvSpPr/>
            <p:nvPr/>
          </p:nvSpPr>
          <p:spPr>
            <a:xfrm>
              <a:off x="4855050" y="2559625"/>
              <a:ext cx="486400" cy="486400"/>
            </a:xfrm>
            <a:custGeom>
              <a:avLst/>
              <a:gdLst/>
              <a:ahLst/>
              <a:cxnLst/>
              <a:rect l="l" t="t" r="r" b="b"/>
              <a:pathLst>
                <a:path w="19456" h="19456" extrusionOk="0">
                  <a:moveTo>
                    <a:pt x="9728" y="1"/>
                  </a:moveTo>
                  <a:cubicBezTo>
                    <a:pt x="4347" y="1"/>
                    <a:pt x="1" y="4346"/>
                    <a:pt x="1" y="9728"/>
                  </a:cubicBezTo>
                  <a:cubicBezTo>
                    <a:pt x="1" y="15098"/>
                    <a:pt x="4347" y="19455"/>
                    <a:pt x="9728" y="19455"/>
                  </a:cubicBezTo>
                  <a:cubicBezTo>
                    <a:pt x="15098" y="19455"/>
                    <a:pt x="19456" y="15098"/>
                    <a:pt x="19456" y="9728"/>
                  </a:cubicBezTo>
                  <a:cubicBezTo>
                    <a:pt x="19456" y="4346"/>
                    <a:pt x="15098" y="1"/>
                    <a:pt x="972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46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05</a:t>
              </a:r>
              <a:endParaRPr sz="4600"/>
            </a:p>
          </p:txBody>
        </p:sp>
        <p:sp>
          <p:nvSpPr>
            <p:cNvPr id="1553" name="Google Shape;1553;p43"/>
            <p:cNvSpPr txBox="1"/>
            <p:nvPr/>
          </p:nvSpPr>
          <p:spPr>
            <a:xfrm>
              <a:off x="5586729" y="2484650"/>
              <a:ext cx="2087746" cy="56137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-US" sz="3200" b="1" dirty="0" err="1">
                  <a:solidFill>
                    <a:srgbClr val="00B0F0"/>
                  </a:solidFill>
                </a:rPr>
                <a:t>Geografiya</a:t>
              </a:r>
              <a:r>
                <a:rPr lang="en-US" sz="3200" b="1" dirty="0">
                  <a:solidFill>
                    <a:srgbClr val="00B0F0"/>
                  </a:solidFill>
                </a:rPr>
                <a:t> </a:t>
              </a:r>
              <a:r>
                <a:rPr lang="en-US" sz="3200" b="1" dirty="0" err="1">
                  <a:solidFill>
                    <a:srgbClr val="00B0F0"/>
                  </a:solidFill>
                </a:rPr>
                <a:t>darslarida</a:t>
              </a:r>
              <a:r>
                <a:rPr lang="en-US" sz="3200" b="1" dirty="0">
                  <a:solidFill>
                    <a:srgbClr val="00B0F0"/>
                  </a:solidFill>
                </a:rPr>
                <a:t> </a:t>
              </a:r>
              <a:r>
                <a:rPr lang="en-US" sz="3200" b="1" dirty="0" err="1">
                  <a:solidFill>
                    <a:srgbClr val="00B0F0"/>
                  </a:solidFill>
                </a:rPr>
                <a:t>mustaqil</a:t>
              </a:r>
              <a:r>
                <a:rPr lang="en-US" sz="3200" b="1" dirty="0">
                  <a:solidFill>
                    <a:srgbClr val="00B0F0"/>
                  </a:solidFill>
                </a:rPr>
                <a:t> </a:t>
              </a:r>
              <a:r>
                <a:rPr lang="en-US" sz="3200" b="1" dirty="0" err="1">
                  <a:solidFill>
                    <a:srgbClr val="00B0F0"/>
                  </a:solidFill>
                </a:rPr>
                <a:t>o‘rganishni</a:t>
              </a:r>
              <a:r>
                <a:rPr lang="en-US" sz="3200" b="1" dirty="0">
                  <a:solidFill>
                    <a:srgbClr val="00B0F0"/>
                  </a:solidFill>
                </a:rPr>
                <a:t> </a:t>
              </a:r>
              <a:r>
                <a:rPr lang="en-US" sz="3200" b="1" dirty="0" err="1">
                  <a:solidFill>
                    <a:srgbClr val="00B0F0"/>
                  </a:solidFill>
                </a:rPr>
                <a:t>qo‘llab-quvvatlash</a:t>
              </a:r>
              <a:endParaRPr lang="ru-RU" sz="3200" b="1" dirty="0">
                <a:solidFill>
                  <a:srgbClr val="00B0F0"/>
                </a:solidFill>
              </a:endParaRPr>
            </a:p>
          </p:txBody>
        </p:sp>
      </p:grpSp>
      <p:grpSp>
        <p:nvGrpSpPr>
          <p:cNvPr id="1554" name="Google Shape;1554;p43"/>
          <p:cNvGrpSpPr/>
          <p:nvPr/>
        </p:nvGrpSpPr>
        <p:grpSpPr>
          <a:xfrm>
            <a:off x="9371685" y="7399883"/>
            <a:ext cx="7246265" cy="1854292"/>
            <a:chOff x="4761900" y="3523754"/>
            <a:chExt cx="2912575" cy="882996"/>
          </a:xfrm>
        </p:grpSpPr>
        <p:sp>
          <p:nvSpPr>
            <p:cNvPr id="1555" name="Google Shape;1555;p43"/>
            <p:cNvSpPr/>
            <p:nvPr/>
          </p:nvSpPr>
          <p:spPr>
            <a:xfrm>
              <a:off x="5074425" y="3524504"/>
              <a:ext cx="2600050" cy="670950"/>
            </a:xfrm>
            <a:custGeom>
              <a:avLst/>
              <a:gdLst/>
              <a:ahLst/>
              <a:cxnLst/>
              <a:rect l="l" t="t" r="r" b="b"/>
              <a:pathLst>
                <a:path w="104002" h="26838" extrusionOk="0">
                  <a:moveTo>
                    <a:pt x="1" y="1"/>
                  </a:moveTo>
                  <a:lnTo>
                    <a:pt x="1" y="26838"/>
                  </a:lnTo>
                  <a:lnTo>
                    <a:pt x="90917" y="26838"/>
                  </a:lnTo>
                  <a:cubicBezTo>
                    <a:pt x="98144" y="26838"/>
                    <a:pt x="104002" y="20980"/>
                    <a:pt x="104002" y="13753"/>
                  </a:cubicBezTo>
                  <a:lnTo>
                    <a:pt x="104002" y="11205"/>
                  </a:lnTo>
                  <a:cubicBezTo>
                    <a:pt x="104002" y="5013"/>
                    <a:pt x="98989" y="1"/>
                    <a:pt x="92798" y="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56" name="Google Shape;1556;p43"/>
            <p:cNvSpPr/>
            <p:nvPr/>
          </p:nvSpPr>
          <p:spPr>
            <a:xfrm>
              <a:off x="4932750" y="4090025"/>
              <a:ext cx="331025" cy="316725"/>
            </a:xfrm>
            <a:custGeom>
              <a:avLst/>
              <a:gdLst/>
              <a:ahLst/>
              <a:cxnLst/>
              <a:rect l="l" t="t" r="r" b="b"/>
              <a:pathLst>
                <a:path w="13241" h="12669" extrusionOk="0">
                  <a:moveTo>
                    <a:pt x="0" y="0"/>
                  </a:moveTo>
                  <a:lnTo>
                    <a:pt x="0" y="12669"/>
                  </a:lnTo>
                  <a:lnTo>
                    <a:pt x="6608" y="8359"/>
                  </a:lnTo>
                  <a:lnTo>
                    <a:pt x="13240" y="12669"/>
                  </a:lnTo>
                  <a:lnTo>
                    <a:pt x="13240" y="0"/>
                  </a:lnTo>
                  <a:close/>
                </a:path>
              </a:pathLst>
            </a:custGeom>
            <a:solidFill>
              <a:srgbClr val="57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57" name="Google Shape;1557;p43"/>
            <p:cNvSpPr/>
            <p:nvPr/>
          </p:nvSpPr>
          <p:spPr>
            <a:xfrm>
              <a:off x="4761900" y="3523754"/>
              <a:ext cx="672425" cy="672450"/>
            </a:xfrm>
            <a:custGeom>
              <a:avLst/>
              <a:gdLst/>
              <a:ahLst/>
              <a:cxnLst/>
              <a:rect l="l" t="t" r="r" b="b"/>
              <a:pathLst>
                <a:path w="26897" h="26898" extrusionOk="0">
                  <a:moveTo>
                    <a:pt x="13454" y="1"/>
                  </a:moveTo>
                  <a:cubicBezTo>
                    <a:pt x="6025" y="1"/>
                    <a:pt x="0" y="6025"/>
                    <a:pt x="0" y="13443"/>
                  </a:cubicBezTo>
                  <a:cubicBezTo>
                    <a:pt x="0" y="20873"/>
                    <a:pt x="6025" y="26897"/>
                    <a:pt x="13454" y="26897"/>
                  </a:cubicBezTo>
                  <a:cubicBezTo>
                    <a:pt x="20884" y="26897"/>
                    <a:pt x="26896" y="20873"/>
                    <a:pt x="26896" y="13443"/>
                  </a:cubicBezTo>
                  <a:cubicBezTo>
                    <a:pt x="26896" y="6025"/>
                    <a:pt x="20884" y="1"/>
                    <a:pt x="13454" y="1"/>
                  </a:cubicBezTo>
                  <a:close/>
                </a:path>
              </a:pathLst>
            </a:custGeom>
            <a:solidFill>
              <a:srgbClr val="AFBD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58" name="Google Shape;1558;p43"/>
            <p:cNvSpPr/>
            <p:nvPr/>
          </p:nvSpPr>
          <p:spPr>
            <a:xfrm>
              <a:off x="4855050" y="3616629"/>
              <a:ext cx="486400" cy="486700"/>
            </a:xfrm>
            <a:custGeom>
              <a:avLst/>
              <a:gdLst/>
              <a:ahLst/>
              <a:cxnLst/>
              <a:rect l="l" t="t" r="r" b="b"/>
              <a:pathLst>
                <a:path w="19456" h="19468" extrusionOk="0">
                  <a:moveTo>
                    <a:pt x="9728" y="1"/>
                  </a:moveTo>
                  <a:cubicBezTo>
                    <a:pt x="4347" y="1"/>
                    <a:pt x="1" y="4358"/>
                    <a:pt x="1" y="9728"/>
                  </a:cubicBezTo>
                  <a:cubicBezTo>
                    <a:pt x="1" y="15110"/>
                    <a:pt x="4347" y="19467"/>
                    <a:pt x="9728" y="19467"/>
                  </a:cubicBezTo>
                  <a:cubicBezTo>
                    <a:pt x="15098" y="19467"/>
                    <a:pt x="19456" y="15110"/>
                    <a:pt x="19456" y="9728"/>
                  </a:cubicBezTo>
                  <a:cubicBezTo>
                    <a:pt x="19456" y="4358"/>
                    <a:pt x="15098" y="1"/>
                    <a:pt x="972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46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06</a:t>
              </a:r>
              <a:endParaRPr sz="4600"/>
            </a:p>
          </p:txBody>
        </p:sp>
        <p:sp>
          <p:nvSpPr>
            <p:cNvPr id="1561" name="Google Shape;1561;p43"/>
            <p:cNvSpPr txBox="1"/>
            <p:nvPr/>
          </p:nvSpPr>
          <p:spPr>
            <a:xfrm>
              <a:off x="5586729" y="3541804"/>
              <a:ext cx="2087745" cy="65365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-US" sz="3200" b="1" dirty="0" err="1">
                  <a:solidFill>
                    <a:schemeClr val="bg1">
                      <a:lumMod val="65000"/>
                    </a:schemeClr>
                  </a:solidFill>
                </a:rPr>
                <a:t>Texnologiyalarni</a:t>
              </a:r>
              <a:r>
                <a:rPr lang="en-US" sz="3200" b="1" dirty="0">
                  <a:solidFill>
                    <a:schemeClr val="bg1">
                      <a:lumMod val="65000"/>
                    </a:schemeClr>
                  </a:solidFill>
                </a:rPr>
                <a:t> </a:t>
              </a:r>
              <a:r>
                <a:rPr lang="en-US" sz="3200" b="1" dirty="0" err="1">
                  <a:solidFill>
                    <a:schemeClr val="bg1">
                      <a:lumMod val="65000"/>
                    </a:schemeClr>
                  </a:solidFill>
                </a:rPr>
                <a:t>qo‘llash</a:t>
              </a:r>
              <a:r>
                <a:rPr lang="en-US" sz="3200" b="1" dirty="0">
                  <a:solidFill>
                    <a:schemeClr val="bg1">
                      <a:lumMod val="65000"/>
                    </a:schemeClr>
                  </a:solidFill>
                </a:rPr>
                <a:t> </a:t>
              </a:r>
              <a:r>
                <a:rPr lang="en-US" sz="3200" b="1" dirty="0" err="1">
                  <a:solidFill>
                    <a:schemeClr val="bg1">
                      <a:lumMod val="65000"/>
                    </a:schemeClr>
                  </a:solidFill>
                </a:rPr>
                <a:t>orqali</a:t>
              </a:r>
              <a:r>
                <a:rPr lang="en-US" sz="3200" b="1" dirty="0">
                  <a:solidFill>
                    <a:schemeClr val="bg1">
                      <a:lumMod val="65000"/>
                    </a:schemeClr>
                  </a:solidFill>
                </a:rPr>
                <a:t> </a:t>
              </a:r>
              <a:r>
                <a:rPr lang="en-US" sz="3200" b="1" dirty="0" err="1">
                  <a:solidFill>
                    <a:schemeClr val="bg1">
                      <a:lumMod val="65000"/>
                    </a:schemeClr>
                  </a:solidFill>
                </a:rPr>
                <a:t>mustaqil</a:t>
              </a:r>
              <a:r>
                <a:rPr lang="en-US" sz="3200" b="1" dirty="0">
                  <a:solidFill>
                    <a:schemeClr val="bg1">
                      <a:lumMod val="65000"/>
                    </a:schemeClr>
                  </a:solidFill>
                </a:rPr>
                <a:t> </a:t>
              </a:r>
              <a:r>
                <a:rPr lang="en-US" sz="3200" b="1" dirty="0" err="1">
                  <a:solidFill>
                    <a:schemeClr val="bg1">
                      <a:lumMod val="65000"/>
                    </a:schemeClr>
                  </a:solidFill>
                </a:rPr>
                <a:t>o‘rganishni</a:t>
              </a:r>
              <a:r>
                <a:rPr lang="en-US" sz="3200" b="1" dirty="0">
                  <a:solidFill>
                    <a:schemeClr val="bg1">
                      <a:lumMod val="65000"/>
                    </a:schemeClr>
                  </a:solidFill>
                </a:rPr>
                <a:t> </a:t>
              </a:r>
              <a:r>
                <a:rPr lang="en-US" sz="3200" b="1" dirty="0" err="1">
                  <a:solidFill>
                    <a:schemeClr val="bg1">
                      <a:lumMod val="65000"/>
                    </a:schemeClr>
                  </a:solidFill>
                </a:rPr>
                <a:t>rivojlantirish</a:t>
              </a:r>
              <a:endParaRPr lang="ru-RU" sz="3200" b="1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grpSp>
        <p:nvGrpSpPr>
          <p:cNvPr id="1562" name="Google Shape;1562;p43"/>
          <p:cNvGrpSpPr/>
          <p:nvPr/>
        </p:nvGrpSpPr>
        <p:grpSpPr>
          <a:xfrm>
            <a:off x="9371685" y="2960479"/>
            <a:ext cx="7246265" cy="1841276"/>
            <a:chOff x="4761900" y="1409752"/>
            <a:chExt cx="2912575" cy="876798"/>
          </a:xfrm>
        </p:grpSpPr>
        <p:sp>
          <p:nvSpPr>
            <p:cNvPr id="1563" name="Google Shape;1563;p43"/>
            <p:cNvSpPr/>
            <p:nvPr/>
          </p:nvSpPr>
          <p:spPr>
            <a:xfrm>
              <a:off x="5074425" y="1410489"/>
              <a:ext cx="2600050" cy="670950"/>
            </a:xfrm>
            <a:custGeom>
              <a:avLst/>
              <a:gdLst/>
              <a:ahLst/>
              <a:cxnLst/>
              <a:rect l="l" t="t" r="r" b="b"/>
              <a:pathLst>
                <a:path w="104002" h="26838" extrusionOk="0">
                  <a:moveTo>
                    <a:pt x="1" y="1"/>
                  </a:moveTo>
                  <a:lnTo>
                    <a:pt x="1" y="26837"/>
                  </a:lnTo>
                  <a:lnTo>
                    <a:pt x="90917" y="26837"/>
                  </a:lnTo>
                  <a:cubicBezTo>
                    <a:pt x="98144" y="26837"/>
                    <a:pt x="104002" y="20980"/>
                    <a:pt x="104002" y="13753"/>
                  </a:cubicBezTo>
                  <a:lnTo>
                    <a:pt x="104002" y="11205"/>
                  </a:lnTo>
                  <a:cubicBezTo>
                    <a:pt x="104002" y="5013"/>
                    <a:pt x="98989" y="1"/>
                    <a:pt x="92798" y="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64" name="Google Shape;1564;p43"/>
            <p:cNvSpPr/>
            <p:nvPr/>
          </p:nvSpPr>
          <p:spPr>
            <a:xfrm>
              <a:off x="4932750" y="1969825"/>
              <a:ext cx="331025" cy="316725"/>
            </a:xfrm>
            <a:custGeom>
              <a:avLst/>
              <a:gdLst/>
              <a:ahLst/>
              <a:cxnLst/>
              <a:rect l="l" t="t" r="r" b="b"/>
              <a:pathLst>
                <a:path w="13241" h="12669" extrusionOk="0">
                  <a:moveTo>
                    <a:pt x="0" y="0"/>
                  </a:moveTo>
                  <a:lnTo>
                    <a:pt x="0" y="12669"/>
                  </a:lnTo>
                  <a:lnTo>
                    <a:pt x="6608" y="8359"/>
                  </a:lnTo>
                  <a:lnTo>
                    <a:pt x="13240" y="12669"/>
                  </a:lnTo>
                  <a:lnTo>
                    <a:pt x="13240" y="0"/>
                  </a:lnTo>
                  <a:close/>
                </a:path>
              </a:pathLst>
            </a:custGeom>
            <a:solidFill>
              <a:srgbClr val="E0921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65" name="Google Shape;1565;p43"/>
            <p:cNvSpPr/>
            <p:nvPr/>
          </p:nvSpPr>
          <p:spPr>
            <a:xfrm>
              <a:off x="4761900" y="1409752"/>
              <a:ext cx="672425" cy="672425"/>
            </a:xfrm>
            <a:custGeom>
              <a:avLst/>
              <a:gdLst/>
              <a:ahLst/>
              <a:cxnLst/>
              <a:rect l="l" t="t" r="r" b="b"/>
              <a:pathLst>
                <a:path w="26897" h="26897" extrusionOk="0">
                  <a:moveTo>
                    <a:pt x="13454" y="1"/>
                  </a:moveTo>
                  <a:cubicBezTo>
                    <a:pt x="6025" y="1"/>
                    <a:pt x="0" y="6013"/>
                    <a:pt x="0" y="13443"/>
                  </a:cubicBezTo>
                  <a:cubicBezTo>
                    <a:pt x="0" y="20872"/>
                    <a:pt x="6025" y="26897"/>
                    <a:pt x="13454" y="26897"/>
                  </a:cubicBezTo>
                  <a:cubicBezTo>
                    <a:pt x="20884" y="26897"/>
                    <a:pt x="26896" y="20872"/>
                    <a:pt x="26896" y="13443"/>
                  </a:cubicBezTo>
                  <a:cubicBezTo>
                    <a:pt x="26896" y="6013"/>
                    <a:pt x="20884" y="1"/>
                    <a:pt x="13454" y="1"/>
                  </a:cubicBezTo>
                  <a:close/>
                </a:path>
              </a:pathLst>
            </a:custGeom>
            <a:solidFill>
              <a:srgbClr val="FDD77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66" name="Google Shape;1566;p43"/>
            <p:cNvSpPr/>
            <p:nvPr/>
          </p:nvSpPr>
          <p:spPr>
            <a:xfrm>
              <a:off x="4855050" y="1502764"/>
              <a:ext cx="486400" cy="486400"/>
            </a:xfrm>
            <a:custGeom>
              <a:avLst/>
              <a:gdLst/>
              <a:ahLst/>
              <a:cxnLst/>
              <a:rect l="l" t="t" r="r" b="b"/>
              <a:pathLst>
                <a:path w="19456" h="19456" extrusionOk="0">
                  <a:moveTo>
                    <a:pt x="9728" y="1"/>
                  </a:moveTo>
                  <a:cubicBezTo>
                    <a:pt x="4347" y="1"/>
                    <a:pt x="1" y="4358"/>
                    <a:pt x="1" y="9728"/>
                  </a:cubicBezTo>
                  <a:cubicBezTo>
                    <a:pt x="1" y="15098"/>
                    <a:pt x="4347" y="19455"/>
                    <a:pt x="9728" y="19455"/>
                  </a:cubicBezTo>
                  <a:cubicBezTo>
                    <a:pt x="15098" y="19455"/>
                    <a:pt x="19456" y="15098"/>
                    <a:pt x="19456" y="9728"/>
                  </a:cubicBezTo>
                  <a:cubicBezTo>
                    <a:pt x="19456" y="4358"/>
                    <a:pt x="15098" y="1"/>
                    <a:pt x="9728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46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04</a:t>
              </a:r>
              <a:endParaRPr sz="4600"/>
            </a:p>
          </p:txBody>
        </p:sp>
        <p:sp>
          <p:nvSpPr>
            <p:cNvPr id="1569" name="Google Shape;1569;p43"/>
            <p:cNvSpPr txBox="1"/>
            <p:nvPr/>
          </p:nvSpPr>
          <p:spPr>
            <a:xfrm>
              <a:off x="5586730" y="1427789"/>
              <a:ext cx="1796177" cy="54203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-US" sz="3200" b="1" dirty="0" err="1">
                  <a:solidFill>
                    <a:schemeClr val="accent4"/>
                  </a:solidFill>
                </a:rPr>
                <a:t>Bilim</a:t>
              </a:r>
              <a:r>
                <a:rPr lang="en-US" sz="3200" b="1" dirty="0">
                  <a:solidFill>
                    <a:schemeClr val="accent4"/>
                  </a:solidFill>
                </a:rPr>
                <a:t> </a:t>
              </a:r>
              <a:r>
                <a:rPr lang="en-US" sz="3200" b="1" dirty="0" err="1">
                  <a:solidFill>
                    <a:schemeClr val="accent4"/>
                  </a:solidFill>
                </a:rPr>
                <a:t>olish</a:t>
              </a:r>
              <a:r>
                <a:rPr lang="en-US" sz="3200" b="1" dirty="0">
                  <a:solidFill>
                    <a:schemeClr val="accent4"/>
                  </a:solidFill>
                </a:rPr>
                <a:t> </a:t>
              </a:r>
              <a:r>
                <a:rPr lang="en-US" sz="3200" b="1" dirty="0" err="1">
                  <a:solidFill>
                    <a:schemeClr val="accent4"/>
                  </a:solidFill>
                </a:rPr>
                <a:t>ko‘nikmalarini</a:t>
              </a:r>
              <a:r>
                <a:rPr lang="en-US" sz="3200" b="1" dirty="0">
                  <a:solidFill>
                    <a:schemeClr val="accent4"/>
                  </a:solidFill>
                </a:rPr>
                <a:t> </a:t>
              </a:r>
              <a:r>
                <a:rPr lang="en-US" sz="3200" b="1" dirty="0" err="1">
                  <a:solidFill>
                    <a:schemeClr val="accent4"/>
                  </a:solidFill>
                </a:rPr>
                <a:t>shakllantirish</a:t>
              </a:r>
              <a:endParaRPr lang="ru-RU" sz="3200" b="1" dirty="0">
                <a:solidFill>
                  <a:schemeClr val="accent4"/>
                </a:solidFill>
              </a:endParaRPr>
            </a:p>
          </p:txBody>
        </p:sp>
      </p:grpSp>
      <p:grpSp>
        <p:nvGrpSpPr>
          <p:cNvPr id="1570" name="Google Shape;1570;p43"/>
          <p:cNvGrpSpPr/>
          <p:nvPr/>
        </p:nvGrpSpPr>
        <p:grpSpPr>
          <a:xfrm>
            <a:off x="1720850" y="7399883"/>
            <a:ext cx="6903367" cy="1854292"/>
            <a:chOff x="1469525" y="3523754"/>
            <a:chExt cx="2912575" cy="882996"/>
          </a:xfrm>
        </p:grpSpPr>
        <p:sp>
          <p:nvSpPr>
            <p:cNvPr id="1571" name="Google Shape;1571;p43"/>
            <p:cNvSpPr/>
            <p:nvPr/>
          </p:nvSpPr>
          <p:spPr>
            <a:xfrm>
              <a:off x="1781750" y="3524504"/>
              <a:ext cx="2600350" cy="670950"/>
            </a:xfrm>
            <a:custGeom>
              <a:avLst/>
              <a:gdLst/>
              <a:ahLst/>
              <a:cxnLst/>
              <a:rect l="l" t="t" r="r" b="b"/>
              <a:pathLst>
                <a:path w="104014" h="26838" extrusionOk="0">
                  <a:moveTo>
                    <a:pt x="1" y="1"/>
                  </a:moveTo>
                  <a:lnTo>
                    <a:pt x="1" y="26838"/>
                  </a:lnTo>
                  <a:lnTo>
                    <a:pt x="90929" y="26838"/>
                  </a:lnTo>
                  <a:cubicBezTo>
                    <a:pt x="98156" y="26838"/>
                    <a:pt x="104014" y="20980"/>
                    <a:pt x="104014" y="13753"/>
                  </a:cubicBezTo>
                  <a:lnTo>
                    <a:pt x="104014" y="11205"/>
                  </a:lnTo>
                  <a:cubicBezTo>
                    <a:pt x="104014" y="5013"/>
                    <a:pt x="98989" y="1"/>
                    <a:pt x="92810" y="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72" name="Google Shape;1572;p43"/>
            <p:cNvSpPr/>
            <p:nvPr/>
          </p:nvSpPr>
          <p:spPr>
            <a:xfrm>
              <a:off x="1640075" y="4090025"/>
              <a:ext cx="331025" cy="316725"/>
            </a:xfrm>
            <a:custGeom>
              <a:avLst/>
              <a:gdLst/>
              <a:ahLst/>
              <a:cxnLst/>
              <a:rect l="l" t="t" r="r" b="b"/>
              <a:pathLst>
                <a:path w="13241" h="12669" extrusionOk="0">
                  <a:moveTo>
                    <a:pt x="1" y="0"/>
                  </a:moveTo>
                  <a:lnTo>
                    <a:pt x="1" y="12669"/>
                  </a:lnTo>
                  <a:lnTo>
                    <a:pt x="6620" y="8359"/>
                  </a:lnTo>
                  <a:lnTo>
                    <a:pt x="13240" y="12669"/>
                  </a:lnTo>
                  <a:lnTo>
                    <a:pt x="13240" y="0"/>
                  </a:lnTo>
                  <a:close/>
                </a:path>
              </a:pathLst>
            </a:custGeom>
            <a:solidFill>
              <a:srgbClr val="C628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73" name="Google Shape;1573;p43"/>
            <p:cNvSpPr/>
            <p:nvPr/>
          </p:nvSpPr>
          <p:spPr>
            <a:xfrm>
              <a:off x="1469525" y="3523754"/>
              <a:ext cx="672425" cy="672450"/>
            </a:xfrm>
            <a:custGeom>
              <a:avLst/>
              <a:gdLst/>
              <a:ahLst/>
              <a:cxnLst/>
              <a:rect l="l" t="t" r="r" b="b"/>
              <a:pathLst>
                <a:path w="26897" h="26898" extrusionOk="0">
                  <a:moveTo>
                    <a:pt x="13442" y="1"/>
                  </a:moveTo>
                  <a:cubicBezTo>
                    <a:pt x="6013" y="1"/>
                    <a:pt x="0" y="6025"/>
                    <a:pt x="0" y="13443"/>
                  </a:cubicBezTo>
                  <a:cubicBezTo>
                    <a:pt x="0" y="20873"/>
                    <a:pt x="6013" y="26897"/>
                    <a:pt x="13442" y="26897"/>
                  </a:cubicBezTo>
                  <a:cubicBezTo>
                    <a:pt x="20872" y="26897"/>
                    <a:pt x="26896" y="20873"/>
                    <a:pt x="26896" y="13443"/>
                  </a:cubicBezTo>
                  <a:cubicBezTo>
                    <a:pt x="26896" y="6025"/>
                    <a:pt x="20872" y="1"/>
                    <a:pt x="13442" y="1"/>
                  </a:cubicBezTo>
                  <a:close/>
                </a:path>
              </a:pathLst>
            </a:custGeom>
            <a:solidFill>
              <a:srgbClr val="F4898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74" name="Google Shape;1574;p43"/>
            <p:cNvSpPr/>
            <p:nvPr/>
          </p:nvSpPr>
          <p:spPr>
            <a:xfrm>
              <a:off x="1562375" y="3616629"/>
              <a:ext cx="486400" cy="486700"/>
            </a:xfrm>
            <a:custGeom>
              <a:avLst/>
              <a:gdLst/>
              <a:ahLst/>
              <a:cxnLst/>
              <a:rect l="l" t="t" r="r" b="b"/>
              <a:pathLst>
                <a:path w="19456" h="19468" extrusionOk="0">
                  <a:moveTo>
                    <a:pt x="9728" y="1"/>
                  </a:moveTo>
                  <a:cubicBezTo>
                    <a:pt x="4359" y="1"/>
                    <a:pt x="1" y="4358"/>
                    <a:pt x="1" y="9728"/>
                  </a:cubicBezTo>
                  <a:cubicBezTo>
                    <a:pt x="1" y="15110"/>
                    <a:pt x="4359" y="19467"/>
                    <a:pt x="9728" y="19467"/>
                  </a:cubicBezTo>
                  <a:cubicBezTo>
                    <a:pt x="15098" y="19467"/>
                    <a:pt x="19456" y="15110"/>
                    <a:pt x="19456" y="9728"/>
                  </a:cubicBezTo>
                  <a:cubicBezTo>
                    <a:pt x="19456" y="4358"/>
                    <a:pt x="15098" y="1"/>
                    <a:pt x="972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46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03</a:t>
              </a:r>
              <a:endParaRPr sz="4600" dirty="0"/>
            </a:p>
          </p:txBody>
        </p:sp>
        <p:sp>
          <p:nvSpPr>
            <p:cNvPr id="1577" name="Google Shape;1577;p43"/>
            <p:cNvSpPr txBox="1"/>
            <p:nvPr/>
          </p:nvSpPr>
          <p:spPr>
            <a:xfrm>
              <a:off x="2294359" y="3541804"/>
              <a:ext cx="1956078" cy="654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-US" sz="3200" b="1" dirty="0" err="1">
                  <a:solidFill>
                    <a:srgbClr val="FF8B8B"/>
                  </a:solidFill>
                </a:rPr>
                <a:t>Geografik</a:t>
              </a:r>
              <a:r>
                <a:rPr lang="en-US" sz="3200" b="1" dirty="0">
                  <a:solidFill>
                    <a:srgbClr val="FF8B8B"/>
                  </a:solidFill>
                </a:rPr>
                <a:t> </a:t>
              </a:r>
              <a:r>
                <a:rPr lang="en-US" sz="3200" b="1" dirty="0" err="1">
                  <a:solidFill>
                    <a:srgbClr val="FF8B8B"/>
                  </a:solidFill>
                </a:rPr>
                <a:t>muammolarni</a:t>
              </a:r>
              <a:r>
                <a:rPr lang="en-US" sz="3200" b="1" dirty="0">
                  <a:solidFill>
                    <a:srgbClr val="FF8B8B"/>
                  </a:solidFill>
                </a:rPr>
                <a:t> </a:t>
              </a:r>
              <a:r>
                <a:rPr lang="en-US" sz="3200" b="1" dirty="0" err="1">
                  <a:solidFill>
                    <a:srgbClr val="FF8B8B"/>
                  </a:solidFill>
                </a:rPr>
                <a:t>tahlil</a:t>
              </a:r>
              <a:r>
                <a:rPr lang="en-US" sz="3200" b="1" dirty="0">
                  <a:solidFill>
                    <a:srgbClr val="FF8B8B"/>
                  </a:solidFill>
                </a:rPr>
                <a:t> </a:t>
              </a:r>
              <a:r>
                <a:rPr lang="en-US" sz="3200" b="1" dirty="0" err="1">
                  <a:solidFill>
                    <a:srgbClr val="FF8B8B"/>
                  </a:solidFill>
                </a:rPr>
                <a:t>qilish</a:t>
              </a:r>
              <a:endParaRPr lang="ru-RU" sz="3200" dirty="0">
                <a:solidFill>
                  <a:srgbClr val="FF8B8B"/>
                </a:solidFill>
              </a:endParaRPr>
            </a:p>
          </p:txBody>
        </p:sp>
      </p:grpSp>
      <p:grpSp>
        <p:nvGrpSpPr>
          <p:cNvPr id="1578" name="Google Shape;1578;p43"/>
          <p:cNvGrpSpPr/>
          <p:nvPr/>
        </p:nvGrpSpPr>
        <p:grpSpPr>
          <a:xfrm>
            <a:off x="1720850" y="5179860"/>
            <a:ext cx="6903367" cy="1848420"/>
            <a:chOff x="1469525" y="2466600"/>
            <a:chExt cx="2912575" cy="880200"/>
          </a:xfrm>
        </p:grpSpPr>
        <p:sp>
          <p:nvSpPr>
            <p:cNvPr id="1579" name="Google Shape;1579;p43"/>
            <p:cNvSpPr/>
            <p:nvPr/>
          </p:nvSpPr>
          <p:spPr>
            <a:xfrm>
              <a:off x="1781750" y="2467350"/>
              <a:ext cx="2600350" cy="670950"/>
            </a:xfrm>
            <a:custGeom>
              <a:avLst/>
              <a:gdLst/>
              <a:ahLst/>
              <a:cxnLst/>
              <a:rect l="l" t="t" r="r" b="b"/>
              <a:pathLst>
                <a:path w="104014" h="26838" extrusionOk="0">
                  <a:moveTo>
                    <a:pt x="1" y="1"/>
                  </a:moveTo>
                  <a:lnTo>
                    <a:pt x="1" y="26838"/>
                  </a:lnTo>
                  <a:lnTo>
                    <a:pt x="90929" y="26838"/>
                  </a:lnTo>
                  <a:cubicBezTo>
                    <a:pt x="98156" y="26838"/>
                    <a:pt x="104014" y="20980"/>
                    <a:pt x="104014" y="13753"/>
                  </a:cubicBezTo>
                  <a:lnTo>
                    <a:pt x="104014" y="11217"/>
                  </a:lnTo>
                  <a:cubicBezTo>
                    <a:pt x="104014" y="5025"/>
                    <a:pt x="98989" y="1"/>
                    <a:pt x="92810" y="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80" name="Google Shape;1580;p43"/>
            <p:cNvSpPr/>
            <p:nvPr/>
          </p:nvSpPr>
          <p:spPr>
            <a:xfrm>
              <a:off x="1640075" y="3029775"/>
              <a:ext cx="331025" cy="317025"/>
            </a:xfrm>
            <a:custGeom>
              <a:avLst/>
              <a:gdLst/>
              <a:ahLst/>
              <a:cxnLst/>
              <a:rect l="l" t="t" r="r" b="b"/>
              <a:pathLst>
                <a:path w="13241" h="12681" extrusionOk="0">
                  <a:moveTo>
                    <a:pt x="1" y="0"/>
                  </a:moveTo>
                  <a:lnTo>
                    <a:pt x="1" y="12681"/>
                  </a:lnTo>
                  <a:lnTo>
                    <a:pt x="6620" y="8371"/>
                  </a:lnTo>
                  <a:lnTo>
                    <a:pt x="13240" y="12681"/>
                  </a:lnTo>
                  <a:lnTo>
                    <a:pt x="13240" y="0"/>
                  </a:lnTo>
                  <a:close/>
                </a:path>
              </a:pathLst>
            </a:custGeom>
            <a:solidFill>
              <a:srgbClr val="2FC9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81" name="Google Shape;1581;p43"/>
            <p:cNvSpPr/>
            <p:nvPr/>
          </p:nvSpPr>
          <p:spPr>
            <a:xfrm>
              <a:off x="1469525" y="2466600"/>
              <a:ext cx="672425" cy="672450"/>
            </a:xfrm>
            <a:custGeom>
              <a:avLst/>
              <a:gdLst/>
              <a:ahLst/>
              <a:cxnLst/>
              <a:rect l="l" t="t" r="r" b="b"/>
              <a:pathLst>
                <a:path w="26897" h="26898" extrusionOk="0">
                  <a:moveTo>
                    <a:pt x="13442" y="1"/>
                  </a:moveTo>
                  <a:cubicBezTo>
                    <a:pt x="6013" y="1"/>
                    <a:pt x="0" y="6025"/>
                    <a:pt x="0" y="13455"/>
                  </a:cubicBezTo>
                  <a:cubicBezTo>
                    <a:pt x="0" y="20884"/>
                    <a:pt x="6013" y="26897"/>
                    <a:pt x="13442" y="26897"/>
                  </a:cubicBezTo>
                  <a:cubicBezTo>
                    <a:pt x="20872" y="26897"/>
                    <a:pt x="26896" y="20884"/>
                    <a:pt x="26896" y="13455"/>
                  </a:cubicBezTo>
                  <a:cubicBezTo>
                    <a:pt x="26896" y="6025"/>
                    <a:pt x="20872" y="1"/>
                    <a:pt x="13442" y="1"/>
                  </a:cubicBezTo>
                  <a:close/>
                </a:path>
              </a:pathLst>
            </a:custGeom>
            <a:solidFill>
              <a:srgbClr val="A5F1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82" name="Google Shape;1582;p43"/>
            <p:cNvSpPr/>
            <p:nvPr/>
          </p:nvSpPr>
          <p:spPr>
            <a:xfrm>
              <a:off x="1562375" y="2559625"/>
              <a:ext cx="486400" cy="486400"/>
            </a:xfrm>
            <a:custGeom>
              <a:avLst/>
              <a:gdLst/>
              <a:ahLst/>
              <a:cxnLst/>
              <a:rect l="l" t="t" r="r" b="b"/>
              <a:pathLst>
                <a:path w="19456" h="19456" extrusionOk="0">
                  <a:moveTo>
                    <a:pt x="9728" y="1"/>
                  </a:moveTo>
                  <a:cubicBezTo>
                    <a:pt x="4359" y="1"/>
                    <a:pt x="1" y="4346"/>
                    <a:pt x="1" y="9728"/>
                  </a:cubicBezTo>
                  <a:cubicBezTo>
                    <a:pt x="1" y="15098"/>
                    <a:pt x="4359" y="19455"/>
                    <a:pt x="9728" y="19455"/>
                  </a:cubicBezTo>
                  <a:cubicBezTo>
                    <a:pt x="15098" y="19455"/>
                    <a:pt x="19456" y="15098"/>
                    <a:pt x="19456" y="9728"/>
                  </a:cubicBezTo>
                  <a:cubicBezTo>
                    <a:pt x="19456" y="4346"/>
                    <a:pt x="15098" y="1"/>
                    <a:pt x="972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46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02</a:t>
              </a:r>
              <a:endParaRPr sz="4600"/>
            </a:p>
          </p:txBody>
        </p:sp>
        <p:sp>
          <p:nvSpPr>
            <p:cNvPr id="1585" name="Google Shape;1585;p43"/>
            <p:cNvSpPr txBox="1"/>
            <p:nvPr/>
          </p:nvSpPr>
          <p:spPr>
            <a:xfrm>
              <a:off x="2297039" y="2619975"/>
              <a:ext cx="1796177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-US" sz="3200" b="1" dirty="0" err="1">
                  <a:solidFill>
                    <a:schemeClr val="accent6"/>
                  </a:solidFill>
                </a:rPr>
                <a:t>Muammoli</a:t>
              </a:r>
              <a:r>
                <a:rPr lang="en-US" sz="3200" b="1" dirty="0">
                  <a:solidFill>
                    <a:schemeClr val="accent6"/>
                  </a:solidFill>
                </a:rPr>
                <a:t> </a:t>
              </a:r>
              <a:r>
                <a:rPr lang="en-US" sz="3200" b="1" dirty="0" err="1">
                  <a:solidFill>
                    <a:schemeClr val="accent6"/>
                  </a:solidFill>
                </a:rPr>
                <a:t>savollar</a:t>
              </a:r>
              <a:r>
                <a:rPr lang="en-US" sz="3200" b="1" dirty="0">
                  <a:solidFill>
                    <a:schemeClr val="accent6"/>
                  </a:solidFill>
                </a:rPr>
                <a:t> </a:t>
              </a:r>
              <a:r>
                <a:rPr lang="en-US" sz="3200" b="1" dirty="0" err="1">
                  <a:solidFill>
                    <a:schemeClr val="accent6"/>
                  </a:solidFill>
                </a:rPr>
                <a:t>va</a:t>
              </a:r>
              <a:r>
                <a:rPr lang="en-US" sz="3200" b="1" dirty="0">
                  <a:solidFill>
                    <a:schemeClr val="accent6"/>
                  </a:solidFill>
                </a:rPr>
                <a:t> </a:t>
              </a:r>
              <a:r>
                <a:rPr lang="en-US" sz="3200" b="1" dirty="0" err="1">
                  <a:solidFill>
                    <a:schemeClr val="accent6"/>
                  </a:solidFill>
                </a:rPr>
                <a:t>topshiriqlar</a:t>
              </a:r>
              <a:endParaRPr lang="ru-RU" sz="3200" dirty="0">
                <a:solidFill>
                  <a:schemeClr val="accent6"/>
                </a:solidFill>
              </a:endParaRPr>
            </a:p>
          </p:txBody>
        </p:sp>
      </p:grpSp>
      <p:pic>
        <p:nvPicPr>
          <p:cNvPr id="51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2" name="Рисунок 51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53" name="Рисунок 52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8323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7" name="Google Shape;1397;p40"/>
          <p:cNvSpPr txBox="1">
            <a:spLocks noGrp="1"/>
          </p:cNvSpPr>
          <p:nvPr>
            <p:ph type="title"/>
          </p:nvPr>
        </p:nvSpPr>
        <p:spPr>
          <a:xfrm>
            <a:off x="539750" y="2939422"/>
            <a:ext cx="5943600" cy="6462285"/>
          </a:xfrm>
          <a:prstGeom prst="rect">
            <a:avLst/>
          </a:prstGeom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spcBef>
                <a:spcPts val="0"/>
              </a:spcBef>
            </a:pPr>
            <a:r>
              <a:rPr lang="en-US" sz="4000" b="1" dirty="0" err="1"/>
              <a:t>Geografiya</a:t>
            </a:r>
            <a:r>
              <a:rPr lang="en-US" sz="4000" b="1" dirty="0"/>
              <a:t> </a:t>
            </a:r>
            <a:r>
              <a:rPr lang="en-US" sz="4000" b="1" dirty="0" err="1"/>
              <a:t>fanida</a:t>
            </a:r>
            <a:r>
              <a:rPr lang="en-US" sz="4000" b="1" dirty="0"/>
              <a:t> </a:t>
            </a:r>
            <a:r>
              <a:rPr lang="en-US" sz="4000" b="1" dirty="0" err="1"/>
              <a:t>mustaqil</a:t>
            </a:r>
            <a:r>
              <a:rPr lang="en-US" sz="4000" b="1" dirty="0"/>
              <a:t> </a:t>
            </a:r>
            <a:r>
              <a:rPr lang="en-US" sz="4000" b="1" dirty="0" err="1"/>
              <a:t>ta’limni</a:t>
            </a:r>
            <a:r>
              <a:rPr lang="en-US" sz="4000" b="1" dirty="0"/>
              <a:t> </a:t>
            </a:r>
            <a:r>
              <a:rPr lang="en-US" sz="4000" b="1" dirty="0" err="1"/>
              <a:t>tashkil</a:t>
            </a:r>
            <a:r>
              <a:rPr lang="en-US" sz="4000" b="1" dirty="0"/>
              <a:t> </a:t>
            </a:r>
            <a:r>
              <a:rPr lang="en-US" sz="4000" b="1" dirty="0" err="1"/>
              <a:t>etishning</a:t>
            </a:r>
            <a:r>
              <a:rPr lang="en-US" sz="4000" b="1" dirty="0"/>
              <a:t> </a:t>
            </a:r>
            <a:r>
              <a:rPr lang="en-US" sz="4000" b="1" dirty="0" err="1"/>
              <a:t>asosiy</a:t>
            </a:r>
            <a:r>
              <a:rPr lang="en-US" sz="4000" b="1" dirty="0"/>
              <a:t> </a:t>
            </a:r>
            <a:r>
              <a:rPr lang="en-US" sz="4000" b="1" dirty="0" err="1"/>
              <a:t>yo‘nalishlari</a:t>
            </a:r>
            <a:endParaRPr sz="4000" b="1" dirty="0">
              <a:latin typeface="+mn-lt"/>
            </a:endParaRPr>
          </a:p>
        </p:txBody>
      </p:sp>
      <p:grpSp>
        <p:nvGrpSpPr>
          <p:cNvPr id="1398" name="Google Shape;1398;p40"/>
          <p:cNvGrpSpPr/>
          <p:nvPr/>
        </p:nvGrpSpPr>
        <p:grpSpPr>
          <a:xfrm>
            <a:off x="6596578" y="1417704"/>
            <a:ext cx="8755486" cy="1914623"/>
            <a:chOff x="3351825" y="563600"/>
            <a:chExt cx="4448800" cy="911725"/>
          </a:xfrm>
        </p:grpSpPr>
        <p:sp>
          <p:nvSpPr>
            <p:cNvPr id="1399" name="Google Shape;1399;p40"/>
            <p:cNvSpPr/>
            <p:nvPr/>
          </p:nvSpPr>
          <p:spPr>
            <a:xfrm>
              <a:off x="3351825" y="699025"/>
              <a:ext cx="957900" cy="640875"/>
            </a:xfrm>
            <a:custGeom>
              <a:avLst/>
              <a:gdLst/>
              <a:ahLst/>
              <a:cxnLst/>
              <a:rect l="l" t="t" r="r" b="b"/>
              <a:pathLst>
                <a:path w="38316" h="25635" extrusionOk="0">
                  <a:moveTo>
                    <a:pt x="12824" y="0"/>
                  </a:moveTo>
                  <a:cubicBezTo>
                    <a:pt x="5775" y="0"/>
                    <a:pt x="1" y="5763"/>
                    <a:pt x="1" y="12823"/>
                  </a:cubicBezTo>
                  <a:cubicBezTo>
                    <a:pt x="1" y="19872"/>
                    <a:pt x="5775" y="25635"/>
                    <a:pt x="12824" y="25635"/>
                  </a:cubicBezTo>
                  <a:lnTo>
                    <a:pt x="30921" y="25635"/>
                  </a:lnTo>
                  <a:lnTo>
                    <a:pt x="38315" y="12823"/>
                  </a:lnTo>
                  <a:lnTo>
                    <a:pt x="30921" y="0"/>
                  </a:lnTo>
                  <a:close/>
                </a:path>
              </a:pathLst>
            </a:custGeom>
            <a:solidFill>
              <a:srgbClr val="C6282F"/>
            </a:solidFill>
            <a:ln>
              <a:noFill/>
            </a:ln>
          </p:spPr>
          <p:txBody>
            <a:bodyPr spcFirstLastPara="1" wrap="square" lIns="274300" tIns="91425" rIns="91425" bIns="91425" anchor="ctr" anchorCtr="0">
              <a:noAutofit/>
            </a:bodyPr>
            <a:lstStyle/>
            <a:p>
              <a:pPr>
                <a:buClr>
                  <a:schemeClr val="dk1"/>
                </a:buClr>
                <a:buSzPts val="1100"/>
              </a:pPr>
              <a:r>
                <a:rPr lang="en" sz="5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01</a:t>
              </a:r>
              <a:endParaRPr sz="5000"/>
            </a:p>
          </p:txBody>
        </p:sp>
        <p:sp>
          <p:nvSpPr>
            <p:cNvPr id="1400" name="Google Shape;1400;p40"/>
            <p:cNvSpPr/>
            <p:nvPr/>
          </p:nvSpPr>
          <p:spPr>
            <a:xfrm>
              <a:off x="4082575" y="647825"/>
              <a:ext cx="3718050" cy="743275"/>
            </a:xfrm>
            <a:custGeom>
              <a:avLst/>
              <a:gdLst/>
              <a:ahLst/>
              <a:cxnLst/>
              <a:rect l="l" t="t" r="r" b="b"/>
              <a:pathLst>
                <a:path w="148722" h="29731" extrusionOk="0">
                  <a:moveTo>
                    <a:pt x="6656" y="1"/>
                  </a:moveTo>
                  <a:lnTo>
                    <a:pt x="2179" y="6430"/>
                  </a:lnTo>
                  <a:lnTo>
                    <a:pt x="1" y="14871"/>
                  </a:lnTo>
                  <a:lnTo>
                    <a:pt x="2858" y="24015"/>
                  </a:lnTo>
                  <a:lnTo>
                    <a:pt x="6656" y="29730"/>
                  </a:lnTo>
                  <a:lnTo>
                    <a:pt x="143495" y="29730"/>
                  </a:lnTo>
                  <a:cubicBezTo>
                    <a:pt x="146388" y="29730"/>
                    <a:pt x="148722" y="27397"/>
                    <a:pt x="148722" y="24516"/>
                  </a:cubicBezTo>
                  <a:lnTo>
                    <a:pt x="148722" y="5227"/>
                  </a:lnTo>
                  <a:cubicBezTo>
                    <a:pt x="148722" y="2334"/>
                    <a:pt x="146388" y="1"/>
                    <a:pt x="143495" y="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01" name="Google Shape;1401;p40"/>
            <p:cNvSpPr/>
            <p:nvPr/>
          </p:nvSpPr>
          <p:spPr>
            <a:xfrm>
              <a:off x="4035850" y="563600"/>
              <a:ext cx="295900" cy="911725"/>
            </a:xfrm>
            <a:custGeom>
              <a:avLst/>
              <a:gdLst/>
              <a:ahLst/>
              <a:cxnLst/>
              <a:rect l="l" t="t" r="r" b="b"/>
              <a:pathLst>
                <a:path w="11836" h="36469" extrusionOk="0">
                  <a:moveTo>
                    <a:pt x="8525" y="0"/>
                  </a:moveTo>
                  <a:lnTo>
                    <a:pt x="3251" y="9144"/>
                  </a:lnTo>
                  <a:cubicBezTo>
                    <a:pt x="0" y="14764"/>
                    <a:pt x="0" y="21705"/>
                    <a:pt x="3251" y="27337"/>
                  </a:cubicBezTo>
                  <a:lnTo>
                    <a:pt x="8525" y="36469"/>
                  </a:lnTo>
                  <a:lnTo>
                    <a:pt x="11835" y="36469"/>
                  </a:lnTo>
                  <a:lnTo>
                    <a:pt x="6561" y="27337"/>
                  </a:lnTo>
                  <a:cubicBezTo>
                    <a:pt x="3310" y="21705"/>
                    <a:pt x="3310" y="14764"/>
                    <a:pt x="6561" y="9144"/>
                  </a:cubicBezTo>
                  <a:lnTo>
                    <a:pt x="11835" y="0"/>
                  </a:lnTo>
                  <a:close/>
                </a:path>
              </a:pathLst>
            </a:custGeom>
            <a:solidFill>
              <a:srgbClr val="EC3A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02" name="Google Shape;1402;p40"/>
            <p:cNvSpPr/>
            <p:nvPr/>
          </p:nvSpPr>
          <p:spPr>
            <a:xfrm>
              <a:off x="7705650" y="652900"/>
              <a:ext cx="94975" cy="733150"/>
            </a:xfrm>
            <a:custGeom>
              <a:avLst/>
              <a:gdLst/>
              <a:ahLst/>
              <a:cxnLst/>
              <a:rect l="l" t="t" r="r" b="b"/>
              <a:pathLst>
                <a:path w="3799" h="29326" extrusionOk="0">
                  <a:moveTo>
                    <a:pt x="0" y="0"/>
                  </a:moveTo>
                  <a:lnTo>
                    <a:pt x="0" y="29325"/>
                  </a:lnTo>
                  <a:cubicBezTo>
                    <a:pt x="2191" y="28706"/>
                    <a:pt x="3799" y="26706"/>
                    <a:pt x="3799" y="24313"/>
                  </a:cubicBezTo>
                  <a:lnTo>
                    <a:pt x="3799" y="5024"/>
                  </a:lnTo>
                  <a:cubicBezTo>
                    <a:pt x="3799" y="2631"/>
                    <a:pt x="2191" y="619"/>
                    <a:pt x="0" y="0"/>
                  </a:cubicBezTo>
                  <a:close/>
                </a:path>
              </a:pathLst>
            </a:custGeom>
            <a:solidFill>
              <a:srgbClr val="EC3A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04" name="Google Shape;1404;p40"/>
            <p:cNvSpPr txBox="1"/>
            <p:nvPr/>
          </p:nvSpPr>
          <p:spPr>
            <a:xfrm>
              <a:off x="4407953" y="884150"/>
              <a:ext cx="2727900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-US" sz="3600" b="1" dirty="0" err="1"/>
                <a:t>Muammoli</a:t>
              </a:r>
              <a:r>
                <a:rPr lang="en-US" sz="3600" b="1" dirty="0"/>
                <a:t> </a:t>
              </a:r>
              <a:r>
                <a:rPr lang="en-US" sz="3600" b="1" dirty="0" err="1"/>
                <a:t>topshiriqlar</a:t>
              </a:r>
              <a:r>
                <a:rPr lang="en-US" sz="3600" b="1" dirty="0"/>
                <a:t> </a:t>
              </a:r>
              <a:r>
                <a:rPr lang="en-US" sz="3600" b="1" dirty="0" err="1"/>
                <a:t>va</a:t>
              </a:r>
              <a:r>
                <a:rPr lang="en-US" sz="3600" b="1" dirty="0"/>
                <a:t> </a:t>
              </a:r>
              <a:r>
                <a:rPr lang="en-US" sz="3600" b="1" dirty="0" err="1"/>
                <a:t>savollar</a:t>
              </a:r>
              <a:endParaRPr lang="ru-RU" sz="3600" dirty="0"/>
            </a:p>
          </p:txBody>
        </p:sp>
      </p:grpSp>
      <p:grpSp>
        <p:nvGrpSpPr>
          <p:cNvPr id="1405" name="Google Shape;1405;p40"/>
          <p:cNvGrpSpPr/>
          <p:nvPr/>
        </p:nvGrpSpPr>
        <p:grpSpPr>
          <a:xfrm>
            <a:off x="14170702" y="1784693"/>
            <a:ext cx="667877" cy="712431"/>
            <a:chOff x="6235250" y="2620775"/>
            <a:chExt cx="481975" cy="481825"/>
          </a:xfrm>
        </p:grpSpPr>
        <p:sp>
          <p:nvSpPr>
            <p:cNvPr id="1406" name="Google Shape;1406;p40"/>
            <p:cNvSpPr/>
            <p:nvPr/>
          </p:nvSpPr>
          <p:spPr>
            <a:xfrm>
              <a:off x="6405675" y="2620775"/>
              <a:ext cx="28275" cy="56475"/>
            </a:xfrm>
            <a:custGeom>
              <a:avLst/>
              <a:gdLst/>
              <a:ahLst/>
              <a:cxnLst/>
              <a:rect l="l" t="t" r="r" b="b"/>
              <a:pathLst>
                <a:path w="1131" h="2259" extrusionOk="0">
                  <a:moveTo>
                    <a:pt x="567" y="0"/>
                  </a:moveTo>
                  <a:cubicBezTo>
                    <a:pt x="254" y="0"/>
                    <a:pt x="1" y="253"/>
                    <a:pt x="1" y="566"/>
                  </a:cubicBezTo>
                  <a:lnTo>
                    <a:pt x="1" y="1695"/>
                  </a:lnTo>
                  <a:cubicBezTo>
                    <a:pt x="1" y="2006"/>
                    <a:pt x="254" y="2259"/>
                    <a:pt x="567" y="2259"/>
                  </a:cubicBezTo>
                  <a:cubicBezTo>
                    <a:pt x="877" y="2259"/>
                    <a:pt x="1130" y="2006"/>
                    <a:pt x="1130" y="1695"/>
                  </a:cubicBezTo>
                  <a:lnTo>
                    <a:pt x="1130" y="566"/>
                  </a:lnTo>
                  <a:cubicBezTo>
                    <a:pt x="1130" y="253"/>
                    <a:pt x="877" y="0"/>
                    <a:pt x="567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1407" name="Google Shape;1407;p40"/>
            <p:cNvSpPr/>
            <p:nvPr/>
          </p:nvSpPr>
          <p:spPr>
            <a:xfrm>
              <a:off x="6518600" y="2620775"/>
              <a:ext cx="28250" cy="56475"/>
            </a:xfrm>
            <a:custGeom>
              <a:avLst/>
              <a:gdLst/>
              <a:ahLst/>
              <a:cxnLst/>
              <a:rect l="l" t="t" r="r" b="b"/>
              <a:pathLst>
                <a:path w="1130" h="2259" extrusionOk="0">
                  <a:moveTo>
                    <a:pt x="567" y="0"/>
                  </a:moveTo>
                  <a:cubicBezTo>
                    <a:pt x="254" y="0"/>
                    <a:pt x="1" y="253"/>
                    <a:pt x="1" y="566"/>
                  </a:cubicBezTo>
                  <a:lnTo>
                    <a:pt x="1" y="1695"/>
                  </a:lnTo>
                  <a:cubicBezTo>
                    <a:pt x="1" y="2006"/>
                    <a:pt x="254" y="2259"/>
                    <a:pt x="567" y="2259"/>
                  </a:cubicBezTo>
                  <a:cubicBezTo>
                    <a:pt x="877" y="2259"/>
                    <a:pt x="1130" y="2006"/>
                    <a:pt x="1130" y="1695"/>
                  </a:cubicBezTo>
                  <a:lnTo>
                    <a:pt x="1130" y="566"/>
                  </a:lnTo>
                  <a:cubicBezTo>
                    <a:pt x="1130" y="253"/>
                    <a:pt x="877" y="0"/>
                    <a:pt x="567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1408" name="Google Shape;1408;p40"/>
            <p:cNvSpPr/>
            <p:nvPr/>
          </p:nvSpPr>
          <p:spPr>
            <a:xfrm>
              <a:off x="6603300" y="2649000"/>
              <a:ext cx="28250" cy="56475"/>
            </a:xfrm>
            <a:custGeom>
              <a:avLst/>
              <a:gdLst/>
              <a:ahLst/>
              <a:cxnLst/>
              <a:rect l="l" t="t" r="r" b="b"/>
              <a:pathLst>
                <a:path w="1130" h="2259" extrusionOk="0">
                  <a:moveTo>
                    <a:pt x="567" y="0"/>
                  </a:moveTo>
                  <a:cubicBezTo>
                    <a:pt x="253" y="0"/>
                    <a:pt x="0" y="253"/>
                    <a:pt x="0" y="566"/>
                  </a:cubicBezTo>
                  <a:lnTo>
                    <a:pt x="0" y="1696"/>
                  </a:lnTo>
                  <a:cubicBezTo>
                    <a:pt x="0" y="2006"/>
                    <a:pt x="253" y="2259"/>
                    <a:pt x="567" y="2259"/>
                  </a:cubicBezTo>
                  <a:cubicBezTo>
                    <a:pt x="877" y="2259"/>
                    <a:pt x="1130" y="2006"/>
                    <a:pt x="1130" y="1696"/>
                  </a:cubicBezTo>
                  <a:lnTo>
                    <a:pt x="1130" y="566"/>
                  </a:lnTo>
                  <a:cubicBezTo>
                    <a:pt x="1130" y="253"/>
                    <a:pt x="877" y="0"/>
                    <a:pt x="567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1409" name="Google Shape;1409;p40"/>
            <p:cNvSpPr/>
            <p:nvPr/>
          </p:nvSpPr>
          <p:spPr>
            <a:xfrm>
              <a:off x="6321000" y="2649000"/>
              <a:ext cx="28250" cy="56475"/>
            </a:xfrm>
            <a:custGeom>
              <a:avLst/>
              <a:gdLst/>
              <a:ahLst/>
              <a:cxnLst/>
              <a:rect l="l" t="t" r="r" b="b"/>
              <a:pathLst>
                <a:path w="1130" h="2259" extrusionOk="0">
                  <a:moveTo>
                    <a:pt x="566" y="0"/>
                  </a:moveTo>
                  <a:cubicBezTo>
                    <a:pt x="253" y="0"/>
                    <a:pt x="0" y="253"/>
                    <a:pt x="0" y="566"/>
                  </a:cubicBezTo>
                  <a:lnTo>
                    <a:pt x="0" y="1696"/>
                  </a:lnTo>
                  <a:cubicBezTo>
                    <a:pt x="0" y="2006"/>
                    <a:pt x="253" y="2259"/>
                    <a:pt x="566" y="2259"/>
                  </a:cubicBezTo>
                  <a:cubicBezTo>
                    <a:pt x="876" y="2259"/>
                    <a:pt x="1129" y="2006"/>
                    <a:pt x="1129" y="1696"/>
                  </a:cubicBezTo>
                  <a:lnTo>
                    <a:pt x="1129" y="566"/>
                  </a:lnTo>
                  <a:cubicBezTo>
                    <a:pt x="1129" y="253"/>
                    <a:pt x="876" y="0"/>
                    <a:pt x="566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1410" name="Google Shape;1410;p40"/>
            <p:cNvSpPr/>
            <p:nvPr/>
          </p:nvSpPr>
          <p:spPr>
            <a:xfrm>
              <a:off x="6235250" y="2677225"/>
              <a:ext cx="481975" cy="425375"/>
            </a:xfrm>
            <a:custGeom>
              <a:avLst/>
              <a:gdLst/>
              <a:ahLst/>
              <a:cxnLst/>
              <a:rect l="l" t="t" r="r" b="b"/>
              <a:pathLst>
                <a:path w="19279" h="17015" extrusionOk="0">
                  <a:moveTo>
                    <a:pt x="9639" y="1"/>
                  </a:moveTo>
                  <a:cubicBezTo>
                    <a:pt x="9326" y="1"/>
                    <a:pt x="9073" y="254"/>
                    <a:pt x="9073" y="567"/>
                  </a:cubicBezTo>
                  <a:lnTo>
                    <a:pt x="9073" y="1202"/>
                  </a:lnTo>
                  <a:cubicBezTo>
                    <a:pt x="7920" y="1470"/>
                    <a:pt x="6872" y="2548"/>
                    <a:pt x="6252" y="4156"/>
                  </a:cubicBezTo>
                  <a:cubicBezTo>
                    <a:pt x="6164" y="4380"/>
                    <a:pt x="5952" y="4518"/>
                    <a:pt x="5726" y="4518"/>
                  </a:cubicBezTo>
                  <a:cubicBezTo>
                    <a:pt x="5658" y="4518"/>
                    <a:pt x="5588" y="4505"/>
                    <a:pt x="5520" y="4478"/>
                  </a:cubicBezTo>
                  <a:cubicBezTo>
                    <a:pt x="5231" y="4367"/>
                    <a:pt x="5083" y="4042"/>
                    <a:pt x="5198" y="3750"/>
                  </a:cubicBezTo>
                  <a:cubicBezTo>
                    <a:pt x="5532" y="2876"/>
                    <a:pt x="5987" y="2130"/>
                    <a:pt x="6517" y="1536"/>
                  </a:cubicBezTo>
                  <a:lnTo>
                    <a:pt x="6517" y="1536"/>
                  </a:lnTo>
                  <a:cubicBezTo>
                    <a:pt x="2753" y="2527"/>
                    <a:pt x="0" y="5258"/>
                    <a:pt x="0" y="8468"/>
                  </a:cubicBezTo>
                  <a:lnTo>
                    <a:pt x="0" y="9034"/>
                  </a:lnTo>
                  <a:cubicBezTo>
                    <a:pt x="0" y="9347"/>
                    <a:pt x="253" y="9597"/>
                    <a:pt x="564" y="9597"/>
                  </a:cubicBezTo>
                  <a:cubicBezTo>
                    <a:pt x="877" y="9597"/>
                    <a:pt x="1130" y="9347"/>
                    <a:pt x="1130" y="9034"/>
                  </a:cubicBezTo>
                  <a:cubicBezTo>
                    <a:pt x="1130" y="8423"/>
                    <a:pt x="1904" y="7905"/>
                    <a:pt x="2822" y="7905"/>
                  </a:cubicBezTo>
                  <a:cubicBezTo>
                    <a:pt x="3740" y="7905"/>
                    <a:pt x="4553" y="8423"/>
                    <a:pt x="4553" y="9034"/>
                  </a:cubicBezTo>
                  <a:cubicBezTo>
                    <a:pt x="4553" y="9347"/>
                    <a:pt x="4806" y="9597"/>
                    <a:pt x="5120" y="9597"/>
                  </a:cubicBezTo>
                  <a:cubicBezTo>
                    <a:pt x="5430" y="9597"/>
                    <a:pt x="5683" y="9347"/>
                    <a:pt x="5683" y="9034"/>
                  </a:cubicBezTo>
                  <a:cubicBezTo>
                    <a:pt x="5683" y="8423"/>
                    <a:pt x="6460" y="7905"/>
                    <a:pt x="7378" y="7905"/>
                  </a:cubicBezTo>
                  <a:cubicBezTo>
                    <a:pt x="8296" y="7905"/>
                    <a:pt x="9070" y="8423"/>
                    <a:pt x="9070" y="9034"/>
                  </a:cubicBezTo>
                  <a:lnTo>
                    <a:pt x="9070" y="14756"/>
                  </a:lnTo>
                  <a:cubicBezTo>
                    <a:pt x="9070" y="15379"/>
                    <a:pt x="8564" y="15885"/>
                    <a:pt x="7941" y="15885"/>
                  </a:cubicBezTo>
                  <a:cubicBezTo>
                    <a:pt x="7318" y="15885"/>
                    <a:pt x="6812" y="15379"/>
                    <a:pt x="6812" y="14756"/>
                  </a:cubicBezTo>
                  <a:lnTo>
                    <a:pt x="6812" y="14190"/>
                  </a:lnTo>
                  <a:cubicBezTo>
                    <a:pt x="6812" y="13879"/>
                    <a:pt x="6559" y="13626"/>
                    <a:pt x="6249" y="13626"/>
                  </a:cubicBezTo>
                  <a:cubicBezTo>
                    <a:pt x="5936" y="13626"/>
                    <a:pt x="5683" y="13879"/>
                    <a:pt x="5683" y="14190"/>
                  </a:cubicBezTo>
                  <a:lnTo>
                    <a:pt x="5683" y="14756"/>
                  </a:lnTo>
                  <a:cubicBezTo>
                    <a:pt x="5683" y="16002"/>
                    <a:pt x="6694" y="17014"/>
                    <a:pt x="7941" y="17014"/>
                  </a:cubicBezTo>
                  <a:cubicBezTo>
                    <a:pt x="9188" y="17014"/>
                    <a:pt x="10200" y="16002"/>
                    <a:pt x="10200" y="14756"/>
                  </a:cubicBezTo>
                  <a:lnTo>
                    <a:pt x="10200" y="9034"/>
                  </a:lnTo>
                  <a:cubicBezTo>
                    <a:pt x="10200" y="8423"/>
                    <a:pt x="10976" y="7905"/>
                    <a:pt x="11895" y="7905"/>
                  </a:cubicBezTo>
                  <a:cubicBezTo>
                    <a:pt x="12813" y="7905"/>
                    <a:pt x="13587" y="8423"/>
                    <a:pt x="13587" y="9034"/>
                  </a:cubicBezTo>
                  <a:cubicBezTo>
                    <a:pt x="13587" y="9347"/>
                    <a:pt x="13840" y="9597"/>
                    <a:pt x="14153" y="9597"/>
                  </a:cubicBezTo>
                  <a:cubicBezTo>
                    <a:pt x="14463" y="9597"/>
                    <a:pt x="14716" y="9347"/>
                    <a:pt x="14716" y="9034"/>
                  </a:cubicBezTo>
                  <a:cubicBezTo>
                    <a:pt x="14716" y="8423"/>
                    <a:pt x="15529" y="7905"/>
                    <a:pt x="16448" y="7905"/>
                  </a:cubicBezTo>
                  <a:cubicBezTo>
                    <a:pt x="17366" y="7905"/>
                    <a:pt x="18143" y="8423"/>
                    <a:pt x="18143" y="9034"/>
                  </a:cubicBezTo>
                  <a:cubicBezTo>
                    <a:pt x="18143" y="9347"/>
                    <a:pt x="18396" y="9597"/>
                    <a:pt x="18706" y="9597"/>
                  </a:cubicBezTo>
                  <a:cubicBezTo>
                    <a:pt x="19019" y="9597"/>
                    <a:pt x="19272" y="9347"/>
                    <a:pt x="19272" y="9034"/>
                  </a:cubicBezTo>
                  <a:lnTo>
                    <a:pt x="19272" y="8471"/>
                  </a:lnTo>
                  <a:cubicBezTo>
                    <a:pt x="19278" y="5258"/>
                    <a:pt x="16523" y="2527"/>
                    <a:pt x="12759" y="1536"/>
                  </a:cubicBezTo>
                  <a:lnTo>
                    <a:pt x="12759" y="1536"/>
                  </a:lnTo>
                  <a:cubicBezTo>
                    <a:pt x="13292" y="2130"/>
                    <a:pt x="13744" y="2876"/>
                    <a:pt x="14081" y="3750"/>
                  </a:cubicBezTo>
                  <a:cubicBezTo>
                    <a:pt x="14192" y="4042"/>
                    <a:pt x="14048" y="4367"/>
                    <a:pt x="13756" y="4478"/>
                  </a:cubicBezTo>
                  <a:cubicBezTo>
                    <a:pt x="13688" y="4505"/>
                    <a:pt x="13618" y="4518"/>
                    <a:pt x="13550" y="4518"/>
                  </a:cubicBezTo>
                  <a:cubicBezTo>
                    <a:pt x="13324" y="4518"/>
                    <a:pt x="13113" y="4380"/>
                    <a:pt x="13027" y="4156"/>
                  </a:cubicBezTo>
                  <a:cubicBezTo>
                    <a:pt x="12407" y="2548"/>
                    <a:pt x="11359" y="1470"/>
                    <a:pt x="10203" y="1202"/>
                  </a:cubicBezTo>
                  <a:lnTo>
                    <a:pt x="10203" y="567"/>
                  </a:lnTo>
                  <a:cubicBezTo>
                    <a:pt x="10203" y="254"/>
                    <a:pt x="9950" y="1"/>
                    <a:pt x="963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</p:grpSp>
      <p:grpSp>
        <p:nvGrpSpPr>
          <p:cNvPr id="1411" name="Google Shape;1411;p40"/>
          <p:cNvGrpSpPr/>
          <p:nvPr/>
        </p:nvGrpSpPr>
        <p:grpSpPr>
          <a:xfrm>
            <a:off x="6596578" y="3533199"/>
            <a:ext cx="8755486" cy="1913993"/>
            <a:chOff x="3351825" y="1598550"/>
            <a:chExt cx="4448800" cy="911425"/>
          </a:xfrm>
        </p:grpSpPr>
        <p:sp>
          <p:nvSpPr>
            <p:cNvPr id="1412" name="Google Shape;1412;p40"/>
            <p:cNvSpPr/>
            <p:nvPr/>
          </p:nvSpPr>
          <p:spPr>
            <a:xfrm>
              <a:off x="3351825" y="1733975"/>
              <a:ext cx="957900" cy="640875"/>
            </a:xfrm>
            <a:custGeom>
              <a:avLst/>
              <a:gdLst/>
              <a:ahLst/>
              <a:cxnLst/>
              <a:rect l="l" t="t" r="r" b="b"/>
              <a:pathLst>
                <a:path w="38316" h="25635" extrusionOk="0">
                  <a:moveTo>
                    <a:pt x="12824" y="0"/>
                  </a:moveTo>
                  <a:cubicBezTo>
                    <a:pt x="5775" y="0"/>
                    <a:pt x="1" y="5763"/>
                    <a:pt x="1" y="12812"/>
                  </a:cubicBezTo>
                  <a:cubicBezTo>
                    <a:pt x="1" y="19860"/>
                    <a:pt x="5775" y="25635"/>
                    <a:pt x="12824" y="25635"/>
                  </a:cubicBezTo>
                  <a:lnTo>
                    <a:pt x="30921" y="25635"/>
                  </a:lnTo>
                  <a:lnTo>
                    <a:pt x="38315" y="12812"/>
                  </a:lnTo>
                  <a:lnTo>
                    <a:pt x="30921" y="0"/>
                  </a:lnTo>
                  <a:close/>
                </a:path>
              </a:pathLst>
            </a:custGeom>
            <a:solidFill>
              <a:srgbClr val="2FC948"/>
            </a:solidFill>
            <a:ln>
              <a:noFill/>
            </a:ln>
          </p:spPr>
          <p:txBody>
            <a:bodyPr spcFirstLastPara="1" wrap="square" lIns="274300" tIns="91425" rIns="91425" bIns="91425" anchor="ctr" anchorCtr="0">
              <a:noAutofit/>
            </a:bodyPr>
            <a:lstStyle/>
            <a:p>
              <a:pPr>
                <a:buClr>
                  <a:schemeClr val="dk1"/>
                </a:buClr>
                <a:buSzPts val="1100"/>
              </a:pPr>
              <a:r>
                <a:rPr lang="en" sz="50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02</a:t>
              </a:r>
              <a:endParaRPr sz="5000" dirty="0"/>
            </a:p>
          </p:txBody>
        </p:sp>
        <p:sp>
          <p:nvSpPr>
            <p:cNvPr id="1413" name="Google Shape;1413;p40"/>
            <p:cNvSpPr/>
            <p:nvPr/>
          </p:nvSpPr>
          <p:spPr>
            <a:xfrm>
              <a:off x="4063225" y="1682475"/>
              <a:ext cx="3737400" cy="743575"/>
            </a:xfrm>
            <a:custGeom>
              <a:avLst/>
              <a:gdLst/>
              <a:ahLst/>
              <a:cxnLst/>
              <a:rect l="l" t="t" r="r" b="b"/>
              <a:pathLst>
                <a:path w="149496" h="29743" extrusionOk="0">
                  <a:moveTo>
                    <a:pt x="7430" y="1"/>
                  </a:moveTo>
                  <a:lnTo>
                    <a:pt x="4168" y="5894"/>
                  </a:lnTo>
                  <a:lnTo>
                    <a:pt x="1" y="14872"/>
                  </a:lnTo>
                  <a:lnTo>
                    <a:pt x="4656" y="24563"/>
                  </a:lnTo>
                  <a:lnTo>
                    <a:pt x="7430" y="29742"/>
                  </a:lnTo>
                  <a:lnTo>
                    <a:pt x="144269" y="29742"/>
                  </a:lnTo>
                  <a:cubicBezTo>
                    <a:pt x="147162" y="29742"/>
                    <a:pt x="149496" y="27409"/>
                    <a:pt x="149496" y="24516"/>
                  </a:cubicBezTo>
                  <a:lnTo>
                    <a:pt x="149496" y="5227"/>
                  </a:lnTo>
                  <a:cubicBezTo>
                    <a:pt x="149496" y="2346"/>
                    <a:pt x="147162" y="1"/>
                    <a:pt x="144269" y="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14" name="Google Shape;1414;p40"/>
            <p:cNvSpPr/>
            <p:nvPr/>
          </p:nvSpPr>
          <p:spPr>
            <a:xfrm>
              <a:off x="7705650" y="1687550"/>
              <a:ext cx="94975" cy="733425"/>
            </a:xfrm>
            <a:custGeom>
              <a:avLst/>
              <a:gdLst/>
              <a:ahLst/>
              <a:cxnLst/>
              <a:rect l="l" t="t" r="r" b="b"/>
              <a:pathLst>
                <a:path w="3799" h="29337" extrusionOk="0">
                  <a:moveTo>
                    <a:pt x="0" y="0"/>
                  </a:moveTo>
                  <a:lnTo>
                    <a:pt x="0" y="29337"/>
                  </a:lnTo>
                  <a:cubicBezTo>
                    <a:pt x="2191" y="28718"/>
                    <a:pt x="3799" y="26706"/>
                    <a:pt x="3799" y="24313"/>
                  </a:cubicBezTo>
                  <a:lnTo>
                    <a:pt x="3799" y="5024"/>
                  </a:lnTo>
                  <a:cubicBezTo>
                    <a:pt x="3799" y="2631"/>
                    <a:pt x="2191" y="619"/>
                    <a:pt x="0" y="0"/>
                  </a:cubicBezTo>
                  <a:close/>
                </a:path>
              </a:pathLst>
            </a:custGeom>
            <a:solidFill>
              <a:srgbClr val="69E7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15" name="Google Shape;1415;p40"/>
            <p:cNvSpPr/>
            <p:nvPr/>
          </p:nvSpPr>
          <p:spPr>
            <a:xfrm>
              <a:off x="4015600" y="1598550"/>
              <a:ext cx="316150" cy="911425"/>
            </a:xfrm>
            <a:custGeom>
              <a:avLst/>
              <a:gdLst/>
              <a:ahLst/>
              <a:cxnLst/>
              <a:rect l="l" t="t" r="r" b="b"/>
              <a:pathLst>
                <a:path w="12646" h="36457" extrusionOk="0">
                  <a:moveTo>
                    <a:pt x="9335" y="0"/>
                  </a:moveTo>
                  <a:lnTo>
                    <a:pt x="1941" y="12811"/>
                  </a:lnTo>
                  <a:cubicBezTo>
                    <a:pt x="1" y="16169"/>
                    <a:pt x="1" y="20300"/>
                    <a:pt x="1941" y="23658"/>
                  </a:cubicBezTo>
                  <a:lnTo>
                    <a:pt x="9335" y="36457"/>
                  </a:lnTo>
                  <a:lnTo>
                    <a:pt x="12645" y="36457"/>
                  </a:lnTo>
                  <a:lnTo>
                    <a:pt x="5251" y="23658"/>
                  </a:lnTo>
                  <a:cubicBezTo>
                    <a:pt x="3311" y="20300"/>
                    <a:pt x="3311" y="16169"/>
                    <a:pt x="5251" y="12811"/>
                  </a:cubicBezTo>
                  <a:lnTo>
                    <a:pt x="12645" y="0"/>
                  </a:lnTo>
                  <a:close/>
                </a:path>
              </a:pathLst>
            </a:custGeom>
            <a:solidFill>
              <a:srgbClr val="69E7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17" name="Google Shape;1417;p40"/>
            <p:cNvSpPr txBox="1"/>
            <p:nvPr/>
          </p:nvSpPr>
          <p:spPr>
            <a:xfrm>
              <a:off x="4418455" y="1834339"/>
              <a:ext cx="2727900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-US" sz="3600" b="1" dirty="0" err="1" smtClean="0"/>
                <a:t>Geografik</a:t>
              </a:r>
              <a:r>
                <a:rPr lang="uz-Latn-UZ" sz="3600" b="1" dirty="0" smtClean="0"/>
                <a:t> </a:t>
              </a:r>
              <a:r>
                <a:rPr lang="en-US" sz="3600" b="1" dirty="0" err="1"/>
                <a:t>tadqiqotlar</a:t>
              </a:r>
              <a:endParaRPr sz="3400" dirty="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grpSp>
        <p:nvGrpSpPr>
          <p:cNvPr id="1418" name="Google Shape;1418;p40"/>
          <p:cNvGrpSpPr/>
          <p:nvPr/>
        </p:nvGrpSpPr>
        <p:grpSpPr>
          <a:xfrm>
            <a:off x="14145878" y="3957651"/>
            <a:ext cx="717524" cy="712606"/>
            <a:chOff x="-21322300" y="4077125"/>
            <a:chExt cx="307200" cy="285925"/>
          </a:xfrm>
        </p:grpSpPr>
        <p:sp>
          <p:nvSpPr>
            <p:cNvPr id="1419" name="Google Shape;1419;p40"/>
            <p:cNvSpPr/>
            <p:nvPr/>
          </p:nvSpPr>
          <p:spPr>
            <a:xfrm>
              <a:off x="-21177375" y="4077125"/>
              <a:ext cx="17350" cy="52800"/>
            </a:xfrm>
            <a:custGeom>
              <a:avLst/>
              <a:gdLst/>
              <a:ahLst/>
              <a:cxnLst/>
              <a:rect l="l" t="t" r="r" b="b"/>
              <a:pathLst>
                <a:path w="694" h="2112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764"/>
                  </a:lnTo>
                  <a:cubicBezTo>
                    <a:pt x="0" y="1953"/>
                    <a:pt x="158" y="2111"/>
                    <a:pt x="347" y="2111"/>
                  </a:cubicBezTo>
                  <a:cubicBezTo>
                    <a:pt x="536" y="2111"/>
                    <a:pt x="693" y="1953"/>
                    <a:pt x="693" y="1764"/>
                  </a:cubicBezTo>
                  <a:lnTo>
                    <a:pt x="693" y="347"/>
                  </a:ln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20" name="Google Shape;1420;p40"/>
            <p:cNvSpPr/>
            <p:nvPr/>
          </p:nvSpPr>
          <p:spPr>
            <a:xfrm>
              <a:off x="-21279775" y="4117475"/>
              <a:ext cx="46500" cy="44525"/>
            </a:xfrm>
            <a:custGeom>
              <a:avLst/>
              <a:gdLst/>
              <a:ahLst/>
              <a:cxnLst/>
              <a:rect l="l" t="t" r="r" b="b"/>
              <a:pathLst>
                <a:path w="1860" h="1781" extrusionOk="0">
                  <a:moveTo>
                    <a:pt x="410" y="1"/>
                  </a:moveTo>
                  <a:cubicBezTo>
                    <a:pt x="323" y="1"/>
                    <a:pt x="237" y="40"/>
                    <a:pt x="158" y="119"/>
                  </a:cubicBezTo>
                  <a:cubicBezTo>
                    <a:pt x="0" y="276"/>
                    <a:pt x="0" y="466"/>
                    <a:pt x="158" y="623"/>
                  </a:cubicBezTo>
                  <a:lnTo>
                    <a:pt x="1166" y="1663"/>
                  </a:lnTo>
                  <a:cubicBezTo>
                    <a:pt x="1261" y="1741"/>
                    <a:pt x="1355" y="1781"/>
                    <a:pt x="1446" y="1781"/>
                  </a:cubicBezTo>
                  <a:cubicBezTo>
                    <a:pt x="1536" y="1781"/>
                    <a:pt x="1623" y="1741"/>
                    <a:pt x="1702" y="1663"/>
                  </a:cubicBezTo>
                  <a:cubicBezTo>
                    <a:pt x="1859" y="1505"/>
                    <a:pt x="1859" y="1285"/>
                    <a:pt x="1702" y="1127"/>
                  </a:cubicBezTo>
                  <a:lnTo>
                    <a:pt x="662" y="119"/>
                  </a:lnTo>
                  <a:cubicBezTo>
                    <a:pt x="583" y="40"/>
                    <a:pt x="497" y="1"/>
                    <a:pt x="41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21" name="Google Shape;1421;p40"/>
            <p:cNvSpPr/>
            <p:nvPr/>
          </p:nvSpPr>
          <p:spPr>
            <a:xfrm>
              <a:off x="-21103350" y="4117475"/>
              <a:ext cx="45700" cy="44525"/>
            </a:xfrm>
            <a:custGeom>
              <a:avLst/>
              <a:gdLst/>
              <a:ahLst/>
              <a:cxnLst/>
              <a:rect l="l" t="t" r="r" b="b"/>
              <a:pathLst>
                <a:path w="1828" h="1781" extrusionOk="0">
                  <a:moveTo>
                    <a:pt x="1418" y="1"/>
                  </a:moveTo>
                  <a:cubicBezTo>
                    <a:pt x="1332" y="1"/>
                    <a:pt x="1245" y="40"/>
                    <a:pt x="1166" y="119"/>
                  </a:cubicBezTo>
                  <a:lnTo>
                    <a:pt x="158" y="1127"/>
                  </a:lnTo>
                  <a:cubicBezTo>
                    <a:pt x="1" y="1285"/>
                    <a:pt x="1" y="1474"/>
                    <a:pt x="158" y="1663"/>
                  </a:cubicBezTo>
                  <a:cubicBezTo>
                    <a:pt x="237" y="1741"/>
                    <a:pt x="331" y="1781"/>
                    <a:pt x="422" y="1781"/>
                  </a:cubicBezTo>
                  <a:cubicBezTo>
                    <a:pt x="513" y="1781"/>
                    <a:pt x="599" y="1741"/>
                    <a:pt x="662" y="1663"/>
                  </a:cubicBezTo>
                  <a:lnTo>
                    <a:pt x="1670" y="623"/>
                  </a:lnTo>
                  <a:cubicBezTo>
                    <a:pt x="1828" y="466"/>
                    <a:pt x="1828" y="276"/>
                    <a:pt x="1670" y="119"/>
                  </a:cubicBezTo>
                  <a:cubicBezTo>
                    <a:pt x="1592" y="40"/>
                    <a:pt x="1505" y="1"/>
                    <a:pt x="141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22" name="Google Shape;1422;p40"/>
            <p:cNvSpPr/>
            <p:nvPr/>
          </p:nvSpPr>
          <p:spPr>
            <a:xfrm>
              <a:off x="-21137225" y="4103750"/>
              <a:ext cx="27600" cy="34975"/>
            </a:xfrm>
            <a:custGeom>
              <a:avLst/>
              <a:gdLst/>
              <a:ahLst/>
              <a:cxnLst/>
              <a:rect l="l" t="t" r="r" b="b"/>
              <a:pathLst>
                <a:path w="1104" h="1399" extrusionOk="0">
                  <a:moveTo>
                    <a:pt x="670" y="1"/>
                  </a:moveTo>
                  <a:cubicBezTo>
                    <a:pt x="536" y="1"/>
                    <a:pt x="417" y="89"/>
                    <a:pt x="347" y="227"/>
                  </a:cubicBezTo>
                  <a:lnTo>
                    <a:pt x="95" y="888"/>
                  </a:lnTo>
                  <a:cubicBezTo>
                    <a:pt x="1" y="1109"/>
                    <a:pt x="127" y="1298"/>
                    <a:pt x="284" y="1361"/>
                  </a:cubicBezTo>
                  <a:cubicBezTo>
                    <a:pt x="335" y="1386"/>
                    <a:pt x="386" y="1398"/>
                    <a:pt x="435" y="1398"/>
                  </a:cubicBezTo>
                  <a:cubicBezTo>
                    <a:pt x="568" y="1398"/>
                    <a:pt x="688" y="1310"/>
                    <a:pt x="757" y="1172"/>
                  </a:cubicBezTo>
                  <a:lnTo>
                    <a:pt x="1041" y="510"/>
                  </a:lnTo>
                  <a:cubicBezTo>
                    <a:pt x="1104" y="321"/>
                    <a:pt x="1041" y="101"/>
                    <a:pt x="820" y="38"/>
                  </a:cubicBezTo>
                  <a:cubicBezTo>
                    <a:pt x="769" y="13"/>
                    <a:pt x="719" y="1"/>
                    <a:pt x="67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23" name="Google Shape;1423;p40"/>
            <p:cNvSpPr/>
            <p:nvPr/>
          </p:nvSpPr>
          <p:spPr>
            <a:xfrm>
              <a:off x="-21227800" y="4103750"/>
              <a:ext cx="27600" cy="34975"/>
            </a:xfrm>
            <a:custGeom>
              <a:avLst/>
              <a:gdLst/>
              <a:ahLst/>
              <a:cxnLst/>
              <a:rect l="l" t="t" r="r" b="b"/>
              <a:pathLst>
                <a:path w="1104" h="1399" extrusionOk="0">
                  <a:moveTo>
                    <a:pt x="434" y="1"/>
                  </a:moveTo>
                  <a:cubicBezTo>
                    <a:pt x="386" y="1"/>
                    <a:pt x="335" y="13"/>
                    <a:pt x="284" y="38"/>
                  </a:cubicBezTo>
                  <a:cubicBezTo>
                    <a:pt x="95" y="101"/>
                    <a:pt x="1" y="321"/>
                    <a:pt x="95" y="510"/>
                  </a:cubicBezTo>
                  <a:lnTo>
                    <a:pt x="347" y="1172"/>
                  </a:lnTo>
                  <a:cubicBezTo>
                    <a:pt x="417" y="1310"/>
                    <a:pt x="536" y="1398"/>
                    <a:pt x="670" y="1398"/>
                  </a:cubicBezTo>
                  <a:cubicBezTo>
                    <a:pt x="719" y="1398"/>
                    <a:pt x="769" y="1386"/>
                    <a:pt x="820" y="1361"/>
                  </a:cubicBezTo>
                  <a:cubicBezTo>
                    <a:pt x="1040" y="1298"/>
                    <a:pt x="1103" y="1109"/>
                    <a:pt x="1040" y="888"/>
                  </a:cubicBezTo>
                  <a:lnTo>
                    <a:pt x="757" y="227"/>
                  </a:lnTo>
                  <a:cubicBezTo>
                    <a:pt x="688" y="89"/>
                    <a:pt x="568" y="1"/>
                    <a:pt x="434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24" name="Google Shape;1424;p40"/>
            <p:cNvSpPr/>
            <p:nvPr/>
          </p:nvSpPr>
          <p:spPr>
            <a:xfrm>
              <a:off x="-21319950" y="4219675"/>
              <a:ext cx="53600" cy="18150"/>
            </a:xfrm>
            <a:custGeom>
              <a:avLst/>
              <a:gdLst/>
              <a:ahLst/>
              <a:cxnLst/>
              <a:rect l="l" t="t" r="r" b="b"/>
              <a:pathLst>
                <a:path w="2144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797" y="725"/>
                  </a:lnTo>
                  <a:cubicBezTo>
                    <a:pt x="1986" y="725"/>
                    <a:pt x="2143" y="568"/>
                    <a:pt x="2143" y="347"/>
                  </a:cubicBezTo>
                  <a:cubicBezTo>
                    <a:pt x="2143" y="158"/>
                    <a:pt x="1986" y="1"/>
                    <a:pt x="179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25" name="Google Shape;1425;p40"/>
            <p:cNvSpPr/>
            <p:nvPr/>
          </p:nvSpPr>
          <p:spPr>
            <a:xfrm>
              <a:off x="-21070275" y="4219675"/>
              <a:ext cx="54375" cy="18150"/>
            </a:xfrm>
            <a:custGeom>
              <a:avLst/>
              <a:gdLst/>
              <a:ahLst/>
              <a:cxnLst/>
              <a:rect l="l" t="t" r="r" b="b"/>
              <a:pathLst>
                <a:path w="2175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828" y="725"/>
                  </a:lnTo>
                  <a:cubicBezTo>
                    <a:pt x="2017" y="725"/>
                    <a:pt x="2175" y="568"/>
                    <a:pt x="2175" y="347"/>
                  </a:cubicBezTo>
                  <a:cubicBezTo>
                    <a:pt x="2175" y="158"/>
                    <a:pt x="2017" y="1"/>
                    <a:pt x="182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26" name="Google Shape;1426;p40"/>
            <p:cNvSpPr/>
            <p:nvPr/>
          </p:nvSpPr>
          <p:spPr>
            <a:xfrm>
              <a:off x="-21078925" y="4171825"/>
              <a:ext cx="37025" cy="25175"/>
            </a:xfrm>
            <a:custGeom>
              <a:avLst/>
              <a:gdLst/>
              <a:ahLst/>
              <a:cxnLst/>
              <a:rect l="l" t="t" r="r" b="b"/>
              <a:pathLst>
                <a:path w="1481" h="1007" extrusionOk="0">
                  <a:moveTo>
                    <a:pt x="1086" y="1"/>
                  </a:moveTo>
                  <a:cubicBezTo>
                    <a:pt x="1040" y="1"/>
                    <a:pt x="993" y="9"/>
                    <a:pt x="945" y="24"/>
                  </a:cubicBezTo>
                  <a:lnTo>
                    <a:pt x="284" y="308"/>
                  </a:lnTo>
                  <a:cubicBezTo>
                    <a:pt x="63" y="371"/>
                    <a:pt x="0" y="623"/>
                    <a:pt x="63" y="780"/>
                  </a:cubicBezTo>
                  <a:cubicBezTo>
                    <a:pt x="132" y="919"/>
                    <a:pt x="252" y="1006"/>
                    <a:pt x="386" y="1006"/>
                  </a:cubicBezTo>
                  <a:cubicBezTo>
                    <a:pt x="435" y="1006"/>
                    <a:pt x="485" y="995"/>
                    <a:pt x="536" y="969"/>
                  </a:cubicBezTo>
                  <a:lnTo>
                    <a:pt x="1229" y="686"/>
                  </a:lnTo>
                  <a:cubicBezTo>
                    <a:pt x="1418" y="623"/>
                    <a:pt x="1481" y="434"/>
                    <a:pt x="1418" y="213"/>
                  </a:cubicBezTo>
                  <a:cubicBezTo>
                    <a:pt x="1347" y="72"/>
                    <a:pt x="1223" y="1"/>
                    <a:pt x="108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27" name="Google Shape;1427;p40"/>
            <p:cNvSpPr/>
            <p:nvPr/>
          </p:nvSpPr>
          <p:spPr>
            <a:xfrm>
              <a:off x="-21294750" y="4172625"/>
              <a:ext cx="37850" cy="25150"/>
            </a:xfrm>
            <a:custGeom>
              <a:avLst/>
              <a:gdLst/>
              <a:ahLst/>
              <a:cxnLst/>
              <a:rect l="l" t="t" r="r" b="b"/>
              <a:pathLst>
                <a:path w="1514" h="1006" extrusionOk="0">
                  <a:moveTo>
                    <a:pt x="414" y="1"/>
                  </a:moveTo>
                  <a:cubicBezTo>
                    <a:pt x="263" y="1"/>
                    <a:pt x="143" y="77"/>
                    <a:pt x="95" y="244"/>
                  </a:cubicBezTo>
                  <a:cubicBezTo>
                    <a:pt x="1" y="402"/>
                    <a:pt x="127" y="622"/>
                    <a:pt x="284" y="717"/>
                  </a:cubicBezTo>
                  <a:lnTo>
                    <a:pt x="946" y="969"/>
                  </a:lnTo>
                  <a:cubicBezTo>
                    <a:pt x="997" y="994"/>
                    <a:pt x="1050" y="1006"/>
                    <a:pt x="1101" y="1006"/>
                  </a:cubicBezTo>
                  <a:cubicBezTo>
                    <a:pt x="1242" y="1006"/>
                    <a:pt x="1372" y="918"/>
                    <a:pt x="1419" y="780"/>
                  </a:cubicBezTo>
                  <a:cubicBezTo>
                    <a:pt x="1513" y="591"/>
                    <a:pt x="1419" y="402"/>
                    <a:pt x="1230" y="307"/>
                  </a:cubicBezTo>
                  <a:lnTo>
                    <a:pt x="568" y="24"/>
                  </a:lnTo>
                  <a:cubicBezTo>
                    <a:pt x="514" y="8"/>
                    <a:pt x="463" y="1"/>
                    <a:pt x="414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28" name="Google Shape;1428;p40"/>
            <p:cNvSpPr/>
            <p:nvPr/>
          </p:nvSpPr>
          <p:spPr>
            <a:xfrm>
              <a:off x="-21321525" y="4328375"/>
              <a:ext cx="306425" cy="34675"/>
            </a:xfrm>
            <a:custGeom>
              <a:avLst/>
              <a:gdLst/>
              <a:ahLst/>
              <a:cxnLst/>
              <a:rect l="l" t="t" r="r" b="b"/>
              <a:pathLst>
                <a:path w="12257" h="1387" extrusionOk="0">
                  <a:moveTo>
                    <a:pt x="1844" y="0"/>
                  </a:moveTo>
                  <a:cubicBezTo>
                    <a:pt x="1403" y="0"/>
                    <a:pt x="962" y="126"/>
                    <a:pt x="568" y="378"/>
                  </a:cubicBezTo>
                  <a:cubicBezTo>
                    <a:pt x="473" y="410"/>
                    <a:pt x="379" y="504"/>
                    <a:pt x="284" y="536"/>
                  </a:cubicBezTo>
                  <a:cubicBezTo>
                    <a:pt x="95" y="630"/>
                    <a:pt x="1" y="819"/>
                    <a:pt x="95" y="1008"/>
                  </a:cubicBezTo>
                  <a:cubicBezTo>
                    <a:pt x="141" y="1147"/>
                    <a:pt x="272" y="1234"/>
                    <a:pt x="413" y="1234"/>
                  </a:cubicBezTo>
                  <a:cubicBezTo>
                    <a:pt x="464" y="1234"/>
                    <a:pt x="517" y="1223"/>
                    <a:pt x="568" y="1197"/>
                  </a:cubicBezTo>
                  <a:cubicBezTo>
                    <a:pt x="725" y="1166"/>
                    <a:pt x="883" y="1103"/>
                    <a:pt x="1009" y="1008"/>
                  </a:cubicBezTo>
                  <a:cubicBezTo>
                    <a:pt x="1261" y="835"/>
                    <a:pt x="1560" y="748"/>
                    <a:pt x="1863" y="748"/>
                  </a:cubicBezTo>
                  <a:cubicBezTo>
                    <a:pt x="2167" y="748"/>
                    <a:pt x="2474" y="835"/>
                    <a:pt x="2742" y="1008"/>
                  </a:cubicBezTo>
                  <a:cubicBezTo>
                    <a:pt x="3135" y="1260"/>
                    <a:pt x="3577" y="1386"/>
                    <a:pt x="4014" y="1386"/>
                  </a:cubicBezTo>
                  <a:cubicBezTo>
                    <a:pt x="4451" y="1386"/>
                    <a:pt x="4884" y="1260"/>
                    <a:pt x="5262" y="1008"/>
                  </a:cubicBezTo>
                  <a:cubicBezTo>
                    <a:pt x="5514" y="835"/>
                    <a:pt x="5813" y="748"/>
                    <a:pt x="6117" y="748"/>
                  </a:cubicBezTo>
                  <a:cubicBezTo>
                    <a:pt x="6420" y="748"/>
                    <a:pt x="6727" y="835"/>
                    <a:pt x="6995" y="1008"/>
                  </a:cubicBezTo>
                  <a:cubicBezTo>
                    <a:pt x="7389" y="1260"/>
                    <a:pt x="7830" y="1386"/>
                    <a:pt x="8267" y="1386"/>
                  </a:cubicBezTo>
                  <a:cubicBezTo>
                    <a:pt x="8704" y="1386"/>
                    <a:pt x="9137" y="1260"/>
                    <a:pt x="9515" y="1008"/>
                  </a:cubicBezTo>
                  <a:cubicBezTo>
                    <a:pt x="9767" y="835"/>
                    <a:pt x="10067" y="748"/>
                    <a:pt x="10374" y="748"/>
                  </a:cubicBezTo>
                  <a:cubicBezTo>
                    <a:pt x="10681" y="748"/>
                    <a:pt x="10996" y="835"/>
                    <a:pt x="11279" y="1008"/>
                  </a:cubicBezTo>
                  <a:cubicBezTo>
                    <a:pt x="11437" y="1103"/>
                    <a:pt x="11563" y="1166"/>
                    <a:pt x="11721" y="1260"/>
                  </a:cubicBezTo>
                  <a:cubicBezTo>
                    <a:pt x="11766" y="1276"/>
                    <a:pt x="11812" y="1284"/>
                    <a:pt x="11857" y="1284"/>
                  </a:cubicBezTo>
                  <a:cubicBezTo>
                    <a:pt x="11996" y="1284"/>
                    <a:pt x="12122" y="1207"/>
                    <a:pt x="12193" y="1040"/>
                  </a:cubicBezTo>
                  <a:cubicBezTo>
                    <a:pt x="12256" y="819"/>
                    <a:pt x="12193" y="567"/>
                    <a:pt x="11973" y="536"/>
                  </a:cubicBezTo>
                  <a:cubicBezTo>
                    <a:pt x="11878" y="504"/>
                    <a:pt x="11784" y="473"/>
                    <a:pt x="11658" y="378"/>
                  </a:cubicBezTo>
                  <a:cubicBezTo>
                    <a:pt x="11264" y="126"/>
                    <a:pt x="10823" y="0"/>
                    <a:pt x="10382" y="0"/>
                  </a:cubicBezTo>
                  <a:cubicBezTo>
                    <a:pt x="9941" y="0"/>
                    <a:pt x="9499" y="126"/>
                    <a:pt x="9106" y="378"/>
                  </a:cubicBezTo>
                  <a:cubicBezTo>
                    <a:pt x="8854" y="552"/>
                    <a:pt x="8546" y="638"/>
                    <a:pt x="8239" y="638"/>
                  </a:cubicBezTo>
                  <a:cubicBezTo>
                    <a:pt x="7932" y="638"/>
                    <a:pt x="7625" y="552"/>
                    <a:pt x="7373" y="378"/>
                  </a:cubicBezTo>
                  <a:cubicBezTo>
                    <a:pt x="6979" y="126"/>
                    <a:pt x="6538" y="0"/>
                    <a:pt x="6101" y="0"/>
                  </a:cubicBezTo>
                  <a:cubicBezTo>
                    <a:pt x="5664" y="0"/>
                    <a:pt x="5231" y="126"/>
                    <a:pt x="4852" y="378"/>
                  </a:cubicBezTo>
                  <a:cubicBezTo>
                    <a:pt x="4600" y="552"/>
                    <a:pt x="4293" y="638"/>
                    <a:pt x="3986" y="638"/>
                  </a:cubicBezTo>
                  <a:cubicBezTo>
                    <a:pt x="3679" y="638"/>
                    <a:pt x="3372" y="552"/>
                    <a:pt x="3120" y="378"/>
                  </a:cubicBezTo>
                  <a:cubicBezTo>
                    <a:pt x="2726" y="126"/>
                    <a:pt x="2285" y="0"/>
                    <a:pt x="184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29" name="Google Shape;1429;p40"/>
            <p:cNvSpPr/>
            <p:nvPr/>
          </p:nvSpPr>
          <p:spPr>
            <a:xfrm>
              <a:off x="-21321525" y="4292150"/>
              <a:ext cx="306425" cy="34675"/>
            </a:xfrm>
            <a:custGeom>
              <a:avLst/>
              <a:gdLst/>
              <a:ahLst/>
              <a:cxnLst/>
              <a:rect l="l" t="t" r="r" b="b"/>
              <a:pathLst>
                <a:path w="12257" h="1387" extrusionOk="0">
                  <a:moveTo>
                    <a:pt x="1844" y="0"/>
                  </a:moveTo>
                  <a:cubicBezTo>
                    <a:pt x="1403" y="0"/>
                    <a:pt x="962" y="126"/>
                    <a:pt x="568" y="378"/>
                  </a:cubicBezTo>
                  <a:cubicBezTo>
                    <a:pt x="473" y="410"/>
                    <a:pt x="379" y="504"/>
                    <a:pt x="284" y="536"/>
                  </a:cubicBezTo>
                  <a:cubicBezTo>
                    <a:pt x="95" y="599"/>
                    <a:pt x="1" y="819"/>
                    <a:pt x="95" y="1008"/>
                  </a:cubicBezTo>
                  <a:cubicBezTo>
                    <a:pt x="141" y="1147"/>
                    <a:pt x="272" y="1234"/>
                    <a:pt x="413" y="1234"/>
                  </a:cubicBezTo>
                  <a:cubicBezTo>
                    <a:pt x="464" y="1234"/>
                    <a:pt x="517" y="1223"/>
                    <a:pt x="568" y="1197"/>
                  </a:cubicBezTo>
                  <a:cubicBezTo>
                    <a:pt x="725" y="1166"/>
                    <a:pt x="883" y="1071"/>
                    <a:pt x="1009" y="1008"/>
                  </a:cubicBezTo>
                  <a:cubicBezTo>
                    <a:pt x="1261" y="835"/>
                    <a:pt x="1560" y="748"/>
                    <a:pt x="1863" y="748"/>
                  </a:cubicBezTo>
                  <a:cubicBezTo>
                    <a:pt x="2167" y="748"/>
                    <a:pt x="2474" y="835"/>
                    <a:pt x="2742" y="1008"/>
                  </a:cubicBezTo>
                  <a:cubicBezTo>
                    <a:pt x="3135" y="1260"/>
                    <a:pt x="3577" y="1386"/>
                    <a:pt x="4014" y="1386"/>
                  </a:cubicBezTo>
                  <a:cubicBezTo>
                    <a:pt x="4451" y="1386"/>
                    <a:pt x="4884" y="1260"/>
                    <a:pt x="5262" y="1008"/>
                  </a:cubicBezTo>
                  <a:cubicBezTo>
                    <a:pt x="5514" y="835"/>
                    <a:pt x="5813" y="748"/>
                    <a:pt x="6117" y="748"/>
                  </a:cubicBezTo>
                  <a:cubicBezTo>
                    <a:pt x="6420" y="748"/>
                    <a:pt x="6727" y="835"/>
                    <a:pt x="6995" y="1008"/>
                  </a:cubicBezTo>
                  <a:cubicBezTo>
                    <a:pt x="7389" y="1260"/>
                    <a:pt x="7830" y="1386"/>
                    <a:pt x="8267" y="1386"/>
                  </a:cubicBezTo>
                  <a:cubicBezTo>
                    <a:pt x="8704" y="1386"/>
                    <a:pt x="9137" y="1260"/>
                    <a:pt x="9515" y="1008"/>
                  </a:cubicBezTo>
                  <a:cubicBezTo>
                    <a:pt x="9767" y="835"/>
                    <a:pt x="10067" y="748"/>
                    <a:pt x="10374" y="748"/>
                  </a:cubicBezTo>
                  <a:cubicBezTo>
                    <a:pt x="10681" y="748"/>
                    <a:pt x="10996" y="835"/>
                    <a:pt x="11279" y="1008"/>
                  </a:cubicBezTo>
                  <a:cubicBezTo>
                    <a:pt x="11437" y="1071"/>
                    <a:pt x="11563" y="1166"/>
                    <a:pt x="11721" y="1229"/>
                  </a:cubicBezTo>
                  <a:cubicBezTo>
                    <a:pt x="11771" y="1254"/>
                    <a:pt x="11822" y="1266"/>
                    <a:pt x="11871" y="1266"/>
                  </a:cubicBezTo>
                  <a:cubicBezTo>
                    <a:pt x="12004" y="1266"/>
                    <a:pt x="12124" y="1178"/>
                    <a:pt x="12193" y="1040"/>
                  </a:cubicBezTo>
                  <a:cubicBezTo>
                    <a:pt x="12256" y="819"/>
                    <a:pt x="12193" y="599"/>
                    <a:pt x="11973" y="536"/>
                  </a:cubicBezTo>
                  <a:cubicBezTo>
                    <a:pt x="11878" y="504"/>
                    <a:pt x="11784" y="441"/>
                    <a:pt x="11658" y="378"/>
                  </a:cubicBezTo>
                  <a:cubicBezTo>
                    <a:pt x="11264" y="126"/>
                    <a:pt x="10823" y="0"/>
                    <a:pt x="10382" y="0"/>
                  </a:cubicBezTo>
                  <a:cubicBezTo>
                    <a:pt x="9941" y="0"/>
                    <a:pt x="9499" y="126"/>
                    <a:pt x="9106" y="378"/>
                  </a:cubicBezTo>
                  <a:cubicBezTo>
                    <a:pt x="8854" y="551"/>
                    <a:pt x="8546" y="638"/>
                    <a:pt x="8239" y="638"/>
                  </a:cubicBezTo>
                  <a:cubicBezTo>
                    <a:pt x="7932" y="638"/>
                    <a:pt x="7625" y="551"/>
                    <a:pt x="7373" y="378"/>
                  </a:cubicBezTo>
                  <a:cubicBezTo>
                    <a:pt x="6979" y="126"/>
                    <a:pt x="6538" y="0"/>
                    <a:pt x="6101" y="0"/>
                  </a:cubicBezTo>
                  <a:cubicBezTo>
                    <a:pt x="5664" y="0"/>
                    <a:pt x="5231" y="126"/>
                    <a:pt x="4852" y="378"/>
                  </a:cubicBezTo>
                  <a:cubicBezTo>
                    <a:pt x="4600" y="551"/>
                    <a:pt x="4293" y="638"/>
                    <a:pt x="3986" y="638"/>
                  </a:cubicBezTo>
                  <a:cubicBezTo>
                    <a:pt x="3679" y="638"/>
                    <a:pt x="3372" y="551"/>
                    <a:pt x="3120" y="378"/>
                  </a:cubicBezTo>
                  <a:cubicBezTo>
                    <a:pt x="2726" y="126"/>
                    <a:pt x="2285" y="0"/>
                    <a:pt x="184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30" name="Google Shape;1430;p40"/>
            <p:cNvSpPr/>
            <p:nvPr/>
          </p:nvSpPr>
          <p:spPr>
            <a:xfrm>
              <a:off x="-21322300" y="4148000"/>
              <a:ext cx="307200" cy="143375"/>
            </a:xfrm>
            <a:custGeom>
              <a:avLst/>
              <a:gdLst/>
              <a:ahLst/>
              <a:cxnLst/>
              <a:rect l="l" t="t" r="r" b="b"/>
              <a:pathLst>
                <a:path w="12288" h="5735" extrusionOk="0">
                  <a:moveTo>
                    <a:pt x="6175" y="1"/>
                  </a:moveTo>
                  <a:cubicBezTo>
                    <a:pt x="4411" y="1"/>
                    <a:pt x="2962" y="1450"/>
                    <a:pt x="2962" y="3214"/>
                  </a:cubicBezTo>
                  <a:cubicBezTo>
                    <a:pt x="2962" y="3813"/>
                    <a:pt x="3151" y="4380"/>
                    <a:pt x="3434" y="4884"/>
                  </a:cubicBezTo>
                  <a:cubicBezTo>
                    <a:pt x="3308" y="4852"/>
                    <a:pt x="3245" y="4789"/>
                    <a:pt x="3119" y="4726"/>
                  </a:cubicBezTo>
                  <a:cubicBezTo>
                    <a:pt x="2725" y="4474"/>
                    <a:pt x="2284" y="4348"/>
                    <a:pt x="1843" y="4348"/>
                  </a:cubicBezTo>
                  <a:cubicBezTo>
                    <a:pt x="1402" y="4348"/>
                    <a:pt x="961" y="4474"/>
                    <a:pt x="567" y="4726"/>
                  </a:cubicBezTo>
                  <a:cubicBezTo>
                    <a:pt x="473" y="4758"/>
                    <a:pt x="347" y="4852"/>
                    <a:pt x="284" y="4884"/>
                  </a:cubicBezTo>
                  <a:cubicBezTo>
                    <a:pt x="95" y="4947"/>
                    <a:pt x="0" y="5167"/>
                    <a:pt x="95" y="5356"/>
                  </a:cubicBezTo>
                  <a:cubicBezTo>
                    <a:pt x="141" y="5495"/>
                    <a:pt x="255" y="5583"/>
                    <a:pt x="399" y="5583"/>
                  </a:cubicBezTo>
                  <a:cubicBezTo>
                    <a:pt x="451" y="5583"/>
                    <a:pt x="508" y="5571"/>
                    <a:pt x="567" y="5545"/>
                  </a:cubicBezTo>
                  <a:cubicBezTo>
                    <a:pt x="725" y="5514"/>
                    <a:pt x="882" y="5419"/>
                    <a:pt x="977" y="5356"/>
                  </a:cubicBezTo>
                  <a:cubicBezTo>
                    <a:pt x="1245" y="5183"/>
                    <a:pt x="1552" y="5097"/>
                    <a:pt x="1855" y="5097"/>
                  </a:cubicBezTo>
                  <a:cubicBezTo>
                    <a:pt x="2158" y="5097"/>
                    <a:pt x="2458" y="5183"/>
                    <a:pt x="2710" y="5356"/>
                  </a:cubicBezTo>
                  <a:cubicBezTo>
                    <a:pt x="3103" y="5608"/>
                    <a:pt x="3552" y="5735"/>
                    <a:pt x="3993" y="5735"/>
                  </a:cubicBezTo>
                  <a:cubicBezTo>
                    <a:pt x="4435" y="5735"/>
                    <a:pt x="4868" y="5608"/>
                    <a:pt x="5230" y="5356"/>
                  </a:cubicBezTo>
                  <a:cubicBezTo>
                    <a:pt x="5498" y="5183"/>
                    <a:pt x="5805" y="5097"/>
                    <a:pt x="6108" y="5097"/>
                  </a:cubicBezTo>
                  <a:cubicBezTo>
                    <a:pt x="6411" y="5097"/>
                    <a:pt x="6711" y="5183"/>
                    <a:pt x="6963" y="5356"/>
                  </a:cubicBezTo>
                  <a:cubicBezTo>
                    <a:pt x="7341" y="5608"/>
                    <a:pt x="7790" y="5735"/>
                    <a:pt x="8235" y="5735"/>
                  </a:cubicBezTo>
                  <a:cubicBezTo>
                    <a:pt x="8680" y="5735"/>
                    <a:pt x="9121" y="5608"/>
                    <a:pt x="9483" y="5356"/>
                  </a:cubicBezTo>
                  <a:cubicBezTo>
                    <a:pt x="9751" y="5183"/>
                    <a:pt x="10058" y="5097"/>
                    <a:pt x="10369" y="5097"/>
                  </a:cubicBezTo>
                  <a:cubicBezTo>
                    <a:pt x="10680" y="5097"/>
                    <a:pt x="10995" y="5183"/>
                    <a:pt x="11279" y="5356"/>
                  </a:cubicBezTo>
                  <a:cubicBezTo>
                    <a:pt x="11437" y="5419"/>
                    <a:pt x="11531" y="5514"/>
                    <a:pt x="11689" y="5577"/>
                  </a:cubicBezTo>
                  <a:cubicBezTo>
                    <a:pt x="11748" y="5602"/>
                    <a:pt x="11804" y="5614"/>
                    <a:pt x="11857" y="5614"/>
                  </a:cubicBezTo>
                  <a:cubicBezTo>
                    <a:pt x="12001" y="5614"/>
                    <a:pt x="12115" y="5526"/>
                    <a:pt x="12161" y="5388"/>
                  </a:cubicBezTo>
                  <a:cubicBezTo>
                    <a:pt x="12287" y="5167"/>
                    <a:pt x="12224" y="4947"/>
                    <a:pt x="12004" y="4884"/>
                  </a:cubicBezTo>
                  <a:cubicBezTo>
                    <a:pt x="11909" y="4852"/>
                    <a:pt x="11815" y="4789"/>
                    <a:pt x="11689" y="4726"/>
                  </a:cubicBezTo>
                  <a:cubicBezTo>
                    <a:pt x="11295" y="4474"/>
                    <a:pt x="10854" y="4348"/>
                    <a:pt x="10413" y="4348"/>
                  </a:cubicBezTo>
                  <a:cubicBezTo>
                    <a:pt x="9972" y="4348"/>
                    <a:pt x="9530" y="4474"/>
                    <a:pt x="9137" y="4726"/>
                  </a:cubicBezTo>
                  <a:lnTo>
                    <a:pt x="8916" y="4852"/>
                  </a:lnTo>
                  <a:cubicBezTo>
                    <a:pt x="9168" y="4380"/>
                    <a:pt x="9389" y="3781"/>
                    <a:pt x="9389" y="3214"/>
                  </a:cubicBezTo>
                  <a:cubicBezTo>
                    <a:pt x="9389" y="1450"/>
                    <a:pt x="7971" y="1"/>
                    <a:pt x="617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1431" name="Google Shape;1431;p40"/>
          <p:cNvGrpSpPr/>
          <p:nvPr/>
        </p:nvGrpSpPr>
        <p:grpSpPr>
          <a:xfrm>
            <a:off x="6596578" y="5685856"/>
            <a:ext cx="8755486" cy="1913993"/>
            <a:chOff x="3351825" y="2633500"/>
            <a:chExt cx="4448800" cy="911425"/>
          </a:xfrm>
        </p:grpSpPr>
        <p:sp>
          <p:nvSpPr>
            <p:cNvPr id="1432" name="Google Shape;1432;p40"/>
            <p:cNvSpPr/>
            <p:nvPr/>
          </p:nvSpPr>
          <p:spPr>
            <a:xfrm>
              <a:off x="3351825" y="2768625"/>
              <a:ext cx="957900" cy="640875"/>
            </a:xfrm>
            <a:custGeom>
              <a:avLst/>
              <a:gdLst/>
              <a:ahLst/>
              <a:cxnLst/>
              <a:rect l="l" t="t" r="r" b="b"/>
              <a:pathLst>
                <a:path w="38316" h="25635" extrusionOk="0">
                  <a:moveTo>
                    <a:pt x="12824" y="0"/>
                  </a:moveTo>
                  <a:cubicBezTo>
                    <a:pt x="5775" y="0"/>
                    <a:pt x="1" y="5775"/>
                    <a:pt x="1" y="12823"/>
                  </a:cubicBezTo>
                  <a:cubicBezTo>
                    <a:pt x="1" y="19872"/>
                    <a:pt x="5775" y="25635"/>
                    <a:pt x="12824" y="25635"/>
                  </a:cubicBezTo>
                  <a:lnTo>
                    <a:pt x="30921" y="25635"/>
                  </a:lnTo>
                  <a:lnTo>
                    <a:pt x="38315" y="12823"/>
                  </a:lnTo>
                  <a:lnTo>
                    <a:pt x="30921" y="0"/>
                  </a:lnTo>
                  <a:close/>
                </a:path>
              </a:pathLst>
            </a:custGeom>
            <a:solidFill>
              <a:srgbClr val="2020BA"/>
            </a:solidFill>
            <a:ln>
              <a:noFill/>
            </a:ln>
          </p:spPr>
          <p:txBody>
            <a:bodyPr spcFirstLastPara="1" wrap="square" lIns="274300" tIns="91425" rIns="91425" bIns="91425" anchor="ctr" anchorCtr="0">
              <a:noAutofit/>
            </a:bodyPr>
            <a:lstStyle/>
            <a:p>
              <a:pPr>
                <a:buClr>
                  <a:schemeClr val="dk1"/>
                </a:buClr>
                <a:buSzPts val="1100"/>
              </a:pPr>
              <a:r>
                <a:rPr lang="en" sz="5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03</a:t>
              </a:r>
              <a:endParaRPr sz="5000"/>
            </a:p>
          </p:txBody>
        </p:sp>
        <p:sp>
          <p:nvSpPr>
            <p:cNvPr id="1433" name="Google Shape;1433;p40"/>
            <p:cNvSpPr/>
            <p:nvPr/>
          </p:nvSpPr>
          <p:spPr>
            <a:xfrm>
              <a:off x="4063225" y="2717425"/>
              <a:ext cx="3737400" cy="743575"/>
            </a:xfrm>
            <a:custGeom>
              <a:avLst/>
              <a:gdLst/>
              <a:ahLst/>
              <a:cxnLst/>
              <a:rect l="l" t="t" r="r" b="b"/>
              <a:pathLst>
                <a:path w="149496" h="29743" extrusionOk="0">
                  <a:moveTo>
                    <a:pt x="7430" y="1"/>
                  </a:moveTo>
                  <a:lnTo>
                    <a:pt x="3715" y="6430"/>
                  </a:lnTo>
                  <a:lnTo>
                    <a:pt x="1" y="14871"/>
                  </a:lnTo>
                  <a:lnTo>
                    <a:pt x="3989" y="23754"/>
                  </a:lnTo>
                  <a:lnTo>
                    <a:pt x="7430" y="29742"/>
                  </a:lnTo>
                  <a:lnTo>
                    <a:pt x="144269" y="29742"/>
                  </a:lnTo>
                  <a:cubicBezTo>
                    <a:pt x="147162" y="29742"/>
                    <a:pt x="149496" y="27397"/>
                    <a:pt x="149496" y="24516"/>
                  </a:cubicBezTo>
                  <a:lnTo>
                    <a:pt x="149496" y="5227"/>
                  </a:lnTo>
                  <a:cubicBezTo>
                    <a:pt x="149496" y="2334"/>
                    <a:pt x="147162" y="1"/>
                    <a:pt x="144269" y="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34" name="Google Shape;1434;p40"/>
            <p:cNvSpPr/>
            <p:nvPr/>
          </p:nvSpPr>
          <p:spPr>
            <a:xfrm>
              <a:off x="7705650" y="2722475"/>
              <a:ext cx="94975" cy="733450"/>
            </a:xfrm>
            <a:custGeom>
              <a:avLst/>
              <a:gdLst/>
              <a:ahLst/>
              <a:cxnLst/>
              <a:rect l="l" t="t" r="r" b="b"/>
              <a:pathLst>
                <a:path w="3799" h="29338" extrusionOk="0">
                  <a:moveTo>
                    <a:pt x="0" y="1"/>
                  </a:moveTo>
                  <a:lnTo>
                    <a:pt x="0" y="29338"/>
                  </a:lnTo>
                  <a:cubicBezTo>
                    <a:pt x="2191" y="28719"/>
                    <a:pt x="3799" y="26707"/>
                    <a:pt x="3799" y="24314"/>
                  </a:cubicBezTo>
                  <a:lnTo>
                    <a:pt x="3799" y="5025"/>
                  </a:lnTo>
                  <a:cubicBezTo>
                    <a:pt x="3799" y="2632"/>
                    <a:pt x="2191" y="620"/>
                    <a:pt x="0" y="1"/>
                  </a:cubicBezTo>
                  <a:close/>
                </a:path>
              </a:pathLst>
            </a:custGeom>
            <a:solidFill>
              <a:srgbClr val="4949E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35" name="Google Shape;1435;p40"/>
            <p:cNvSpPr/>
            <p:nvPr/>
          </p:nvSpPr>
          <p:spPr>
            <a:xfrm>
              <a:off x="4015600" y="2633500"/>
              <a:ext cx="316150" cy="911425"/>
            </a:xfrm>
            <a:custGeom>
              <a:avLst/>
              <a:gdLst/>
              <a:ahLst/>
              <a:cxnLst/>
              <a:rect l="l" t="t" r="r" b="b"/>
              <a:pathLst>
                <a:path w="12646" h="36457" extrusionOk="0">
                  <a:moveTo>
                    <a:pt x="9335" y="0"/>
                  </a:moveTo>
                  <a:lnTo>
                    <a:pt x="1941" y="12799"/>
                  </a:lnTo>
                  <a:cubicBezTo>
                    <a:pt x="1" y="16157"/>
                    <a:pt x="1" y="20288"/>
                    <a:pt x="1941" y="23646"/>
                  </a:cubicBezTo>
                  <a:lnTo>
                    <a:pt x="9335" y="36457"/>
                  </a:lnTo>
                  <a:lnTo>
                    <a:pt x="12645" y="36457"/>
                  </a:lnTo>
                  <a:lnTo>
                    <a:pt x="5251" y="23646"/>
                  </a:lnTo>
                  <a:cubicBezTo>
                    <a:pt x="3311" y="20288"/>
                    <a:pt x="3311" y="16157"/>
                    <a:pt x="5251" y="12799"/>
                  </a:cubicBezTo>
                  <a:lnTo>
                    <a:pt x="12645" y="0"/>
                  </a:lnTo>
                  <a:close/>
                </a:path>
              </a:pathLst>
            </a:custGeom>
            <a:solidFill>
              <a:srgbClr val="4949E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37" name="Google Shape;1437;p40"/>
            <p:cNvSpPr txBox="1"/>
            <p:nvPr/>
          </p:nvSpPr>
          <p:spPr>
            <a:xfrm>
              <a:off x="4418454" y="2911911"/>
              <a:ext cx="2727900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-US" sz="3600" b="1" dirty="0" err="1"/>
                <a:t>Izlanish</a:t>
              </a:r>
              <a:r>
                <a:rPr lang="en-US" sz="3600" b="1" dirty="0"/>
                <a:t> </a:t>
              </a:r>
              <a:r>
                <a:rPr lang="en-US" sz="3600" b="1" dirty="0" err="1"/>
                <a:t>faoliyatiga</a:t>
              </a:r>
              <a:r>
                <a:rPr lang="en-US" sz="3600" b="1" dirty="0"/>
                <a:t> </a:t>
              </a:r>
              <a:r>
                <a:rPr lang="en-US" sz="3600" b="1" dirty="0" err="1" smtClean="0"/>
                <a:t>yo‘naltirish</a:t>
              </a:r>
              <a:endParaRPr lang="ru-RU" sz="3600" dirty="0"/>
            </a:p>
          </p:txBody>
        </p:sp>
      </p:grpSp>
      <p:grpSp>
        <p:nvGrpSpPr>
          <p:cNvPr id="1438" name="Google Shape;1438;p40"/>
          <p:cNvGrpSpPr/>
          <p:nvPr/>
        </p:nvGrpSpPr>
        <p:grpSpPr>
          <a:xfrm>
            <a:off x="14144037" y="6108445"/>
            <a:ext cx="721202" cy="757779"/>
            <a:chOff x="-17170750" y="4058800"/>
            <a:chExt cx="308775" cy="304050"/>
          </a:xfrm>
        </p:grpSpPr>
        <p:sp>
          <p:nvSpPr>
            <p:cNvPr id="1439" name="Google Shape;1439;p40"/>
            <p:cNvSpPr/>
            <p:nvPr/>
          </p:nvSpPr>
          <p:spPr>
            <a:xfrm>
              <a:off x="-17041575" y="4058800"/>
              <a:ext cx="49650" cy="49850"/>
            </a:xfrm>
            <a:custGeom>
              <a:avLst/>
              <a:gdLst/>
              <a:ahLst/>
              <a:cxnLst/>
              <a:rect l="l" t="t" r="r" b="b"/>
              <a:pathLst>
                <a:path w="1986" h="1994" extrusionOk="0">
                  <a:moveTo>
                    <a:pt x="989" y="1"/>
                  </a:moveTo>
                  <a:cubicBezTo>
                    <a:pt x="859" y="1"/>
                    <a:pt x="725" y="56"/>
                    <a:pt x="662" y="166"/>
                  </a:cubicBezTo>
                  <a:lnTo>
                    <a:pt x="1" y="1521"/>
                  </a:lnTo>
                  <a:lnTo>
                    <a:pt x="32" y="1521"/>
                  </a:lnTo>
                  <a:lnTo>
                    <a:pt x="977" y="1993"/>
                  </a:lnTo>
                  <a:lnTo>
                    <a:pt x="1954" y="1521"/>
                  </a:lnTo>
                  <a:lnTo>
                    <a:pt x="1985" y="1521"/>
                  </a:lnTo>
                  <a:lnTo>
                    <a:pt x="1292" y="166"/>
                  </a:lnTo>
                  <a:cubicBezTo>
                    <a:pt x="1245" y="56"/>
                    <a:pt x="1119" y="1"/>
                    <a:pt x="989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40" name="Google Shape;1440;p40"/>
            <p:cNvSpPr/>
            <p:nvPr/>
          </p:nvSpPr>
          <p:spPr>
            <a:xfrm>
              <a:off x="-17041575" y="4312625"/>
              <a:ext cx="49650" cy="50225"/>
            </a:xfrm>
            <a:custGeom>
              <a:avLst/>
              <a:gdLst/>
              <a:ahLst/>
              <a:cxnLst/>
              <a:rect l="l" t="t" r="r" b="b"/>
              <a:pathLst>
                <a:path w="1986" h="2009" extrusionOk="0">
                  <a:moveTo>
                    <a:pt x="977" y="0"/>
                  </a:moveTo>
                  <a:lnTo>
                    <a:pt x="32" y="473"/>
                  </a:lnTo>
                  <a:lnTo>
                    <a:pt x="1" y="473"/>
                  </a:lnTo>
                  <a:lnTo>
                    <a:pt x="662" y="1796"/>
                  </a:lnTo>
                  <a:cubicBezTo>
                    <a:pt x="757" y="1938"/>
                    <a:pt x="891" y="2009"/>
                    <a:pt x="1013" y="2009"/>
                  </a:cubicBezTo>
                  <a:cubicBezTo>
                    <a:pt x="1135" y="2009"/>
                    <a:pt x="1245" y="1938"/>
                    <a:pt x="1292" y="1796"/>
                  </a:cubicBezTo>
                  <a:lnTo>
                    <a:pt x="1985" y="473"/>
                  </a:lnTo>
                  <a:lnTo>
                    <a:pt x="1954" y="473"/>
                  </a:lnTo>
                  <a:lnTo>
                    <a:pt x="97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41" name="Google Shape;1441;p40"/>
            <p:cNvSpPr/>
            <p:nvPr/>
          </p:nvSpPr>
          <p:spPr>
            <a:xfrm>
              <a:off x="-17170750" y="4186600"/>
              <a:ext cx="52800" cy="48075"/>
            </a:xfrm>
            <a:custGeom>
              <a:avLst/>
              <a:gdLst/>
              <a:ahLst/>
              <a:cxnLst/>
              <a:rect l="l" t="t" r="r" b="b"/>
              <a:pathLst>
                <a:path w="2112" h="1923" extrusionOk="0">
                  <a:moveTo>
                    <a:pt x="1639" y="0"/>
                  </a:moveTo>
                  <a:lnTo>
                    <a:pt x="284" y="630"/>
                  </a:lnTo>
                  <a:cubicBezTo>
                    <a:pt x="1" y="788"/>
                    <a:pt x="1" y="1135"/>
                    <a:pt x="284" y="1261"/>
                  </a:cubicBezTo>
                  <a:lnTo>
                    <a:pt x="1639" y="1922"/>
                  </a:lnTo>
                  <a:lnTo>
                    <a:pt x="1639" y="1891"/>
                  </a:lnTo>
                  <a:lnTo>
                    <a:pt x="2112" y="946"/>
                  </a:lnTo>
                  <a:lnTo>
                    <a:pt x="1639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42" name="Google Shape;1442;p40"/>
            <p:cNvSpPr/>
            <p:nvPr/>
          </p:nvSpPr>
          <p:spPr>
            <a:xfrm>
              <a:off x="-16914775" y="4185025"/>
              <a:ext cx="52800" cy="49650"/>
            </a:xfrm>
            <a:custGeom>
              <a:avLst/>
              <a:gdLst/>
              <a:ahLst/>
              <a:cxnLst/>
              <a:rect l="l" t="t" r="r" b="b"/>
              <a:pathLst>
                <a:path w="2112" h="1986" extrusionOk="0">
                  <a:moveTo>
                    <a:pt x="474" y="0"/>
                  </a:moveTo>
                  <a:lnTo>
                    <a:pt x="474" y="63"/>
                  </a:lnTo>
                  <a:lnTo>
                    <a:pt x="1" y="1009"/>
                  </a:lnTo>
                  <a:lnTo>
                    <a:pt x="474" y="1954"/>
                  </a:lnTo>
                  <a:lnTo>
                    <a:pt x="474" y="1985"/>
                  </a:lnTo>
                  <a:lnTo>
                    <a:pt x="1828" y="1324"/>
                  </a:lnTo>
                  <a:cubicBezTo>
                    <a:pt x="2112" y="1198"/>
                    <a:pt x="2112" y="851"/>
                    <a:pt x="1828" y="693"/>
                  </a:cubicBezTo>
                  <a:lnTo>
                    <a:pt x="474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43" name="Google Shape;1443;p40"/>
            <p:cNvSpPr/>
            <p:nvPr/>
          </p:nvSpPr>
          <p:spPr>
            <a:xfrm>
              <a:off x="-17127800" y="4273225"/>
              <a:ext cx="47650" cy="46500"/>
            </a:xfrm>
            <a:custGeom>
              <a:avLst/>
              <a:gdLst/>
              <a:ahLst/>
              <a:cxnLst/>
              <a:rect l="l" t="t" r="r" b="b"/>
              <a:pathLst>
                <a:path w="1906" h="1860" extrusionOk="0">
                  <a:moveTo>
                    <a:pt x="551" y="1"/>
                  </a:moveTo>
                  <a:lnTo>
                    <a:pt x="79" y="1419"/>
                  </a:lnTo>
                  <a:cubicBezTo>
                    <a:pt x="0" y="1628"/>
                    <a:pt x="183" y="1859"/>
                    <a:pt x="373" y="1859"/>
                  </a:cubicBezTo>
                  <a:cubicBezTo>
                    <a:pt x="412" y="1859"/>
                    <a:pt x="451" y="1850"/>
                    <a:pt x="488" y="1828"/>
                  </a:cubicBezTo>
                  <a:lnTo>
                    <a:pt x="1906" y="1356"/>
                  </a:lnTo>
                  <a:lnTo>
                    <a:pt x="1906" y="1324"/>
                  </a:lnTo>
                  <a:lnTo>
                    <a:pt x="1591" y="347"/>
                  </a:lnTo>
                  <a:lnTo>
                    <a:pt x="58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44" name="Google Shape;1444;p40"/>
            <p:cNvSpPr/>
            <p:nvPr/>
          </p:nvSpPr>
          <p:spPr>
            <a:xfrm>
              <a:off x="-16952575" y="4100775"/>
              <a:ext cx="47675" cy="47250"/>
            </a:xfrm>
            <a:custGeom>
              <a:avLst/>
              <a:gdLst/>
              <a:ahLst/>
              <a:cxnLst/>
              <a:rect l="l" t="t" r="r" b="b"/>
              <a:pathLst>
                <a:path w="1907" h="1890" extrusionOk="0">
                  <a:moveTo>
                    <a:pt x="1544" y="0"/>
                  </a:moveTo>
                  <a:cubicBezTo>
                    <a:pt x="1503" y="0"/>
                    <a:pt x="1461" y="10"/>
                    <a:pt x="1418" y="31"/>
                  </a:cubicBezTo>
                  <a:lnTo>
                    <a:pt x="1" y="503"/>
                  </a:lnTo>
                  <a:lnTo>
                    <a:pt x="1" y="535"/>
                  </a:lnTo>
                  <a:lnTo>
                    <a:pt x="316" y="1543"/>
                  </a:lnTo>
                  <a:lnTo>
                    <a:pt x="1324" y="1890"/>
                  </a:lnTo>
                  <a:lnTo>
                    <a:pt x="1355" y="1890"/>
                  </a:lnTo>
                  <a:lnTo>
                    <a:pt x="1828" y="472"/>
                  </a:lnTo>
                  <a:cubicBezTo>
                    <a:pt x="1907" y="236"/>
                    <a:pt x="1745" y="0"/>
                    <a:pt x="154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45" name="Google Shape;1445;p40"/>
            <p:cNvSpPr/>
            <p:nvPr/>
          </p:nvSpPr>
          <p:spPr>
            <a:xfrm>
              <a:off x="-16954150" y="4273225"/>
              <a:ext cx="49200" cy="47800"/>
            </a:xfrm>
            <a:custGeom>
              <a:avLst/>
              <a:gdLst/>
              <a:ahLst/>
              <a:cxnLst/>
              <a:rect l="l" t="t" r="r" b="b"/>
              <a:pathLst>
                <a:path w="1968" h="1912" extrusionOk="0">
                  <a:moveTo>
                    <a:pt x="1387" y="1"/>
                  </a:moveTo>
                  <a:lnTo>
                    <a:pt x="379" y="347"/>
                  </a:lnTo>
                  <a:lnTo>
                    <a:pt x="1" y="1356"/>
                  </a:lnTo>
                  <a:lnTo>
                    <a:pt x="1" y="1419"/>
                  </a:lnTo>
                  <a:lnTo>
                    <a:pt x="1418" y="1891"/>
                  </a:lnTo>
                  <a:cubicBezTo>
                    <a:pt x="1460" y="1905"/>
                    <a:pt x="1501" y="1911"/>
                    <a:pt x="1541" y="1911"/>
                  </a:cubicBezTo>
                  <a:cubicBezTo>
                    <a:pt x="1776" y="1911"/>
                    <a:pt x="1967" y="1692"/>
                    <a:pt x="1860" y="1450"/>
                  </a:cubicBezTo>
                  <a:lnTo>
                    <a:pt x="1387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46" name="Google Shape;1446;p40"/>
            <p:cNvSpPr/>
            <p:nvPr/>
          </p:nvSpPr>
          <p:spPr>
            <a:xfrm>
              <a:off x="-17128625" y="4101275"/>
              <a:ext cx="48475" cy="46750"/>
            </a:xfrm>
            <a:custGeom>
              <a:avLst/>
              <a:gdLst/>
              <a:ahLst/>
              <a:cxnLst/>
              <a:rect l="l" t="t" r="r" b="b"/>
              <a:pathLst>
                <a:path w="1939" h="1870" extrusionOk="0">
                  <a:moveTo>
                    <a:pt x="433" y="0"/>
                  </a:moveTo>
                  <a:cubicBezTo>
                    <a:pt x="209" y="0"/>
                    <a:pt x="0" y="201"/>
                    <a:pt x="112" y="452"/>
                  </a:cubicBezTo>
                  <a:lnTo>
                    <a:pt x="584" y="1870"/>
                  </a:lnTo>
                  <a:lnTo>
                    <a:pt x="1592" y="1523"/>
                  </a:lnTo>
                  <a:lnTo>
                    <a:pt x="1939" y="483"/>
                  </a:lnTo>
                  <a:lnTo>
                    <a:pt x="521" y="11"/>
                  </a:lnTo>
                  <a:cubicBezTo>
                    <a:pt x="492" y="4"/>
                    <a:pt x="462" y="0"/>
                    <a:pt x="43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47" name="Google Shape;1447;p40"/>
            <p:cNvSpPr/>
            <p:nvPr/>
          </p:nvSpPr>
          <p:spPr>
            <a:xfrm>
              <a:off x="-17043150" y="4183450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40" y="0"/>
                  </a:moveTo>
                  <a:cubicBezTo>
                    <a:pt x="473" y="0"/>
                    <a:pt x="1" y="473"/>
                    <a:pt x="1" y="1072"/>
                  </a:cubicBezTo>
                  <a:cubicBezTo>
                    <a:pt x="1" y="1639"/>
                    <a:pt x="473" y="2111"/>
                    <a:pt x="1040" y="2111"/>
                  </a:cubicBezTo>
                  <a:cubicBezTo>
                    <a:pt x="1639" y="2111"/>
                    <a:pt x="2112" y="1639"/>
                    <a:pt x="2112" y="1072"/>
                  </a:cubicBezTo>
                  <a:cubicBezTo>
                    <a:pt x="2112" y="504"/>
                    <a:pt x="1639" y="0"/>
                    <a:pt x="104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48" name="Google Shape;1448;p40"/>
            <p:cNvSpPr/>
            <p:nvPr/>
          </p:nvSpPr>
          <p:spPr>
            <a:xfrm>
              <a:off x="-17070725" y="4111975"/>
              <a:ext cx="44925" cy="60475"/>
            </a:xfrm>
            <a:custGeom>
              <a:avLst/>
              <a:gdLst/>
              <a:ahLst/>
              <a:cxnLst/>
              <a:rect l="l" t="t" r="r" b="b"/>
              <a:pathLst>
                <a:path w="1797" h="2419" extrusionOk="0">
                  <a:moveTo>
                    <a:pt x="722" y="0"/>
                  </a:moveTo>
                  <a:cubicBezTo>
                    <a:pt x="663" y="0"/>
                    <a:pt x="600" y="8"/>
                    <a:pt x="537" y="24"/>
                  </a:cubicBezTo>
                  <a:cubicBezTo>
                    <a:pt x="411" y="55"/>
                    <a:pt x="348" y="150"/>
                    <a:pt x="316" y="244"/>
                  </a:cubicBezTo>
                  <a:lnTo>
                    <a:pt x="1" y="1253"/>
                  </a:lnTo>
                  <a:lnTo>
                    <a:pt x="1167" y="2418"/>
                  </a:lnTo>
                  <a:cubicBezTo>
                    <a:pt x="1356" y="2355"/>
                    <a:pt x="1576" y="2229"/>
                    <a:pt x="1797" y="2198"/>
                  </a:cubicBezTo>
                  <a:lnTo>
                    <a:pt x="1797" y="496"/>
                  </a:lnTo>
                  <a:lnTo>
                    <a:pt x="883" y="24"/>
                  </a:lnTo>
                  <a:cubicBezTo>
                    <a:pt x="836" y="8"/>
                    <a:pt x="781" y="0"/>
                    <a:pt x="72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49" name="Google Shape;1449;p40"/>
            <p:cNvSpPr/>
            <p:nvPr/>
          </p:nvSpPr>
          <p:spPr>
            <a:xfrm>
              <a:off x="-16979350" y="4156675"/>
              <a:ext cx="60675" cy="45700"/>
            </a:xfrm>
            <a:custGeom>
              <a:avLst/>
              <a:gdLst/>
              <a:ahLst/>
              <a:cxnLst/>
              <a:rect l="l" t="t" r="r" b="b"/>
              <a:pathLst>
                <a:path w="2427" h="1828" extrusionOk="0">
                  <a:moveTo>
                    <a:pt x="1166" y="0"/>
                  </a:moveTo>
                  <a:lnTo>
                    <a:pt x="1" y="1166"/>
                  </a:lnTo>
                  <a:cubicBezTo>
                    <a:pt x="127" y="1386"/>
                    <a:pt x="190" y="1575"/>
                    <a:pt x="284" y="1827"/>
                  </a:cubicBezTo>
                  <a:lnTo>
                    <a:pt x="1954" y="1827"/>
                  </a:lnTo>
                  <a:lnTo>
                    <a:pt x="2426" y="914"/>
                  </a:lnTo>
                  <a:cubicBezTo>
                    <a:pt x="2426" y="756"/>
                    <a:pt x="2426" y="630"/>
                    <a:pt x="2395" y="567"/>
                  </a:cubicBezTo>
                  <a:cubicBezTo>
                    <a:pt x="2363" y="441"/>
                    <a:pt x="2269" y="347"/>
                    <a:pt x="2174" y="315"/>
                  </a:cubicBezTo>
                  <a:lnTo>
                    <a:pt x="1166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0" name="Google Shape;1450;p40"/>
            <p:cNvSpPr/>
            <p:nvPr/>
          </p:nvSpPr>
          <p:spPr>
            <a:xfrm>
              <a:off x="-17116400" y="4155875"/>
              <a:ext cx="63050" cy="44125"/>
            </a:xfrm>
            <a:custGeom>
              <a:avLst/>
              <a:gdLst/>
              <a:ahLst/>
              <a:cxnLst/>
              <a:rect l="l" t="t" r="r" b="b"/>
              <a:pathLst>
                <a:path w="2522" h="1765" extrusionOk="0">
                  <a:moveTo>
                    <a:pt x="1292" y="1"/>
                  </a:moveTo>
                  <a:lnTo>
                    <a:pt x="316" y="316"/>
                  </a:lnTo>
                  <a:cubicBezTo>
                    <a:pt x="190" y="347"/>
                    <a:pt x="127" y="442"/>
                    <a:pt x="95" y="536"/>
                  </a:cubicBezTo>
                  <a:cubicBezTo>
                    <a:pt x="32" y="662"/>
                    <a:pt x="1" y="788"/>
                    <a:pt x="95" y="851"/>
                  </a:cubicBezTo>
                  <a:lnTo>
                    <a:pt x="568" y="1765"/>
                  </a:lnTo>
                  <a:lnTo>
                    <a:pt x="2238" y="1765"/>
                  </a:lnTo>
                  <a:cubicBezTo>
                    <a:pt x="2301" y="1544"/>
                    <a:pt x="2364" y="1324"/>
                    <a:pt x="2521" y="1135"/>
                  </a:cubicBezTo>
                  <a:lnTo>
                    <a:pt x="1292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1" name="Google Shape;1451;p40"/>
            <p:cNvSpPr/>
            <p:nvPr/>
          </p:nvSpPr>
          <p:spPr>
            <a:xfrm>
              <a:off x="-17007700" y="4112450"/>
              <a:ext cx="44925" cy="60775"/>
            </a:xfrm>
            <a:custGeom>
              <a:avLst/>
              <a:gdLst/>
              <a:ahLst/>
              <a:cxnLst/>
              <a:rect l="l" t="t" r="r" b="b"/>
              <a:pathLst>
                <a:path w="1797" h="2431" extrusionOk="0">
                  <a:moveTo>
                    <a:pt x="1042" y="0"/>
                  </a:moveTo>
                  <a:cubicBezTo>
                    <a:pt x="989" y="0"/>
                    <a:pt x="936" y="10"/>
                    <a:pt x="883" y="36"/>
                  </a:cubicBezTo>
                  <a:lnTo>
                    <a:pt x="0" y="509"/>
                  </a:lnTo>
                  <a:lnTo>
                    <a:pt x="0" y="2179"/>
                  </a:lnTo>
                  <a:cubicBezTo>
                    <a:pt x="221" y="2210"/>
                    <a:pt x="410" y="2273"/>
                    <a:pt x="630" y="2431"/>
                  </a:cubicBezTo>
                  <a:lnTo>
                    <a:pt x="1796" y="1265"/>
                  </a:lnTo>
                  <a:lnTo>
                    <a:pt x="1481" y="288"/>
                  </a:lnTo>
                  <a:cubicBezTo>
                    <a:pt x="1450" y="162"/>
                    <a:pt x="1355" y="68"/>
                    <a:pt x="1261" y="36"/>
                  </a:cubicBezTo>
                  <a:cubicBezTo>
                    <a:pt x="1188" y="18"/>
                    <a:pt x="1115" y="0"/>
                    <a:pt x="104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2" name="Google Shape;1452;p40"/>
            <p:cNvSpPr/>
            <p:nvPr/>
          </p:nvSpPr>
          <p:spPr>
            <a:xfrm>
              <a:off x="-17007700" y="4248025"/>
              <a:ext cx="44925" cy="61475"/>
            </a:xfrm>
            <a:custGeom>
              <a:avLst/>
              <a:gdLst/>
              <a:ahLst/>
              <a:cxnLst/>
              <a:rect l="l" t="t" r="r" b="b"/>
              <a:pathLst>
                <a:path w="1797" h="2459" extrusionOk="0">
                  <a:moveTo>
                    <a:pt x="630" y="1"/>
                  </a:moveTo>
                  <a:cubicBezTo>
                    <a:pt x="473" y="95"/>
                    <a:pt x="221" y="221"/>
                    <a:pt x="0" y="253"/>
                  </a:cubicBezTo>
                  <a:lnTo>
                    <a:pt x="0" y="1954"/>
                  </a:lnTo>
                  <a:lnTo>
                    <a:pt x="883" y="2427"/>
                  </a:lnTo>
                  <a:cubicBezTo>
                    <a:pt x="946" y="2458"/>
                    <a:pt x="1009" y="2458"/>
                    <a:pt x="1040" y="2458"/>
                  </a:cubicBezTo>
                  <a:cubicBezTo>
                    <a:pt x="1135" y="2458"/>
                    <a:pt x="1198" y="2427"/>
                    <a:pt x="1261" y="2364"/>
                  </a:cubicBezTo>
                  <a:cubicBezTo>
                    <a:pt x="1324" y="2332"/>
                    <a:pt x="1450" y="2269"/>
                    <a:pt x="1481" y="2175"/>
                  </a:cubicBezTo>
                  <a:lnTo>
                    <a:pt x="1796" y="1198"/>
                  </a:lnTo>
                  <a:lnTo>
                    <a:pt x="630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3" name="Google Shape;1453;p40"/>
            <p:cNvSpPr/>
            <p:nvPr/>
          </p:nvSpPr>
          <p:spPr>
            <a:xfrm>
              <a:off x="-16980125" y="4219675"/>
              <a:ext cx="61450" cy="45700"/>
            </a:xfrm>
            <a:custGeom>
              <a:avLst/>
              <a:gdLst/>
              <a:ahLst/>
              <a:cxnLst/>
              <a:rect l="l" t="t" r="r" b="b"/>
              <a:pathLst>
                <a:path w="2458" h="1828" extrusionOk="0">
                  <a:moveTo>
                    <a:pt x="252" y="1"/>
                  </a:moveTo>
                  <a:cubicBezTo>
                    <a:pt x="221" y="253"/>
                    <a:pt x="158" y="442"/>
                    <a:pt x="0" y="631"/>
                  </a:cubicBezTo>
                  <a:lnTo>
                    <a:pt x="1166" y="1828"/>
                  </a:lnTo>
                  <a:lnTo>
                    <a:pt x="2142" y="1513"/>
                  </a:lnTo>
                  <a:cubicBezTo>
                    <a:pt x="2268" y="1450"/>
                    <a:pt x="2363" y="1387"/>
                    <a:pt x="2394" y="1261"/>
                  </a:cubicBezTo>
                  <a:cubicBezTo>
                    <a:pt x="2426" y="1135"/>
                    <a:pt x="2457" y="1009"/>
                    <a:pt x="2394" y="946"/>
                  </a:cubicBezTo>
                  <a:lnTo>
                    <a:pt x="19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4" name="Google Shape;1454;p40"/>
            <p:cNvSpPr/>
            <p:nvPr/>
          </p:nvSpPr>
          <p:spPr>
            <a:xfrm>
              <a:off x="-17070725" y="4247250"/>
              <a:ext cx="44925" cy="61300"/>
            </a:xfrm>
            <a:custGeom>
              <a:avLst/>
              <a:gdLst/>
              <a:ahLst/>
              <a:cxnLst/>
              <a:rect l="l" t="t" r="r" b="b"/>
              <a:pathLst>
                <a:path w="1797" h="2452" extrusionOk="0">
                  <a:moveTo>
                    <a:pt x="1167" y="0"/>
                  </a:moveTo>
                  <a:lnTo>
                    <a:pt x="1" y="1197"/>
                  </a:lnTo>
                  <a:lnTo>
                    <a:pt x="316" y="2174"/>
                  </a:lnTo>
                  <a:cubicBezTo>
                    <a:pt x="348" y="2300"/>
                    <a:pt x="411" y="2332"/>
                    <a:pt x="505" y="2363"/>
                  </a:cubicBezTo>
                  <a:cubicBezTo>
                    <a:pt x="578" y="2418"/>
                    <a:pt x="641" y="2452"/>
                    <a:pt x="711" y="2452"/>
                  </a:cubicBezTo>
                  <a:cubicBezTo>
                    <a:pt x="762" y="2452"/>
                    <a:pt x="817" y="2434"/>
                    <a:pt x="883" y="2395"/>
                  </a:cubicBezTo>
                  <a:lnTo>
                    <a:pt x="1797" y="1922"/>
                  </a:lnTo>
                  <a:lnTo>
                    <a:pt x="1797" y="284"/>
                  </a:lnTo>
                  <a:cubicBezTo>
                    <a:pt x="1576" y="221"/>
                    <a:pt x="1356" y="158"/>
                    <a:pt x="1167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5" name="Google Shape;1455;p40"/>
            <p:cNvSpPr/>
            <p:nvPr/>
          </p:nvSpPr>
          <p:spPr>
            <a:xfrm>
              <a:off x="-17115600" y="4218900"/>
              <a:ext cx="61450" cy="44900"/>
            </a:xfrm>
            <a:custGeom>
              <a:avLst/>
              <a:gdLst/>
              <a:ahLst/>
              <a:cxnLst/>
              <a:rect l="l" t="t" r="r" b="b"/>
              <a:pathLst>
                <a:path w="2458" h="1796" extrusionOk="0">
                  <a:moveTo>
                    <a:pt x="536" y="0"/>
                  </a:moveTo>
                  <a:lnTo>
                    <a:pt x="536" y="32"/>
                  </a:lnTo>
                  <a:lnTo>
                    <a:pt x="63" y="945"/>
                  </a:lnTo>
                  <a:cubicBezTo>
                    <a:pt x="0" y="1071"/>
                    <a:pt x="0" y="1166"/>
                    <a:pt x="63" y="1260"/>
                  </a:cubicBezTo>
                  <a:cubicBezTo>
                    <a:pt x="95" y="1386"/>
                    <a:pt x="158" y="1449"/>
                    <a:pt x="284" y="1481"/>
                  </a:cubicBezTo>
                  <a:lnTo>
                    <a:pt x="1260" y="1796"/>
                  </a:lnTo>
                  <a:lnTo>
                    <a:pt x="2458" y="630"/>
                  </a:lnTo>
                  <a:cubicBezTo>
                    <a:pt x="2332" y="441"/>
                    <a:pt x="2269" y="221"/>
                    <a:pt x="217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1456" name="Google Shape;1456;p40"/>
          <p:cNvGrpSpPr/>
          <p:nvPr/>
        </p:nvGrpSpPr>
        <p:grpSpPr>
          <a:xfrm>
            <a:off x="6617258" y="7879989"/>
            <a:ext cx="8755486" cy="1914623"/>
            <a:chOff x="3351825" y="3668150"/>
            <a:chExt cx="4448800" cy="911725"/>
          </a:xfrm>
        </p:grpSpPr>
        <p:sp>
          <p:nvSpPr>
            <p:cNvPr id="1457" name="Google Shape;1457;p40"/>
            <p:cNvSpPr/>
            <p:nvPr/>
          </p:nvSpPr>
          <p:spPr>
            <a:xfrm>
              <a:off x="3351825" y="3803575"/>
              <a:ext cx="957900" cy="640875"/>
            </a:xfrm>
            <a:custGeom>
              <a:avLst/>
              <a:gdLst/>
              <a:ahLst/>
              <a:cxnLst/>
              <a:rect l="l" t="t" r="r" b="b"/>
              <a:pathLst>
                <a:path w="38316" h="25635" extrusionOk="0">
                  <a:moveTo>
                    <a:pt x="12824" y="0"/>
                  </a:moveTo>
                  <a:cubicBezTo>
                    <a:pt x="5775" y="0"/>
                    <a:pt x="1" y="5763"/>
                    <a:pt x="1" y="12812"/>
                  </a:cubicBezTo>
                  <a:cubicBezTo>
                    <a:pt x="1" y="19860"/>
                    <a:pt x="5775" y="25635"/>
                    <a:pt x="12824" y="25635"/>
                  </a:cubicBezTo>
                  <a:lnTo>
                    <a:pt x="30921" y="25635"/>
                  </a:lnTo>
                  <a:lnTo>
                    <a:pt x="38315" y="12812"/>
                  </a:lnTo>
                  <a:lnTo>
                    <a:pt x="30921" y="0"/>
                  </a:lnTo>
                  <a:close/>
                </a:path>
              </a:pathLst>
            </a:custGeom>
            <a:solidFill>
              <a:srgbClr val="4685BC"/>
            </a:solidFill>
            <a:ln>
              <a:noFill/>
            </a:ln>
          </p:spPr>
          <p:txBody>
            <a:bodyPr spcFirstLastPara="1" wrap="square" lIns="274300" tIns="91425" rIns="91425" bIns="91425" anchor="ctr" anchorCtr="0">
              <a:noAutofit/>
            </a:bodyPr>
            <a:lstStyle/>
            <a:p>
              <a:pPr>
                <a:buClr>
                  <a:schemeClr val="dk1"/>
                </a:buClr>
                <a:buSzPts val="1100"/>
              </a:pPr>
              <a:r>
                <a:rPr lang="en" sz="5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04</a:t>
              </a:r>
              <a:endParaRPr sz="5000"/>
            </a:p>
          </p:txBody>
        </p:sp>
        <p:sp>
          <p:nvSpPr>
            <p:cNvPr id="1458" name="Google Shape;1458;p40"/>
            <p:cNvSpPr/>
            <p:nvPr/>
          </p:nvSpPr>
          <p:spPr>
            <a:xfrm>
              <a:off x="4060850" y="3752375"/>
              <a:ext cx="3739775" cy="743275"/>
            </a:xfrm>
            <a:custGeom>
              <a:avLst/>
              <a:gdLst/>
              <a:ahLst/>
              <a:cxnLst/>
              <a:rect l="l" t="t" r="r" b="b"/>
              <a:pathLst>
                <a:path w="149591" h="29731" extrusionOk="0">
                  <a:moveTo>
                    <a:pt x="7525" y="1"/>
                  </a:moveTo>
                  <a:lnTo>
                    <a:pt x="3906" y="6073"/>
                  </a:lnTo>
                  <a:lnTo>
                    <a:pt x="0" y="14860"/>
                  </a:lnTo>
                  <a:lnTo>
                    <a:pt x="7716" y="29730"/>
                  </a:lnTo>
                  <a:lnTo>
                    <a:pt x="144364" y="29730"/>
                  </a:lnTo>
                  <a:cubicBezTo>
                    <a:pt x="147257" y="29730"/>
                    <a:pt x="149591" y="27397"/>
                    <a:pt x="149591" y="24504"/>
                  </a:cubicBezTo>
                  <a:lnTo>
                    <a:pt x="149591" y="5215"/>
                  </a:lnTo>
                  <a:cubicBezTo>
                    <a:pt x="149591" y="2334"/>
                    <a:pt x="147257" y="1"/>
                    <a:pt x="144364" y="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9" name="Google Shape;1459;p40"/>
            <p:cNvSpPr/>
            <p:nvPr/>
          </p:nvSpPr>
          <p:spPr>
            <a:xfrm>
              <a:off x="7705650" y="3757150"/>
              <a:ext cx="94975" cy="733425"/>
            </a:xfrm>
            <a:custGeom>
              <a:avLst/>
              <a:gdLst/>
              <a:ahLst/>
              <a:cxnLst/>
              <a:rect l="l" t="t" r="r" b="b"/>
              <a:pathLst>
                <a:path w="3799" h="29337" extrusionOk="0">
                  <a:moveTo>
                    <a:pt x="0" y="0"/>
                  </a:moveTo>
                  <a:lnTo>
                    <a:pt x="0" y="29337"/>
                  </a:lnTo>
                  <a:cubicBezTo>
                    <a:pt x="2191" y="28718"/>
                    <a:pt x="3799" y="26706"/>
                    <a:pt x="3799" y="24313"/>
                  </a:cubicBezTo>
                  <a:lnTo>
                    <a:pt x="3799" y="5024"/>
                  </a:lnTo>
                  <a:cubicBezTo>
                    <a:pt x="3799" y="2631"/>
                    <a:pt x="2191" y="619"/>
                    <a:pt x="0" y="0"/>
                  </a:cubicBezTo>
                  <a:close/>
                </a:path>
              </a:pathLst>
            </a:custGeom>
            <a:solidFill>
              <a:srgbClr val="5EB2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60" name="Google Shape;1460;p40"/>
            <p:cNvSpPr/>
            <p:nvPr/>
          </p:nvSpPr>
          <p:spPr>
            <a:xfrm>
              <a:off x="4015600" y="3668150"/>
              <a:ext cx="316150" cy="911725"/>
            </a:xfrm>
            <a:custGeom>
              <a:avLst/>
              <a:gdLst/>
              <a:ahLst/>
              <a:cxnLst/>
              <a:rect l="l" t="t" r="r" b="b"/>
              <a:pathLst>
                <a:path w="12646" h="36469" extrusionOk="0">
                  <a:moveTo>
                    <a:pt x="9335" y="0"/>
                  </a:moveTo>
                  <a:lnTo>
                    <a:pt x="1941" y="12811"/>
                  </a:lnTo>
                  <a:cubicBezTo>
                    <a:pt x="1" y="16169"/>
                    <a:pt x="1" y="20300"/>
                    <a:pt x="1941" y="23658"/>
                  </a:cubicBezTo>
                  <a:lnTo>
                    <a:pt x="9335" y="36469"/>
                  </a:lnTo>
                  <a:lnTo>
                    <a:pt x="12645" y="36469"/>
                  </a:lnTo>
                  <a:lnTo>
                    <a:pt x="5251" y="23658"/>
                  </a:lnTo>
                  <a:cubicBezTo>
                    <a:pt x="3311" y="20300"/>
                    <a:pt x="3311" y="16169"/>
                    <a:pt x="5251" y="12811"/>
                  </a:cubicBezTo>
                  <a:lnTo>
                    <a:pt x="12645" y="0"/>
                  </a:lnTo>
                  <a:close/>
                </a:path>
              </a:pathLst>
            </a:custGeom>
            <a:solidFill>
              <a:srgbClr val="5EB2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62" name="Google Shape;1462;p40"/>
            <p:cNvSpPr txBox="1"/>
            <p:nvPr/>
          </p:nvSpPr>
          <p:spPr>
            <a:xfrm>
              <a:off x="4438446" y="3923129"/>
              <a:ext cx="2727900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-US" sz="3600" b="1" dirty="0" err="1" smtClean="0"/>
                <a:t>Mustaqil</a:t>
              </a:r>
              <a:r>
                <a:rPr lang="uz-Latn-UZ" sz="3600" b="1" dirty="0" smtClean="0"/>
                <a:t> </a:t>
              </a:r>
              <a:r>
                <a:rPr lang="en-US" sz="3600" b="1" dirty="0" smtClean="0"/>
                <a:t> </a:t>
              </a:r>
              <a:r>
                <a:rPr lang="en-US" sz="3600" b="1" dirty="0" err="1"/>
                <a:t>ta‘limni</a:t>
              </a:r>
              <a:r>
                <a:rPr lang="en-US" sz="3600" b="1" dirty="0"/>
                <a:t> </a:t>
              </a:r>
              <a:r>
                <a:rPr lang="en-US" sz="3600" b="1" dirty="0" err="1"/>
                <a:t>tashkil</a:t>
              </a:r>
              <a:r>
                <a:rPr lang="en-US" sz="3600" b="1" dirty="0"/>
                <a:t> </a:t>
              </a:r>
              <a:r>
                <a:rPr lang="en-US" sz="3600" b="1" dirty="0" err="1" smtClean="0"/>
                <a:t>etish</a:t>
              </a:r>
              <a:endParaRPr lang="ru-RU" sz="3600" dirty="0"/>
            </a:p>
          </p:txBody>
        </p:sp>
      </p:grpSp>
      <p:grpSp>
        <p:nvGrpSpPr>
          <p:cNvPr id="1463" name="Google Shape;1463;p40"/>
          <p:cNvGrpSpPr/>
          <p:nvPr/>
        </p:nvGrpSpPr>
        <p:grpSpPr>
          <a:xfrm>
            <a:off x="14148650" y="8282170"/>
            <a:ext cx="711976" cy="755847"/>
            <a:chOff x="-16419350" y="4058200"/>
            <a:chExt cx="304825" cy="303275"/>
          </a:xfrm>
        </p:grpSpPr>
        <p:sp>
          <p:nvSpPr>
            <p:cNvPr id="1464" name="Google Shape;1464;p40"/>
            <p:cNvSpPr/>
            <p:nvPr/>
          </p:nvSpPr>
          <p:spPr>
            <a:xfrm>
              <a:off x="-16347675" y="420235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65" name="Google Shape;1465;p40"/>
            <p:cNvSpPr/>
            <p:nvPr/>
          </p:nvSpPr>
          <p:spPr>
            <a:xfrm>
              <a:off x="-16400450" y="41669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694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1" y="1103"/>
                    <a:pt x="316" y="1418"/>
                    <a:pt x="694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69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66" name="Google Shape;1466;p40"/>
            <p:cNvSpPr/>
            <p:nvPr/>
          </p:nvSpPr>
          <p:spPr>
            <a:xfrm>
              <a:off x="-16389425" y="4058200"/>
              <a:ext cx="220575" cy="106950"/>
            </a:xfrm>
            <a:custGeom>
              <a:avLst/>
              <a:gdLst/>
              <a:ahLst/>
              <a:cxnLst/>
              <a:rect l="l" t="t" r="r" b="b"/>
              <a:pathLst>
                <a:path w="8823" h="4278" extrusionOk="0">
                  <a:moveTo>
                    <a:pt x="6621" y="0"/>
                  </a:moveTo>
                  <a:cubicBezTo>
                    <a:pt x="6312" y="0"/>
                    <a:pt x="6008" y="97"/>
                    <a:pt x="5766" y="285"/>
                  </a:cubicBezTo>
                  <a:cubicBezTo>
                    <a:pt x="5703" y="348"/>
                    <a:pt x="5609" y="411"/>
                    <a:pt x="5546" y="474"/>
                  </a:cubicBezTo>
                  <a:cubicBezTo>
                    <a:pt x="5451" y="411"/>
                    <a:pt x="5388" y="316"/>
                    <a:pt x="5294" y="285"/>
                  </a:cubicBezTo>
                  <a:cubicBezTo>
                    <a:pt x="5057" y="111"/>
                    <a:pt x="4758" y="25"/>
                    <a:pt x="4459" y="25"/>
                  </a:cubicBezTo>
                  <a:cubicBezTo>
                    <a:pt x="4159" y="25"/>
                    <a:pt x="3860" y="111"/>
                    <a:pt x="3624" y="285"/>
                  </a:cubicBezTo>
                  <a:cubicBezTo>
                    <a:pt x="3529" y="348"/>
                    <a:pt x="3466" y="411"/>
                    <a:pt x="3372" y="474"/>
                  </a:cubicBezTo>
                  <a:cubicBezTo>
                    <a:pt x="3309" y="411"/>
                    <a:pt x="3214" y="316"/>
                    <a:pt x="3151" y="285"/>
                  </a:cubicBezTo>
                  <a:cubicBezTo>
                    <a:pt x="2915" y="101"/>
                    <a:pt x="2618" y="10"/>
                    <a:pt x="2316" y="10"/>
                  </a:cubicBezTo>
                  <a:cubicBezTo>
                    <a:pt x="1894" y="10"/>
                    <a:pt x="1460" y="188"/>
                    <a:pt x="1166" y="537"/>
                  </a:cubicBezTo>
                  <a:cubicBezTo>
                    <a:pt x="1103" y="631"/>
                    <a:pt x="1072" y="757"/>
                    <a:pt x="977" y="820"/>
                  </a:cubicBezTo>
                  <a:cubicBezTo>
                    <a:pt x="1" y="1356"/>
                    <a:pt x="1" y="2931"/>
                    <a:pt x="1103" y="3435"/>
                  </a:cubicBezTo>
                  <a:cubicBezTo>
                    <a:pt x="1166" y="3624"/>
                    <a:pt x="1356" y="3876"/>
                    <a:pt x="1513" y="3971"/>
                  </a:cubicBezTo>
                  <a:cubicBezTo>
                    <a:pt x="1781" y="4144"/>
                    <a:pt x="2088" y="4231"/>
                    <a:pt x="2387" y="4231"/>
                  </a:cubicBezTo>
                  <a:cubicBezTo>
                    <a:pt x="2687" y="4231"/>
                    <a:pt x="2978" y="4144"/>
                    <a:pt x="3214" y="3971"/>
                  </a:cubicBezTo>
                  <a:cubicBezTo>
                    <a:pt x="3277" y="3939"/>
                    <a:pt x="3356" y="3923"/>
                    <a:pt x="3435" y="3923"/>
                  </a:cubicBezTo>
                  <a:cubicBezTo>
                    <a:pt x="3514" y="3923"/>
                    <a:pt x="3592" y="3939"/>
                    <a:pt x="3655" y="3971"/>
                  </a:cubicBezTo>
                  <a:cubicBezTo>
                    <a:pt x="3907" y="4175"/>
                    <a:pt x="4215" y="4278"/>
                    <a:pt x="4518" y="4278"/>
                  </a:cubicBezTo>
                  <a:cubicBezTo>
                    <a:pt x="4821" y="4278"/>
                    <a:pt x="5120" y="4175"/>
                    <a:pt x="5357" y="3971"/>
                  </a:cubicBezTo>
                  <a:cubicBezTo>
                    <a:pt x="5404" y="3939"/>
                    <a:pt x="5483" y="3923"/>
                    <a:pt x="5561" y="3923"/>
                  </a:cubicBezTo>
                  <a:cubicBezTo>
                    <a:pt x="5640" y="3923"/>
                    <a:pt x="5719" y="3939"/>
                    <a:pt x="5766" y="3971"/>
                  </a:cubicBezTo>
                  <a:cubicBezTo>
                    <a:pt x="6018" y="4166"/>
                    <a:pt x="6312" y="4256"/>
                    <a:pt x="6604" y="4256"/>
                  </a:cubicBezTo>
                  <a:cubicBezTo>
                    <a:pt x="7114" y="4256"/>
                    <a:pt x="7616" y="3979"/>
                    <a:pt x="7877" y="3498"/>
                  </a:cubicBezTo>
                  <a:cubicBezTo>
                    <a:pt x="7909" y="3435"/>
                    <a:pt x="7940" y="3404"/>
                    <a:pt x="8035" y="3341"/>
                  </a:cubicBezTo>
                  <a:cubicBezTo>
                    <a:pt x="8507" y="3120"/>
                    <a:pt x="8822" y="2616"/>
                    <a:pt x="8728" y="1986"/>
                  </a:cubicBezTo>
                  <a:cubicBezTo>
                    <a:pt x="8696" y="1576"/>
                    <a:pt x="8507" y="1198"/>
                    <a:pt x="8129" y="946"/>
                  </a:cubicBezTo>
                  <a:cubicBezTo>
                    <a:pt x="8066" y="915"/>
                    <a:pt x="8035" y="883"/>
                    <a:pt x="7940" y="820"/>
                  </a:cubicBezTo>
                  <a:cubicBezTo>
                    <a:pt x="7909" y="694"/>
                    <a:pt x="7814" y="631"/>
                    <a:pt x="7751" y="537"/>
                  </a:cubicBezTo>
                  <a:cubicBezTo>
                    <a:pt x="7462" y="175"/>
                    <a:pt x="7038" y="0"/>
                    <a:pt x="662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67" name="Google Shape;1467;p40"/>
            <p:cNvSpPr/>
            <p:nvPr/>
          </p:nvSpPr>
          <p:spPr>
            <a:xfrm>
              <a:off x="-16298850" y="4178725"/>
              <a:ext cx="41000" cy="47275"/>
            </a:xfrm>
            <a:custGeom>
              <a:avLst/>
              <a:gdLst/>
              <a:ahLst/>
              <a:cxnLst/>
              <a:rect l="l" t="t" r="r" b="b"/>
              <a:pathLst>
                <a:path w="1640" h="1891" extrusionOk="0">
                  <a:moveTo>
                    <a:pt x="1" y="0"/>
                  </a:moveTo>
                  <a:cubicBezTo>
                    <a:pt x="158" y="252"/>
                    <a:pt x="221" y="630"/>
                    <a:pt x="221" y="945"/>
                  </a:cubicBezTo>
                  <a:cubicBezTo>
                    <a:pt x="221" y="1292"/>
                    <a:pt x="158" y="1607"/>
                    <a:pt x="1" y="1891"/>
                  </a:cubicBezTo>
                  <a:cubicBezTo>
                    <a:pt x="473" y="1733"/>
                    <a:pt x="946" y="1670"/>
                    <a:pt x="1419" y="1670"/>
                  </a:cubicBezTo>
                  <a:cubicBezTo>
                    <a:pt x="1576" y="1450"/>
                    <a:pt x="1639" y="1197"/>
                    <a:pt x="1639" y="945"/>
                  </a:cubicBezTo>
                  <a:cubicBezTo>
                    <a:pt x="1639" y="662"/>
                    <a:pt x="1576" y="378"/>
                    <a:pt x="1419" y="158"/>
                  </a:cubicBezTo>
                  <a:cubicBezTo>
                    <a:pt x="1272" y="187"/>
                    <a:pt x="1120" y="201"/>
                    <a:pt x="967" y="201"/>
                  </a:cubicBezTo>
                  <a:cubicBezTo>
                    <a:pt x="626" y="201"/>
                    <a:pt x="284" y="131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68" name="Google Shape;1468;p40"/>
            <p:cNvSpPr/>
            <p:nvPr/>
          </p:nvSpPr>
          <p:spPr>
            <a:xfrm>
              <a:off x="-16246075" y="4178725"/>
              <a:ext cx="41775" cy="55150"/>
            </a:xfrm>
            <a:custGeom>
              <a:avLst/>
              <a:gdLst/>
              <a:ahLst/>
              <a:cxnLst/>
              <a:rect l="l" t="t" r="r" b="b"/>
              <a:pathLst>
                <a:path w="1671" h="2206" extrusionOk="0">
                  <a:moveTo>
                    <a:pt x="1" y="0"/>
                  </a:moveTo>
                  <a:lnTo>
                    <a:pt x="1" y="0"/>
                  </a:lnTo>
                  <a:cubicBezTo>
                    <a:pt x="158" y="252"/>
                    <a:pt x="253" y="630"/>
                    <a:pt x="253" y="945"/>
                  </a:cubicBezTo>
                  <a:cubicBezTo>
                    <a:pt x="253" y="1197"/>
                    <a:pt x="190" y="1481"/>
                    <a:pt x="95" y="1765"/>
                  </a:cubicBezTo>
                  <a:cubicBezTo>
                    <a:pt x="505" y="1828"/>
                    <a:pt x="914" y="1954"/>
                    <a:pt x="1292" y="2206"/>
                  </a:cubicBezTo>
                  <a:cubicBezTo>
                    <a:pt x="1576" y="1891"/>
                    <a:pt x="1670" y="1355"/>
                    <a:pt x="1670" y="945"/>
                  </a:cubicBezTo>
                  <a:cubicBezTo>
                    <a:pt x="1670" y="662"/>
                    <a:pt x="1576" y="378"/>
                    <a:pt x="1418" y="158"/>
                  </a:cubicBezTo>
                  <a:cubicBezTo>
                    <a:pt x="1261" y="189"/>
                    <a:pt x="1103" y="221"/>
                    <a:pt x="946" y="221"/>
                  </a:cubicBezTo>
                  <a:cubicBezTo>
                    <a:pt x="631" y="221"/>
                    <a:pt x="316" y="158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69" name="Google Shape;1469;p40"/>
            <p:cNvSpPr/>
            <p:nvPr/>
          </p:nvSpPr>
          <p:spPr>
            <a:xfrm>
              <a:off x="-16419350" y="4122000"/>
              <a:ext cx="304050" cy="188725"/>
            </a:xfrm>
            <a:custGeom>
              <a:avLst/>
              <a:gdLst/>
              <a:ahLst/>
              <a:cxnLst/>
              <a:rect l="l" t="t" r="r" b="b"/>
              <a:pathLst>
                <a:path w="12162" h="7549" extrusionOk="0">
                  <a:moveTo>
                    <a:pt x="10712" y="1"/>
                  </a:moveTo>
                  <a:cubicBezTo>
                    <a:pt x="10586" y="600"/>
                    <a:pt x="10271" y="1135"/>
                    <a:pt x="9736" y="1450"/>
                  </a:cubicBezTo>
                  <a:cubicBezTo>
                    <a:pt x="9578" y="1734"/>
                    <a:pt x="9326" y="1986"/>
                    <a:pt x="9074" y="2143"/>
                  </a:cubicBezTo>
                  <a:cubicBezTo>
                    <a:pt x="9263" y="2458"/>
                    <a:pt x="9326" y="2805"/>
                    <a:pt x="9326" y="3183"/>
                  </a:cubicBezTo>
                  <a:cubicBezTo>
                    <a:pt x="9326" y="4065"/>
                    <a:pt x="9011" y="4821"/>
                    <a:pt x="8507" y="5168"/>
                  </a:cubicBezTo>
                  <a:cubicBezTo>
                    <a:pt x="8444" y="5199"/>
                    <a:pt x="8373" y="5215"/>
                    <a:pt x="8306" y="5215"/>
                  </a:cubicBezTo>
                  <a:cubicBezTo>
                    <a:pt x="8239" y="5215"/>
                    <a:pt x="8176" y="5199"/>
                    <a:pt x="8129" y="5168"/>
                  </a:cubicBezTo>
                  <a:cubicBezTo>
                    <a:pt x="7515" y="4805"/>
                    <a:pt x="6814" y="4624"/>
                    <a:pt x="6124" y="4624"/>
                  </a:cubicBezTo>
                  <a:cubicBezTo>
                    <a:pt x="5435" y="4624"/>
                    <a:pt x="4758" y="4805"/>
                    <a:pt x="4191" y="5168"/>
                  </a:cubicBezTo>
                  <a:cubicBezTo>
                    <a:pt x="4134" y="5213"/>
                    <a:pt x="4077" y="5230"/>
                    <a:pt x="4022" y="5230"/>
                  </a:cubicBezTo>
                  <a:cubicBezTo>
                    <a:pt x="3924" y="5230"/>
                    <a:pt x="3830" y="5177"/>
                    <a:pt x="3750" y="5136"/>
                  </a:cubicBezTo>
                  <a:cubicBezTo>
                    <a:pt x="3163" y="4757"/>
                    <a:pt x="2501" y="4557"/>
                    <a:pt x="1831" y="4557"/>
                  </a:cubicBezTo>
                  <a:cubicBezTo>
                    <a:pt x="1277" y="4557"/>
                    <a:pt x="717" y="4694"/>
                    <a:pt x="190" y="4979"/>
                  </a:cubicBezTo>
                  <a:cubicBezTo>
                    <a:pt x="95" y="5042"/>
                    <a:pt x="1" y="5168"/>
                    <a:pt x="1" y="5294"/>
                  </a:cubicBezTo>
                  <a:lnTo>
                    <a:pt x="1" y="7436"/>
                  </a:lnTo>
                  <a:cubicBezTo>
                    <a:pt x="316" y="7405"/>
                    <a:pt x="725" y="7247"/>
                    <a:pt x="977" y="7027"/>
                  </a:cubicBezTo>
                  <a:cubicBezTo>
                    <a:pt x="1240" y="6826"/>
                    <a:pt x="1533" y="6723"/>
                    <a:pt x="1823" y="6723"/>
                  </a:cubicBezTo>
                  <a:cubicBezTo>
                    <a:pt x="2124" y="6723"/>
                    <a:pt x="2422" y="6833"/>
                    <a:pt x="2679" y="7058"/>
                  </a:cubicBezTo>
                  <a:cubicBezTo>
                    <a:pt x="3072" y="7373"/>
                    <a:pt x="3529" y="7531"/>
                    <a:pt x="3986" y="7531"/>
                  </a:cubicBezTo>
                  <a:cubicBezTo>
                    <a:pt x="4443" y="7531"/>
                    <a:pt x="4900" y="7373"/>
                    <a:pt x="5293" y="7058"/>
                  </a:cubicBezTo>
                  <a:cubicBezTo>
                    <a:pt x="5545" y="6869"/>
                    <a:pt x="5837" y="6775"/>
                    <a:pt x="6128" y="6775"/>
                  </a:cubicBezTo>
                  <a:cubicBezTo>
                    <a:pt x="6420" y="6775"/>
                    <a:pt x="6711" y="6869"/>
                    <a:pt x="6963" y="7058"/>
                  </a:cubicBezTo>
                  <a:cubicBezTo>
                    <a:pt x="7474" y="7358"/>
                    <a:pt x="7985" y="7549"/>
                    <a:pt x="8524" y="7549"/>
                  </a:cubicBezTo>
                  <a:cubicBezTo>
                    <a:pt x="8948" y="7549"/>
                    <a:pt x="9390" y="7430"/>
                    <a:pt x="9862" y="7153"/>
                  </a:cubicBezTo>
                  <a:cubicBezTo>
                    <a:pt x="11153" y="6428"/>
                    <a:pt x="12162" y="4821"/>
                    <a:pt x="12162" y="3151"/>
                  </a:cubicBezTo>
                  <a:cubicBezTo>
                    <a:pt x="12162" y="1923"/>
                    <a:pt x="11626" y="789"/>
                    <a:pt x="1071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70" name="Google Shape;1470;p40"/>
            <p:cNvSpPr/>
            <p:nvPr/>
          </p:nvSpPr>
          <p:spPr>
            <a:xfrm>
              <a:off x="-16419350" y="4263775"/>
              <a:ext cx="304825" cy="97700"/>
            </a:xfrm>
            <a:custGeom>
              <a:avLst/>
              <a:gdLst/>
              <a:ahLst/>
              <a:cxnLst/>
              <a:rect l="l" t="t" r="r" b="b"/>
              <a:pathLst>
                <a:path w="12193" h="3908" extrusionOk="0">
                  <a:moveTo>
                    <a:pt x="12193" y="1"/>
                  </a:moveTo>
                  <a:cubicBezTo>
                    <a:pt x="11689" y="914"/>
                    <a:pt x="10996" y="1639"/>
                    <a:pt x="10208" y="2112"/>
                  </a:cubicBezTo>
                  <a:cubicBezTo>
                    <a:pt x="9626" y="2424"/>
                    <a:pt x="9064" y="2570"/>
                    <a:pt x="8515" y="2570"/>
                  </a:cubicBezTo>
                  <a:cubicBezTo>
                    <a:pt x="7845" y="2570"/>
                    <a:pt x="7194" y="2352"/>
                    <a:pt x="6554" y="1954"/>
                  </a:cubicBezTo>
                  <a:cubicBezTo>
                    <a:pt x="6402" y="1819"/>
                    <a:pt x="6241" y="1756"/>
                    <a:pt x="6085" y="1756"/>
                  </a:cubicBezTo>
                  <a:cubicBezTo>
                    <a:pt x="5951" y="1756"/>
                    <a:pt x="5820" y="1803"/>
                    <a:pt x="5703" y="1891"/>
                  </a:cubicBezTo>
                  <a:cubicBezTo>
                    <a:pt x="5199" y="2316"/>
                    <a:pt x="4592" y="2529"/>
                    <a:pt x="3986" y="2529"/>
                  </a:cubicBezTo>
                  <a:cubicBezTo>
                    <a:pt x="3380" y="2529"/>
                    <a:pt x="2773" y="2316"/>
                    <a:pt x="2269" y="1891"/>
                  </a:cubicBezTo>
                  <a:cubicBezTo>
                    <a:pt x="2143" y="1797"/>
                    <a:pt x="2001" y="1749"/>
                    <a:pt x="1863" y="1749"/>
                  </a:cubicBezTo>
                  <a:cubicBezTo>
                    <a:pt x="1725" y="1749"/>
                    <a:pt x="1592" y="1797"/>
                    <a:pt x="1481" y="1891"/>
                  </a:cubicBezTo>
                  <a:cubicBezTo>
                    <a:pt x="1040" y="2269"/>
                    <a:pt x="505" y="2427"/>
                    <a:pt x="1" y="2490"/>
                  </a:cubicBezTo>
                  <a:lnTo>
                    <a:pt x="1" y="3561"/>
                  </a:lnTo>
                  <a:cubicBezTo>
                    <a:pt x="1" y="3750"/>
                    <a:pt x="158" y="3907"/>
                    <a:pt x="379" y="3907"/>
                  </a:cubicBezTo>
                  <a:lnTo>
                    <a:pt x="11815" y="3907"/>
                  </a:lnTo>
                  <a:cubicBezTo>
                    <a:pt x="12004" y="3907"/>
                    <a:pt x="12193" y="3750"/>
                    <a:pt x="12193" y="3561"/>
                  </a:cubicBezTo>
                  <a:lnTo>
                    <a:pt x="12193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pic>
        <p:nvPicPr>
          <p:cNvPr id="76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77" name="Рисунок 76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8" name="Рисунок 77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6364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5" name="Google Shape;1335;p39"/>
          <p:cNvSpPr txBox="1">
            <a:spLocks noGrp="1"/>
          </p:cNvSpPr>
          <p:nvPr>
            <p:ph type="title"/>
          </p:nvPr>
        </p:nvSpPr>
        <p:spPr>
          <a:xfrm>
            <a:off x="844550" y="3367216"/>
            <a:ext cx="5115609" cy="4425517"/>
          </a:xfrm>
          <a:prstGeom prst="rect">
            <a:avLst/>
          </a:prstGeom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spcBef>
                <a:spcPts val="0"/>
              </a:spcBef>
            </a:pPr>
            <a:r>
              <a:rPr lang="en-US" sz="4000" b="1" dirty="0" err="1"/>
              <a:t>O‘quvchilarni</a:t>
            </a:r>
            <a:r>
              <a:rPr lang="en-US" sz="4000" b="1" dirty="0"/>
              <a:t> </a:t>
            </a:r>
            <a:r>
              <a:rPr lang="en-US" sz="4000" b="1" dirty="0" err="1"/>
              <a:t>mustaqil</a:t>
            </a:r>
            <a:r>
              <a:rPr lang="en-US" sz="4000" b="1" dirty="0"/>
              <a:t> </a:t>
            </a:r>
            <a:r>
              <a:rPr lang="en-US" sz="4000" b="1" dirty="0" err="1"/>
              <a:t>ta’limga</a:t>
            </a:r>
            <a:r>
              <a:rPr lang="en-US" sz="4000" b="1" dirty="0"/>
              <a:t> </a:t>
            </a:r>
            <a:r>
              <a:rPr lang="en-US" sz="4000" b="1" dirty="0" err="1"/>
              <a:t>yondashuvlar</a:t>
            </a:r>
            <a:r>
              <a:rPr lang="en-US" sz="4000" b="1" dirty="0"/>
              <a:t> </a:t>
            </a:r>
            <a:r>
              <a:rPr lang="en-US" sz="4000" b="1" dirty="0" err="1"/>
              <a:t>va</a:t>
            </a:r>
            <a:r>
              <a:rPr lang="en-US" sz="4000" b="1" dirty="0"/>
              <a:t> </a:t>
            </a:r>
            <a:r>
              <a:rPr lang="en-US" sz="4000" b="1" dirty="0" err="1"/>
              <a:t>natijalari</a:t>
            </a:r>
            <a:endParaRPr sz="4000" b="1" dirty="0"/>
          </a:p>
        </p:txBody>
      </p:sp>
      <p:grpSp>
        <p:nvGrpSpPr>
          <p:cNvPr id="1336" name="Google Shape;1336;p39"/>
          <p:cNvGrpSpPr/>
          <p:nvPr/>
        </p:nvGrpSpPr>
        <p:grpSpPr>
          <a:xfrm>
            <a:off x="7912273" y="3723825"/>
            <a:ext cx="8685744" cy="1344000"/>
            <a:chOff x="4020350" y="1773250"/>
            <a:chExt cx="4413363" cy="640000"/>
          </a:xfrm>
        </p:grpSpPr>
        <p:sp>
          <p:nvSpPr>
            <p:cNvPr id="1337" name="Google Shape;1337;p39"/>
            <p:cNvSpPr/>
            <p:nvPr/>
          </p:nvSpPr>
          <p:spPr>
            <a:xfrm>
              <a:off x="4020350" y="1793625"/>
              <a:ext cx="618300" cy="618300"/>
            </a:xfrm>
            <a:prstGeom prst="ellipse">
              <a:avLst/>
            </a:prstGeom>
            <a:noFill/>
            <a:ln w="19050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cxnSp>
          <p:nvCxnSpPr>
            <p:cNvPr id="1338" name="Google Shape;1338;p39"/>
            <p:cNvCxnSpPr>
              <a:stCxn id="1337" idx="6"/>
            </p:cNvCxnSpPr>
            <p:nvPr/>
          </p:nvCxnSpPr>
          <p:spPr>
            <a:xfrm>
              <a:off x="4638650" y="2102775"/>
              <a:ext cx="3906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1339" name="Google Shape;1339;p39"/>
            <p:cNvSpPr/>
            <p:nvPr/>
          </p:nvSpPr>
          <p:spPr>
            <a:xfrm>
              <a:off x="4871038" y="1793500"/>
              <a:ext cx="661125" cy="618550"/>
            </a:xfrm>
            <a:custGeom>
              <a:avLst/>
              <a:gdLst/>
              <a:ahLst/>
              <a:cxnLst/>
              <a:rect l="l" t="t" r="r" b="b"/>
              <a:pathLst>
                <a:path w="26445" h="24742" extrusionOk="0">
                  <a:moveTo>
                    <a:pt x="12919" y="1"/>
                  </a:moveTo>
                  <a:cubicBezTo>
                    <a:pt x="8502" y="1"/>
                    <a:pt x="4418" y="2358"/>
                    <a:pt x="2203" y="6192"/>
                  </a:cubicBezTo>
                  <a:cubicBezTo>
                    <a:pt x="1" y="10014"/>
                    <a:pt x="1" y="14729"/>
                    <a:pt x="2203" y="18562"/>
                  </a:cubicBezTo>
                  <a:cubicBezTo>
                    <a:pt x="4418" y="22384"/>
                    <a:pt x="8502" y="24742"/>
                    <a:pt x="12919" y="24742"/>
                  </a:cubicBezTo>
                  <a:lnTo>
                    <a:pt x="26444" y="24742"/>
                  </a:lnTo>
                  <a:lnTo>
                    <a:pt x="26444" y="1"/>
                  </a:lnTo>
                  <a:close/>
                </a:path>
              </a:pathLst>
            </a:custGeom>
            <a:solidFill>
              <a:srgbClr val="EC3A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5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02</a:t>
              </a:r>
              <a:endParaRPr sz="5000"/>
            </a:p>
          </p:txBody>
        </p:sp>
        <p:sp>
          <p:nvSpPr>
            <p:cNvPr id="1340" name="Google Shape;1340;p39"/>
            <p:cNvSpPr/>
            <p:nvPr/>
          </p:nvSpPr>
          <p:spPr>
            <a:xfrm>
              <a:off x="5624113" y="1773250"/>
              <a:ext cx="2809600" cy="640000"/>
            </a:xfrm>
            <a:custGeom>
              <a:avLst/>
              <a:gdLst/>
              <a:ahLst/>
              <a:cxnLst/>
              <a:rect l="l" t="t" r="r" b="b"/>
              <a:pathLst>
                <a:path w="112384" h="25600" extrusionOk="0">
                  <a:moveTo>
                    <a:pt x="0" y="1"/>
                  </a:moveTo>
                  <a:lnTo>
                    <a:pt x="0" y="25599"/>
                  </a:lnTo>
                  <a:lnTo>
                    <a:pt x="106692" y="25599"/>
                  </a:lnTo>
                  <a:cubicBezTo>
                    <a:pt x="111229" y="17753"/>
                    <a:pt x="112384" y="8550"/>
                    <a:pt x="110181" y="1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41" name="Google Shape;1341;p39"/>
            <p:cNvSpPr/>
            <p:nvPr/>
          </p:nvSpPr>
          <p:spPr>
            <a:xfrm>
              <a:off x="5532138" y="1793500"/>
              <a:ext cx="92000" cy="618550"/>
            </a:xfrm>
            <a:custGeom>
              <a:avLst/>
              <a:gdLst/>
              <a:ahLst/>
              <a:cxnLst/>
              <a:rect l="l" t="t" r="r" b="b"/>
              <a:pathLst>
                <a:path w="3680" h="24742" extrusionOk="0">
                  <a:moveTo>
                    <a:pt x="0" y="1"/>
                  </a:moveTo>
                  <a:lnTo>
                    <a:pt x="0" y="24742"/>
                  </a:lnTo>
                  <a:lnTo>
                    <a:pt x="3679" y="19432"/>
                  </a:lnTo>
                  <a:lnTo>
                    <a:pt x="3679" y="610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C628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 sz="5000"/>
            </a:p>
          </p:txBody>
        </p:sp>
        <p:sp>
          <p:nvSpPr>
            <p:cNvPr id="1344" name="Google Shape;1344;p39"/>
            <p:cNvSpPr txBox="1"/>
            <p:nvPr/>
          </p:nvSpPr>
          <p:spPr>
            <a:xfrm>
              <a:off x="5776619" y="1901538"/>
              <a:ext cx="2377993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-US" sz="3600" b="1" dirty="0" err="1">
                  <a:solidFill>
                    <a:srgbClr val="E53935"/>
                  </a:solidFill>
                </a:rPr>
                <a:t>Hamkorlikda</a:t>
              </a:r>
              <a:r>
                <a:rPr lang="en-US" sz="3600" b="1" dirty="0">
                  <a:solidFill>
                    <a:srgbClr val="E53935"/>
                  </a:solidFill>
                </a:rPr>
                <a:t> </a:t>
              </a:r>
              <a:r>
                <a:rPr lang="en-US" sz="3600" b="1" dirty="0" err="1" smtClean="0">
                  <a:solidFill>
                    <a:srgbClr val="E53935"/>
                  </a:solidFill>
                </a:rPr>
                <a:t>o‘rganish</a:t>
              </a:r>
              <a:endParaRPr lang="ru-RU" sz="3600" dirty="0">
                <a:solidFill>
                  <a:srgbClr val="E53935"/>
                </a:solidFill>
              </a:endParaRPr>
            </a:p>
          </p:txBody>
        </p:sp>
      </p:grpSp>
      <p:grpSp>
        <p:nvGrpSpPr>
          <p:cNvPr id="1345" name="Google Shape;1345;p39"/>
          <p:cNvGrpSpPr/>
          <p:nvPr/>
        </p:nvGrpSpPr>
        <p:grpSpPr>
          <a:xfrm>
            <a:off x="8240361" y="4109380"/>
            <a:ext cx="560695" cy="593500"/>
            <a:chOff x="-4837325" y="3612425"/>
            <a:chExt cx="293800" cy="291450"/>
          </a:xfrm>
          <a:solidFill>
            <a:srgbClr val="C00000"/>
          </a:solidFill>
        </p:grpSpPr>
        <p:sp>
          <p:nvSpPr>
            <p:cNvPr id="1346" name="Google Shape;1346;p39"/>
            <p:cNvSpPr/>
            <p:nvPr/>
          </p:nvSpPr>
          <p:spPr>
            <a:xfrm>
              <a:off x="-4836550" y="3612425"/>
              <a:ext cx="293025" cy="170925"/>
            </a:xfrm>
            <a:custGeom>
              <a:avLst/>
              <a:gdLst/>
              <a:ahLst/>
              <a:cxnLst/>
              <a:rect l="l" t="t" r="r" b="b"/>
              <a:pathLst>
                <a:path w="11721" h="6837" extrusionOk="0">
                  <a:moveTo>
                    <a:pt x="6837" y="2017"/>
                  </a:moveTo>
                  <a:lnTo>
                    <a:pt x="6837" y="2741"/>
                  </a:lnTo>
                  <a:lnTo>
                    <a:pt x="4789" y="2741"/>
                  </a:lnTo>
                  <a:lnTo>
                    <a:pt x="4789" y="2017"/>
                  </a:lnTo>
                  <a:close/>
                  <a:moveTo>
                    <a:pt x="4411" y="0"/>
                  </a:moveTo>
                  <a:cubicBezTo>
                    <a:pt x="3466" y="0"/>
                    <a:pt x="2741" y="725"/>
                    <a:pt x="2741" y="1702"/>
                  </a:cubicBezTo>
                  <a:lnTo>
                    <a:pt x="2741" y="2741"/>
                  </a:lnTo>
                  <a:lnTo>
                    <a:pt x="1166" y="2741"/>
                  </a:lnTo>
                  <a:cubicBezTo>
                    <a:pt x="536" y="2741"/>
                    <a:pt x="1" y="3277"/>
                    <a:pt x="1" y="3875"/>
                  </a:cubicBezTo>
                  <a:lnTo>
                    <a:pt x="1" y="4254"/>
                  </a:lnTo>
                  <a:cubicBezTo>
                    <a:pt x="1513" y="5860"/>
                    <a:pt x="3592" y="6837"/>
                    <a:pt x="5829" y="6837"/>
                  </a:cubicBezTo>
                  <a:cubicBezTo>
                    <a:pt x="8097" y="6837"/>
                    <a:pt x="10208" y="5892"/>
                    <a:pt x="11720" y="4254"/>
                  </a:cubicBezTo>
                  <a:lnTo>
                    <a:pt x="11720" y="3718"/>
                  </a:lnTo>
                  <a:cubicBezTo>
                    <a:pt x="11657" y="3214"/>
                    <a:pt x="11185" y="2741"/>
                    <a:pt x="10649" y="2741"/>
                  </a:cubicBezTo>
                  <a:lnTo>
                    <a:pt x="8885" y="2741"/>
                  </a:lnTo>
                  <a:lnTo>
                    <a:pt x="8885" y="1702"/>
                  </a:lnTo>
                  <a:cubicBezTo>
                    <a:pt x="8885" y="756"/>
                    <a:pt x="8129" y="0"/>
                    <a:pt x="718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47" name="Google Shape;1347;p39"/>
            <p:cNvSpPr/>
            <p:nvPr/>
          </p:nvSpPr>
          <p:spPr>
            <a:xfrm>
              <a:off x="-4837325" y="3743950"/>
              <a:ext cx="291425" cy="159925"/>
            </a:xfrm>
            <a:custGeom>
              <a:avLst/>
              <a:gdLst/>
              <a:ahLst/>
              <a:cxnLst/>
              <a:rect l="l" t="t" r="r" b="b"/>
              <a:pathLst>
                <a:path w="11657" h="6397" extrusionOk="0">
                  <a:moveTo>
                    <a:pt x="11657" y="1"/>
                  </a:moveTo>
                  <a:cubicBezTo>
                    <a:pt x="10523" y="1072"/>
                    <a:pt x="9073" y="1828"/>
                    <a:pt x="7530" y="2143"/>
                  </a:cubicBezTo>
                  <a:lnTo>
                    <a:pt x="7530" y="2647"/>
                  </a:lnTo>
                  <a:cubicBezTo>
                    <a:pt x="7530" y="3214"/>
                    <a:pt x="7057" y="3687"/>
                    <a:pt x="6490" y="3687"/>
                  </a:cubicBezTo>
                  <a:lnTo>
                    <a:pt x="5135" y="3687"/>
                  </a:lnTo>
                  <a:cubicBezTo>
                    <a:pt x="4568" y="3687"/>
                    <a:pt x="4096" y="3214"/>
                    <a:pt x="4096" y="2647"/>
                  </a:cubicBezTo>
                  <a:lnTo>
                    <a:pt x="4096" y="2143"/>
                  </a:lnTo>
                  <a:cubicBezTo>
                    <a:pt x="2552" y="1828"/>
                    <a:pt x="1134" y="1103"/>
                    <a:pt x="0" y="64"/>
                  </a:cubicBezTo>
                  <a:lnTo>
                    <a:pt x="0" y="4695"/>
                  </a:lnTo>
                  <a:cubicBezTo>
                    <a:pt x="0" y="5640"/>
                    <a:pt x="756" y="6396"/>
                    <a:pt x="1701" y="6396"/>
                  </a:cubicBezTo>
                  <a:lnTo>
                    <a:pt x="9956" y="6396"/>
                  </a:lnTo>
                  <a:cubicBezTo>
                    <a:pt x="10901" y="6396"/>
                    <a:pt x="11657" y="5640"/>
                    <a:pt x="11657" y="4695"/>
                  </a:cubicBezTo>
                  <a:lnTo>
                    <a:pt x="11657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48" name="Google Shape;1348;p39"/>
            <p:cNvSpPr/>
            <p:nvPr/>
          </p:nvSpPr>
          <p:spPr>
            <a:xfrm>
              <a:off x="-4716825" y="3799075"/>
              <a:ext cx="51225" cy="18950"/>
            </a:xfrm>
            <a:custGeom>
              <a:avLst/>
              <a:gdLst/>
              <a:ahLst/>
              <a:cxnLst/>
              <a:rect l="l" t="t" r="r" b="b"/>
              <a:pathLst>
                <a:path w="2049" h="758" extrusionOk="0">
                  <a:moveTo>
                    <a:pt x="0" y="1"/>
                  </a:moveTo>
                  <a:lnTo>
                    <a:pt x="0" y="411"/>
                  </a:lnTo>
                  <a:cubicBezTo>
                    <a:pt x="0" y="600"/>
                    <a:pt x="158" y="757"/>
                    <a:pt x="347" y="757"/>
                  </a:cubicBezTo>
                  <a:lnTo>
                    <a:pt x="1670" y="757"/>
                  </a:lnTo>
                  <a:cubicBezTo>
                    <a:pt x="1891" y="757"/>
                    <a:pt x="2048" y="600"/>
                    <a:pt x="2048" y="411"/>
                  </a:cubicBezTo>
                  <a:lnTo>
                    <a:pt x="2048" y="1"/>
                  </a:lnTo>
                  <a:cubicBezTo>
                    <a:pt x="1686" y="48"/>
                    <a:pt x="1347" y="72"/>
                    <a:pt x="1012" y="72"/>
                  </a:cubicBezTo>
                  <a:cubicBezTo>
                    <a:pt x="678" y="72"/>
                    <a:pt x="347" y="48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1349" name="Google Shape;1349;p39"/>
          <p:cNvGrpSpPr/>
          <p:nvPr/>
        </p:nvGrpSpPr>
        <p:grpSpPr>
          <a:xfrm>
            <a:off x="5960159" y="1709873"/>
            <a:ext cx="8664292" cy="1347675"/>
            <a:chOff x="3028450" y="814225"/>
            <a:chExt cx="4402463" cy="641750"/>
          </a:xfrm>
        </p:grpSpPr>
        <p:sp>
          <p:nvSpPr>
            <p:cNvPr id="1350" name="Google Shape;1350;p39"/>
            <p:cNvSpPr/>
            <p:nvPr/>
          </p:nvSpPr>
          <p:spPr>
            <a:xfrm>
              <a:off x="3028450" y="825800"/>
              <a:ext cx="618300" cy="618300"/>
            </a:xfrm>
            <a:prstGeom prst="ellipse">
              <a:avLst/>
            </a:prstGeom>
            <a:noFill/>
            <a:ln w="19050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cxnSp>
          <p:nvCxnSpPr>
            <p:cNvPr id="1351" name="Google Shape;1351;p39"/>
            <p:cNvCxnSpPr>
              <a:stCxn id="1350" idx="6"/>
            </p:cNvCxnSpPr>
            <p:nvPr/>
          </p:nvCxnSpPr>
          <p:spPr>
            <a:xfrm>
              <a:off x="3646750" y="1134950"/>
              <a:ext cx="3906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4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1352" name="Google Shape;1352;p39"/>
            <p:cNvSpPr/>
            <p:nvPr/>
          </p:nvSpPr>
          <p:spPr>
            <a:xfrm>
              <a:off x="3867938" y="825825"/>
              <a:ext cx="661125" cy="618250"/>
            </a:xfrm>
            <a:custGeom>
              <a:avLst/>
              <a:gdLst/>
              <a:ahLst/>
              <a:cxnLst/>
              <a:rect l="l" t="t" r="r" b="b"/>
              <a:pathLst>
                <a:path w="26445" h="24730" extrusionOk="0">
                  <a:moveTo>
                    <a:pt x="12919" y="0"/>
                  </a:moveTo>
                  <a:cubicBezTo>
                    <a:pt x="8502" y="0"/>
                    <a:pt x="4418" y="2358"/>
                    <a:pt x="2203" y="6180"/>
                  </a:cubicBezTo>
                  <a:cubicBezTo>
                    <a:pt x="1" y="10014"/>
                    <a:pt x="1" y="14728"/>
                    <a:pt x="2203" y="18550"/>
                  </a:cubicBezTo>
                  <a:cubicBezTo>
                    <a:pt x="4418" y="22372"/>
                    <a:pt x="8502" y="24730"/>
                    <a:pt x="12919" y="24730"/>
                  </a:cubicBezTo>
                  <a:lnTo>
                    <a:pt x="26444" y="24730"/>
                  </a:lnTo>
                  <a:lnTo>
                    <a:pt x="26444" y="0"/>
                  </a:lnTo>
                  <a:close/>
                </a:path>
              </a:pathLst>
            </a:custGeom>
            <a:ln/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50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01</a:t>
              </a:r>
              <a:endParaRPr sz="5000" dirty="0"/>
            </a:p>
          </p:txBody>
        </p:sp>
        <p:sp>
          <p:nvSpPr>
            <p:cNvPr id="1353" name="Google Shape;1353;p39"/>
            <p:cNvSpPr/>
            <p:nvPr/>
          </p:nvSpPr>
          <p:spPr>
            <a:xfrm>
              <a:off x="4621013" y="814225"/>
              <a:ext cx="2809900" cy="641750"/>
            </a:xfrm>
            <a:custGeom>
              <a:avLst/>
              <a:gdLst/>
              <a:ahLst/>
              <a:cxnLst/>
              <a:rect l="l" t="t" r="r" b="b"/>
              <a:pathLst>
                <a:path w="112396" h="25670" extrusionOk="0">
                  <a:moveTo>
                    <a:pt x="0" y="0"/>
                  </a:moveTo>
                  <a:lnTo>
                    <a:pt x="0" y="25670"/>
                  </a:lnTo>
                  <a:lnTo>
                    <a:pt x="106692" y="25670"/>
                  </a:lnTo>
                  <a:cubicBezTo>
                    <a:pt x="111240" y="17788"/>
                    <a:pt x="112395" y="8561"/>
                    <a:pt x="110169" y="0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54" name="Google Shape;1354;p39"/>
            <p:cNvSpPr/>
            <p:nvPr/>
          </p:nvSpPr>
          <p:spPr>
            <a:xfrm>
              <a:off x="4529038" y="825825"/>
              <a:ext cx="92000" cy="618250"/>
            </a:xfrm>
            <a:custGeom>
              <a:avLst/>
              <a:gdLst/>
              <a:ahLst/>
              <a:cxnLst/>
              <a:rect l="l" t="t" r="r" b="b"/>
              <a:pathLst>
                <a:path w="3680" h="24730" extrusionOk="0">
                  <a:moveTo>
                    <a:pt x="0" y="0"/>
                  </a:moveTo>
                  <a:lnTo>
                    <a:pt x="0" y="24730"/>
                  </a:lnTo>
                  <a:lnTo>
                    <a:pt x="3679" y="19431"/>
                  </a:lnTo>
                  <a:lnTo>
                    <a:pt x="3679" y="6108"/>
                  </a:lnTo>
                  <a:lnTo>
                    <a:pt x="0" y="0"/>
                  </a:lnTo>
                  <a:close/>
                </a:path>
              </a:pathLst>
            </a:custGeom>
            <a:ln/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57" name="Google Shape;1357;p39"/>
            <p:cNvSpPr txBox="1"/>
            <p:nvPr/>
          </p:nvSpPr>
          <p:spPr>
            <a:xfrm>
              <a:off x="4773479" y="952100"/>
              <a:ext cx="2377993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-US" sz="3600" b="1" dirty="0">
                  <a:solidFill>
                    <a:schemeClr val="accent1"/>
                  </a:solidFill>
                </a:rPr>
                <a:t>Individual </a:t>
              </a:r>
              <a:r>
                <a:rPr lang="en-US" sz="3600" b="1" dirty="0" err="1">
                  <a:solidFill>
                    <a:schemeClr val="accent1"/>
                  </a:solidFill>
                </a:rPr>
                <a:t>yondashuv</a:t>
              </a:r>
              <a:endParaRPr lang="ru-RU" sz="3600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1358" name="Google Shape;1358;p39"/>
          <p:cNvGrpSpPr/>
          <p:nvPr/>
        </p:nvGrpSpPr>
        <p:grpSpPr>
          <a:xfrm>
            <a:off x="6285966" y="2103487"/>
            <a:ext cx="565228" cy="559850"/>
            <a:chOff x="-3808700" y="3628950"/>
            <a:chExt cx="296175" cy="274925"/>
          </a:xfrm>
        </p:grpSpPr>
        <p:sp>
          <p:nvSpPr>
            <p:cNvPr id="1359" name="Google Shape;1359;p39"/>
            <p:cNvSpPr/>
            <p:nvPr/>
          </p:nvSpPr>
          <p:spPr>
            <a:xfrm>
              <a:off x="-3665972" y="368095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08" y="0"/>
                  </a:moveTo>
                  <a:cubicBezTo>
                    <a:pt x="441" y="0"/>
                    <a:pt x="0" y="473"/>
                    <a:pt x="0" y="1040"/>
                  </a:cubicBezTo>
                  <a:cubicBezTo>
                    <a:pt x="0" y="1607"/>
                    <a:pt x="441" y="2048"/>
                    <a:pt x="1008" y="2048"/>
                  </a:cubicBezTo>
                  <a:cubicBezTo>
                    <a:pt x="1575" y="2048"/>
                    <a:pt x="2048" y="1607"/>
                    <a:pt x="2048" y="1040"/>
                  </a:cubicBezTo>
                  <a:cubicBezTo>
                    <a:pt x="2048" y="473"/>
                    <a:pt x="1575" y="0"/>
                    <a:pt x="100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60" name="Google Shape;1360;p39"/>
            <p:cNvSpPr/>
            <p:nvPr/>
          </p:nvSpPr>
          <p:spPr>
            <a:xfrm>
              <a:off x="-3808700" y="3664400"/>
              <a:ext cx="296175" cy="239475"/>
            </a:xfrm>
            <a:custGeom>
              <a:avLst/>
              <a:gdLst/>
              <a:ahLst/>
              <a:cxnLst/>
              <a:rect l="l" t="t" r="r" b="b"/>
              <a:pathLst>
                <a:path w="11847" h="9579" extrusionOk="0">
                  <a:moveTo>
                    <a:pt x="3970" y="8223"/>
                  </a:moveTo>
                  <a:cubicBezTo>
                    <a:pt x="4159" y="8223"/>
                    <a:pt x="4316" y="8381"/>
                    <a:pt x="4316" y="8570"/>
                  </a:cubicBezTo>
                  <a:cubicBezTo>
                    <a:pt x="4316" y="8791"/>
                    <a:pt x="4159" y="8948"/>
                    <a:pt x="3970" y="8948"/>
                  </a:cubicBezTo>
                  <a:cubicBezTo>
                    <a:pt x="3781" y="8948"/>
                    <a:pt x="3623" y="8791"/>
                    <a:pt x="3623" y="8570"/>
                  </a:cubicBezTo>
                  <a:cubicBezTo>
                    <a:pt x="3623" y="8349"/>
                    <a:pt x="3781" y="8223"/>
                    <a:pt x="3970" y="8223"/>
                  </a:cubicBezTo>
                  <a:close/>
                  <a:moveTo>
                    <a:pt x="8727" y="8223"/>
                  </a:moveTo>
                  <a:cubicBezTo>
                    <a:pt x="8916" y="8223"/>
                    <a:pt x="9074" y="8381"/>
                    <a:pt x="9074" y="8570"/>
                  </a:cubicBezTo>
                  <a:cubicBezTo>
                    <a:pt x="9074" y="8791"/>
                    <a:pt x="8916" y="8948"/>
                    <a:pt x="8727" y="8948"/>
                  </a:cubicBezTo>
                  <a:cubicBezTo>
                    <a:pt x="8538" y="8948"/>
                    <a:pt x="8381" y="8791"/>
                    <a:pt x="8381" y="8570"/>
                  </a:cubicBezTo>
                  <a:cubicBezTo>
                    <a:pt x="8412" y="8349"/>
                    <a:pt x="8538" y="8223"/>
                    <a:pt x="8727" y="8223"/>
                  </a:cubicBezTo>
                  <a:close/>
                  <a:moveTo>
                    <a:pt x="473" y="1"/>
                  </a:moveTo>
                  <a:cubicBezTo>
                    <a:pt x="32" y="1"/>
                    <a:pt x="0" y="662"/>
                    <a:pt x="473" y="662"/>
                  </a:cubicBezTo>
                  <a:lnTo>
                    <a:pt x="819" y="662"/>
                  </a:lnTo>
                  <a:cubicBezTo>
                    <a:pt x="977" y="662"/>
                    <a:pt x="1134" y="788"/>
                    <a:pt x="1166" y="946"/>
                  </a:cubicBezTo>
                  <a:lnTo>
                    <a:pt x="2143" y="6428"/>
                  </a:lnTo>
                  <a:cubicBezTo>
                    <a:pt x="1481" y="7058"/>
                    <a:pt x="1922" y="8192"/>
                    <a:pt x="2867" y="8192"/>
                  </a:cubicBezTo>
                  <a:lnTo>
                    <a:pt x="2930" y="8192"/>
                  </a:lnTo>
                  <a:cubicBezTo>
                    <a:pt x="2899" y="8318"/>
                    <a:pt x="2867" y="8412"/>
                    <a:pt x="2867" y="8538"/>
                  </a:cubicBezTo>
                  <a:cubicBezTo>
                    <a:pt x="2867" y="9106"/>
                    <a:pt x="3340" y="9578"/>
                    <a:pt x="3875" y="9578"/>
                  </a:cubicBezTo>
                  <a:cubicBezTo>
                    <a:pt x="4442" y="9578"/>
                    <a:pt x="4915" y="9106"/>
                    <a:pt x="4915" y="8538"/>
                  </a:cubicBezTo>
                  <a:cubicBezTo>
                    <a:pt x="4915" y="8412"/>
                    <a:pt x="4884" y="8318"/>
                    <a:pt x="4821" y="8192"/>
                  </a:cubicBezTo>
                  <a:lnTo>
                    <a:pt x="7719" y="8192"/>
                  </a:lnTo>
                  <a:cubicBezTo>
                    <a:pt x="7656" y="8318"/>
                    <a:pt x="7624" y="8412"/>
                    <a:pt x="7624" y="8538"/>
                  </a:cubicBezTo>
                  <a:cubicBezTo>
                    <a:pt x="7624" y="9106"/>
                    <a:pt x="8097" y="9578"/>
                    <a:pt x="8664" y="9578"/>
                  </a:cubicBezTo>
                  <a:cubicBezTo>
                    <a:pt x="9200" y="9578"/>
                    <a:pt x="9672" y="9106"/>
                    <a:pt x="9672" y="8538"/>
                  </a:cubicBezTo>
                  <a:cubicBezTo>
                    <a:pt x="9672" y="8412"/>
                    <a:pt x="9641" y="8318"/>
                    <a:pt x="9609" y="8192"/>
                  </a:cubicBezTo>
                  <a:lnTo>
                    <a:pt x="9987" y="8192"/>
                  </a:lnTo>
                  <a:cubicBezTo>
                    <a:pt x="10176" y="8192"/>
                    <a:pt x="10334" y="8034"/>
                    <a:pt x="10334" y="7845"/>
                  </a:cubicBezTo>
                  <a:cubicBezTo>
                    <a:pt x="10334" y="7625"/>
                    <a:pt x="10176" y="7467"/>
                    <a:pt x="9987" y="7467"/>
                  </a:cubicBezTo>
                  <a:lnTo>
                    <a:pt x="2773" y="7467"/>
                  </a:lnTo>
                  <a:cubicBezTo>
                    <a:pt x="2759" y="7470"/>
                    <a:pt x="2746" y="7471"/>
                    <a:pt x="2733" y="7471"/>
                  </a:cubicBezTo>
                  <a:cubicBezTo>
                    <a:pt x="2459" y="7471"/>
                    <a:pt x="2477" y="6837"/>
                    <a:pt x="2899" y="6837"/>
                  </a:cubicBezTo>
                  <a:lnTo>
                    <a:pt x="10145" y="6837"/>
                  </a:lnTo>
                  <a:cubicBezTo>
                    <a:pt x="10302" y="6837"/>
                    <a:pt x="10428" y="6774"/>
                    <a:pt x="10460" y="6617"/>
                  </a:cubicBezTo>
                  <a:lnTo>
                    <a:pt x="11815" y="2553"/>
                  </a:lnTo>
                  <a:cubicBezTo>
                    <a:pt x="11846" y="2427"/>
                    <a:pt x="11815" y="2332"/>
                    <a:pt x="11752" y="2238"/>
                  </a:cubicBezTo>
                  <a:cubicBezTo>
                    <a:pt x="11657" y="2080"/>
                    <a:pt x="11500" y="2048"/>
                    <a:pt x="10775" y="2048"/>
                  </a:cubicBezTo>
                  <a:lnTo>
                    <a:pt x="10491" y="2048"/>
                  </a:lnTo>
                  <a:lnTo>
                    <a:pt x="10491" y="2395"/>
                  </a:lnTo>
                  <a:cubicBezTo>
                    <a:pt x="10491" y="2584"/>
                    <a:pt x="10334" y="2742"/>
                    <a:pt x="10145" y="2742"/>
                  </a:cubicBezTo>
                  <a:lnTo>
                    <a:pt x="9641" y="2742"/>
                  </a:lnTo>
                  <a:cubicBezTo>
                    <a:pt x="9609" y="2868"/>
                    <a:pt x="9546" y="2962"/>
                    <a:pt x="9515" y="3057"/>
                  </a:cubicBezTo>
                  <a:lnTo>
                    <a:pt x="9861" y="3435"/>
                  </a:lnTo>
                  <a:cubicBezTo>
                    <a:pt x="9987" y="3529"/>
                    <a:pt x="9987" y="3781"/>
                    <a:pt x="9861" y="3907"/>
                  </a:cubicBezTo>
                  <a:lnTo>
                    <a:pt x="8885" y="4884"/>
                  </a:lnTo>
                  <a:cubicBezTo>
                    <a:pt x="8822" y="4947"/>
                    <a:pt x="8735" y="4978"/>
                    <a:pt x="8648" y="4978"/>
                  </a:cubicBezTo>
                  <a:cubicBezTo>
                    <a:pt x="8562" y="4978"/>
                    <a:pt x="8475" y="4947"/>
                    <a:pt x="8412" y="4884"/>
                  </a:cubicBezTo>
                  <a:lnTo>
                    <a:pt x="8066" y="4537"/>
                  </a:lnTo>
                  <a:cubicBezTo>
                    <a:pt x="7971" y="4569"/>
                    <a:pt x="7877" y="4600"/>
                    <a:pt x="7751" y="4632"/>
                  </a:cubicBezTo>
                  <a:lnTo>
                    <a:pt x="7751" y="5167"/>
                  </a:lnTo>
                  <a:cubicBezTo>
                    <a:pt x="7751" y="5356"/>
                    <a:pt x="7593" y="5514"/>
                    <a:pt x="7404" y="5514"/>
                  </a:cubicBezTo>
                  <a:lnTo>
                    <a:pt x="5986" y="5514"/>
                  </a:lnTo>
                  <a:cubicBezTo>
                    <a:pt x="5766" y="5514"/>
                    <a:pt x="5608" y="5356"/>
                    <a:pt x="5608" y="5167"/>
                  </a:cubicBezTo>
                  <a:lnTo>
                    <a:pt x="5608" y="4632"/>
                  </a:lnTo>
                  <a:cubicBezTo>
                    <a:pt x="5514" y="4600"/>
                    <a:pt x="5419" y="4569"/>
                    <a:pt x="5293" y="4537"/>
                  </a:cubicBezTo>
                  <a:lnTo>
                    <a:pt x="4947" y="4884"/>
                  </a:lnTo>
                  <a:cubicBezTo>
                    <a:pt x="4884" y="4947"/>
                    <a:pt x="4797" y="4978"/>
                    <a:pt x="4710" y="4978"/>
                  </a:cubicBezTo>
                  <a:cubicBezTo>
                    <a:pt x="4624" y="4978"/>
                    <a:pt x="4537" y="4947"/>
                    <a:pt x="4474" y="4884"/>
                  </a:cubicBezTo>
                  <a:lnTo>
                    <a:pt x="3497" y="3907"/>
                  </a:lnTo>
                  <a:cubicBezTo>
                    <a:pt x="3371" y="3781"/>
                    <a:pt x="3371" y="3529"/>
                    <a:pt x="3497" y="3435"/>
                  </a:cubicBezTo>
                  <a:lnTo>
                    <a:pt x="3844" y="3057"/>
                  </a:lnTo>
                  <a:cubicBezTo>
                    <a:pt x="3812" y="2994"/>
                    <a:pt x="3781" y="2868"/>
                    <a:pt x="3718" y="2742"/>
                  </a:cubicBezTo>
                  <a:lnTo>
                    <a:pt x="3214" y="2742"/>
                  </a:lnTo>
                  <a:cubicBezTo>
                    <a:pt x="3025" y="2742"/>
                    <a:pt x="2867" y="2584"/>
                    <a:pt x="2867" y="2395"/>
                  </a:cubicBezTo>
                  <a:lnTo>
                    <a:pt x="2867" y="2048"/>
                  </a:lnTo>
                  <a:lnTo>
                    <a:pt x="2080" y="2048"/>
                  </a:lnTo>
                  <a:lnTo>
                    <a:pt x="1828" y="820"/>
                  </a:lnTo>
                  <a:cubicBezTo>
                    <a:pt x="1765" y="347"/>
                    <a:pt x="1324" y="1"/>
                    <a:pt x="819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61" name="Google Shape;1361;p39"/>
            <p:cNvSpPr/>
            <p:nvPr/>
          </p:nvSpPr>
          <p:spPr>
            <a:xfrm>
              <a:off x="-3718359" y="3628950"/>
              <a:ext cx="155975" cy="156775"/>
            </a:xfrm>
            <a:custGeom>
              <a:avLst/>
              <a:gdLst/>
              <a:ahLst/>
              <a:cxnLst/>
              <a:rect l="l" t="t" r="r" b="b"/>
              <a:pathLst>
                <a:path w="6239" h="6271" extrusionOk="0">
                  <a:moveTo>
                    <a:pt x="3056" y="1419"/>
                  </a:moveTo>
                  <a:cubicBezTo>
                    <a:pt x="4001" y="1419"/>
                    <a:pt x="4758" y="2175"/>
                    <a:pt x="4758" y="3120"/>
                  </a:cubicBezTo>
                  <a:cubicBezTo>
                    <a:pt x="4758" y="4065"/>
                    <a:pt x="4001" y="4821"/>
                    <a:pt x="3056" y="4821"/>
                  </a:cubicBezTo>
                  <a:cubicBezTo>
                    <a:pt x="2111" y="4821"/>
                    <a:pt x="1355" y="4065"/>
                    <a:pt x="1355" y="3120"/>
                  </a:cubicBezTo>
                  <a:cubicBezTo>
                    <a:pt x="1355" y="2175"/>
                    <a:pt x="2111" y="1419"/>
                    <a:pt x="3056" y="1419"/>
                  </a:cubicBezTo>
                  <a:close/>
                  <a:moveTo>
                    <a:pt x="2773" y="1"/>
                  </a:moveTo>
                  <a:lnTo>
                    <a:pt x="2773" y="442"/>
                  </a:lnTo>
                  <a:cubicBezTo>
                    <a:pt x="2773" y="600"/>
                    <a:pt x="2678" y="726"/>
                    <a:pt x="2521" y="757"/>
                  </a:cubicBezTo>
                  <a:cubicBezTo>
                    <a:pt x="2300" y="789"/>
                    <a:pt x="2080" y="915"/>
                    <a:pt x="1891" y="1041"/>
                  </a:cubicBezTo>
                  <a:cubicBezTo>
                    <a:pt x="1846" y="1063"/>
                    <a:pt x="1793" y="1073"/>
                    <a:pt x="1739" y="1073"/>
                  </a:cubicBezTo>
                  <a:cubicBezTo>
                    <a:pt x="1639" y="1073"/>
                    <a:pt x="1531" y="1039"/>
                    <a:pt x="1450" y="978"/>
                  </a:cubicBezTo>
                  <a:lnTo>
                    <a:pt x="1135" y="663"/>
                  </a:lnTo>
                  <a:lnTo>
                    <a:pt x="662" y="1135"/>
                  </a:lnTo>
                  <a:lnTo>
                    <a:pt x="977" y="1450"/>
                  </a:lnTo>
                  <a:cubicBezTo>
                    <a:pt x="1103" y="1576"/>
                    <a:pt x="1103" y="1734"/>
                    <a:pt x="1009" y="1891"/>
                  </a:cubicBezTo>
                  <a:cubicBezTo>
                    <a:pt x="883" y="2080"/>
                    <a:pt x="819" y="2301"/>
                    <a:pt x="725" y="2521"/>
                  </a:cubicBezTo>
                  <a:cubicBezTo>
                    <a:pt x="693" y="2679"/>
                    <a:pt x="599" y="2805"/>
                    <a:pt x="410" y="2805"/>
                  </a:cubicBezTo>
                  <a:lnTo>
                    <a:pt x="0" y="2805"/>
                  </a:lnTo>
                  <a:lnTo>
                    <a:pt x="0" y="3466"/>
                  </a:lnTo>
                  <a:lnTo>
                    <a:pt x="410" y="3466"/>
                  </a:lnTo>
                  <a:cubicBezTo>
                    <a:pt x="567" y="3466"/>
                    <a:pt x="693" y="3593"/>
                    <a:pt x="725" y="3750"/>
                  </a:cubicBezTo>
                  <a:cubicBezTo>
                    <a:pt x="788" y="3939"/>
                    <a:pt x="883" y="4191"/>
                    <a:pt x="1009" y="4380"/>
                  </a:cubicBezTo>
                  <a:cubicBezTo>
                    <a:pt x="1103" y="4506"/>
                    <a:pt x="1040" y="4695"/>
                    <a:pt x="977" y="4821"/>
                  </a:cubicBezTo>
                  <a:lnTo>
                    <a:pt x="662" y="5136"/>
                  </a:lnTo>
                  <a:lnTo>
                    <a:pt x="1135" y="5609"/>
                  </a:lnTo>
                  <a:lnTo>
                    <a:pt x="1450" y="5294"/>
                  </a:lnTo>
                  <a:cubicBezTo>
                    <a:pt x="1523" y="5220"/>
                    <a:pt x="1608" y="5189"/>
                    <a:pt x="1697" y="5189"/>
                  </a:cubicBezTo>
                  <a:cubicBezTo>
                    <a:pt x="1760" y="5189"/>
                    <a:pt x="1825" y="5205"/>
                    <a:pt x="1891" y="5231"/>
                  </a:cubicBezTo>
                  <a:cubicBezTo>
                    <a:pt x="2080" y="5357"/>
                    <a:pt x="2269" y="5451"/>
                    <a:pt x="2521" y="5514"/>
                  </a:cubicBezTo>
                  <a:cubicBezTo>
                    <a:pt x="2678" y="5546"/>
                    <a:pt x="2773" y="5672"/>
                    <a:pt x="2773" y="5829"/>
                  </a:cubicBezTo>
                  <a:lnTo>
                    <a:pt x="2773" y="6270"/>
                  </a:lnTo>
                  <a:lnTo>
                    <a:pt x="3466" y="6270"/>
                  </a:lnTo>
                  <a:lnTo>
                    <a:pt x="3466" y="5829"/>
                  </a:lnTo>
                  <a:cubicBezTo>
                    <a:pt x="3466" y="5672"/>
                    <a:pt x="3560" y="5546"/>
                    <a:pt x="3718" y="5514"/>
                  </a:cubicBezTo>
                  <a:cubicBezTo>
                    <a:pt x="3938" y="5483"/>
                    <a:pt x="4159" y="5357"/>
                    <a:pt x="4348" y="5231"/>
                  </a:cubicBezTo>
                  <a:cubicBezTo>
                    <a:pt x="4393" y="5208"/>
                    <a:pt x="4445" y="5198"/>
                    <a:pt x="4500" y="5198"/>
                  </a:cubicBezTo>
                  <a:cubicBezTo>
                    <a:pt x="4600" y="5198"/>
                    <a:pt x="4708" y="5233"/>
                    <a:pt x="4789" y="5294"/>
                  </a:cubicBezTo>
                  <a:lnTo>
                    <a:pt x="5104" y="5609"/>
                  </a:lnTo>
                  <a:lnTo>
                    <a:pt x="5577" y="5136"/>
                  </a:lnTo>
                  <a:lnTo>
                    <a:pt x="5262" y="4821"/>
                  </a:lnTo>
                  <a:cubicBezTo>
                    <a:pt x="5136" y="4695"/>
                    <a:pt x="5136" y="4538"/>
                    <a:pt x="5230" y="4380"/>
                  </a:cubicBezTo>
                  <a:cubicBezTo>
                    <a:pt x="5356" y="4191"/>
                    <a:pt x="5419" y="3971"/>
                    <a:pt x="5514" y="3750"/>
                  </a:cubicBezTo>
                  <a:cubicBezTo>
                    <a:pt x="5545" y="3593"/>
                    <a:pt x="5671" y="3466"/>
                    <a:pt x="5829" y="3466"/>
                  </a:cubicBezTo>
                  <a:lnTo>
                    <a:pt x="6238" y="3466"/>
                  </a:lnTo>
                  <a:lnTo>
                    <a:pt x="6238" y="2805"/>
                  </a:lnTo>
                  <a:lnTo>
                    <a:pt x="5829" y="2805"/>
                  </a:lnTo>
                  <a:cubicBezTo>
                    <a:pt x="5671" y="2805"/>
                    <a:pt x="5545" y="2679"/>
                    <a:pt x="5514" y="2521"/>
                  </a:cubicBezTo>
                  <a:cubicBezTo>
                    <a:pt x="5451" y="2332"/>
                    <a:pt x="5356" y="2080"/>
                    <a:pt x="5230" y="1891"/>
                  </a:cubicBezTo>
                  <a:cubicBezTo>
                    <a:pt x="5136" y="1765"/>
                    <a:pt x="5199" y="1576"/>
                    <a:pt x="5262" y="1450"/>
                  </a:cubicBezTo>
                  <a:lnTo>
                    <a:pt x="5577" y="1135"/>
                  </a:lnTo>
                  <a:lnTo>
                    <a:pt x="5104" y="663"/>
                  </a:lnTo>
                  <a:lnTo>
                    <a:pt x="4789" y="978"/>
                  </a:lnTo>
                  <a:cubicBezTo>
                    <a:pt x="4715" y="1051"/>
                    <a:pt x="4641" y="1082"/>
                    <a:pt x="4555" y="1082"/>
                  </a:cubicBezTo>
                  <a:cubicBezTo>
                    <a:pt x="4494" y="1082"/>
                    <a:pt x="4426" y="1067"/>
                    <a:pt x="4348" y="1041"/>
                  </a:cubicBezTo>
                  <a:cubicBezTo>
                    <a:pt x="4159" y="915"/>
                    <a:pt x="3970" y="820"/>
                    <a:pt x="3718" y="757"/>
                  </a:cubicBezTo>
                  <a:cubicBezTo>
                    <a:pt x="3560" y="726"/>
                    <a:pt x="3466" y="600"/>
                    <a:pt x="3466" y="442"/>
                  </a:cubicBezTo>
                  <a:lnTo>
                    <a:pt x="3466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1362" name="Google Shape;1362;p39"/>
          <p:cNvGrpSpPr/>
          <p:nvPr/>
        </p:nvGrpSpPr>
        <p:grpSpPr>
          <a:xfrm>
            <a:off x="5960159" y="5735363"/>
            <a:ext cx="8664292" cy="1345838"/>
            <a:chOff x="3028450" y="2731125"/>
            <a:chExt cx="4402463" cy="640875"/>
          </a:xfrm>
        </p:grpSpPr>
        <p:sp>
          <p:nvSpPr>
            <p:cNvPr id="1363" name="Google Shape;1363;p39"/>
            <p:cNvSpPr/>
            <p:nvPr/>
          </p:nvSpPr>
          <p:spPr>
            <a:xfrm>
              <a:off x="3028450" y="2752225"/>
              <a:ext cx="618300" cy="618300"/>
            </a:xfrm>
            <a:prstGeom prst="ellipse">
              <a:avLst/>
            </a:prstGeom>
            <a:noFill/>
            <a:ln w="19050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cxnSp>
          <p:nvCxnSpPr>
            <p:cNvPr id="1364" name="Google Shape;1364;p39"/>
            <p:cNvCxnSpPr>
              <a:stCxn id="1363" idx="6"/>
            </p:cNvCxnSpPr>
            <p:nvPr/>
          </p:nvCxnSpPr>
          <p:spPr>
            <a:xfrm>
              <a:off x="3646750" y="3061375"/>
              <a:ext cx="3906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1365" name="Google Shape;1365;p39"/>
            <p:cNvSpPr/>
            <p:nvPr/>
          </p:nvSpPr>
          <p:spPr>
            <a:xfrm>
              <a:off x="3867938" y="2752250"/>
              <a:ext cx="661125" cy="618250"/>
            </a:xfrm>
            <a:custGeom>
              <a:avLst/>
              <a:gdLst/>
              <a:ahLst/>
              <a:cxnLst/>
              <a:rect l="l" t="t" r="r" b="b"/>
              <a:pathLst>
                <a:path w="26445" h="24730" extrusionOk="0">
                  <a:moveTo>
                    <a:pt x="12919" y="1"/>
                  </a:moveTo>
                  <a:cubicBezTo>
                    <a:pt x="8502" y="1"/>
                    <a:pt x="4418" y="2358"/>
                    <a:pt x="2203" y="6180"/>
                  </a:cubicBezTo>
                  <a:cubicBezTo>
                    <a:pt x="1" y="10014"/>
                    <a:pt x="1" y="14729"/>
                    <a:pt x="2203" y="18550"/>
                  </a:cubicBezTo>
                  <a:cubicBezTo>
                    <a:pt x="4418" y="22372"/>
                    <a:pt x="8502" y="24730"/>
                    <a:pt x="12919" y="24730"/>
                  </a:cubicBezTo>
                  <a:lnTo>
                    <a:pt x="26444" y="24730"/>
                  </a:lnTo>
                  <a:lnTo>
                    <a:pt x="26444" y="1"/>
                  </a:lnTo>
                  <a:close/>
                </a:path>
              </a:pathLst>
            </a:custGeom>
            <a:ln/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5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03</a:t>
              </a:r>
              <a:endParaRPr sz="5000"/>
            </a:p>
          </p:txBody>
        </p:sp>
        <p:sp>
          <p:nvSpPr>
            <p:cNvPr id="1366" name="Google Shape;1366;p39"/>
            <p:cNvSpPr/>
            <p:nvPr/>
          </p:nvSpPr>
          <p:spPr>
            <a:xfrm>
              <a:off x="4621013" y="2731125"/>
              <a:ext cx="2809900" cy="640875"/>
            </a:xfrm>
            <a:custGeom>
              <a:avLst/>
              <a:gdLst/>
              <a:ahLst/>
              <a:cxnLst/>
              <a:rect l="l" t="t" r="r" b="b"/>
              <a:pathLst>
                <a:path w="112396" h="25635" extrusionOk="0">
                  <a:moveTo>
                    <a:pt x="0" y="0"/>
                  </a:moveTo>
                  <a:lnTo>
                    <a:pt x="0" y="25634"/>
                  </a:lnTo>
                  <a:lnTo>
                    <a:pt x="106692" y="25634"/>
                  </a:lnTo>
                  <a:cubicBezTo>
                    <a:pt x="111240" y="17776"/>
                    <a:pt x="112395" y="8549"/>
                    <a:pt x="110181" y="0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67" name="Google Shape;1367;p39"/>
            <p:cNvSpPr/>
            <p:nvPr/>
          </p:nvSpPr>
          <p:spPr>
            <a:xfrm>
              <a:off x="4529038" y="2752250"/>
              <a:ext cx="92000" cy="618250"/>
            </a:xfrm>
            <a:custGeom>
              <a:avLst/>
              <a:gdLst/>
              <a:ahLst/>
              <a:cxnLst/>
              <a:rect l="l" t="t" r="r" b="b"/>
              <a:pathLst>
                <a:path w="3680" h="24730" extrusionOk="0">
                  <a:moveTo>
                    <a:pt x="0" y="1"/>
                  </a:moveTo>
                  <a:lnTo>
                    <a:pt x="0" y="24730"/>
                  </a:lnTo>
                  <a:lnTo>
                    <a:pt x="3679" y="19432"/>
                  </a:lnTo>
                  <a:lnTo>
                    <a:pt x="3679" y="6108"/>
                  </a:lnTo>
                  <a:lnTo>
                    <a:pt x="0" y="1"/>
                  </a:lnTo>
                  <a:close/>
                </a:path>
              </a:pathLst>
            </a:custGeom>
            <a:ln/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70" name="Google Shape;1370;p39"/>
            <p:cNvSpPr txBox="1"/>
            <p:nvPr/>
          </p:nvSpPr>
          <p:spPr>
            <a:xfrm>
              <a:off x="4790710" y="2894363"/>
              <a:ext cx="2377993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ru-RU" sz="3600" b="1" dirty="0" err="1">
                  <a:solidFill>
                    <a:schemeClr val="accent2"/>
                  </a:solidFill>
                </a:rPr>
                <a:t>Refleksiya</a:t>
              </a:r>
              <a:r>
                <a:rPr lang="ru-RU" sz="3600" b="1" dirty="0">
                  <a:solidFill>
                    <a:schemeClr val="accent2"/>
                  </a:solidFill>
                </a:rPr>
                <a:t> </a:t>
              </a:r>
              <a:r>
                <a:rPr lang="ru-RU" sz="3600" b="1" dirty="0" err="1">
                  <a:solidFill>
                    <a:schemeClr val="accent2"/>
                  </a:solidFill>
                </a:rPr>
                <a:t>va</a:t>
              </a:r>
              <a:r>
                <a:rPr lang="ru-RU" sz="3600" b="1" dirty="0">
                  <a:solidFill>
                    <a:schemeClr val="accent2"/>
                  </a:solidFill>
                </a:rPr>
                <a:t> </a:t>
              </a:r>
              <a:r>
                <a:rPr lang="ru-RU" sz="3600" b="1" dirty="0" err="1">
                  <a:solidFill>
                    <a:schemeClr val="accent2"/>
                  </a:solidFill>
                </a:rPr>
                <a:t>tahlil</a:t>
              </a:r>
              <a:endParaRPr lang="ru-RU" sz="36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1371" name="Google Shape;1371;p39"/>
          <p:cNvGrpSpPr/>
          <p:nvPr/>
        </p:nvGrpSpPr>
        <p:grpSpPr>
          <a:xfrm>
            <a:off x="6285225" y="6130933"/>
            <a:ext cx="566706" cy="595892"/>
            <a:chOff x="-5254775" y="3631325"/>
            <a:chExt cx="296950" cy="292625"/>
          </a:xfrm>
        </p:grpSpPr>
        <p:sp>
          <p:nvSpPr>
            <p:cNvPr id="1372" name="Google Shape;1372;p39"/>
            <p:cNvSpPr/>
            <p:nvPr/>
          </p:nvSpPr>
          <p:spPr>
            <a:xfrm>
              <a:off x="-5246900" y="3766400"/>
              <a:ext cx="58300" cy="55150"/>
            </a:xfrm>
            <a:custGeom>
              <a:avLst/>
              <a:gdLst/>
              <a:ahLst/>
              <a:cxnLst/>
              <a:rect l="l" t="t" r="r" b="b"/>
              <a:pathLst>
                <a:path w="2332" h="2206" extrusionOk="0">
                  <a:moveTo>
                    <a:pt x="1769" y="1"/>
                  </a:moveTo>
                  <a:cubicBezTo>
                    <a:pt x="1639" y="1"/>
                    <a:pt x="1513" y="48"/>
                    <a:pt x="1418" y="142"/>
                  </a:cubicBezTo>
                  <a:lnTo>
                    <a:pt x="189" y="1371"/>
                  </a:lnTo>
                  <a:cubicBezTo>
                    <a:pt x="0" y="1560"/>
                    <a:pt x="0" y="1875"/>
                    <a:pt x="189" y="2064"/>
                  </a:cubicBezTo>
                  <a:cubicBezTo>
                    <a:pt x="300" y="2159"/>
                    <a:pt x="434" y="2206"/>
                    <a:pt x="564" y="2206"/>
                  </a:cubicBezTo>
                  <a:cubicBezTo>
                    <a:pt x="694" y="2206"/>
                    <a:pt x="820" y="2159"/>
                    <a:pt x="914" y="2064"/>
                  </a:cubicBezTo>
                  <a:lnTo>
                    <a:pt x="2143" y="835"/>
                  </a:lnTo>
                  <a:cubicBezTo>
                    <a:pt x="2332" y="646"/>
                    <a:pt x="2332" y="331"/>
                    <a:pt x="2143" y="142"/>
                  </a:cubicBezTo>
                  <a:cubicBezTo>
                    <a:pt x="2033" y="48"/>
                    <a:pt x="1899" y="1"/>
                    <a:pt x="1769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73" name="Google Shape;1373;p39"/>
            <p:cNvSpPr/>
            <p:nvPr/>
          </p:nvSpPr>
          <p:spPr>
            <a:xfrm>
              <a:off x="-5216175" y="3795550"/>
              <a:ext cx="58300" cy="55950"/>
            </a:xfrm>
            <a:custGeom>
              <a:avLst/>
              <a:gdLst/>
              <a:ahLst/>
              <a:cxnLst/>
              <a:rect l="l" t="t" r="r" b="b"/>
              <a:pathLst>
                <a:path w="2332" h="2238" extrusionOk="0">
                  <a:moveTo>
                    <a:pt x="1764" y="0"/>
                  </a:moveTo>
                  <a:cubicBezTo>
                    <a:pt x="1638" y="0"/>
                    <a:pt x="1512" y="47"/>
                    <a:pt x="1418" y="142"/>
                  </a:cubicBezTo>
                  <a:lnTo>
                    <a:pt x="189" y="1371"/>
                  </a:lnTo>
                  <a:cubicBezTo>
                    <a:pt x="0" y="1560"/>
                    <a:pt x="0" y="1875"/>
                    <a:pt x="189" y="2095"/>
                  </a:cubicBezTo>
                  <a:cubicBezTo>
                    <a:pt x="284" y="2190"/>
                    <a:pt x="410" y="2237"/>
                    <a:pt x="540" y="2237"/>
                  </a:cubicBezTo>
                  <a:cubicBezTo>
                    <a:pt x="670" y="2237"/>
                    <a:pt x="804" y="2190"/>
                    <a:pt x="914" y="2095"/>
                  </a:cubicBezTo>
                  <a:lnTo>
                    <a:pt x="2111" y="867"/>
                  </a:lnTo>
                  <a:cubicBezTo>
                    <a:pt x="2332" y="678"/>
                    <a:pt x="2332" y="363"/>
                    <a:pt x="2111" y="142"/>
                  </a:cubicBezTo>
                  <a:cubicBezTo>
                    <a:pt x="2016" y="47"/>
                    <a:pt x="1890" y="0"/>
                    <a:pt x="176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74" name="Google Shape;1374;p39"/>
            <p:cNvSpPr/>
            <p:nvPr/>
          </p:nvSpPr>
          <p:spPr>
            <a:xfrm>
              <a:off x="-5185475" y="3826250"/>
              <a:ext cx="57525" cy="55750"/>
            </a:xfrm>
            <a:custGeom>
              <a:avLst/>
              <a:gdLst/>
              <a:ahLst/>
              <a:cxnLst/>
              <a:rect l="l" t="t" r="r" b="b"/>
              <a:pathLst>
                <a:path w="2301" h="2230" extrusionOk="0">
                  <a:moveTo>
                    <a:pt x="1765" y="1"/>
                  </a:moveTo>
                  <a:cubicBezTo>
                    <a:pt x="1639" y="1"/>
                    <a:pt x="1513" y="48"/>
                    <a:pt x="1419" y="143"/>
                  </a:cubicBezTo>
                  <a:lnTo>
                    <a:pt x="190" y="1371"/>
                  </a:lnTo>
                  <a:cubicBezTo>
                    <a:pt x="1" y="1560"/>
                    <a:pt x="1" y="1875"/>
                    <a:pt x="190" y="2064"/>
                  </a:cubicBezTo>
                  <a:cubicBezTo>
                    <a:pt x="284" y="2175"/>
                    <a:pt x="410" y="2230"/>
                    <a:pt x="536" y="2230"/>
                  </a:cubicBezTo>
                  <a:cubicBezTo>
                    <a:pt x="662" y="2230"/>
                    <a:pt x="788" y="2175"/>
                    <a:pt x="883" y="2064"/>
                  </a:cubicBezTo>
                  <a:lnTo>
                    <a:pt x="2112" y="836"/>
                  </a:lnTo>
                  <a:cubicBezTo>
                    <a:pt x="2301" y="647"/>
                    <a:pt x="2301" y="332"/>
                    <a:pt x="2112" y="143"/>
                  </a:cubicBezTo>
                  <a:cubicBezTo>
                    <a:pt x="2017" y="48"/>
                    <a:pt x="1891" y="1"/>
                    <a:pt x="176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75" name="Google Shape;1375;p39"/>
            <p:cNvSpPr/>
            <p:nvPr/>
          </p:nvSpPr>
          <p:spPr>
            <a:xfrm>
              <a:off x="-5156325" y="3856375"/>
              <a:ext cx="58300" cy="55750"/>
            </a:xfrm>
            <a:custGeom>
              <a:avLst/>
              <a:gdLst/>
              <a:ahLst/>
              <a:cxnLst/>
              <a:rect l="l" t="t" r="r" b="b"/>
              <a:pathLst>
                <a:path w="2332" h="2230" extrusionOk="0">
                  <a:moveTo>
                    <a:pt x="1781" y="1"/>
                  </a:moveTo>
                  <a:cubicBezTo>
                    <a:pt x="1655" y="1"/>
                    <a:pt x="1529" y="56"/>
                    <a:pt x="1418" y="166"/>
                  </a:cubicBezTo>
                  <a:lnTo>
                    <a:pt x="190" y="1395"/>
                  </a:lnTo>
                  <a:cubicBezTo>
                    <a:pt x="1" y="1584"/>
                    <a:pt x="1" y="1899"/>
                    <a:pt x="190" y="2088"/>
                  </a:cubicBezTo>
                  <a:cubicBezTo>
                    <a:pt x="300" y="2183"/>
                    <a:pt x="442" y="2230"/>
                    <a:pt x="575" y="2230"/>
                  </a:cubicBezTo>
                  <a:cubicBezTo>
                    <a:pt x="709" y="2230"/>
                    <a:pt x="835" y="2183"/>
                    <a:pt x="914" y="2088"/>
                  </a:cubicBezTo>
                  <a:lnTo>
                    <a:pt x="2143" y="859"/>
                  </a:lnTo>
                  <a:cubicBezTo>
                    <a:pt x="2332" y="670"/>
                    <a:pt x="2332" y="355"/>
                    <a:pt x="2143" y="166"/>
                  </a:cubicBezTo>
                  <a:cubicBezTo>
                    <a:pt x="2033" y="56"/>
                    <a:pt x="1907" y="1"/>
                    <a:pt x="1781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76" name="Google Shape;1376;p39"/>
            <p:cNvSpPr/>
            <p:nvPr/>
          </p:nvSpPr>
          <p:spPr>
            <a:xfrm>
              <a:off x="-5105925" y="3886525"/>
              <a:ext cx="37050" cy="37425"/>
            </a:xfrm>
            <a:custGeom>
              <a:avLst/>
              <a:gdLst/>
              <a:ahLst/>
              <a:cxnLst/>
              <a:rect l="l" t="t" r="r" b="b"/>
              <a:pathLst>
                <a:path w="1482" h="1497" extrusionOk="0">
                  <a:moveTo>
                    <a:pt x="662" y="0"/>
                  </a:moveTo>
                  <a:lnTo>
                    <a:pt x="536" y="126"/>
                  </a:lnTo>
                  <a:lnTo>
                    <a:pt x="1" y="756"/>
                  </a:lnTo>
                  <a:lnTo>
                    <a:pt x="599" y="1355"/>
                  </a:lnTo>
                  <a:cubicBezTo>
                    <a:pt x="694" y="1449"/>
                    <a:pt x="820" y="1497"/>
                    <a:pt x="946" y="1497"/>
                  </a:cubicBezTo>
                  <a:cubicBezTo>
                    <a:pt x="1072" y="1497"/>
                    <a:pt x="1198" y="1449"/>
                    <a:pt x="1293" y="1355"/>
                  </a:cubicBezTo>
                  <a:cubicBezTo>
                    <a:pt x="1482" y="1166"/>
                    <a:pt x="1482" y="851"/>
                    <a:pt x="1293" y="662"/>
                  </a:cubicBezTo>
                  <a:lnTo>
                    <a:pt x="662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77" name="Google Shape;1377;p39"/>
            <p:cNvSpPr/>
            <p:nvPr/>
          </p:nvSpPr>
          <p:spPr>
            <a:xfrm>
              <a:off x="-5254775" y="3648050"/>
              <a:ext cx="278050" cy="248325"/>
            </a:xfrm>
            <a:custGeom>
              <a:avLst/>
              <a:gdLst/>
              <a:ahLst/>
              <a:cxnLst/>
              <a:rect l="l" t="t" r="r" b="b"/>
              <a:pathLst>
                <a:path w="11122" h="9933" extrusionOk="0">
                  <a:moveTo>
                    <a:pt x="4049" y="1"/>
                  </a:moveTo>
                  <a:cubicBezTo>
                    <a:pt x="3781" y="1"/>
                    <a:pt x="3513" y="103"/>
                    <a:pt x="3308" y="308"/>
                  </a:cubicBezTo>
                  <a:lnTo>
                    <a:pt x="410" y="3364"/>
                  </a:lnTo>
                  <a:cubicBezTo>
                    <a:pt x="0" y="3774"/>
                    <a:pt x="0" y="4435"/>
                    <a:pt x="410" y="4813"/>
                  </a:cubicBezTo>
                  <a:lnTo>
                    <a:pt x="631" y="5065"/>
                  </a:lnTo>
                  <a:lnTo>
                    <a:pt x="1198" y="4498"/>
                  </a:lnTo>
                  <a:cubicBezTo>
                    <a:pt x="1454" y="4242"/>
                    <a:pt x="1794" y="4106"/>
                    <a:pt x="2122" y="4106"/>
                  </a:cubicBezTo>
                  <a:cubicBezTo>
                    <a:pt x="2398" y="4106"/>
                    <a:pt x="2666" y="4202"/>
                    <a:pt x="2867" y="4404"/>
                  </a:cubicBezTo>
                  <a:cubicBezTo>
                    <a:pt x="3151" y="4624"/>
                    <a:pt x="3308" y="4971"/>
                    <a:pt x="3277" y="5286"/>
                  </a:cubicBezTo>
                  <a:cubicBezTo>
                    <a:pt x="3592" y="5286"/>
                    <a:pt x="3907" y="5412"/>
                    <a:pt x="4128" y="5664"/>
                  </a:cubicBezTo>
                  <a:cubicBezTo>
                    <a:pt x="4380" y="5884"/>
                    <a:pt x="4506" y="6200"/>
                    <a:pt x="4506" y="6515"/>
                  </a:cubicBezTo>
                  <a:cubicBezTo>
                    <a:pt x="4821" y="6515"/>
                    <a:pt x="5136" y="6641"/>
                    <a:pt x="5356" y="6861"/>
                  </a:cubicBezTo>
                  <a:cubicBezTo>
                    <a:pt x="5608" y="7113"/>
                    <a:pt x="5703" y="7428"/>
                    <a:pt x="5703" y="7743"/>
                  </a:cubicBezTo>
                  <a:cubicBezTo>
                    <a:pt x="6018" y="7743"/>
                    <a:pt x="6364" y="7869"/>
                    <a:pt x="6585" y="8090"/>
                  </a:cubicBezTo>
                  <a:cubicBezTo>
                    <a:pt x="6837" y="8342"/>
                    <a:pt x="6931" y="8657"/>
                    <a:pt x="6931" y="8909"/>
                  </a:cubicBezTo>
                  <a:lnTo>
                    <a:pt x="7814" y="9791"/>
                  </a:lnTo>
                  <a:cubicBezTo>
                    <a:pt x="7908" y="9886"/>
                    <a:pt x="8034" y="9933"/>
                    <a:pt x="8160" y="9933"/>
                  </a:cubicBezTo>
                  <a:cubicBezTo>
                    <a:pt x="8286" y="9933"/>
                    <a:pt x="8412" y="9886"/>
                    <a:pt x="8507" y="9791"/>
                  </a:cubicBezTo>
                  <a:cubicBezTo>
                    <a:pt x="8727" y="9602"/>
                    <a:pt x="8727" y="9287"/>
                    <a:pt x="8507" y="9066"/>
                  </a:cubicBezTo>
                  <a:lnTo>
                    <a:pt x="7656" y="8216"/>
                  </a:lnTo>
                  <a:cubicBezTo>
                    <a:pt x="7530" y="8090"/>
                    <a:pt x="7530" y="7869"/>
                    <a:pt x="7656" y="7743"/>
                  </a:cubicBezTo>
                  <a:cubicBezTo>
                    <a:pt x="7748" y="7596"/>
                    <a:pt x="7851" y="7534"/>
                    <a:pt x="7953" y="7534"/>
                  </a:cubicBezTo>
                  <a:cubicBezTo>
                    <a:pt x="8024" y="7534"/>
                    <a:pt x="8095" y="7565"/>
                    <a:pt x="8160" y="7617"/>
                  </a:cubicBezTo>
                  <a:lnTo>
                    <a:pt x="9011" y="8499"/>
                  </a:lnTo>
                  <a:cubicBezTo>
                    <a:pt x="9121" y="8594"/>
                    <a:pt x="9255" y="8641"/>
                    <a:pt x="9385" y="8641"/>
                  </a:cubicBezTo>
                  <a:cubicBezTo>
                    <a:pt x="9515" y="8641"/>
                    <a:pt x="9641" y="8594"/>
                    <a:pt x="9735" y="8499"/>
                  </a:cubicBezTo>
                  <a:cubicBezTo>
                    <a:pt x="9924" y="8279"/>
                    <a:pt x="9924" y="7964"/>
                    <a:pt x="9735" y="7775"/>
                  </a:cubicBezTo>
                  <a:lnTo>
                    <a:pt x="8853" y="6924"/>
                  </a:lnTo>
                  <a:cubicBezTo>
                    <a:pt x="8759" y="6798"/>
                    <a:pt x="8759" y="6578"/>
                    <a:pt x="8853" y="6452"/>
                  </a:cubicBezTo>
                  <a:cubicBezTo>
                    <a:pt x="8916" y="6389"/>
                    <a:pt x="9011" y="6357"/>
                    <a:pt x="9101" y="6357"/>
                  </a:cubicBezTo>
                  <a:cubicBezTo>
                    <a:pt x="9192" y="6357"/>
                    <a:pt x="9279" y="6389"/>
                    <a:pt x="9326" y="6452"/>
                  </a:cubicBezTo>
                  <a:lnTo>
                    <a:pt x="10208" y="7302"/>
                  </a:lnTo>
                  <a:cubicBezTo>
                    <a:pt x="10303" y="7397"/>
                    <a:pt x="10429" y="7444"/>
                    <a:pt x="10555" y="7444"/>
                  </a:cubicBezTo>
                  <a:cubicBezTo>
                    <a:pt x="10681" y="7444"/>
                    <a:pt x="10807" y="7397"/>
                    <a:pt x="10901" y="7302"/>
                  </a:cubicBezTo>
                  <a:cubicBezTo>
                    <a:pt x="11122" y="7113"/>
                    <a:pt x="11122" y="6798"/>
                    <a:pt x="10901" y="6609"/>
                  </a:cubicBezTo>
                  <a:lnTo>
                    <a:pt x="10334" y="6010"/>
                  </a:lnTo>
                  <a:lnTo>
                    <a:pt x="10208" y="5884"/>
                  </a:lnTo>
                  <a:lnTo>
                    <a:pt x="6931" y="2608"/>
                  </a:lnTo>
                  <a:cubicBezTo>
                    <a:pt x="6884" y="2561"/>
                    <a:pt x="6798" y="2537"/>
                    <a:pt x="6707" y="2537"/>
                  </a:cubicBezTo>
                  <a:cubicBezTo>
                    <a:pt x="6616" y="2537"/>
                    <a:pt x="6522" y="2561"/>
                    <a:pt x="6459" y="2608"/>
                  </a:cubicBezTo>
                  <a:lnTo>
                    <a:pt x="5167" y="3931"/>
                  </a:lnTo>
                  <a:cubicBezTo>
                    <a:pt x="4904" y="4176"/>
                    <a:pt x="4562" y="4308"/>
                    <a:pt x="4229" y="4308"/>
                  </a:cubicBezTo>
                  <a:cubicBezTo>
                    <a:pt x="4004" y="4308"/>
                    <a:pt x="3783" y="4247"/>
                    <a:pt x="3592" y="4120"/>
                  </a:cubicBezTo>
                  <a:cubicBezTo>
                    <a:pt x="2962" y="3679"/>
                    <a:pt x="2930" y="2829"/>
                    <a:pt x="3434" y="2293"/>
                  </a:cubicBezTo>
                  <a:lnTo>
                    <a:pt x="5010" y="529"/>
                  </a:lnTo>
                  <a:lnTo>
                    <a:pt x="4789" y="308"/>
                  </a:lnTo>
                  <a:cubicBezTo>
                    <a:pt x="4584" y="103"/>
                    <a:pt x="4317" y="1"/>
                    <a:pt x="4049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78" name="Google Shape;1378;p39"/>
            <p:cNvSpPr/>
            <p:nvPr/>
          </p:nvSpPr>
          <p:spPr>
            <a:xfrm>
              <a:off x="-5163425" y="3631325"/>
              <a:ext cx="205600" cy="150450"/>
            </a:xfrm>
            <a:custGeom>
              <a:avLst/>
              <a:gdLst/>
              <a:ahLst/>
              <a:cxnLst/>
              <a:rect l="l" t="t" r="r" b="b"/>
              <a:pathLst>
                <a:path w="8224" h="6018" extrusionOk="0">
                  <a:moveTo>
                    <a:pt x="3699" y="0"/>
                  </a:moveTo>
                  <a:cubicBezTo>
                    <a:pt x="3435" y="0"/>
                    <a:pt x="3167" y="95"/>
                    <a:pt x="2962" y="284"/>
                  </a:cubicBezTo>
                  <a:lnTo>
                    <a:pt x="2364" y="883"/>
                  </a:lnTo>
                  <a:lnTo>
                    <a:pt x="2269" y="1009"/>
                  </a:lnTo>
                  <a:lnTo>
                    <a:pt x="222" y="3245"/>
                  </a:lnTo>
                  <a:cubicBezTo>
                    <a:pt x="1" y="3435"/>
                    <a:pt x="1" y="3781"/>
                    <a:pt x="222" y="3970"/>
                  </a:cubicBezTo>
                  <a:cubicBezTo>
                    <a:pt x="316" y="4065"/>
                    <a:pt x="442" y="4112"/>
                    <a:pt x="568" y="4112"/>
                  </a:cubicBezTo>
                  <a:cubicBezTo>
                    <a:pt x="694" y="4112"/>
                    <a:pt x="820" y="4065"/>
                    <a:pt x="915" y="3970"/>
                  </a:cubicBezTo>
                  <a:lnTo>
                    <a:pt x="2269" y="2615"/>
                  </a:lnTo>
                  <a:cubicBezTo>
                    <a:pt x="2458" y="2426"/>
                    <a:pt x="2718" y="2332"/>
                    <a:pt x="2982" y="2332"/>
                  </a:cubicBezTo>
                  <a:cubicBezTo>
                    <a:pt x="3246" y="2332"/>
                    <a:pt x="3514" y="2426"/>
                    <a:pt x="3719" y="2615"/>
                  </a:cubicBezTo>
                  <a:lnTo>
                    <a:pt x="7090" y="6018"/>
                  </a:lnTo>
                  <a:lnTo>
                    <a:pt x="7814" y="5356"/>
                  </a:lnTo>
                  <a:cubicBezTo>
                    <a:pt x="8224" y="4947"/>
                    <a:pt x="8224" y="4285"/>
                    <a:pt x="7814" y="3876"/>
                  </a:cubicBezTo>
                  <a:lnTo>
                    <a:pt x="4412" y="284"/>
                  </a:lnTo>
                  <a:cubicBezTo>
                    <a:pt x="4223" y="95"/>
                    <a:pt x="3963" y="0"/>
                    <a:pt x="3699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1379" name="Google Shape;1379;p39"/>
          <p:cNvGrpSpPr/>
          <p:nvPr/>
        </p:nvGrpSpPr>
        <p:grpSpPr>
          <a:xfrm>
            <a:off x="7912273" y="7748738"/>
            <a:ext cx="8685744" cy="1342688"/>
            <a:chOff x="4020350" y="3689875"/>
            <a:chExt cx="4413363" cy="639375"/>
          </a:xfrm>
        </p:grpSpPr>
        <p:sp>
          <p:nvSpPr>
            <p:cNvPr id="1380" name="Google Shape;1380;p39"/>
            <p:cNvSpPr/>
            <p:nvPr/>
          </p:nvSpPr>
          <p:spPr>
            <a:xfrm>
              <a:off x="4020350" y="3710825"/>
              <a:ext cx="618300" cy="618300"/>
            </a:xfrm>
            <a:prstGeom prst="ellipse">
              <a:avLst/>
            </a:prstGeom>
            <a:noFill/>
            <a:ln w="1905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cxnSp>
          <p:nvCxnSpPr>
            <p:cNvPr id="1381" name="Google Shape;1381;p39"/>
            <p:cNvCxnSpPr>
              <a:stCxn id="1380" idx="6"/>
            </p:cNvCxnSpPr>
            <p:nvPr/>
          </p:nvCxnSpPr>
          <p:spPr>
            <a:xfrm>
              <a:off x="4638650" y="4019975"/>
              <a:ext cx="3906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1382" name="Google Shape;1382;p39"/>
            <p:cNvSpPr/>
            <p:nvPr/>
          </p:nvSpPr>
          <p:spPr>
            <a:xfrm>
              <a:off x="4871038" y="3709800"/>
              <a:ext cx="661125" cy="618275"/>
            </a:xfrm>
            <a:custGeom>
              <a:avLst/>
              <a:gdLst/>
              <a:ahLst/>
              <a:cxnLst/>
              <a:rect l="l" t="t" r="r" b="b"/>
              <a:pathLst>
                <a:path w="26445" h="24731" extrusionOk="0">
                  <a:moveTo>
                    <a:pt x="12919" y="1"/>
                  </a:moveTo>
                  <a:cubicBezTo>
                    <a:pt x="8502" y="1"/>
                    <a:pt x="4418" y="2358"/>
                    <a:pt x="2203" y="6180"/>
                  </a:cubicBezTo>
                  <a:cubicBezTo>
                    <a:pt x="1" y="10002"/>
                    <a:pt x="1" y="14717"/>
                    <a:pt x="2203" y="18551"/>
                  </a:cubicBezTo>
                  <a:cubicBezTo>
                    <a:pt x="4418" y="22373"/>
                    <a:pt x="8502" y="24730"/>
                    <a:pt x="12919" y="24730"/>
                  </a:cubicBezTo>
                  <a:lnTo>
                    <a:pt x="26444" y="24730"/>
                  </a:lnTo>
                  <a:lnTo>
                    <a:pt x="26444" y="1"/>
                  </a:lnTo>
                  <a:close/>
                </a:path>
              </a:pathLst>
            </a:cu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5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04</a:t>
              </a:r>
              <a:endParaRPr sz="5000"/>
            </a:p>
          </p:txBody>
        </p:sp>
        <p:sp>
          <p:nvSpPr>
            <p:cNvPr id="1383" name="Google Shape;1383;p39"/>
            <p:cNvSpPr/>
            <p:nvPr/>
          </p:nvSpPr>
          <p:spPr>
            <a:xfrm>
              <a:off x="5624113" y="3689875"/>
              <a:ext cx="2809600" cy="639375"/>
            </a:xfrm>
            <a:custGeom>
              <a:avLst/>
              <a:gdLst/>
              <a:ahLst/>
              <a:cxnLst/>
              <a:rect l="l" t="t" r="r" b="b"/>
              <a:pathLst>
                <a:path w="112384" h="25575" extrusionOk="0">
                  <a:moveTo>
                    <a:pt x="0" y="0"/>
                  </a:moveTo>
                  <a:lnTo>
                    <a:pt x="0" y="25575"/>
                  </a:lnTo>
                  <a:lnTo>
                    <a:pt x="106692" y="25575"/>
                  </a:lnTo>
                  <a:cubicBezTo>
                    <a:pt x="111229" y="17740"/>
                    <a:pt x="112384" y="8549"/>
                    <a:pt x="110193" y="0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84" name="Google Shape;1384;p39"/>
            <p:cNvSpPr/>
            <p:nvPr/>
          </p:nvSpPr>
          <p:spPr>
            <a:xfrm>
              <a:off x="5532138" y="3709800"/>
              <a:ext cx="92000" cy="618275"/>
            </a:xfrm>
            <a:custGeom>
              <a:avLst/>
              <a:gdLst/>
              <a:ahLst/>
              <a:cxnLst/>
              <a:rect l="l" t="t" r="r" b="b"/>
              <a:pathLst>
                <a:path w="3680" h="24731" extrusionOk="0">
                  <a:moveTo>
                    <a:pt x="0" y="1"/>
                  </a:moveTo>
                  <a:lnTo>
                    <a:pt x="0" y="24730"/>
                  </a:lnTo>
                  <a:lnTo>
                    <a:pt x="3679" y="19420"/>
                  </a:lnTo>
                  <a:lnTo>
                    <a:pt x="3679" y="6097"/>
                  </a:lnTo>
                  <a:lnTo>
                    <a:pt x="0" y="1"/>
                  </a:lnTo>
                  <a:close/>
                </a:path>
              </a:pathLst>
            </a:cu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87" name="Google Shape;1387;p39"/>
            <p:cNvSpPr txBox="1"/>
            <p:nvPr/>
          </p:nvSpPr>
          <p:spPr>
            <a:xfrm>
              <a:off x="5776620" y="3863640"/>
              <a:ext cx="2377993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-US" sz="3600" b="1" dirty="0" err="1">
                  <a:solidFill>
                    <a:schemeClr val="accent6"/>
                  </a:solidFill>
                </a:rPr>
                <a:t>O‘quvchilarning</a:t>
              </a:r>
              <a:r>
                <a:rPr lang="en-US" sz="3600" b="1" dirty="0">
                  <a:solidFill>
                    <a:schemeClr val="accent6"/>
                  </a:solidFill>
                </a:rPr>
                <a:t> </a:t>
              </a:r>
              <a:r>
                <a:rPr lang="uz-Latn-UZ" sz="3600" b="1" dirty="0" smtClean="0">
                  <a:solidFill>
                    <a:schemeClr val="accent6"/>
                  </a:solidFill>
                </a:rPr>
                <a:t>       </a:t>
              </a:r>
              <a:r>
                <a:rPr lang="en-US" sz="3600" b="1" dirty="0" err="1" smtClean="0">
                  <a:solidFill>
                    <a:schemeClr val="accent6"/>
                  </a:solidFill>
                </a:rPr>
                <a:t>fikr-mulohazalari</a:t>
              </a:r>
              <a:endParaRPr lang="ru-RU" sz="3600" dirty="0">
                <a:solidFill>
                  <a:schemeClr val="accent6"/>
                </a:solidFill>
              </a:endParaRPr>
            </a:p>
          </p:txBody>
        </p:sp>
      </p:grpSp>
      <p:grpSp>
        <p:nvGrpSpPr>
          <p:cNvPr id="1388" name="Google Shape;1388;p39"/>
          <p:cNvGrpSpPr/>
          <p:nvPr/>
        </p:nvGrpSpPr>
        <p:grpSpPr>
          <a:xfrm>
            <a:off x="8240366" y="8113644"/>
            <a:ext cx="623634" cy="656603"/>
            <a:chOff x="-1951475" y="3597450"/>
            <a:chExt cx="295375" cy="291450"/>
          </a:xfrm>
        </p:grpSpPr>
        <p:sp>
          <p:nvSpPr>
            <p:cNvPr id="1389" name="Google Shape;1389;p39"/>
            <p:cNvSpPr/>
            <p:nvPr/>
          </p:nvSpPr>
          <p:spPr>
            <a:xfrm>
              <a:off x="-1951475" y="3597450"/>
              <a:ext cx="170925" cy="34675"/>
            </a:xfrm>
            <a:custGeom>
              <a:avLst/>
              <a:gdLst/>
              <a:ahLst/>
              <a:cxnLst/>
              <a:rect l="l" t="t" r="r" b="b"/>
              <a:pathLst>
                <a:path w="6837" h="1387" extrusionOk="0">
                  <a:moveTo>
                    <a:pt x="1008" y="1"/>
                  </a:moveTo>
                  <a:cubicBezTo>
                    <a:pt x="473" y="1"/>
                    <a:pt x="0" y="473"/>
                    <a:pt x="0" y="1040"/>
                  </a:cubicBezTo>
                  <a:lnTo>
                    <a:pt x="0" y="1387"/>
                  </a:lnTo>
                  <a:lnTo>
                    <a:pt x="6837" y="1387"/>
                  </a:lnTo>
                  <a:lnTo>
                    <a:pt x="6837" y="1040"/>
                  </a:lnTo>
                  <a:cubicBezTo>
                    <a:pt x="6837" y="473"/>
                    <a:pt x="6364" y="1"/>
                    <a:pt x="5829" y="1"/>
                  </a:cubicBezTo>
                  <a:close/>
                </a:path>
              </a:pathLst>
            </a:cu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90" name="Google Shape;1390;p39"/>
            <p:cNvSpPr/>
            <p:nvPr/>
          </p:nvSpPr>
          <p:spPr>
            <a:xfrm>
              <a:off x="-1949900" y="3648650"/>
              <a:ext cx="171725" cy="173300"/>
            </a:xfrm>
            <a:custGeom>
              <a:avLst/>
              <a:gdLst/>
              <a:ahLst/>
              <a:cxnLst/>
              <a:rect l="l" t="t" r="r" b="b"/>
              <a:pathLst>
                <a:path w="6869" h="6932" extrusionOk="0">
                  <a:moveTo>
                    <a:pt x="0" y="1"/>
                  </a:moveTo>
                  <a:lnTo>
                    <a:pt x="0" y="6932"/>
                  </a:lnTo>
                  <a:lnTo>
                    <a:pt x="2426" y="6932"/>
                  </a:lnTo>
                  <a:cubicBezTo>
                    <a:pt x="2521" y="6585"/>
                    <a:pt x="2836" y="6333"/>
                    <a:pt x="3245" y="6270"/>
                  </a:cubicBezTo>
                  <a:lnTo>
                    <a:pt x="1166" y="4191"/>
                  </a:lnTo>
                  <a:cubicBezTo>
                    <a:pt x="693" y="3718"/>
                    <a:pt x="693" y="2962"/>
                    <a:pt x="1166" y="2489"/>
                  </a:cubicBezTo>
                  <a:cubicBezTo>
                    <a:pt x="1386" y="2237"/>
                    <a:pt x="1670" y="2143"/>
                    <a:pt x="2017" y="2143"/>
                  </a:cubicBezTo>
                  <a:cubicBezTo>
                    <a:pt x="2363" y="2143"/>
                    <a:pt x="2647" y="2237"/>
                    <a:pt x="2899" y="2489"/>
                  </a:cubicBezTo>
                  <a:lnTo>
                    <a:pt x="3560" y="3151"/>
                  </a:lnTo>
                  <a:cubicBezTo>
                    <a:pt x="3592" y="2994"/>
                    <a:pt x="3718" y="2836"/>
                    <a:pt x="3844" y="2710"/>
                  </a:cubicBezTo>
                  <a:cubicBezTo>
                    <a:pt x="4064" y="2489"/>
                    <a:pt x="4348" y="2363"/>
                    <a:pt x="4694" y="2363"/>
                  </a:cubicBezTo>
                  <a:cubicBezTo>
                    <a:pt x="4694" y="2048"/>
                    <a:pt x="4820" y="1733"/>
                    <a:pt x="5041" y="1513"/>
                  </a:cubicBezTo>
                  <a:cubicBezTo>
                    <a:pt x="5293" y="1261"/>
                    <a:pt x="5577" y="1135"/>
                    <a:pt x="5923" y="1135"/>
                  </a:cubicBezTo>
                  <a:cubicBezTo>
                    <a:pt x="6112" y="1135"/>
                    <a:pt x="6301" y="1198"/>
                    <a:pt x="6459" y="1261"/>
                  </a:cubicBezTo>
                  <a:cubicBezTo>
                    <a:pt x="6522" y="1072"/>
                    <a:pt x="6616" y="914"/>
                    <a:pt x="6774" y="757"/>
                  </a:cubicBezTo>
                  <a:lnTo>
                    <a:pt x="6868" y="662"/>
                  </a:lnTo>
                  <a:lnTo>
                    <a:pt x="6868" y="1"/>
                  </a:lnTo>
                  <a:close/>
                </a:path>
              </a:pathLst>
            </a:cu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91" name="Google Shape;1391;p39"/>
            <p:cNvSpPr/>
            <p:nvPr/>
          </p:nvSpPr>
          <p:spPr>
            <a:xfrm>
              <a:off x="-1951475" y="3838475"/>
              <a:ext cx="170925" cy="50425"/>
            </a:xfrm>
            <a:custGeom>
              <a:avLst/>
              <a:gdLst/>
              <a:ahLst/>
              <a:cxnLst/>
              <a:rect l="l" t="t" r="r" b="b"/>
              <a:pathLst>
                <a:path w="6837" h="2017" extrusionOk="0">
                  <a:moveTo>
                    <a:pt x="0" y="0"/>
                  </a:moveTo>
                  <a:lnTo>
                    <a:pt x="0" y="1008"/>
                  </a:lnTo>
                  <a:cubicBezTo>
                    <a:pt x="0" y="1544"/>
                    <a:pt x="473" y="2017"/>
                    <a:pt x="1008" y="2017"/>
                  </a:cubicBezTo>
                  <a:lnTo>
                    <a:pt x="5829" y="2017"/>
                  </a:lnTo>
                  <a:cubicBezTo>
                    <a:pt x="6333" y="2017"/>
                    <a:pt x="6774" y="1670"/>
                    <a:pt x="6837" y="1166"/>
                  </a:cubicBezTo>
                  <a:lnTo>
                    <a:pt x="6679" y="1071"/>
                  </a:lnTo>
                  <a:lnTo>
                    <a:pt x="3466" y="1071"/>
                  </a:lnTo>
                  <a:cubicBezTo>
                    <a:pt x="2867" y="1071"/>
                    <a:pt x="2363" y="599"/>
                    <a:pt x="2269" y="0"/>
                  </a:cubicBezTo>
                  <a:close/>
                </a:path>
              </a:pathLst>
            </a:cu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92" name="Google Shape;1392;p39"/>
            <p:cNvSpPr/>
            <p:nvPr/>
          </p:nvSpPr>
          <p:spPr>
            <a:xfrm>
              <a:off x="-1912900" y="3675825"/>
              <a:ext cx="256800" cy="202825"/>
            </a:xfrm>
            <a:custGeom>
              <a:avLst/>
              <a:gdLst/>
              <a:ahLst/>
              <a:cxnLst/>
              <a:rect l="l" t="t" r="r" b="b"/>
              <a:pathLst>
                <a:path w="10272" h="8113" extrusionOk="0">
                  <a:moveTo>
                    <a:pt x="6085" y="0"/>
                  </a:moveTo>
                  <a:cubicBezTo>
                    <a:pt x="5955" y="0"/>
                    <a:pt x="5829" y="48"/>
                    <a:pt x="5735" y="142"/>
                  </a:cubicBezTo>
                  <a:cubicBezTo>
                    <a:pt x="5546" y="331"/>
                    <a:pt x="5546" y="646"/>
                    <a:pt x="5735" y="835"/>
                  </a:cubicBezTo>
                  <a:lnTo>
                    <a:pt x="6081" y="1213"/>
                  </a:lnTo>
                  <a:cubicBezTo>
                    <a:pt x="6207" y="1308"/>
                    <a:pt x="6207" y="1560"/>
                    <a:pt x="6081" y="1655"/>
                  </a:cubicBezTo>
                  <a:cubicBezTo>
                    <a:pt x="6034" y="1718"/>
                    <a:pt x="5948" y="1749"/>
                    <a:pt x="5857" y="1749"/>
                  </a:cubicBezTo>
                  <a:cubicBezTo>
                    <a:pt x="5766" y="1749"/>
                    <a:pt x="5672" y="1718"/>
                    <a:pt x="5609" y="1655"/>
                  </a:cubicBezTo>
                  <a:lnTo>
                    <a:pt x="4758" y="804"/>
                  </a:lnTo>
                  <a:cubicBezTo>
                    <a:pt x="4664" y="709"/>
                    <a:pt x="4538" y="662"/>
                    <a:pt x="4408" y="662"/>
                  </a:cubicBezTo>
                  <a:cubicBezTo>
                    <a:pt x="4278" y="662"/>
                    <a:pt x="4144" y="709"/>
                    <a:pt x="4034" y="804"/>
                  </a:cubicBezTo>
                  <a:cubicBezTo>
                    <a:pt x="3845" y="993"/>
                    <a:pt x="3845" y="1308"/>
                    <a:pt x="4034" y="1528"/>
                  </a:cubicBezTo>
                  <a:cubicBezTo>
                    <a:pt x="4034" y="1655"/>
                    <a:pt x="4884" y="2505"/>
                    <a:pt x="4821" y="2505"/>
                  </a:cubicBezTo>
                  <a:cubicBezTo>
                    <a:pt x="4947" y="2631"/>
                    <a:pt x="4947" y="2852"/>
                    <a:pt x="4821" y="2978"/>
                  </a:cubicBezTo>
                  <a:cubicBezTo>
                    <a:pt x="4774" y="3041"/>
                    <a:pt x="4687" y="3072"/>
                    <a:pt x="4601" y="3072"/>
                  </a:cubicBezTo>
                  <a:cubicBezTo>
                    <a:pt x="4514" y="3072"/>
                    <a:pt x="4427" y="3041"/>
                    <a:pt x="4380" y="2978"/>
                  </a:cubicBezTo>
                  <a:lnTo>
                    <a:pt x="3498" y="2096"/>
                  </a:lnTo>
                  <a:cubicBezTo>
                    <a:pt x="3403" y="2001"/>
                    <a:pt x="3277" y="1954"/>
                    <a:pt x="3151" y="1954"/>
                  </a:cubicBezTo>
                  <a:cubicBezTo>
                    <a:pt x="3025" y="1954"/>
                    <a:pt x="2899" y="2001"/>
                    <a:pt x="2805" y="2096"/>
                  </a:cubicBezTo>
                  <a:cubicBezTo>
                    <a:pt x="2584" y="2316"/>
                    <a:pt x="2584" y="2631"/>
                    <a:pt x="2805" y="2820"/>
                  </a:cubicBezTo>
                  <a:lnTo>
                    <a:pt x="3656" y="3671"/>
                  </a:lnTo>
                  <a:cubicBezTo>
                    <a:pt x="3782" y="3797"/>
                    <a:pt x="3782" y="4017"/>
                    <a:pt x="3656" y="4143"/>
                  </a:cubicBezTo>
                  <a:cubicBezTo>
                    <a:pt x="3593" y="4206"/>
                    <a:pt x="3506" y="4238"/>
                    <a:pt x="3419" y="4238"/>
                  </a:cubicBezTo>
                  <a:cubicBezTo>
                    <a:pt x="3333" y="4238"/>
                    <a:pt x="3246" y="4206"/>
                    <a:pt x="3183" y="4143"/>
                  </a:cubicBezTo>
                  <a:lnTo>
                    <a:pt x="883" y="1875"/>
                  </a:lnTo>
                  <a:cubicBezTo>
                    <a:pt x="789" y="1765"/>
                    <a:pt x="663" y="1710"/>
                    <a:pt x="537" y="1710"/>
                  </a:cubicBezTo>
                  <a:cubicBezTo>
                    <a:pt x="411" y="1710"/>
                    <a:pt x="284" y="1765"/>
                    <a:pt x="190" y="1875"/>
                  </a:cubicBezTo>
                  <a:cubicBezTo>
                    <a:pt x="1" y="2064"/>
                    <a:pt x="1" y="2379"/>
                    <a:pt x="190" y="2568"/>
                  </a:cubicBezTo>
                  <a:lnTo>
                    <a:pt x="1797" y="4206"/>
                  </a:lnTo>
                  <a:lnTo>
                    <a:pt x="3403" y="5845"/>
                  </a:lnTo>
                  <a:lnTo>
                    <a:pt x="1954" y="5845"/>
                  </a:lnTo>
                  <a:cubicBezTo>
                    <a:pt x="1671" y="5845"/>
                    <a:pt x="1450" y="6097"/>
                    <a:pt x="1450" y="6349"/>
                  </a:cubicBezTo>
                  <a:cubicBezTo>
                    <a:pt x="1450" y="6632"/>
                    <a:pt x="1671" y="6884"/>
                    <a:pt x="1954" y="6884"/>
                  </a:cubicBezTo>
                  <a:lnTo>
                    <a:pt x="5451" y="6884"/>
                  </a:lnTo>
                  <a:cubicBezTo>
                    <a:pt x="5514" y="6916"/>
                    <a:pt x="6491" y="7829"/>
                    <a:pt x="6491" y="7829"/>
                  </a:cubicBezTo>
                  <a:cubicBezTo>
                    <a:pt x="6680" y="8018"/>
                    <a:pt x="6948" y="8113"/>
                    <a:pt x="7216" y="8113"/>
                  </a:cubicBezTo>
                  <a:cubicBezTo>
                    <a:pt x="7483" y="8113"/>
                    <a:pt x="7751" y="8018"/>
                    <a:pt x="7940" y="7829"/>
                  </a:cubicBezTo>
                  <a:lnTo>
                    <a:pt x="9862" y="5876"/>
                  </a:lnTo>
                  <a:cubicBezTo>
                    <a:pt x="10272" y="5498"/>
                    <a:pt x="10272" y="4836"/>
                    <a:pt x="9862" y="4427"/>
                  </a:cubicBezTo>
                  <a:lnTo>
                    <a:pt x="9452" y="3986"/>
                  </a:lnTo>
                  <a:cubicBezTo>
                    <a:pt x="9326" y="3608"/>
                    <a:pt x="9043" y="3198"/>
                    <a:pt x="8822" y="2820"/>
                  </a:cubicBezTo>
                  <a:cubicBezTo>
                    <a:pt x="8570" y="2411"/>
                    <a:pt x="8350" y="2064"/>
                    <a:pt x="8035" y="1718"/>
                  </a:cubicBezTo>
                  <a:lnTo>
                    <a:pt x="6459" y="142"/>
                  </a:lnTo>
                  <a:cubicBezTo>
                    <a:pt x="6349" y="48"/>
                    <a:pt x="6215" y="0"/>
                    <a:pt x="6085" y="0"/>
                  </a:cubicBezTo>
                  <a:close/>
                </a:path>
              </a:pathLst>
            </a:custGeom>
            <a:ln/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pic>
        <p:nvPicPr>
          <p:cNvPr id="60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1" name="Рисунок 60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2" name="Рисунок 61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3350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6"/>
          <p:cNvSpPr txBox="1">
            <a:spLocks noGrp="1"/>
          </p:cNvSpPr>
          <p:nvPr>
            <p:ph type="title"/>
          </p:nvPr>
        </p:nvSpPr>
        <p:spPr>
          <a:xfrm>
            <a:off x="3820892" y="1428752"/>
            <a:ext cx="11577857" cy="958860"/>
          </a:xfrm>
          <a:prstGeom prst="rect">
            <a:avLst/>
          </a:prstGeom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-US" sz="3600" b="1" dirty="0" err="1"/>
              <a:t>Mustaqil</a:t>
            </a:r>
            <a:r>
              <a:rPr lang="en-US" sz="3600" b="1" dirty="0"/>
              <a:t> </a:t>
            </a:r>
            <a:r>
              <a:rPr lang="en-US" sz="3600" b="1" dirty="0" err="1"/>
              <a:t>ta’limning</a:t>
            </a:r>
            <a:r>
              <a:rPr lang="en-US" sz="3600" b="1" dirty="0"/>
              <a:t> </a:t>
            </a:r>
            <a:r>
              <a:rPr lang="en-US" sz="3600" b="1" dirty="0" err="1"/>
              <a:t>natijadorligini</a:t>
            </a:r>
            <a:r>
              <a:rPr lang="en-US" sz="3600" b="1" dirty="0"/>
              <a:t> </a:t>
            </a:r>
            <a:r>
              <a:rPr lang="en-US" sz="3600" b="1" dirty="0" err="1"/>
              <a:t>tahlil</a:t>
            </a:r>
            <a:r>
              <a:rPr lang="en-US" sz="3600" b="1" dirty="0"/>
              <a:t> </a:t>
            </a:r>
            <a:r>
              <a:rPr lang="en-US" sz="3600" b="1" dirty="0" err="1"/>
              <a:t>qilish</a:t>
            </a:r>
            <a:endParaRPr lang="ru-RU" sz="3600" b="1" dirty="0"/>
          </a:p>
        </p:txBody>
      </p:sp>
      <p:grpSp>
        <p:nvGrpSpPr>
          <p:cNvPr id="91" name="Google Shape;91;p16"/>
          <p:cNvGrpSpPr/>
          <p:nvPr/>
        </p:nvGrpSpPr>
        <p:grpSpPr>
          <a:xfrm>
            <a:off x="615951" y="4089833"/>
            <a:ext cx="5393356" cy="5847408"/>
            <a:chOff x="891486" y="1070976"/>
            <a:chExt cx="2806205" cy="3661043"/>
          </a:xfrm>
        </p:grpSpPr>
        <p:sp>
          <p:nvSpPr>
            <p:cNvPr id="92" name="Google Shape;92;p16"/>
            <p:cNvSpPr/>
            <p:nvPr/>
          </p:nvSpPr>
          <p:spPr>
            <a:xfrm>
              <a:off x="2243704" y="1294344"/>
              <a:ext cx="256949" cy="1952636"/>
            </a:xfrm>
            <a:custGeom>
              <a:avLst/>
              <a:gdLst/>
              <a:ahLst/>
              <a:cxnLst/>
              <a:rect l="l" t="t" r="r" b="b"/>
              <a:pathLst>
                <a:path w="3252" h="24713" extrusionOk="0">
                  <a:moveTo>
                    <a:pt x="2542" y="1"/>
                  </a:moveTo>
                  <a:cubicBezTo>
                    <a:pt x="0" y="1"/>
                    <a:pt x="274" y="1902"/>
                    <a:pt x="274" y="1902"/>
                  </a:cubicBezTo>
                  <a:lnTo>
                    <a:pt x="255" y="24713"/>
                  </a:lnTo>
                  <a:lnTo>
                    <a:pt x="3251" y="24087"/>
                  </a:lnTo>
                  <a:lnTo>
                    <a:pt x="3251" y="44"/>
                  </a:lnTo>
                  <a:cubicBezTo>
                    <a:pt x="2993" y="15"/>
                    <a:pt x="2758" y="1"/>
                    <a:pt x="254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3" name="Google Shape;93;p16"/>
            <p:cNvSpPr/>
            <p:nvPr/>
          </p:nvSpPr>
          <p:spPr>
            <a:xfrm>
              <a:off x="2500573" y="1264872"/>
              <a:ext cx="1197118" cy="2476805"/>
            </a:xfrm>
            <a:custGeom>
              <a:avLst/>
              <a:gdLst/>
              <a:ahLst/>
              <a:cxnLst/>
              <a:rect l="l" t="t" r="r" b="b"/>
              <a:pathLst>
                <a:path w="15151" h="31347" extrusionOk="0">
                  <a:moveTo>
                    <a:pt x="721" y="0"/>
                  </a:moveTo>
                  <a:lnTo>
                    <a:pt x="0" y="417"/>
                  </a:lnTo>
                  <a:lnTo>
                    <a:pt x="0" y="23436"/>
                  </a:lnTo>
                  <a:lnTo>
                    <a:pt x="13558" y="31248"/>
                  </a:lnTo>
                  <a:cubicBezTo>
                    <a:pt x="13655" y="31313"/>
                    <a:pt x="13764" y="31347"/>
                    <a:pt x="13871" y="31347"/>
                  </a:cubicBezTo>
                  <a:cubicBezTo>
                    <a:pt x="13953" y="31347"/>
                    <a:pt x="14034" y="31327"/>
                    <a:pt x="14108" y="31286"/>
                  </a:cubicBezTo>
                  <a:lnTo>
                    <a:pt x="14809" y="30888"/>
                  </a:lnTo>
                  <a:cubicBezTo>
                    <a:pt x="15018" y="30793"/>
                    <a:pt x="15150" y="30547"/>
                    <a:pt x="15150" y="30186"/>
                  </a:cubicBezTo>
                  <a:lnTo>
                    <a:pt x="15150" y="9481"/>
                  </a:lnTo>
                  <a:cubicBezTo>
                    <a:pt x="15150" y="8836"/>
                    <a:pt x="14771" y="8097"/>
                    <a:pt x="14278" y="7831"/>
                  </a:cubicBezTo>
                  <a:lnTo>
                    <a:pt x="721" y="0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4" name="Google Shape;94;p16"/>
            <p:cNvSpPr/>
            <p:nvPr/>
          </p:nvSpPr>
          <p:spPr>
            <a:xfrm>
              <a:off x="2500573" y="1297820"/>
              <a:ext cx="1140150" cy="2444568"/>
            </a:xfrm>
            <a:custGeom>
              <a:avLst/>
              <a:gdLst/>
              <a:ahLst/>
              <a:cxnLst/>
              <a:rect l="l" t="t" r="r" b="b"/>
              <a:pathLst>
                <a:path w="14430" h="30939" extrusionOk="0">
                  <a:moveTo>
                    <a:pt x="0" y="0"/>
                  </a:moveTo>
                  <a:lnTo>
                    <a:pt x="0" y="23019"/>
                  </a:lnTo>
                  <a:lnTo>
                    <a:pt x="13558" y="30831"/>
                  </a:lnTo>
                  <a:cubicBezTo>
                    <a:pt x="13679" y="30904"/>
                    <a:pt x="13796" y="30939"/>
                    <a:pt x="13902" y="30939"/>
                  </a:cubicBezTo>
                  <a:cubicBezTo>
                    <a:pt x="14210" y="30939"/>
                    <a:pt x="14430" y="30652"/>
                    <a:pt x="14430" y="30187"/>
                  </a:cubicBezTo>
                  <a:lnTo>
                    <a:pt x="14430" y="9481"/>
                  </a:lnTo>
                  <a:cubicBezTo>
                    <a:pt x="14430" y="8836"/>
                    <a:pt x="14032" y="8097"/>
                    <a:pt x="13558" y="783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5" name="Google Shape;95;p16"/>
            <p:cNvSpPr/>
            <p:nvPr/>
          </p:nvSpPr>
          <p:spPr>
            <a:xfrm>
              <a:off x="2277284" y="1375569"/>
              <a:ext cx="1279607" cy="2430266"/>
            </a:xfrm>
            <a:custGeom>
              <a:avLst/>
              <a:gdLst/>
              <a:ahLst/>
              <a:cxnLst/>
              <a:rect l="l" t="t" r="r" b="b"/>
              <a:pathLst>
                <a:path w="16195" h="30758" extrusionOk="0">
                  <a:moveTo>
                    <a:pt x="2730" y="1"/>
                  </a:moveTo>
                  <a:cubicBezTo>
                    <a:pt x="970" y="1"/>
                    <a:pt x="1" y="1519"/>
                    <a:pt x="1" y="1519"/>
                  </a:cubicBezTo>
                  <a:lnTo>
                    <a:pt x="1" y="22945"/>
                  </a:lnTo>
                  <a:lnTo>
                    <a:pt x="13331" y="30757"/>
                  </a:lnTo>
                  <a:cubicBezTo>
                    <a:pt x="13849" y="29402"/>
                    <a:pt x="14830" y="29146"/>
                    <a:pt x="15497" y="29146"/>
                  </a:cubicBezTo>
                  <a:cubicBezTo>
                    <a:pt x="15904" y="29146"/>
                    <a:pt x="16194" y="29241"/>
                    <a:pt x="16194" y="29241"/>
                  </a:cubicBezTo>
                  <a:lnTo>
                    <a:pt x="16194" y="7833"/>
                  </a:lnTo>
                  <a:lnTo>
                    <a:pt x="2826" y="2"/>
                  </a:lnTo>
                  <a:cubicBezTo>
                    <a:pt x="2794" y="1"/>
                    <a:pt x="2762" y="1"/>
                    <a:pt x="2730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6" name="Google Shape;96;p16"/>
            <p:cNvSpPr/>
            <p:nvPr/>
          </p:nvSpPr>
          <p:spPr>
            <a:xfrm>
              <a:off x="2277284" y="1375569"/>
              <a:ext cx="1278106" cy="738846"/>
            </a:xfrm>
            <a:custGeom>
              <a:avLst/>
              <a:gdLst/>
              <a:ahLst/>
              <a:cxnLst/>
              <a:rect l="l" t="t" r="r" b="b"/>
              <a:pathLst>
                <a:path w="16176" h="9351" extrusionOk="0">
                  <a:moveTo>
                    <a:pt x="2730" y="1"/>
                  </a:moveTo>
                  <a:cubicBezTo>
                    <a:pt x="970" y="1"/>
                    <a:pt x="1" y="1519"/>
                    <a:pt x="1" y="1519"/>
                  </a:cubicBezTo>
                  <a:lnTo>
                    <a:pt x="13331" y="9350"/>
                  </a:lnTo>
                  <a:cubicBezTo>
                    <a:pt x="13846" y="7993"/>
                    <a:pt x="14808" y="7733"/>
                    <a:pt x="15470" y="7733"/>
                  </a:cubicBezTo>
                  <a:cubicBezTo>
                    <a:pt x="15880" y="7733"/>
                    <a:pt x="16175" y="7833"/>
                    <a:pt x="16175" y="7833"/>
                  </a:cubicBezTo>
                  <a:lnTo>
                    <a:pt x="2826" y="2"/>
                  </a:lnTo>
                  <a:cubicBezTo>
                    <a:pt x="2794" y="1"/>
                    <a:pt x="2762" y="1"/>
                    <a:pt x="273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7" name="Google Shape;97;p16"/>
            <p:cNvSpPr/>
            <p:nvPr/>
          </p:nvSpPr>
          <p:spPr>
            <a:xfrm>
              <a:off x="2206884" y="1444625"/>
              <a:ext cx="1198620" cy="2476884"/>
            </a:xfrm>
            <a:custGeom>
              <a:avLst/>
              <a:gdLst/>
              <a:ahLst/>
              <a:cxnLst/>
              <a:rect l="l" t="t" r="r" b="b"/>
              <a:pathLst>
                <a:path w="15170" h="31348" extrusionOk="0">
                  <a:moveTo>
                    <a:pt x="740" y="0"/>
                  </a:moveTo>
                  <a:lnTo>
                    <a:pt x="1" y="418"/>
                  </a:lnTo>
                  <a:lnTo>
                    <a:pt x="1" y="23418"/>
                  </a:lnTo>
                  <a:lnTo>
                    <a:pt x="13577" y="31249"/>
                  </a:lnTo>
                  <a:cubicBezTo>
                    <a:pt x="13663" y="31313"/>
                    <a:pt x="13768" y="31347"/>
                    <a:pt x="13877" y="31347"/>
                  </a:cubicBezTo>
                  <a:cubicBezTo>
                    <a:pt x="13960" y="31347"/>
                    <a:pt x="14045" y="31328"/>
                    <a:pt x="14127" y="31287"/>
                  </a:cubicBezTo>
                  <a:lnTo>
                    <a:pt x="14829" y="30888"/>
                  </a:lnTo>
                  <a:cubicBezTo>
                    <a:pt x="15018" y="30794"/>
                    <a:pt x="15170" y="30547"/>
                    <a:pt x="15170" y="30187"/>
                  </a:cubicBezTo>
                  <a:lnTo>
                    <a:pt x="15170" y="9481"/>
                  </a:lnTo>
                  <a:cubicBezTo>
                    <a:pt x="15151" y="8836"/>
                    <a:pt x="14772" y="8097"/>
                    <a:pt x="14298" y="7831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8" name="Google Shape;98;p16"/>
            <p:cNvSpPr/>
            <p:nvPr/>
          </p:nvSpPr>
          <p:spPr>
            <a:xfrm>
              <a:off x="2206884" y="1477574"/>
              <a:ext cx="1140229" cy="2443936"/>
            </a:xfrm>
            <a:custGeom>
              <a:avLst/>
              <a:gdLst/>
              <a:ahLst/>
              <a:cxnLst/>
              <a:rect l="l" t="t" r="r" b="b"/>
              <a:pathLst>
                <a:path w="14431" h="30931" extrusionOk="0">
                  <a:moveTo>
                    <a:pt x="1" y="1"/>
                  </a:moveTo>
                  <a:lnTo>
                    <a:pt x="1" y="23001"/>
                  </a:lnTo>
                  <a:lnTo>
                    <a:pt x="13558" y="30832"/>
                  </a:lnTo>
                  <a:cubicBezTo>
                    <a:pt x="13678" y="30899"/>
                    <a:pt x="13794" y="30931"/>
                    <a:pt x="13899" y="30931"/>
                  </a:cubicBezTo>
                  <a:cubicBezTo>
                    <a:pt x="14209" y="30931"/>
                    <a:pt x="14430" y="30654"/>
                    <a:pt x="14430" y="30187"/>
                  </a:cubicBezTo>
                  <a:lnTo>
                    <a:pt x="14430" y="9481"/>
                  </a:lnTo>
                  <a:cubicBezTo>
                    <a:pt x="14430" y="8855"/>
                    <a:pt x="14032" y="8097"/>
                    <a:pt x="13558" y="7832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9" name="Google Shape;99;p16"/>
            <p:cNvSpPr/>
            <p:nvPr/>
          </p:nvSpPr>
          <p:spPr>
            <a:xfrm>
              <a:off x="2398647" y="1947539"/>
              <a:ext cx="756703" cy="693414"/>
            </a:xfrm>
            <a:custGeom>
              <a:avLst/>
              <a:gdLst/>
              <a:ahLst/>
              <a:cxnLst/>
              <a:rect l="l" t="t" r="r" b="b"/>
              <a:pathLst>
                <a:path w="9577" h="8776" extrusionOk="0">
                  <a:moveTo>
                    <a:pt x="319" y="0"/>
                  </a:moveTo>
                  <a:cubicBezTo>
                    <a:pt x="128" y="0"/>
                    <a:pt x="1" y="178"/>
                    <a:pt x="1" y="461"/>
                  </a:cubicBezTo>
                  <a:lnTo>
                    <a:pt x="1" y="2794"/>
                  </a:lnTo>
                  <a:cubicBezTo>
                    <a:pt x="1" y="3192"/>
                    <a:pt x="209" y="3571"/>
                    <a:pt x="532" y="3799"/>
                  </a:cubicBezTo>
                  <a:lnTo>
                    <a:pt x="9045" y="8710"/>
                  </a:lnTo>
                  <a:cubicBezTo>
                    <a:pt x="9120" y="8754"/>
                    <a:pt x="9192" y="8776"/>
                    <a:pt x="9257" y="8776"/>
                  </a:cubicBezTo>
                  <a:cubicBezTo>
                    <a:pt x="9442" y="8776"/>
                    <a:pt x="9576" y="8606"/>
                    <a:pt x="9576" y="8311"/>
                  </a:cubicBezTo>
                  <a:lnTo>
                    <a:pt x="9576" y="5998"/>
                  </a:lnTo>
                  <a:cubicBezTo>
                    <a:pt x="9576" y="5581"/>
                    <a:pt x="9368" y="5221"/>
                    <a:pt x="9045" y="4974"/>
                  </a:cubicBezTo>
                  <a:lnTo>
                    <a:pt x="532" y="63"/>
                  </a:lnTo>
                  <a:cubicBezTo>
                    <a:pt x="455" y="20"/>
                    <a:pt x="384" y="0"/>
                    <a:pt x="319" y="0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0" name="Google Shape;100;p16"/>
            <p:cNvSpPr/>
            <p:nvPr/>
          </p:nvSpPr>
          <p:spPr>
            <a:xfrm>
              <a:off x="2500573" y="2433229"/>
              <a:ext cx="552850" cy="348050"/>
            </a:xfrm>
            <a:custGeom>
              <a:avLst/>
              <a:gdLst/>
              <a:ahLst/>
              <a:cxnLst/>
              <a:rect l="l" t="t" r="r" b="b"/>
              <a:pathLst>
                <a:path w="6997" h="4405" extrusionOk="0">
                  <a:moveTo>
                    <a:pt x="128" y="0"/>
                  </a:moveTo>
                  <a:cubicBezTo>
                    <a:pt x="53" y="0"/>
                    <a:pt x="0" y="64"/>
                    <a:pt x="0" y="192"/>
                  </a:cubicBezTo>
                  <a:cubicBezTo>
                    <a:pt x="0" y="344"/>
                    <a:pt x="76" y="496"/>
                    <a:pt x="209" y="591"/>
                  </a:cubicBezTo>
                  <a:lnTo>
                    <a:pt x="6788" y="4383"/>
                  </a:lnTo>
                  <a:cubicBezTo>
                    <a:pt x="6817" y="4397"/>
                    <a:pt x="6844" y="4404"/>
                    <a:pt x="6869" y="4404"/>
                  </a:cubicBezTo>
                  <a:cubicBezTo>
                    <a:pt x="6944" y="4404"/>
                    <a:pt x="6997" y="4340"/>
                    <a:pt x="6997" y="4212"/>
                  </a:cubicBezTo>
                  <a:cubicBezTo>
                    <a:pt x="6997" y="4061"/>
                    <a:pt x="6921" y="3909"/>
                    <a:pt x="6788" y="3814"/>
                  </a:cubicBezTo>
                  <a:lnTo>
                    <a:pt x="209" y="22"/>
                  </a:lnTo>
                  <a:cubicBezTo>
                    <a:pt x="180" y="8"/>
                    <a:pt x="153" y="0"/>
                    <a:pt x="128" y="0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1" name="Google Shape;101;p16"/>
            <p:cNvSpPr/>
            <p:nvPr/>
          </p:nvSpPr>
          <p:spPr>
            <a:xfrm>
              <a:off x="2608425" y="2647432"/>
              <a:ext cx="338648" cy="224396"/>
            </a:xfrm>
            <a:custGeom>
              <a:avLst/>
              <a:gdLst/>
              <a:ahLst/>
              <a:cxnLst/>
              <a:rect l="l" t="t" r="r" b="b"/>
              <a:pathLst>
                <a:path w="4286" h="2840" extrusionOk="0">
                  <a:moveTo>
                    <a:pt x="127" y="1"/>
                  </a:moveTo>
                  <a:cubicBezTo>
                    <a:pt x="53" y="1"/>
                    <a:pt x="0" y="61"/>
                    <a:pt x="0" y="174"/>
                  </a:cubicBezTo>
                  <a:cubicBezTo>
                    <a:pt x="0" y="345"/>
                    <a:pt x="76" y="496"/>
                    <a:pt x="209" y="591"/>
                  </a:cubicBezTo>
                  <a:lnTo>
                    <a:pt x="4058" y="2810"/>
                  </a:lnTo>
                  <a:cubicBezTo>
                    <a:pt x="4094" y="2830"/>
                    <a:pt x="4125" y="2839"/>
                    <a:pt x="4153" y="2839"/>
                  </a:cubicBezTo>
                  <a:cubicBezTo>
                    <a:pt x="4227" y="2839"/>
                    <a:pt x="4272" y="2769"/>
                    <a:pt x="4286" y="2658"/>
                  </a:cubicBezTo>
                  <a:cubicBezTo>
                    <a:pt x="4286" y="2506"/>
                    <a:pt x="4210" y="2355"/>
                    <a:pt x="4077" y="2260"/>
                  </a:cubicBezTo>
                  <a:lnTo>
                    <a:pt x="209" y="22"/>
                  </a:lnTo>
                  <a:cubicBezTo>
                    <a:pt x="180" y="8"/>
                    <a:pt x="152" y="1"/>
                    <a:pt x="127" y="1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2" name="Google Shape;102;p16"/>
            <p:cNvSpPr/>
            <p:nvPr/>
          </p:nvSpPr>
          <p:spPr>
            <a:xfrm>
              <a:off x="2184444" y="1255233"/>
              <a:ext cx="373097" cy="222420"/>
            </a:xfrm>
            <a:custGeom>
              <a:avLst/>
              <a:gdLst/>
              <a:ahLst/>
              <a:cxnLst/>
              <a:rect l="l" t="t" r="r" b="b"/>
              <a:pathLst>
                <a:path w="4722" h="2815" extrusionOk="0">
                  <a:moveTo>
                    <a:pt x="3695" y="1"/>
                  </a:moveTo>
                  <a:cubicBezTo>
                    <a:pt x="3000" y="1"/>
                    <a:pt x="2310" y="165"/>
                    <a:pt x="1688" y="482"/>
                  </a:cubicBezTo>
                  <a:cubicBezTo>
                    <a:pt x="0" y="1279"/>
                    <a:pt x="285" y="2815"/>
                    <a:pt x="285" y="2815"/>
                  </a:cubicBezTo>
                  <a:lnTo>
                    <a:pt x="1024" y="2397"/>
                  </a:lnTo>
                  <a:cubicBezTo>
                    <a:pt x="1024" y="2397"/>
                    <a:pt x="1517" y="634"/>
                    <a:pt x="4001" y="539"/>
                  </a:cubicBezTo>
                  <a:lnTo>
                    <a:pt x="4722" y="122"/>
                  </a:lnTo>
                  <a:cubicBezTo>
                    <a:pt x="4383" y="41"/>
                    <a:pt x="4039" y="1"/>
                    <a:pt x="3695" y="1"/>
                  </a:cubicBez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3" name="Google Shape;103;p16"/>
            <p:cNvSpPr/>
            <p:nvPr/>
          </p:nvSpPr>
          <p:spPr>
            <a:xfrm>
              <a:off x="1770894" y="1104082"/>
              <a:ext cx="235299" cy="2436587"/>
            </a:xfrm>
            <a:custGeom>
              <a:avLst/>
              <a:gdLst/>
              <a:ahLst/>
              <a:cxnLst/>
              <a:rect l="l" t="t" r="r" b="b"/>
              <a:pathLst>
                <a:path w="2978" h="30838" extrusionOk="0">
                  <a:moveTo>
                    <a:pt x="2040" y="0"/>
                  </a:moveTo>
                  <a:cubicBezTo>
                    <a:pt x="160" y="0"/>
                    <a:pt x="1" y="1978"/>
                    <a:pt x="1" y="1978"/>
                  </a:cubicBezTo>
                  <a:lnTo>
                    <a:pt x="1" y="30837"/>
                  </a:lnTo>
                  <a:lnTo>
                    <a:pt x="2978" y="29719"/>
                  </a:lnTo>
                  <a:lnTo>
                    <a:pt x="2978" y="139"/>
                  </a:lnTo>
                  <a:cubicBezTo>
                    <a:pt x="2625" y="42"/>
                    <a:pt x="2314" y="0"/>
                    <a:pt x="2040" y="0"/>
                  </a:cubicBez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4" name="Google Shape;104;p16"/>
            <p:cNvSpPr/>
            <p:nvPr/>
          </p:nvSpPr>
          <p:spPr>
            <a:xfrm>
              <a:off x="2007615" y="1080536"/>
              <a:ext cx="1197197" cy="2944322"/>
            </a:xfrm>
            <a:custGeom>
              <a:avLst/>
              <a:gdLst/>
              <a:ahLst/>
              <a:cxnLst/>
              <a:rect l="l" t="t" r="r" b="b"/>
              <a:pathLst>
                <a:path w="15152" h="37264" extrusionOk="0">
                  <a:moveTo>
                    <a:pt x="702" y="1"/>
                  </a:moveTo>
                  <a:lnTo>
                    <a:pt x="1" y="418"/>
                  </a:lnTo>
                  <a:lnTo>
                    <a:pt x="1" y="29353"/>
                  </a:lnTo>
                  <a:lnTo>
                    <a:pt x="13558" y="37165"/>
                  </a:lnTo>
                  <a:cubicBezTo>
                    <a:pt x="13644" y="37230"/>
                    <a:pt x="13755" y="37264"/>
                    <a:pt x="13866" y="37264"/>
                  </a:cubicBezTo>
                  <a:cubicBezTo>
                    <a:pt x="13950" y="37264"/>
                    <a:pt x="14034" y="37244"/>
                    <a:pt x="14108" y="37203"/>
                  </a:cubicBezTo>
                  <a:lnTo>
                    <a:pt x="14810" y="36805"/>
                  </a:lnTo>
                  <a:cubicBezTo>
                    <a:pt x="15018" y="36710"/>
                    <a:pt x="15151" y="36463"/>
                    <a:pt x="15151" y="36103"/>
                  </a:cubicBezTo>
                  <a:lnTo>
                    <a:pt x="15151" y="9481"/>
                  </a:lnTo>
                  <a:cubicBezTo>
                    <a:pt x="15132" y="8856"/>
                    <a:pt x="14753" y="8116"/>
                    <a:pt x="14279" y="7832"/>
                  </a:cubicBezTo>
                  <a:lnTo>
                    <a:pt x="70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5" name="Google Shape;105;p16"/>
            <p:cNvSpPr/>
            <p:nvPr/>
          </p:nvSpPr>
          <p:spPr>
            <a:xfrm>
              <a:off x="2007615" y="1113484"/>
              <a:ext cx="1138728" cy="2912085"/>
            </a:xfrm>
            <a:custGeom>
              <a:avLst/>
              <a:gdLst/>
              <a:ahLst/>
              <a:cxnLst/>
              <a:rect l="l" t="t" r="r" b="b"/>
              <a:pathLst>
                <a:path w="14412" h="36856" extrusionOk="0">
                  <a:moveTo>
                    <a:pt x="1" y="1"/>
                  </a:moveTo>
                  <a:lnTo>
                    <a:pt x="1" y="28936"/>
                  </a:lnTo>
                  <a:lnTo>
                    <a:pt x="13558" y="36748"/>
                  </a:lnTo>
                  <a:cubicBezTo>
                    <a:pt x="13680" y="36821"/>
                    <a:pt x="13796" y="36855"/>
                    <a:pt x="13900" y="36855"/>
                  </a:cubicBezTo>
                  <a:cubicBezTo>
                    <a:pt x="14202" y="36855"/>
                    <a:pt x="14412" y="36568"/>
                    <a:pt x="14412" y="36103"/>
                  </a:cubicBezTo>
                  <a:lnTo>
                    <a:pt x="14412" y="9482"/>
                  </a:lnTo>
                  <a:cubicBezTo>
                    <a:pt x="14412" y="8856"/>
                    <a:pt x="14013" y="8116"/>
                    <a:pt x="13539" y="7832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6" name="Google Shape;106;p16"/>
            <p:cNvSpPr/>
            <p:nvPr/>
          </p:nvSpPr>
          <p:spPr>
            <a:xfrm>
              <a:off x="1784405" y="1192813"/>
              <a:ext cx="1278027" cy="2897704"/>
            </a:xfrm>
            <a:custGeom>
              <a:avLst/>
              <a:gdLst/>
              <a:ahLst/>
              <a:cxnLst/>
              <a:rect l="l" t="t" r="r" b="b"/>
              <a:pathLst>
                <a:path w="16175" h="36674" extrusionOk="0">
                  <a:moveTo>
                    <a:pt x="2729" y="0"/>
                  </a:moveTo>
                  <a:cubicBezTo>
                    <a:pt x="952" y="0"/>
                    <a:pt x="1" y="1519"/>
                    <a:pt x="1" y="1519"/>
                  </a:cubicBezTo>
                  <a:lnTo>
                    <a:pt x="1" y="28842"/>
                  </a:lnTo>
                  <a:lnTo>
                    <a:pt x="13330" y="36673"/>
                  </a:lnTo>
                  <a:cubicBezTo>
                    <a:pt x="13845" y="35316"/>
                    <a:pt x="14808" y="35056"/>
                    <a:pt x="15469" y="35056"/>
                  </a:cubicBezTo>
                  <a:cubicBezTo>
                    <a:pt x="15880" y="35056"/>
                    <a:pt x="16175" y="35156"/>
                    <a:pt x="16175" y="35156"/>
                  </a:cubicBezTo>
                  <a:lnTo>
                    <a:pt x="16175" y="7814"/>
                  </a:ln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7" name="Google Shape;107;p16"/>
            <p:cNvSpPr/>
            <p:nvPr/>
          </p:nvSpPr>
          <p:spPr>
            <a:xfrm>
              <a:off x="1782904" y="1192813"/>
              <a:ext cx="1279528" cy="737266"/>
            </a:xfrm>
            <a:custGeom>
              <a:avLst/>
              <a:gdLst/>
              <a:ahLst/>
              <a:cxnLst/>
              <a:rect l="l" t="t" r="r" b="b"/>
              <a:pathLst>
                <a:path w="16194" h="9331" extrusionOk="0">
                  <a:moveTo>
                    <a:pt x="2748" y="0"/>
                  </a:moveTo>
                  <a:cubicBezTo>
                    <a:pt x="970" y="0"/>
                    <a:pt x="1" y="1519"/>
                    <a:pt x="1" y="1519"/>
                  </a:cubicBezTo>
                  <a:lnTo>
                    <a:pt x="13331" y="9331"/>
                  </a:lnTo>
                  <a:cubicBezTo>
                    <a:pt x="13861" y="7975"/>
                    <a:pt x="14838" y="7719"/>
                    <a:pt x="15502" y="7719"/>
                  </a:cubicBezTo>
                  <a:cubicBezTo>
                    <a:pt x="15906" y="7719"/>
                    <a:pt x="16194" y="7814"/>
                    <a:pt x="16194" y="7814"/>
                  </a:cubicBezTo>
                  <a:lnTo>
                    <a:pt x="2845" y="2"/>
                  </a:lnTo>
                  <a:cubicBezTo>
                    <a:pt x="2812" y="1"/>
                    <a:pt x="2780" y="0"/>
                    <a:pt x="274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8" name="Google Shape;108;p16"/>
            <p:cNvSpPr/>
            <p:nvPr/>
          </p:nvSpPr>
          <p:spPr>
            <a:xfrm>
              <a:off x="1712504" y="1260368"/>
              <a:ext cx="1197118" cy="2944243"/>
            </a:xfrm>
            <a:custGeom>
              <a:avLst/>
              <a:gdLst/>
              <a:ahLst/>
              <a:cxnLst/>
              <a:rect l="l" t="t" r="r" b="b"/>
              <a:pathLst>
                <a:path w="15151" h="37263" extrusionOk="0">
                  <a:moveTo>
                    <a:pt x="740" y="0"/>
                  </a:moveTo>
                  <a:lnTo>
                    <a:pt x="0" y="436"/>
                  </a:lnTo>
                  <a:lnTo>
                    <a:pt x="0" y="29352"/>
                  </a:lnTo>
                  <a:lnTo>
                    <a:pt x="13558" y="37164"/>
                  </a:lnTo>
                  <a:cubicBezTo>
                    <a:pt x="13655" y="37229"/>
                    <a:pt x="13764" y="37263"/>
                    <a:pt x="13875" y="37263"/>
                  </a:cubicBezTo>
                  <a:cubicBezTo>
                    <a:pt x="13959" y="37263"/>
                    <a:pt x="14045" y="37243"/>
                    <a:pt x="14127" y="37202"/>
                  </a:cubicBezTo>
                  <a:lnTo>
                    <a:pt x="14828" y="36804"/>
                  </a:lnTo>
                  <a:cubicBezTo>
                    <a:pt x="15018" y="36709"/>
                    <a:pt x="15151" y="36463"/>
                    <a:pt x="15151" y="36103"/>
                  </a:cubicBezTo>
                  <a:lnTo>
                    <a:pt x="15151" y="9481"/>
                  </a:lnTo>
                  <a:cubicBezTo>
                    <a:pt x="15151" y="8855"/>
                    <a:pt x="14771" y="8116"/>
                    <a:pt x="14297" y="7831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9" name="Google Shape;109;p16"/>
            <p:cNvSpPr/>
            <p:nvPr/>
          </p:nvSpPr>
          <p:spPr>
            <a:xfrm>
              <a:off x="1712504" y="1294818"/>
              <a:ext cx="1140229" cy="2910504"/>
            </a:xfrm>
            <a:custGeom>
              <a:avLst/>
              <a:gdLst/>
              <a:ahLst/>
              <a:cxnLst/>
              <a:rect l="l" t="t" r="r" b="b"/>
              <a:pathLst>
                <a:path w="14431" h="36836" extrusionOk="0">
                  <a:moveTo>
                    <a:pt x="0" y="0"/>
                  </a:moveTo>
                  <a:lnTo>
                    <a:pt x="0" y="28916"/>
                  </a:lnTo>
                  <a:lnTo>
                    <a:pt x="13558" y="36728"/>
                  </a:lnTo>
                  <a:cubicBezTo>
                    <a:pt x="13680" y="36801"/>
                    <a:pt x="13796" y="36836"/>
                    <a:pt x="13903" y="36836"/>
                  </a:cubicBezTo>
                  <a:cubicBezTo>
                    <a:pt x="14210" y="36836"/>
                    <a:pt x="14430" y="36549"/>
                    <a:pt x="14430" y="36084"/>
                  </a:cubicBezTo>
                  <a:lnTo>
                    <a:pt x="14430" y="9462"/>
                  </a:lnTo>
                  <a:cubicBezTo>
                    <a:pt x="14430" y="8836"/>
                    <a:pt x="14051" y="8097"/>
                    <a:pt x="13558" y="781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" name="Google Shape;110;p16"/>
            <p:cNvSpPr/>
            <p:nvPr/>
          </p:nvSpPr>
          <p:spPr>
            <a:xfrm>
              <a:off x="1904267" y="1652112"/>
              <a:ext cx="756703" cy="693493"/>
            </a:xfrm>
            <a:custGeom>
              <a:avLst/>
              <a:gdLst/>
              <a:ahLst/>
              <a:cxnLst/>
              <a:rect l="l" t="t" r="r" b="b"/>
              <a:pathLst>
                <a:path w="9577" h="8777" extrusionOk="0">
                  <a:moveTo>
                    <a:pt x="320" y="1"/>
                  </a:moveTo>
                  <a:cubicBezTo>
                    <a:pt x="135" y="1"/>
                    <a:pt x="0" y="171"/>
                    <a:pt x="0" y="465"/>
                  </a:cubicBezTo>
                  <a:lnTo>
                    <a:pt x="0" y="2778"/>
                  </a:lnTo>
                  <a:cubicBezTo>
                    <a:pt x="0" y="3177"/>
                    <a:pt x="209" y="3556"/>
                    <a:pt x="531" y="3802"/>
                  </a:cubicBezTo>
                  <a:lnTo>
                    <a:pt x="9045" y="8713"/>
                  </a:lnTo>
                  <a:cubicBezTo>
                    <a:pt x="9122" y="8756"/>
                    <a:pt x="9193" y="8776"/>
                    <a:pt x="9257" y="8776"/>
                  </a:cubicBezTo>
                  <a:cubicBezTo>
                    <a:pt x="9449" y="8776"/>
                    <a:pt x="9576" y="8599"/>
                    <a:pt x="9576" y="8315"/>
                  </a:cubicBezTo>
                  <a:lnTo>
                    <a:pt x="9576" y="6002"/>
                  </a:lnTo>
                  <a:cubicBezTo>
                    <a:pt x="9576" y="5585"/>
                    <a:pt x="9367" y="5205"/>
                    <a:pt x="9045" y="4978"/>
                  </a:cubicBezTo>
                  <a:lnTo>
                    <a:pt x="531" y="67"/>
                  </a:lnTo>
                  <a:cubicBezTo>
                    <a:pt x="457" y="22"/>
                    <a:pt x="385" y="1"/>
                    <a:pt x="32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" name="Google Shape;111;p16"/>
            <p:cNvSpPr/>
            <p:nvPr/>
          </p:nvSpPr>
          <p:spPr>
            <a:xfrm>
              <a:off x="2006113" y="2137406"/>
              <a:ext cx="552929" cy="347892"/>
            </a:xfrm>
            <a:custGeom>
              <a:avLst/>
              <a:gdLst/>
              <a:ahLst/>
              <a:cxnLst/>
              <a:rect l="l" t="t" r="r" b="b"/>
              <a:pathLst>
                <a:path w="6998" h="4403" extrusionOk="0">
                  <a:moveTo>
                    <a:pt x="124" y="1"/>
                  </a:moveTo>
                  <a:cubicBezTo>
                    <a:pt x="52" y="1"/>
                    <a:pt x="1" y="71"/>
                    <a:pt x="1" y="182"/>
                  </a:cubicBezTo>
                  <a:cubicBezTo>
                    <a:pt x="1" y="353"/>
                    <a:pt x="77" y="486"/>
                    <a:pt x="209" y="580"/>
                  </a:cubicBezTo>
                  <a:lnTo>
                    <a:pt x="6789" y="4373"/>
                  </a:lnTo>
                  <a:cubicBezTo>
                    <a:pt x="6820" y="4393"/>
                    <a:pt x="6849" y="4402"/>
                    <a:pt x="6875" y="4402"/>
                  </a:cubicBezTo>
                  <a:cubicBezTo>
                    <a:pt x="6947" y="4402"/>
                    <a:pt x="6998" y="4332"/>
                    <a:pt x="6998" y="4221"/>
                  </a:cubicBezTo>
                  <a:cubicBezTo>
                    <a:pt x="6998" y="4069"/>
                    <a:pt x="6922" y="3918"/>
                    <a:pt x="6789" y="3823"/>
                  </a:cubicBezTo>
                  <a:lnTo>
                    <a:pt x="209" y="30"/>
                  </a:lnTo>
                  <a:cubicBezTo>
                    <a:pt x="179" y="10"/>
                    <a:pt x="150" y="1"/>
                    <a:pt x="124" y="1"/>
                  </a:cubicBezTo>
                  <a:close/>
                </a:path>
              </a:pathLst>
            </a:custGeom>
            <a:solidFill>
              <a:srgbClr val="7DA2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" name="Google Shape;112;p16"/>
            <p:cNvSpPr/>
            <p:nvPr/>
          </p:nvSpPr>
          <p:spPr>
            <a:xfrm>
              <a:off x="2114044" y="2351688"/>
              <a:ext cx="338648" cy="224316"/>
            </a:xfrm>
            <a:custGeom>
              <a:avLst/>
              <a:gdLst/>
              <a:ahLst/>
              <a:cxnLst/>
              <a:rect l="l" t="t" r="r" b="b"/>
              <a:pathLst>
                <a:path w="4286" h="2839" extrusionOk="0">
                  <a:moveTo>
                    <a:pt x="123" y="0"/>
                  </a:moveTo>
                  <a:cubicBezTo>
                    <a:pt x="51" y="0"/>
                    <a:pt x="0" y="71"/>
                    <a:pt x="0" y="182"/>
                  </a:cubicBezTo>
                  <a:cubicBezTo>
                    <a:pt x="0" y="333"/>
                    <a:pt x="76" y="485"/>
                    <a:pt x="209" y="580"/>
                  </a:cubicBezTo>
                  <a:lnTo>
                    <a:pt x="4077" y="2817"/>
                  </a:lnTo>
                  <a:cubicBezTo>
                    <a:pt x="4106" y="2832"/>
                    <a:pt x="4134" y="2839"/>
                    <a:pt x="4159" y="2839"/>
                  </a:cubicBezTo>
                  <a:cubicBezTo>
                    <a:pt x="4233" y="2839"/>
                    <a:pt x="4285" y="2778"/>
                    <a:pt x="4285" y="2666"/>
                  </a:cubicBezTo>
                  <a:cubicBezTo>
                    <a:pt x="4266" y="2495"/>
                    <a:pt x="4191" y="2343"/>
                    <a:pt x="4077" y="2267"/>
                  </a:cubicBezTo>
                  <a:lnTo>
                    <a:pt x="209" y="30"/>
                  </a:lnTo>
                  <a:cubicBezTo>
                    <a:pt x="178" y="10"/>
                    <a:pt x="149" y="0"/>
                    <a:pt x="123" y="0"/>
                  </a:cubicBezTo>
                  <a:close/>
                </a:path>
              </a:pathLst>
            </a:custGeom>
            <a:solidFill>
              <a:srgbClr val="7DA2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" name="Google Shape;113;p16"/>
            <p:cNvSpPr/>
            <p:nvPr/>
          </p:nvSpPr>
          <p:spPr>
            <a:xfrm>
              <a:off x="1689985" y="1070976"/>
              <a:ext cx="373176" cy="222420"/>
            </a:xfrm>
            <a:custGeom>
              <a:avLst/>
              <a:gdLst/>
              <a:ahLst/>
              <a:cxnLst/>
              <a:rect l="l" t="t" r="r" b="b"/>
              <a:pathLst>
                <a:path w="4723" h="2815" extrusionOk="0">
                  <a:moveTo>
                    <a:pt x="3696" y="0"/>
                  </a:moveTo>
                  <a:cubicBezTo>
                    <a:pt x="3001" y="0"/>
                    <a:pt x="2311" y="165"/>
                    <a:pt x="1689" y="482"/>
                  </a:cubicBezTo>
                  <a:cubicBezTo>
                    <a:pt x="1" y="1278"/>
                    <a:pt x="285" y="2814"/>
                    <a:pt x="285" y="2814"/>
                  </a:cubicBezTo>
                  <a:lnTo>
                    <a:pt x="1025" y="2397"/>
                  </a:lnTo>
                  <a:cubicBezTo>
                    <a:pt x="1025" y="2397"/>
                    <a:pt x="1518" y="653"/>
                    <a:pt x="4021" y="539"/>
                  </a:cubicBezTo>
                  <a:lnTo>
                    <a:pt x="4722" y="122"/>
                  </a:lnTo>
                  <a:cubicBezTo>
                    <a:pt x="4384" y="40"/>
                    <a:pt x="4039" y="0"/>
                    <a:pt x="36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4" name="Google Shape;114;p16"/>
            <p:cNvSpPr/>
            <p:nvPr/>
          </p:nvSpPr>
          <p:spPr>
            <a:xfrm>
              <a:off x="1258578" y="1592695"/>
              <a:ext cx="235299" cy="2151747"/>
            </a:xfrm>
            <a:custGeom>
              <a:avLst/>
              <a:gdLst/>
              <a:ahLst/>
              <a:cxnLst/>
              <a:rect l="l" t="t" r="r" b="b"/>
              <a:pathLst>
                <a:path w="2978" h="27233" extrusionOk="0">
                  <a:moveTo>
                    <a:pt x="2781" y="0"/>
                  </a:moveTo>
                  <a:cubicBezTo>
                    <a:pt x="181" y="0"/>
                    <a:pt x="0" y="1843"/>
                    <a:pt x="0" y="1843"/>
                  </a:cubicBezTo>
                  <a:lnTo>
                    <a:pt x="152" y="27232"/>
                  </a:lnTo>
                  <a:lnTo>
                    <a:pt x="2977" y="24729"/>
                  </a:lnTo>
                  <a:lnTo>
                    <a:pt x="2977" y="4"/>
                  </a:lnTo>
                  <a:cubicBezTo>
                    <a:pt x="2910" y="1"/>
                    <a:pt x="2845" y="0"/>
                    <a:pt x="278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" name="Google Shape;115;p16"/>
            <p:cNvSpPr/>
            <p:nvPr/>
          </p:nvSpPr>
          <p:spPr>
            <a:xfrm>
              <a:off x="1493798" y="1559984"/>
              <a:ext cx="1197118" cy="2737862"/>
            </a:xfrm>
            <a:custGeom>
              <a:avLst/>
              <a:gdLst/>
              <a:ahLst/>
              <a:cxnLst/>
              <a:rect l="l" t="t" r="r" b="b"/>
              <a:pathLst>
                <a:path w="15151" h="34651" extrusionOk="0">
                  <a:moveTo>
                    <a:pt x="721" y="0"/>
                  </a:moveTo>
                  <a:lnTo>
                    <a:pt x="0" y="418"/>
                  </a:lnTo>
                  <a:lnTo>
                    <a:pt x="0" y="26736"/>
                  </a:lnTo>
                  <a:lnTo>
                    <a:pt x="13557" y="34548"/>
                  </a:lnTo>
                  <a:cubicBezTo>
                    <a:pt x="13649" y="34616"/>
                    <a:pt x="13767" y="34650"/>
                    <a:pt x="13884" y="34650"/>
                  </a:cubicBezTo>
                  <a:cubicBezTo>
                    <a:pt x="13962" y="34650"/>
                    <a:pt x="14039" y="34635"/>
                    <a:pt x="14107" y="34605"/>
                  </a:cubicBezTo>
                  <a:lnTo>
                    <a:pt x="14809" y="34188"/>
                  </a:lnTo>
                  <a:cubicBezTo>
                    <a:pt x="15018" y="34112"/>
                    <a:pt x="15150" y="33846"/>
                    <a:pt x="15150" y="33486"/>
                  </a:cubicBezTo>
                  <a:lnTo>
                    <a:pt x="15150" y="9462"/>
                  </a:lnTo>
                  <a:cubicBezTo>
                    <a:pt x="15150" y="8836"/>
                    <a:pt x="14752" y="8097"/>
                    <a:pt x="14278" y="7831"/>
                  </a:cubicBezTo>
                  <a:lnTo>
                    <a:pt x="721" y="0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" name="Google Shape;116;p16"/>
            <p:cNvSpPr/>
            <p:nvPr/>
          </p:nvSpPr>
          <p:spPr>
            <a:xfrm>
              <a:off x="1493798" y="1592932"/>
              <a:ext cx="1138649" cy="2705309"/>
            </a:xfrm>
            <a:custGeom>
              <a:avLst/>
              <a:gdLst/>
              <a:ahLst/>
              <a:cxnLst/>
              <a:rect l="l" t="t" r="r" b="b"/>
              <a:pathLst>
                <a:path w="14411" h="34239" extrusionOk="0">
                  <a:moveTo>
                    <a:pt x="0" y="1"/>
                  </a:moveTo>
                  <a:lnTo>
                    <a:pt x="0" y="26319"/>
                  </a:lnTo>
                  <a:lnTo>
                    <a:pt x="13557" y="34131"/>
                  </a:lnTo>
                  <a:cubicBezTo>
                    <a:pt x="13679" y="34204"/>
                    <a:pt x="13795" y="34238"/>
                    <a:pt x="13899" y="34238"/>
                  </a:cubicBezTo>
                  <a:cubicBezTo>
                    <a:pt x="14201" y="34238"/>
                    <a:pt x="14411" y="33951"/>
                    <a:pt x="14411" y="33486"/>
                  </a:cubicBezTo>
                  <a:lnTo>
                    <a:pt x="14411" y="9481"/>
                  </a:lnTo>
                  <a:cubicBezTo>
                    <a:pt x="14411" y="8837"/>
                    <a:pt x="14032" y="8097"/>
                    <a:pt x="13557" y="7832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7" name="Google Shape;117;p16"/>
            <p:cNvSpPr/>
            <p:nvPr/>
          </p:nvSpPr>
          <p:spPr>
            <a:xfrm>
              <a:off x="1270509" y="1670759"/>
              <a:ext cx="1278027" cy="2692430"/>
            </a:xfrm>
            <a:custGeom>
              <a:avLst/>
              <a:gdLst/>
              <a:ahLst/>
              <a:cxnLst/>
              <a:rect l="l" t="t" r="r" b="b"/>
              <a:pathLst>
                <a:path w="16175" h="34076" extrusionOk="0">
                  <a:moveTo>
                    <a:pt x="2729" y="0"/>
                  </a:moveTo>
                  <a:cubicBezTo>
                    <a:pt x="952" y="0"/>
                    <a:pt x="1" y="1518"/>
                    <a:pt x="1" y="1518"/>
                  </a:cubicBezTo>
                  <a:lnTo>
                    <a:pt x="1" y="26244"/>
                  </a:lnTo>
                  <a:lnTo>
                    <a:pt x="13331" y="34075"/>
                  </a:lnTo>
                  <a:cubicBezTo>
                    <a:pt x="13845" y="32718"/>
                    <a:pt x="14808" y="32458"/>
                    <a:pt x="15469" y="32458"/>
                  </a:cubicBezTo>
                  <a:cubicBezTo>
                    <a:pt x="15880" y="32458"/>
                    <a:pt x="16175" y="32558"/>
                    <a:pt x="16175" y="32558"/>
                  </a:cubicBezTo>
                  <a:lnTo>
                    <a:pt x="16175" y="7833"/>
                  </a:ln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8" name="Google Shape;118;p16"/>
            <p:cNvSpPr/>
            <p:nvPr/>
          </p:nvSpPr>
          <p:spPr>
            <a:xfrm>
              <a:off x="1270509" y="1670759"/>
              <a:ext cx="1279528" cy="737266"/>
            </a:xfrm>
            <a:custGeom>
              <a:avLst/>
              <a:gdLst/>
              <a:ahLst/>
              <a:cxnLst/>
              <a:rect l="l" t="t" r="r" b="b"/>
              <a:pathLst>
                <a:path w="16194" h="9331" extrusionOk="0">
                  <a:moveTo>
                    <a:pt x="2729" y="0"/>
                  </a:moveTo>
                  <a:cubicBezTo>
                    <a:pt x="952" y="0"/>
                    <a:pt x="1" y="1518"/>
                    <a:pt x="1" y="1518"/>
                  </a:cubicBezTo>
                  <a:lnTo>
                    <a:pt x="13331" y="9331"/>
                  </a:lnTo>
                  <a:cubicBezTo>
                    <a:pt x="13855" y="7990"/>
                    <a:pt x="14818" y="7731"/>
                    <a:pt x="15481" y="7731"/>
                  </a:cubicBezTo>
                  <a:cubicBezTo>
                    <a:pt x="15896" y="7731"/>
                    <a:pt x="16194" y="7833"/>
                    <a:pt x="16194" y="7833"/>
                  </a:cubicBez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9" name="Google Shape;119;p16"/>
            <p:cNvSpPr/>
            <p:nvPr/>
          </p:nvSpPr>
          <p:spPr>
            <a:xfrm>
              <a:off x="1200109" y="1738236"/>
              <a:ext cx="1197118" cy="2739047"/>
            </a:xfrm>
            <a:custGeom>
              <a:avLst/>
              <a:gdLst/>
              <a:ahLst/>
              <a:cxnLst/>
              <a:rect l="l" t="t" r="r" b="b"/>
              <a:pathLst>
                <a:path w="15151" h="34666" extrusionOk="0">
                  <a:moveTo>
                    <a:pt x="740" y="1"/>
                  </a:moveTo>
                  <a:lnTo>
                    <a:pt x="1" y="418"/>
                  </a:lnTo>
                  <a:lnTo>
                    <a:pt x="1" y="26755"/>
                  </a:lnTo>
                  <a:lnTo>
                    <a:pt x="13558" y="34567"/>
                  </a:lnTo>
                  <a:cubicBezTo>
                    <a:pt x="13655" y="34632"/>
                    <a:pt x="13764" y="34666"/>
                    <a:pt x="13875" y="34666"/>
                  </a:cubicBezTo>
                  <a:cubicBezTo>
                    <a:pt x="13959" y="34666"/>
                    <a:pt x="14045" y="34646"/>
                    <a:pt x="14127" y="34605"/>
                  </a:cubicBezTo>
                  <a:lnTo>
                    <a:pt x="14810" y="34207"/>
                  </a:lnTo>
                  <a:cubicBezTo>
                    <a:pt x="15018" y="34112"/>
                    <a:pt x="15151" y="33866"/>
                    <a:pt x="15151" y="33505"/>
                  </a:cubicBezTo>
                  <a:lnTo>
                    <a:pt x="15151" y="9481"/>
                  </a:lnTo>
                  <a:cubicBezTo>
                    <a:pt x="15151" y="8856"/>
                    <a:pt x="14772" y="8116"/>
                    <a:pt x="14298" y="7832"/>
                  </a:cubicBezTo>
                  <a:lnTo>
                    <a:pt x="740" y="1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0" name="Google Shape;120;p16"/>
            <p:cNvSpPr/>
            <p:nvPr/>
          </p:nvSpPr>
          <p:spPr>
            <a:xfrm>
              <a:off x="1200109" y="1772685"/>
              <a:ext cx="1140229" cy="2705309"/>
            </a:xfrm>
            <a:custGeom>
              <a:avLst/>
              <a:gdLst/>
              <a:ahLst/>
              <a:cxnLst/>
              <a:rect l="l" t="t" r="r" b="b"/>
              <a:pathLst>
                <a:path w="14431" h="34239" extrusionOk="0">
                  <a:moveTo>
                    <a:pt x="1" y="1"/>
                  </a:moveTo>
                  <a:lnTo>
                    <a:pt x="1" y="26319"/>
                  </a:lnTo>
                  <a:lnTo>
                    <a:pt x="13558" y="34131"/>
                  </a:lnTo>
                  <a:cubicBezTo>
                    <a:pt x="13680" y="34204"/>
                    <a:pt x="13797" y="34239"/>
                    <a:pt x="13903" y="34239"/>
                  </a:cubicBezTo>
                  <a:cubicBezTo>
                    <a:pt x="14210" y="34239"/>
                    <a:pt x="14430" y="33952"/>
                    <a:pt x="14430" y="33487"/>
                  </a:cubicBezTo>
                  <a:lnTo>
                    <a:pt x="14430" y="9463"/>
                  </a:lnTo>
                  <a:cubicBezTo>
                    <a:pt x="14430" y="8837"/>
                    <a:pt x="14032" y="8097"/>
                    <a:pt x="13558" y="7813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1" name="Google Shape;121;p16"/>
            <p:cNvSpPr/>
            <p:nvPr/>
          </p:nvSpPr>
          <p:spPr>
            <a:xfrm>
              <a:off x="1391872" y="2392221"/>
              <a:ext cx="756703" cy="693493"/>
            </a:xfrm>
            <a:custGeom>
              <a:avLst/>
              <a:gdLst/>
              <a:ahLst/>
              <a:cxnLst/>
              <a:rect l="l" t="t" r="r" b="b"/>
              <a:pathLst>
                <a:path w="9577" h="8777" extrusionOk="0">
                  <a:moveTo>
                    <a:pt x="312" y="1"/>
                  </a:moveTo>
                  <a:cubicBezTo>
                    <a:pt x="125" y="1"/>
                    <a:pt x="1" y="171"/>
                    <a:pt x="1" y="465"/>
                  </a:cubicBezTo>
                  <a:lnTo>
                    <a:pt x="1" y="2778"/>
                  </a:lnTo>
                  <a:cubicBezTo>
                    <a:pt x="1" y="3176"/>
                    <a:pt x="190" y="3556"/>
                    <a:pt x="532" y="3802"/>
                  </a:cubicBezTo>
                  <a:lnTo>
                    <a:pt x="9045" y="8713"/>
                  </a:lnTo>
                  <a:cubicBezTo>
                    <a:pt x="9117" y="8756"/>
                    <a:pt x="9186" y="8776"/>
                    <a:pt x="9250" y="8776"/>
                  </a:cubicBezTo>
                  <a:cubicBezTo>
                    <a:pt x="9438" y="8776"/>
                    <a:pt x="9576" y="8599"/>
                    <a:pt x="9576" y="8315"/>
                  </a:cubicBezTo>
                  <a:lnTo>
                    <a:pt x="9576" y="5983"/>
                  </a:lnTo>
                  <a:cubicBezTo>
                    <a:pt x="9557" y="5585"/>
                    <a:pt x="9368" y="5205"/>
                    <a:pt x="9045" y="4978"/>
                  </a:cubicBezTo>
                  <a:lnTo>
                    <a:pt x="532" y="67"/>
                  </a:lnTo>
                  <a:cubicBezTo>
                    <a:pt x="452" y="22"/>
                    <a:pt x="378" y="1"/>
                    <a:pt x="312" y="1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2" name="Google Shape;122;p16"/>
            <p:cNvSpPr/>
            <p:nvPr/>
          </p:nvSpPr>
          <p:spPr>
            <a:xfrm>
              <a:off x="1493798" y="2877516"/>
              <a:ext cx="552850" cy="347892"/>
            </a:xfrm>
            <a:custGeom>
              <a:avLst/>
              <a:gdLst/>
              <a:ahLst/>
              <a:cxnLst/>
              <a:rect l="l" t="t" r="r" b="b"/>
              <a:pathLst>
                <a:path w="6997" h="4403" extrusionOk="0">
                  <a:moveTo>
                    <a:pt x="123" y="1"/>
                  </a:moveTo>
                  <a:cubicBezTo>
                    <a:pt x="51" y="1"/>
                    <a:pt x="0" y="71"/>
                    <a:pt x="0" y="182"/>
                  </a:cubicBezTo>
                  <a:cubicBezTo>
                    <a:pt x="0" y="353"/>
                    <a:pt x="76" y="485"/>
                    <a:pt x="209" y="580"/>
                  </a:cubicBezTo>
                  <a:lnTo>
                    <a:pt x="6788" y="4372"/>
                  </a:lnTo>
                  <a:cubicBezTo>
                    <a:pt x="6819" y="4393"/>
                    <a:pt x="6848" y="4402"/>
                    <a:pt x="6874" y="4402"/>
                  </a:cubicBezTo>
                  <a:cubicBezTo>
                    <a:pt x="6946" y="4402"/>
                    <a:pt x="6997" y="4332"/>
                    <a:pt x="6997" y="4221"/>
                  </a:cubicBezTo>
                  <a:cubicBezTo>
                    <a:pt x="6997" y="4069"/>
                    <a:pt x="6921" y="3917"/>
                    <a:pt x="6788" y="3823"/>
                  </a:cubicBezTo>
                  <a:lnTo>
                    <a:pt x="209" y="30"/>
                  </a:lnTo>
                  <a:cubicBezTo>
                    <a:pt x="178" y="10"/>
                    <a:pt x="149" y="1"/>
                    <a:pt x="123" y="1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3" name="Google Shape;123;p16"/>
            <p:cNvSpPr/>
            <p:nvPr/>
          </p:nvSpPr>
          <p:spPr>
            <a:xfrm>
              <a:off x="1600148" y="3091797"/>
              <a:ext cx="338648" cy="224316"/>
            </a:xfrm>
            <a:custGeom>
              <a:avLst/>
              <a:gdLst/>
              <a:ahLst/>
              <a:cxnLst/>
              <a:rect l="l" t="t" r="r" b="b"/>
              <a:pathLst>
                <a:path w="4286" h="2839" extrusionOk="0">
                  <a:moveTo>
                    <a:pt x="123" y="0"/>
                  </a:moveTo>
                  <a:cubicBezTo>
                    <a:pt x="51" y="0"/>
                    <a:pt x="0" y="70"/>
                    <a:pt x="0" y="182"/>
                  </a:cubicBezTo>
                  <a:cubicBezTo>
                    <a:pt x="0" y="333"/>
                    <a:pt x="76" y="485"/>
                    <a:pt x="209" y="580"/>
                  </a:cubicBezTo>
                  <a:lnTo>
                    <a:pt x="4077" y="2817"/>
                  </a:lnTo>
                  <a:cubicBezTo>
                    <a:pt x="4111" y="2832"/>
                    <a:pt x="4141" y="2839"/>
                    <a:pt x="4167" y="2839"/>
                  </a:cubicBezTo>
                  <a:cubicBezTo>
                    <a:pt x="4244" y="2839"/>
                    <a:pt x="4286" y="2778"/>
                    <a:pt x="4286" y="2665"/>
                  </a:cubicBezTo>
                  <a:cubicBezTo>
                    <a:pt x="4286" y="2495"/>
                    <a:pt x="4210" y="2343"/>
                    <a:pt x="4077" y="2267"/>
                  </a:cubicBezTo>
                  <a:lnTo>
                    <a:pt x="209" y="30"/>
                  </a:lnTo>
                  <a:cubicBezTo>
                    <a:pt x="178" y="9"/>
                    <a:pt x="149" y="0"/>
                    <a:pt x="123" y="0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4" name="Google Shape;124;p16"/>
            <p:cNvSpPr/>
            <p:nvPr/>
          </p:nvSpPr>
          <p:spPr>
            <a:xfrm>
              <a:off x="1177669" y="1550028"/>
              <a:ext cx="373097" cy="221235"/>
            </a:xfrm>
            <a:custGeom>
              <a:avLst/>
              <a:gdLst/>
              <a:ahLst/>
              <a:cxnLst/>
              <a:rect l="l" t="t" r="r" b="b"/>
              <a:pathLst>
                <a:path w="4722" h="2800" extrusionOk="0">
                  <a:moveTo>
                    <a:pt x="3668" y="1"/>
                  </a:moveTo>
                  <a:cubicBezTo>
                    <a:pt x="2982" y="1"/>
                    <a:pt x="2302" y="161"/>
                    <a:pt x="1688" y="487"/>
                  </a:cubicBezTo>
                  <a:cubicBezTo>
                    <a:pt x="0" y="1283"/>
                    <a:pt x="285" y="2800"/>
                    <a:pt x="285" y="2800"/>
                  </a:cubicBezTo>
                  <a:lnTo>
                    <a:pt x="1024" y="2383"/>
                  </a:lnTo>
                  <a:cubicBezTo>
                    <a:pt x="1024" y="2383"/>
                    <a:pt x="1517" y="638"/>
                    <a:pt x="4001" y="544"/>
                  </a:cubicBezTo>
                  <a:lnTo>
                    <a:pt x="4722" y="126"/>
                  </a:lnTo>
                  <a:cubicBezTo>
                    <a:pt x="4374" y="43"/>
                    <a:pt x="4021" y="1"/>
                    <a:pt x="3668" y="1"/>
                  </a:cubicBez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5" name="Google Shape;125;p16"/>
            <p:cNvSpPr/>
            <p:nvPr/>
          </p:nvSpPr>
          <p:spPr>
            <a:xfrm>
              <a:off x="972395" y="2212389"/>
              <a:ext cx="235299" cy="1953031"/>
            </a:xfrm>
            <a:custGeom>
              <a:avLst/>
              <a:gdLst/>
              <a:ahLst/>
              <a:cxnLst/>
              <a:rect l="l" t="t" r="r" b="b"/>
              <a:pathLst>
                <a:path w="2978" h="24718" extrusionOk="0">
                  <a:moveTo>
                    <a:pt x="2644" y="0"/>
                  </a:moveTo>
                  <a:cubicBezTo>
                    <a:pt x="105" y="0"/>
                    <a:pt x="0" y="1869"/>
                    <a:pt x="0" y="1869"/>
                  </a:cubicBezTo>
                  <a:lnTo>
                    <a:pt x="152" y="24717"/>
                  </a:lnTo>
                  <a:lnTo>
                    <a:pt x="2977" y="22954"/>
                  </a:lnTo>
                  <a:lnTo>
                    <a:pt x="2977" y="11"/>
                  </a:lnTo>
                  <a:cubicBezTo>
                    <a:pt x="2862" y="4"/>
                    <a:pt x="2751" y="0"/>
                    <a:pt x="2644" y="0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6" name="Google Shape;126;p16"/>
            <p:cNvSpPr/>
            <p:nvPr/>
          </p:nvSpPr>
          <p:spPr>
            <a:xfrm>
              <a:off x="1207615" y="2180231"/>
              <a:ext cx="988841" cy="2371402"/>
            </a:xfrm>
            <a:custGeom>
              <a:avLst/>
              <a:gdLst/>
              <a:ahLst/>
              <a:cxnLst/>
              <a:rect l="l" t="t" r="r" b="b"/>
              <a:pathLst>
                <a:path w="12515" h="30013" extrusionOk="0">
                  <a:moveTo>
                    <a:pt x="740" y="0"/>
                  </a:moveTo>
                  <a:lnTo>
                    <a:pt x="0" y="437"/>
                  </a:lnTo>
                  <a:lnTo>
                    <a:pt x="0" y="23418"/>
                  </a:lnTo>
                  <a:lnTo>
                    <a:pt x="10922" y="29921"/>
                  </a:lnTo>
                  <a:cubicBezTo>
                    <a:pt x="11016" y="29984"/>
                    <a:pt x="11122" y="30012"/>
                    <a:pt x="11226" y="30012"/>
                  </a:cubicBezTo>
                  <a:cubicBezTo>
                    <a:pt x="11311" y="30012"/>
                    <a:pt x="11395" y="29993"/>
                    <a:pt x="11472" y="29959"/>
                  </a:cubicBezTo>
                  <a:lnTo>
                    <a:pt x="12174" y="29561"/>
                  </a:lnTo>
                  <a:cubicBezTo>
                    <a:pt x="12382" y="29466"/>
                    <a:pt x="12515" y="29220"/>
                    <a:pt x="12515" y="28841"/>
                  </a:cubicBezTo>
                  <a:lnTo>
                    <a:pt x="12515" y="8154"/>
                  </a:lnTo>
                  <a:cubicBezTo>
                    <a:pt x="12515" y="7509"/>
                    <a:pt x="12136" y="6770"/>
                    <a:pt x="11643" y="6504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7" name="Google Shape;127;p16"/>
            <p:cNvSpPr/>
            <p:nvPr/>
          </p:nvSpPr>
          <p:spPr>
            <a:xfrm>
              <a:off x="1207615" y="2214680"/>
              <a:ext cx="930451" cy="2337585"/>
            </a:xfrm>
            <a:custGeom>
              <a:avLst/>
              <a:gdLst/>
              <a:ahLst/>
              <a:cxnLst/>
              <a:rect l="l" t="t" r="r" b="b"/>
              <a:pathLst>
                <a:path w="11776" h="29585" extrusionOk="0">
                  <a:moveTo>
                    <a:pt x="0" y="1"/>
                  </a:moveTo>
                  <a:lnTo>
                    <a:pt x="0" y="22982"/>
                  </a:lnTo>
                  <a:lnTo>
                    <a:pt x="10922" y="29485"/>
                  </a:lnTo>
                  <a:cubicBezTo>
                    <a:pt x="11042" y="29552"/>
                    <a:pt x="11155" y="29584"/>
                    <a:pt x="11258" y="29584"/>
                  </a:cubicBezTo>
                  <a:cubicBezTo>
                    <a:pt x="11563" y="29584"/>
                    <a:pt x="11775" y="29304"/>
                    <a:pt x="11775" y="28822"/>
                  </a:cubicBezTo>
                  <a:lnTo>
                    <a:pt x="11775" y="8135"/>
                  </a:lnTo>
                  <a:cubicBezTo>
                    <a:pt x="11775" y="7490"/>
                    <a:pt x="11396" y="6751"/>
                    <a:pt x="10922" y="6485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8" name="Google Shape;128;p16"/>
            <p:cNvSpPr/>
            <p:nvPr/>
          </p:nvSpPr>
          <p:spPr>
            <a:xfrm>
              <a:off x="984405" y="2292350"/>
              <a:ext cx="1071251" cy="2323995"/>
            </a:xfrm>
            <a:custGeom>
              <a:avLst/>
              <a:gdLst/>
              <a:ahLst/>
              <a:cxnLst/>
              <a:rect l="l" t="t" r="r" b="b"/>
              <a:pathLst>
                <a:path w="13558" h="29413" extrusionOk="0">
                  <a:moveTo>
                    <a:pt x="2698" y="1"/>
                  </a:moveTo>
                  <a:cubicBezTo>
                    <a:pt x="958" y="1"/>
                    <a:pt x="0" y="1501"/>
                    <a:pt x="0" y="1501"/>
                  </a:cubicBezTo>
                  <a:lnTo>
                    <a:pt x="0" y="22928"/>
                  </a:lnTo>
                  <a:lnTo>
                    <a:pt x="10694" y="29413"/>
                  </a:lnTo>
                  <a:cubicBezTo>
                    <a:pt x="11213" y="28057"/>
                    <a:pt x="12193" y="27801"/>
                    <a:pt x="12861" y="27801"/>
                  </a:cubicBezTo>
                  <a:cubicBezTo>
                    <a:pt x="13267" y="27801"/>
                    <a:pt x="13558" y="27896"/>
                    <a:pt x="13558" y="27896"/>
                  </a:cubicBezTo>
                  <a:lnTo>
                    <a:pt x="13558" y="6488"/>
                  </a:lnTo>
                  <a:lnTo>
                    <a:pt x="2825" y="3"/>
                  </a:lnTo>
                  <a:cubicBezTo>
                    <a:pt x="2783" y="2"/>
                    <a:pt x="2740" y="1"/>
                    <a:pt x="2698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9" name="Google Shape;129;p16"/>
            <p:cNvSpPr/>
            <p:nvPr/>
          </p:nvSpPr>
          <p:spPr>
            <a:xfrm>
              <a:off x="984405" y="2292350"/>
              <a:ext cx="1069750" cy="632574"/>
            </a:xfrm>
            <a:custGeom>
              <a:avLst/>
              <a:gdLst/>
              <a:ahLst/>
              <a:cxnLst/>
              <a:rect l="l" t="t" r="r" b="b"/>
              <a:pathLst>
                <a:path w="13539" h="8006" extrusionOk="0">
                  <a:moveTo>
                    <a:pt x="2698" y="1"/>
                  </a:moveTo>
                  <a:cubicBezTo>
                    <a:pt x="958" y="1"/>
                    <a:pt x="0" y="1501"/>
                    <a:pt x="0" y="1501"/>
                  </a:cubicBezTo>
                  <a:lnTo>
                    <a:pt x="10694" y="8005"/>
                  </a:lnTo>
                  <a:cubicBezTo>
                    <a:pt x="11209" y="6648"/>
                    <a:pt x="12172" y="6388"/>
                    <a:pt x="12833" y="6388"/>
                  </a:cubicBezTo>
                  <a:cubicBezTo>
                    <a:pt x="13244" y="6388"/>
                    <a:pt x="13539" y="6488"/>
                    <a:pt x="13539" y="6488"/>
                  </a:cubicBezTo>
                  <a:lnTo>
                    <a:pt x="2825" y="3"/>
                  </a:lnTo>
                  <a:cubicBezTo>
                    <a:pt x="2783" y="2"/>
                    <a:pt x="2740" y="1"/>
                    <a:pt x="269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0" name="Google Shape;130;p16"/>
            <p:cNvSpPr/>
            <p:nvPr/>
          </p:nvSpPr>
          <p:spPr>
            <a:xfrm>
              <a:off x="913926" y="2359984"/>
              <a:ext cx="988920" cy="2371402"/>
            </a:xfrm>
            <a:custGeom>
              <a:avLst/>
              <a:gdLst/>
              <a:ahLst/>
              <a:cxnLst/>
              <a:rect l="l" t="t" r="r" b="b"/>
              <a:pathLst>
                <a:path w="12516" h="30013" extrusionOk="0">
                  <a:moveTo>
                    <a:pt x="740" y="1"/>
                  </a:moveTo>
                  <a:lnTo>
                    <a:pt x="1" y="418"/>
                  </a:lnTo>
                  <a:lnTo>
                    <a:pt x="1" y="23418"/>
                  </a:lnTo>
                  <a:lnTo>
                    <a:pt x="10923" y="29922"/>
                  </a:lnTo>
                  <a:cubicBezTo>
                    <a:pt x="11017" y="29984"/>
                    <a:pt x="11122" y="30013"/>
                    <a:pt x="11230" y="30013"/>
                  </a:cubicBezTo>
                  <a:cubicBezTo>
                    <a:pt x="11317" y="30013"/>
                    <a:pt x="11406" y="29994"/>
                    <a:pt x="11492" y="29960"/>
                  </a:cubicBezTo>
                  <a:lnTo>
                    <a:pt x="12174" y="29561"/>
                  </a:lnTo>
                  <a:cubicBezTo>
                    <a:pt x="12383" y="29467"/>
                    <a:pt x="12516" y="29220"/>
                    <a:pt x="12516" y="28841"/>
                  </a:cubicBezTo>
                  <a:lnTo>
                    <a:pt x="12516" y="8135"/>
                  </a:lnTo>
                  <a:cubicBezTo>
                    <a:pt x="12516" y="7509"/>
                    <a:pt x="12136" y="6770"/>
                    <a:pt x="11662" y="6486"/>
                  </a:cubicBezTo>
                  <a:lnTo>
                    <a:pt x="740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1" name="Google Shape;131;p16"/>
            <p:cNvSpPr/>
            <p:nvPr/>
          </p:nvSpPr>
          <p:spPr>
            <a:xfrm>
              <a:off x="913926" y="2392932"/>
              <a:ext cx="931952" cy="2339086"/>
            </a:xfrm>
            <a:custGeom>
              <a:avLst/>
              <a:gdLst/>
              <a:ahLst/>
              <a:cxnLst/>
              <a:rect l="l" t="t" r="r" b="b"/>
              <a:pathLst>
                <a:path w="11795" h="29604" extrusionOk="0">
                  <a:moveTo>
                    <a:pt x="1" y="1"/>
                  </a:moveTo>
                  <a:lnTo>
                    <a:pt x="1" y="23020"/>
                  </a:lnTo>
                  <a:lnTo>
                    <a:pt x="10923" y="29505"/>
                  </a:lnTo>
                  <a:cubicBezTo>
                    <a:pt x="11042" y="29572"/>
                    <a:pt x="11157" y="29604"/>
                    <a:pt x="11262" y="29604"/>
                  </a:cubicBezTo>
                  <a:cubicBezTo>
                    <a:pt x="11572" y="29604"/>
                    <a:pt x="11795" y="29323"/>
                    <a:pt x="11795" y="28841"/>
                  </a:cubicBezTo>
                  <a:lnTo>
                    <a:pt x="11795" y="8154"/>
                  </a:lnTo>
                  <a:cubicBezTo>
                    <a:pt x="11795" y="7510"/>
                    <a:pt x="11397" y="6770"/>
                    <a:pt x="10923" y="6505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2" name="Google Shape;132;p16"/>
            <p:cNvSpPr/>
            <p:nvPr/>
          </p:nvSpPr>
          <p:spPr>
            <a:xfrm>
              <a:off x="1105689" y="2862898"/>
              <a:ext cx="548426" cy="588564"/>
            </a:xfrm>
            <a:custGeom>
              <a:avLst/>
              <a:gdLst/>
              <a:ahLst/>
              <a:cxnLst/>
              <a:rect l="l" t="t" r="r" b="b"/>
              <a:pathLst>
                <a:path w="6941" h="7449" extrusionOk="0">
                  <a:moveTo>
                    <a:pt x="328" y="1"/>
                  </a:moveTo>
                  <a:cubicBezTo>
                    <a:pt x="139" y="1"/>
                    <a:pt x="1" y="178"/>
                    <a:pt x="1" y="462"/>
                  </a:cubicBezTo>
                  <a:lnTo>
                    <a:pt x="1" y="2794"/>
                  </a:lnTo>
                  <a:cubicBezTo>
                    <a:pt x="20" y="3192"/>
                    <a:pt x="210" y="3571"/>
                    <a:pt x="532" y="3799"/>
                  </a:cubicBezTo>
                  <a:lnTo>
                    <a:pt x="6410" y="7383"/>
                  </a:lnTo>
                  <a:cubicBezTo>
                    <a:pt x="6484" y="7427"/>
                    <a:pt x="6556" y="7449"/>
                    <a:pt x="6622" y="7449"/>
                  </a:cubicBezTo>
                  <a:cubicBezTo>
                    <a:pt x="6806" y="7449"/>
                    <a:pt x="6941" y="7279"/>
                    <a:pt x="6941" y="6985"/>
                  </a:cubicBezTo>
                  <a:lnTo>
                    <a:pt x="6941" y="4671"/>
                  </a:lnTo>
                  <a:cubicBezTo>
                    <a:pt x="6941" y="4254"/>
                    <a:pt x="6732" y="3894"/>
                    <a:pt x="6410" y="3647"/>
                  </a:cubicBezTo>
                  <a:lnTo>
                    <a:pt x="532" y="64"/>
                  </a:lnTo>
                  <a:cubicBezTo>
                    <a:pt x="460" y="21"/>
                    <a:pt x="391" y="1"/>
                    <a:pt x="32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3" name="Google Shape;133;p16"/>
            <p:cNvSpPr/>
            <p:nvPr/>
          </p:nvSpPr>
          <p:spPr>
            <a:xfrm>
              <a:off x="1207615" y="3347956"/>
              <a:ext cx="344653" cy="243596"/>
            </a:xfrm>
            <a:custGeom>
              <a:avLst/>
              <a:gdLst/>
              <a:ahLst/>
              <a:cxnLst/>
              <a:rect l="l" t="t" r="r" b="b"/>
              <a:pathLst>
                <a:path w="4362" h="3083" extrusionOk="0">
                  <a:moveTo>
                    <a:pt x="123" y="0"/>
                  </a:moveTo>
                  <a:cubicBezTo>
                    <a:pt x="51" y="0"/>
                    <a:pt x="0" y="71"/>
                    <a:pt x="0" y="182"/>
                  </a:cubicBezTo>
                  <a:cubicBezTo>
                    <a:pt x="0" y="334"/>
                    <a:pt x="76" y="485"/>
                    <a:pt x="209" y="580"/>
                  </a:cubicBezTo>
                  <a:lnTo>
                    <a:pt x="4153" y="3064"/>
                  </a:lnTo>
                  <a:cubicBezTo>
                    <a:pt x="4179" y="3077"/>
                    <a:pt x="4203" y="3083"/>
                    <a:pt x="4226" y="3083"/>
                  </a:cubicBezTo>
                  <a:cubicBezTo>
                    <a:pt x="4305" y="3083"/>
                    <a:pt x="4362" y="3011"/>
                    <a:pt x="4362" y="2893"/>
                  </a:cubicBezTo>
                  <a:cubicBezTo>
                    <a:pt x="4362" y="2742"/>
                    <a:pt x="4286" y="2590"/>
                    <a:pt x="4153" y="2495"/>
                  </a:cubicBezTo>
                  <a:lnTo>
                    <a:pt x="209" y="30"/>
                  </a:lnTo>
                  <a:cubicBezTo>
                    <a:pt x="178" y="10"/>
                    <a:pt x="149" y="0"/>
                    <a:pt x="12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4" name="Google Shape;134;p16"/>
            <p:cNvSpPr/>
            <p:nvPr/>
          </p:nvSpPr>
          <p:spPr>
            <a:xfrm>
              <a:off x="1315467" y="3563660"/>
              <a:ext cx="130055" cy="118677"/>
            </a:xfrm>
            <a:custGeom>
              <a:avLst/>
              <a:gdLst/>
              <a:ahLst/>
              <a:cxnLst/>
              <a:rect l="l" t="t" r="r" b="b"/>
              <a:pathLst>
                <a:path w="1646" h="1502" extrusionOk="0">
                  <a:moveTo>
                    <a:pt x="123" y="1"/>
                  </a:moveTo>
                  <a:cubicBezTo>
                    <a:pt x="51" y="1"/>
                    <a:pt x="1" y="71"/>
                    <a:pt x="1" y="182"/>
                  </a:cubicBezTo>
                  <a:cubicBezTo>
                    <a:pt x="1" y="334"/>
                    <a:pt x="76" y="486"/>
                    <a:pt x="209" y="581"/>
                  </a:cubicBezTo>
                  <a:lnTo>
                    <a:pt x="1423" y="1472"/>
                  </a:lnTo>
                  <a:cubicBezTo>
                    <a:pt x="1458" y="1492"/>
                    <a:pt x="1491" y="1501"/>
                    <a:pt x="1520" y="1501"/>
                  </a:cubicBezTo>
                  <a:cubicBezTo>
                    <a:pt x="1598" y="1501"/>
                    <a:pt x="1645" y="1431"/>
                    <a:pt x="1631" y="1320"/>
                  </a:cubicBezTo>
                  <a:cubicBezTo>
                    <a:pt x="1631" y="1168"/>
                    <a:pt x="1555" y="1017"/>
                    <a:pt x="1423" y="922"/>
                  </a:cubicBezTo>
                  <a:lnTo>
                    <a:pt x="209" y="31"/>
                  </a:lnTo>
                  <a:cubicBezTo>
                    <a:pt x="179" y="10"/>
                    <a:pt x="150" y="1"/>
                    <a:pt x="12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5" name="Google Shape;135;p16"/>
            <p:cNvSpPr/>
            <p:nvPr/>
          </p:nvSpPr>
          <p:spPr>
            <a:xfrm>
              <a:off x="891486" y="2170592"/>
              <a:ext cx="374598" cy="222420"/>
            </a:xfrm>
            <a:custGeom>
              <a:avLst/>
              <a:gdLst/>
              <a:ahLst/>
              <a:cxnLst/>
              <a:rect l="l" t="t" r="r" b="b"/>
              <a:pathLst>
                <a:path w="4741" h="2815" extrusionOk="0">
                  <a:moveTo>
                    <a:pt x="3714" y="1"/>
                  </a:moveTo>
                  <a:cubicBezTo>
                    <a:pt x="3017" y="1"/>
                    <a:pt x="2323" y="165"/>
                    <a:pt x="1688" y="483"/>
                  </a:cubicBezTo>
                  <a:cubicBezTo>
                    <a:pt x="0" y="1279"/>
                    <a:pt x="285" y="2815"/>
                    <a:pt x="285" y="2815"/>
                  </a:cubicBezTo>
                  <a:lnTo>
                    <a:pt x="1024" y="2398"/>
                  </a:lnTo>
                  <a:cubicBezTo>
                    <a:pt x="1024" y="2398"/>
                    <a:pt x="1536" y="653"/>
                    <a:pt x="4001" y="540"/>
                  </a:cubicBezTo>
                  <a:lnTo>
                    <a:pt x="4741" y="122"/>
                  </a:lnTo>
                  <a:cubicBezTo>
                    <a:pt x="4403" y="41"/>
                    <a:pt x="4058" y="1"/>
                    <a:pt x="371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138" name="Google Shape;138;p16"/>
          <p:cNvSpPr txBox="1"/>
          <p:nvPr/>
        </p:nvSpPr>
        <p:spPr>
          <a:xfrm>
            <a:off x="9759950" y="3384099"/>
            <a:ext cx="6537666" cy="8807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en-US" sz="3200" b="1" dirty="0" err="1"/>
              <a:t>Mahalliy</a:t>
            </a:r>
            <a:r>
              <a:rPr lang="en-US" sz="3200" b="1" dirty="0"/>
              <a:t> </a:t>
            </a:r>
            <a:r>
              <a:rPr lang="en-US" sz="3200" b="1" dirty="0" err="1"/>
              <a:t>hududning</a:t>
            </a:r>
            <a:r>
              <a:rPr lang="en-US" sz="3200" b="1" dirty="0"/>
              <a:t> </a:t>
            </a:r>
            <a:r>
              <a:rPr lang="en-US" sz="3200" b="1" dirty="0" err="1"/>
              <a:t>o‘ziga</a:t>
            </a:r>
            <a:r>
              <a:rPr lang="en-US" sz="3200" b="1" dirty="0"/>
              <a:t> </a:t>
            </a:r>
            <a:r>
              <a:rPr lang="en-US" sz="3200" b="1" dirty="0" err="1"/>
              <a:t>xosligini</a:t>
            </a:r>
            <a:r>
              <a:rPr lang="en-US" sz="3200" b="1" dirty="0"/>
              <a:t> </a:t>
            </a:r>
            <a:r>
              <a:rPr lang="en-US" sz="3200" b="1" dirty="0" err="1"/>
              <a:t>aks</a:t>
            </a:r>
            <a:r>
              <a:rPr lang="en-US" sz="3200" b="1" dirty="0"/>
              <a:t> </a:t>
            </a:r>
            <a:r>
              <a:rPr lang="en-US" sz="3200" b="1" dirty="0" err="1"/>
              <a:t>ettirish</a:t>
            </a:r>
            <a:endParaRPr lang="ru-RU" sz="3200" dirty="0"/>
          </a:p>
        </p:txBody>
      </p:sp>
      <p:grpSp>
        <p:nvGrpSpPr>
          <p:cNvPr id="139" name="Google Shape;139;p16"/>
          <p:cNvGrpSpPr/>
          <p:nvPr/>
        </p:nvGrpSpPr>
        <p:grpSpPr>
          <a:xfrm>
            <a:off x="7931150" y="3597720"/>
            <a:ext cx="8016087" cy="1603606"/>
            <a:chOff x="4212225" y="1311200"/>
            <a:chExt cx="4073100" cy="719700"/>
          </a:xfrm>
        </p:grpSpPr>
        <p:sp>
          <p:nvSpPr>
            <p:cNvPr id="140" name="Google Shape;140;p16"/>
            <p:cNvSpPr/>
            <p:nvPr/>
          </p:nvSpPr>
          <p:spPr>
            <a:xfrm>
              <a:off x="4212225" y="1311200"/>
              <a:ext cx="719700" cy="719700"/>
            </a:xfrm>
            <a:prstGeom prst="roundRect">
              <a:avLst>
                <a:gd name="adj" fmla="val 16667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60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01</a:t>
              </a:r>
              <a:endParaRPr sz="60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cxnSp>
          <p:nvCxnSpPr>
            <p:cNvPr id="141" name="Google Shape;141;p16"/>
            <p:cNvCxnSpPr>
              <a:stCxn id="140" idx="3"/>
            </p:cNvCxnSpPr>
            <p:nvPr/>
          </p:nvCxnSpPr>
          <p:spPr>
            <a:xfrm>
              <a:off x="4931925" y="1671050"/>
              <a:ext cx="3353400" cy="0"/>
            </a:xfrm>
            <a:prstGeom prst="straightConnector1">
              <a:avLst/>
            </a:prstGeom>
            <a:noFill/>
            <a:ln w="19050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144" name="Google Shape;144;p16"/>
          <p:cNvSpPr txBox="1"/>
          <p:nvPr/>
        </p:nvSpPr>
        <p:spPr>
          <a:xfrm>
            <a:off x="10006136" y="5182749"/>
            <a:ext cx="6291480" cy="8807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en-US" sz="3200" b="1" dirty="0" err="1"/>
              <a:t>Madaniy</a:t>
            </a:r>
            <a:r>
              <a:rPr lang="en-US" sz="3200" b="1" dirty="0"/>
              <a:t> </a:t>
            </a:r>
            <a:r>
              <a:rPr lang="en-US" sz="3200" b="1" dirty="0" err="1"/>
              <a:t>va</a:t>
            </a:r>
            <a:r>
              <a:rPr lang="en-US" sz="3200" b="1" dirty="0"/>
              <a:t> </a:t>
            </a:r>
            <a:r>
              <a:rPr lang="en-US" sz="3200" b="1" dirty="0" err="1"/>
              <a:t>tabiiy</a:t>
            </a:r>
            <a:r>
              <a:rPr lang="en-US" sz="3200" b="1" dirty="0"/>
              <a:t> </a:t>
            </a:r>
            <a:r>
              <a:rPr lang="en-US" sz="3200" b="1" dirty="0" err="1"/>
              <a:t>merosni</a:t>
            </a:r>
            <a:r>
              <a:rPr lang="en-US" sz="3200" b="1" dirty="0"/>
              <a:t> </a:t>
            </a:r>
            <a:r>
              <a:rPr lang="en-US" sz="3200" b="1" dirty="0" err="1"/>
              <a:t>saqlash</a:t>
            </a:r>
            <a:endParaRPr lang="ru-RU" sz="3200" dirty="0"/>
          </a:p>
        </p:txBody>
      </p:sp>
      <p:grpSp>
        <p:nvGrpSpPr>
          <p:cNvPr id="145" name="Google Shape;145;p16"/>
          <p:cNvGrpSpPr/>
          <p:nvPr/>
        </p:nvGrpSpPr>
        <p:grpSpPr>
          <a:xfrm>
            <a:off x="7931150" y="5396370"/>
            <a:ext cx="8016087" cy="1603606"/>
            <a:chOff x="4212225" y="2167700"/>
            <a:chExt cx="4073100" cy="719700"/>
          </a:xfrm>
        </p:grpSpPr>
        <p:sp>
          <p:nvSpPr>
            <p:cNvPr id="146" name="Google Shape;146;p16"/>
            <p:cNvSpPr/>
            <p:nvPr/>
          </p:nvSpPr>
          <p:spPr>
            <a:xfrm>
              <a:off x="4212225" y="2167700"/>
              <a:ext cx="719700" cy="719700"/>
            </a:xfrm>
            <a:prstGeom prst="roundRect">
              <a:avLst>
                <a:gd name="adj" fmla="val 16667"/>
              </a:avLst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60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02</a:t>
              </a:r>
              <a:endParaRPr sz="60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cxnSp>
          <p:nvCxnSpPr>
            <p:cNvPr id="147" name="Google Shape;147;p16"/>
            <p:cNvCxnSpPr>
              <a:stCxn id="146" idx="3"/>
            </p:cNvCxnSpPr>
            <p:nvPr/>
          </p:nvCxnSpPr>
          <p:spPr>
            <a:xfrm>
              <a:off x="4931925" y="2527550"/>
              <a:ext cx="3353400" cy="0"/>
            </a:xfrm>
            <a:prstGeom prst="straightConnector1">
              <a:avLst/>
            </a:prstGeom>
            <a:noFill/>
            <a:ln w="19050" cap="flat" cmpd="sng">
              <a:solidFill>
                <a:schemeClr val="lt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150" name="Google Shape;150;p16"/>
          <p:cNvSpPr txBox="1"/>
          <p:nvPr/>
        </p:nvSpPr>
        <p:spPr>
          <a:xfrm>
            <a:off x="10006136" y="6981398"/>
            <a:ext cx="6291480" cy="8807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en-US" sz="3200" b="1" dirty="0" err="1"/>
              <a:t>Targ‘ibot</a:t>
            </a:r>
            <a:r>
              <a:rPr lang="en-US" sz="3200" b="1" dirty="0"/>
              <a:t> </a:t>
            </a:r>
            <a:r>
              <a:rPr lang="en-US" sz="3200" b="1" dirty="0" err="1"/>
              <a:t>va</a:t>
            </a:r>
            <a:r>
              <a:rPr lang="en-US" sz="3200" b="1" dirty="0"/>
              <a:t> </a:t>
            </a:r>
            <a:r>
              <a:rPr lang="en-US" sz="3200" b="1" dirty="0" err="1"/>
              <a:t>ta’limiy</a:t>
            </a:r>
            <a:r>
              <a:rPr lang="en-US" sz="3200" b="1" dirty="0"/>
              <a:t> </a:t>
            </a:r>
            <a:r>
              <a:rPr lang="en-US" sz="3200" b="1" dirty="0" err="1"/>
              <a:t>maqsad</a:t>
            </a:r>
            <a:endParaRPr lang="ru-RU" sz="3200" dirty="0"/>
          </a:p>
        </p:txBody>
      </p:sp>
      <p:grpSp>
        <p:nvGrpSpPr>
          <p:cNvPr id="151" name="Google Shape;151;p16"/>
          <p:cNvGrpSpPr/>
          <p:nvPr/>
        </p:nvGrpSpPr>
        <p:grpSpPr>
          <a:xfrm>
            <a:off x="7931150" y="7195020"/>
            <a:ext cx="8016087" cy="1603606"/>
            <a:chOff x="4212225" y="3024200"/>
            <a:chExt cx="4073100" cy="719700"/>
          </a:xfrm>
        </p:grpSpPr>
        <p:sp>
          <p:nvSpPr>
            <p:cNvPr id="152" name="Google Shape;152;p16"/>
            <p:cNvSpPr/>
            <p:nvPr/>
          </p:nvSpPr>
          <p:spPr>
            <a:xfrm>
              <a:off x="4212225" y="3024200"/>
              <a:ext cx="719700" cy="719700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60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03</a:t>
              </a:r>
              <a:endParaRPr sz="60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cxnSp>
          <p:nvCxnSpPr>
            <p:cNvPr id="153" name="Google Shape;153;p16"/>
            <p:cNvCxnSpPr>
              <a:stCxn id="152" idx="3"/>
            </p:cNvCxnSpPr>
            <p:nvPr/>
          </p:nvCxnSpPr>
          <p:spPr>
            <a:xfrm>
              <a:off x="4931925" y="3384050"/>
              <a:ext cx="33534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156" name="Google Shape;156;p16"/>
          <p:cNvSpPr txBox="1"/>
          <p:nvPr/>
        </p:nvSpPr>
        <p:spPr>
          <a:xfrm>
            <a:off x="10006136" y="8780048"/>
            <a:ext cx="6291480" cy="8807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ru-RU" sz="3200" b="1" dirty="0" err="1"/>
              <a:t>Ekologik</a:t>
            </a:r>
            <a:r>
              <a:rPr lang="ru-RU" sz="3200" b="1" dirty="0"/>
              <a:t> </a:t>
            </a:r>
            <a:r>
              <a:rPr lang="ru-RU" sz="3200" b="1" dirty="0" err="1"/>
              <a:t>madaniyatni</a:t>
            </a:r>
            <a:r>
              <a:rPr lang="ru-RU" sz="3200" b="1" dirty="0"/>
              <a:t> </a:t>
            </a:r>
            <a:r>
              <a:rPr lang="ru-RU" sz="3200" b="1" dirty="0" err="1"/>
              <a:t>shakllantirish</a:t>
            </a:r>
            <a:endParaRPr lang="ru-RU" sz="3200" b="1" dirty="0"/>
          </a:p>
        </p:txBody>
      </p:sp>
      <p:grpSp>
        <p:nvGrpSpPr>
          <p:cNvPr id="157" name="Google Shape;157;p16"/>
          <p:cNvGrpSpPr/>
          <p:nvPr/>
        </p:nvGrpSpPr>
        <p:grpSpPr>
          <a:xfrm>
            <a:off x="7931150" y="8993670"/>
            <a:ext cx="8016087" cy="1603606"/>
            <a:chOff x="4212225" y="3880700"/>
            <a:chExt cx="4073100" cy="719700"/>
          </a:xfrm>
        </p:grpSpPr>
        <p:sp>
          <p:nvSpPr>
            <p:cNvPr id="158" name="Google Shape;158;p16"/>
            <p:cNvSpPr/>
            <p:nvPr/>
          </p:nvSpPr>
          <p:spPr>
            <a:xfrm>
              <a:off x="4212225" y="3880700"/>
              <a:ext cx="719700" cy="719700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6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04</a:t>
              </a:r>
              <a:endPara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cxnSp>
          <p:nvCxnSpPr>
            <p:cNvPr id="159" name="Google Shape;159;p16"/>
            <p:cNvCxnSpPr>
              <a:stCxn id="158" idx="3"/>
            </p:cNvCxnSpPr>
            <p:nvPr/>
          </p:nvCxnSpPr>
          <p:spPr>
            <a:xfrm>
              <a:off x="4931925" y="4240550"/>
              <a:ext cx="33534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pic>
        <p:nvPicPr>
          <p:cNvPr id="72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73" name="Рисунок 72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4" name="Рисунок 73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3900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078" name="Picture 6" descr="Намудҳои хулоса медиҳад. Талаботи умумӣ барои навиштани ҳоли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3556" y="3409950"/>
            <a:ext cx="6888785" cy="739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290776" y="2428875"/>
            <a:ext cx="7745774" cy="342677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455975"/>
              </a:avLst>
            </a:prstTxWarp>
            <a:spAutoFit/>
          </a:bodyPr>
          <a:lstStyle/>
          <a:p>
            <a:pPr algn="ctr"/>
            <a:r>
              <a:rPr lang="en-US" sz="13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 U L O S A </a:t>
            </a:r>
            <a:endParaRPr lang="ru-RU" sz="13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02633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141600" y="3876675"/>
            <a:ext cx="15712698" cy="4497482"/>
          </a:xfrm>
          <a:prstGeom prst="rect">
            <a:avLst/>
          </a:prstGeom>
          <a:noFill/>
        </p:spPr>
        <p:txBody>
          <a:bodyPr wrap="none" lIns="134969" tIns="67485" rIns="134969" bIns="67485">
            <a:spAutoFit/>
          </a:bodyPr>
          <a:lstStyle/>
          <a:p>
            <a:pPr algn="ctr" defTabSz="1349654">
              <a:defRPr/>
            </a:pPr>
            <a:r>
              <a:rPr lang="en-US" sz="14170" b="1" dirty="0" err="1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Faol</a:t>
            </a:r>
            <a:r>
              <a:rPr lang="en-US" sz="14170" b="1" dirty="0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  <a:r>
              <a:rPr lang="en-US" sz="14170" b="1" dirty="0" err="1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ishtirokingiz</a:t>
            </a:r>
            <a:r>
              <a:rPr lang="en-US" sz="14170" b="1" dirty="0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  <a:endParaRPr lang="en-US" sz="14170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Arial"/>
            </a:endParaRPr>
          </a:p>
          <a:p>
            <a:pPr algn="ctr" defTabSz="1349654">
              <a:defRPr/>
            </a:pPr>
            <a:r>
              <a:rPr lang="en-US" sz="1417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u</a:t>
            </a:r>
            <a:r>
              <a:rPr lang="en-US" sz="14170" b="1" dirty="0" err="1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chun</a:t>
            </a:r>
            <a:r>
              <a:rPr lang="en-US" sz="14170" b="1" dirty="0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 </a:t>
            </a:r>
            <a:r>
              <a:rPr lang="en-US" sz="14170" b="1" dirty="0" err="1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rahmat</a:t>
            </a:r>
            <a:r>
              <a:rPr lang="en-US" sz="14170" b="1" dirty="0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!</a:t>
            </a:r>
            <a:endParaRPr lang="ru-RU" sz="14170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3490902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5988</TotalTime>
  <Words>292</Words>
  <Application>Microsoft Office PowerPoint</Application>
  <PresentationFormat>Произвольный</PresentationFormat>
  <Paragraphs>81</Paragraphs>
  <Slides>12</Slides>
  <Notes>8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Reja:</vt:lpstr>
      <vt:lpstr>Презентация PowerPoint</vt:lpstr>
      <vt:lpstr>Mustaqil ta’limning nazariy asoslari</vt:lpstr>
      <vt:lpstr>Презентация PowerPoint</vt:lpstr>
      <vt:lpstr>Geografiya darslarida mustaqil ta‘limdan foydalanish usullari</vt:lpstr>
      <vt:lpstr>Geografiya fanining o‘quvchilarning mustaqil fikrlash va bilim olish ko‘nikmalarini shakllantirish</vt:lpstr>
      <vt:lpstr>Geografiya fanida mustaqil ta’limni tashkil etishning asosiy yo‘nalishlari</vt:lpstr>
      <vt:lpstr>O‘quvchilarni mustaqil ta’limga yondashuvlar va natijalari</vt:lpstr>
      <vt:lpstr>Mustaqil ta’limning natijadorligini tahlil qilish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user</cp:lastModifiedBy>
  <cp:revision>538</cp:revision>
  <cp:lastPrinted>2020-12-11T16:07:03Z</cp:lastPrinted>
  <dcterms:created xsi:type="dcterms:W3CDTF">2020-11-12T01:04:50Z</dcterms:created>
  <dcterms:modified xsi:type="dcterms:W3CDTF">2025-01-05T07:35:20Z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