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4" r:id="rId1"/>
  </p:sldMasterIdLst>
  <p:notesMasterIdLst>
    <p:notesMasterId r:id="rId19"/>
  </p:notesMasterIdLst>
  <p:sldIdLst>
    <p:sldId id="350" r:id="rId2"/>
    <p:sldId id="355" r:id="rId3"/>
    <p:sldId id="352" r:id="rId4"/>
    <p:sldId id="360" r:id="rId5"/>
    <p:sldId id="377" r:id="rId6"/>
    <p:sldId id="359" r:id="rId7"/>
    <p:sldId id="378" r:id="rId8"/>
    <p:sldId id="361" r:id="rId9"/>
    <p:sldId id="375" r:id="rId10"/>
    <p:sldId id="374" r:id="rId11"/>
    <p:sldId id="363" r:id="rId12"/>
    <p:sldId id="373" r:id="rId13"/>
    <p:sldId id="367" r:id="rId14"/>
    <p:sldId id="376" r:id="rId15"/>
    <p:sldId id="368" r:id="rId16"/>
    <p:sldId id="370" r:id="rId17"/>
    <p:sldId id="371" r:id="rId18"/>
  </p:sldIdLst>
  <p:sldSz cx="17995900" cy="10801350"/>
  <p:notesSz cx="9866313" cy="673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FF8D"/>
    <a:srgbClr val="002060"/>
    <a:srgbClr val="E53935"/>
    <a:srgbClr val="2CC8A1"/>
    <a:srgbClr val="1F295C"/>
    <a:srgbClr val="FF99CC"/>
    <a:srgbClr val="80C783"/>
    <a:srgbClr val="E6E6E6"/>
    <a:srgbClr val="FF8B8B"/>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53" d="100"/>
          <a:sy n="53" d="100"/>
        </p:scale>
        <p:origin x="878" y="77"/>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image" Target="../media/image11.jpeg"/><Relationship Id="rId4" Type="http://schemas.openxmlformats.org/officeDocument/2006/relationships/image" Target="../media/image14.jfif"/></Relationships>
</file>

<file path=ppt/diagrams/_rels/drawing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image" Target="../media/image11.jpeg"/><Relationship Id="rId4" Type="http://schemas.openxmlformats.org/officeDocument/2006/relationships/image" Target="../media/image14.jf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6B7720-130D-453E-82D4-19AAD3AE1E4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5A122788-5BD8-414D-A873-E2F4AC463EF0}">
      <dgm:prSet phldrT="[Текст]"/>
      <dgm:spPr>
        <a:solidFill>
          <a:srgbClr val="002060"/>
        </a:solidFill>
      </dgm:spPr>
      <dgm:t>
        <a:bodyPr/>
        <a:lstStyle/>
        <a:p>
          <a:pPr algn="ctr"/>
          <a:r>
            <a:rPr lang="en-US" dirty="0"/>
            <a:t>1.O‘quvchilarning </a:t>
          </a:r>
          <a:r>
            <a:rPr lang="en-US" dirty="0" err="1"/>
            <a:t>bilim</a:t>
          </a:r>
          <a:r>
            <a:rPr lang="en-US" dirty="0"/>
            <a:t> </a:t>
          </a:r>
          <a:r>
            <a:rPr lang="en-US" dirty="0" err="1"/>
            <a:t>darajasini</a:t>
          </a:r>
          <a:r>
            <a:rPr lang="en-US" dirty="0"/>
            <a:t> </a:t>
          </a:r>
          <a:r>
            <a:rPr lang="en-US" dirty="0" err="1"/>
            <a:t>aniqlash</a:t>
          </a:r>
          <a:r>
            <a:rPr lang="en-US" dirty="0"/>
            <a:t> </a:t>
          </a:r>
          <a:endParaRPr lang="ru-RU" dirty="0"/>
        </a:p>
      </dgm:t>
    </dgm:pt>
    <dgm:pt modelId="{13D504D9-988F-4968-91F6-3559DFD3C326}" type="parTrans" cxnId="{CBB0D8F6-97D1-405B-A1E8-4740230C1675}">
      <dgm:prSet/>
      <dgm:spPr/>
      <dgm:t>
        <a:bodyPr/>
        <a:lstStyle/>
        <a:p>
          <a:endParaRPr lang="ru-RU"/>
        </a:p>
      </dgm:t>
    </dgm:pt>
    <dgm:pt modelId="{4553B5E4-4D6D-4871-9217-197EED251AA2}" type="sibTrans" cxnId="{CBB0D8F6-97D1-405B-A1E8-4740230C1675}">
      <dgm:prSet/>
      <dgm:spPr/>
      <dgm:t>
        <a:bodyPr/>
        <a:lstStyle/>
        <a:p>
          <a:endParaRPr lang="ru-RU"/>
        </a:p>
      </dgm:t>
    </dgm:pt>
    <dgm:pt modelId="{2FC8BBE9-D149-4DB0-BE38-34089BF02B2B}">
      <dgm:prSet phldrT="[Текст]"/>
      <dgm:spPr>
        <a:solidFill>
          <a:schemeClr val="accent2"/>
        </a:solidFill>
      </dgm:spPr>
      <dgm:t>
        <a:bodyPr/>
        <a:lstStyle/>
        <a:p>
          <a:r>
            <a:rPr lang="en-US" dirty="0"/>
            <a:t>2. </a:t>
          </a:r>
          <a:r>
            <a:rPr lang="en-US" dirty="0" err="1"/>
            <a:t>Bilimlardagi</a:t>
          </a:r>
          <a:r>
            <a:rPr lang="en-US" dirty="0"/>
            <a:t> </a:t>
          </a:r>
          <a:r>
            <a:rPr lang="en-US" dirty="0" err="1"/>
            <a:t>bo‘shliqlarni</a:t>
          </a:r>
          <a:r>
            <a:rPr lang="en-US" dirty="0"/>
            <a:t> </a:t>
          </a:r>
          <a:r>
            <a:rPr lang="en-US" dirty="0" err="1"/>
            <a:t>aniqlash</a:t>
          </a:r>
          <a:endParaRPr lang="ru-RU" dirty="0"/>
        </a:p>
      </dgm:t>
    </dgm:pt>
    <dgm:pt modelId="{5B8F8CA8-CB49-4E0E-AD60-A0F95775C585}" type="parTrans" cxnId="{110980DA-74CA-4397-8353-90EC672D2D95}">
      <dgm:prSet/>
      <dgm:spPr/>
      <dgm:t>
        <a:bodyPr/>
        <a:lstStyle/>
        <a:p>
          <a:endParaRPr lang="ru-RU"/>
        </a:p>
      </dgm:t>
    </dgm:pt>
    <dgm:pt modelId="{637BBF08-3B1D-432C-955F-BAA045B4CD8B}" type="sibTrans" cxnId="{110980DA-74CA-4397-8353-90EC672D2D95}">
      <dgm:prSet/>
      <dgm:spPr/>
      <dgm:t>
        <a:bodyPr/>
        <a:lstStyle/>
        <a:p>
          <a:endParaRPr lang="ru-RU"/>
        </a:p>
      </dgm:t>
    </dgm:pt>
    <dgm:pt modelId="{B84017B6-F9F5-4D2A-8C9C-88AA429F2405}">
      <dgm:prSet phldrT="[Текст]"/>
      <dgm:spPr>
        <a:solidFill>
          <a:schemeClr val="accent6">
            <a:lumMod val="50000"/>
          </a:schemeClr>
        </a:solidFill>
      </dgm:spPr>
      <dgm:t>
        <a:bodyPr/>
        <a:lstStyle/>
        <a:p>
          <a:r>
            <a:rPr lang="it-IT" dirty="0"/>
            <a:t>3. O‘quvchilarni rag‘batlantirish</a:t>
          </a:r>
          <a:endParaRPr lang="ru-RU" dirty="0"/>
        </a:p>
      </dgm:t>
    </dgm:pt>
    <dgm:pt modelId="{4B83360B-C77C-4007-90B9-25CBE4B3F8B9}" type="parTrans" cxnId="{BAA2A581-7401-4E31-A270-8ABE7E946E26}">
      <dgm:prSet/>
      <dgm:spPr/>
      <dgm:t>
        <a:bodyPr/>
        <a:lstStyle/>
        <a:p>
          <a:endParaRPr lang="ru-RU"/>
        </a:p>
      </dgm:t>
    </dgm:pt>
    <dgm:pt modelId="{6997672A-3263-4AA0-91EC-AAB421718B37}" type="sibTrans" cxnId="{BAA2A581-7401-4E31-A270-8ABE7E946E26}">
      <dgm:prSet/>
      <dgm:spPr/>
      <dgm:t>
        <a:bodyPr/>
        <a:lstStyle/>
        <a:p>
          <a:endParaRPr lang="ru-RU"/>
        </a:p>
      </dgm:t>
    </dgm:pt>
    <dgm:pt modelId="{CFA24379-6364-419F-8A79-01C44EC828D7}">
      <dgm:prSet phldrT="[Текст]"/>
      <dgm:spPr>
        <a:solidFill>
          <a:srgbClr val="C00000"/>
        </a:solidFill>
      </dgm:spPr>
      <dgm:t>
        <a:bodyPr/>
        <a:lstStyle/>
        <a:p>
          <a:r>
            <a:rPr lang="en-US" dirty="0"/>
            <a:t>4. </a:t>
          </a:r>
          <a:r>
            <a:rPr lang="en-US" dirty="0" err="1"/>
            <a:t>O‘quv</a:t>
          </a:r>
          <a:r>
            <a:rPr lang="en-US" dirty="0"/>
            <a:t> </a:t>
          </a:r>
          <a:r>
            <a:rPr lang="en-US" dirty="0" err="1"/>
            <a:t>jarayonini</a:t>
          </a:r>
          <a:r>
            <a:rPr lang="en-US" dirty="0"/>
            <a:t> </a:t>
          </a:r>
          <a:r>
            <a:rPr lang="en-US" dirty="0" err="1"/>
            <a:t>takomillashtirish</a:t>
          </a:r>
          <a:endParaRPr lang="ru-RU" dirty="0"/>
        </a:p>
      </dgm:t>
    </dgm:pt>
    <dgm:pt modelId="{5A66C666-8E8D-4C1D-ACC4-36FAF4871304}" type="parTrans" cxnId="{7BE93B4F-C93F-4C46-B09C-A5950351D35F}">
      <dgm:prSet/>
      <dgm:spPr/>
      <dgm:t>
        <a:bodyPr/>
        <a:lstStyle/>
        <a:p>
          <a:endParaRPr lang="ru-RU"/>
        </a:p>
      </dgm:t>
    </dgm:pt>
    <dgm:pt modelId="{62812ADE-6B50-4E0C-8565-1F60C3036F90}" type="sibTrans" cxnId="{7BE93B4F-C93F-4C46-B09C-A5950351D35F}">
      <dgm:prSet/>
      <dgm:spPr/>
      <dgm:t>
        <a:bodyPr/>
        <a:lstStyle/>
        <a:p>
          <a:endParaRPr lang="ru-RU"/>
        </a:p>
      </dgm:t>
    </dgm:pt>
    <dgm:pt modelId="{D87C12FC-420A-4BBF-9B5A-C4056F3733CD}">
      <dgm:prSet phldrT="[Текст]"/>
      <dgm:spPr>
        <a:solidFill>
          <a:srgbClr val="7030A0"/>
        </a:solidFill>
      </dgm:spPr>
      <dgm:t>
        <a:bodyPr/>
        <a:lstStyle/>
        <a:p>
          <a:r>
            <a:rPr lang="en-US" dirty="0"/>
            <a:t>5. </a:t>
          </a:r>
          <a:r>
            <a:rPr lang="en-US" dirty="0" err="1"/>
            <a:t>O‘quvchilarning</a:t>
          </a:r>
          <a:r>
            <a:rPr lang="en-US" dirty="0"/>
            <a:t> </a:t>
          </a:r>
          <a:r>
            <a:rPr lang="en-US" dirty="0" err="1"/>
            <a:t>mustaqil</a:t>
          </a:r>
          <a:r>
            <a:rPr lang="en-US" dirty="0"/>
            <a:t> </a:t>
          </a:r>
          <a:r>
            <a:rPr lang="en-US" dirty="0" err="1"/>
            <a:t>fikrlashini</a:t>
          </a:r>
          <a:r>
            <a:rPr lang="en-US" dirty="0"/>
            <a:t> </a:t>
          </a:r>
          <a:r>
            <a:rPr lang="en-US" dirty="0" err="1"/>
            <a:t>rivojlantirish</a:t>
          </a:r>
          <a:endParaRPr lang="ru-RU" dirty="0"/>
        </a:p>
      </dgm:t>
    </dgm:pt>
    <dgm:pt modelId="{BDF13E70-0E06-4CC4-BFDC-2C179CB0EE65}" type="parTrans" cxnId="{F9FC615E-56AD-46A9-869C-029DEBFDCE35}">
      <dgm:prSet/>
      <dgm:spPr/>
      <dgm:t>
        <a:bodyPr/>
        <a:lstStyle/>
        <a:p>
          <a:endParaRPr lang="ru-RU"/>
        </a:p>
      </dgm:t>
    </dgm:pt>
    <dgm:pt modelId="{41FBE3FB-363D-4731-B922-A66718628D38}" type="sibTrans" cxnId="{F9FC615E-56AD-46A9-869C-029DEBFDCE35}">
      <dgm:prSet/>
      <dgm:spPr/>
      <dgm:t>
        <a:bodyPr/>
        <a:lstStyle/>
        <a:p>
          <a:endParaRPr lang="ru-RU"/>
        </a:p>
      </dgm:t>
    </dgm:pt>
    <dgm:pt modelId="{2E1EF9B5-E090-4D73-987C-56B2A9986361}" type="pres">
      <dgm:prSet presAssocID="{496B7720-130D-453E-82D4-19AAD3AE1E4B}" presName="diagram" presStyleCnt="0">
        <dgm:presLayoutVars>
          <dgm:dir/>
          <dgm:resizeHandles val="exact"/>
        </dgm:presLayoutVars>
      </dgm:prSet>
      <dgm:spPr/>
    </dgm:pt>
    <dgm:pt modelId="{0981CFFC-0DAE-459A-9400-083AA42D472A}" type="pres">
      <dgm:prSet presAssocID="{5A122788-5BD8-414D-A873-E2F4AC463EF0}" presName="node" presStyleLbl="node1" presStyleIdx="0" presStyleCnt="5">
        <dgm:presLayoutVars>
          <dgm:bulletEnabled val="1"/>
        </dgm:presLayoutVars>
      </dgm:prSet>
      <dgm:spPr/>
    </dgm:pt>
    <dgm:pt modelId="{0CE5936B-7509-47C1-95FE-D8E834B33438}" type="pres">
      <dgm:prSet presAssocID="{4553B5E4-4D6D-4871-9217-197EED251AA2}" presName="sibTrans" presStyleCnt="0"/>
      <dgm:spPr/>
    </dgm:pt>
    <dgm:pt modelId="{02D1F07C-84AC-4C77-A01E-E8054DDE6F38}" type="pres">
      <dgm:prSet presAssocID="{2FC8BBE9-D149-4DB0-BE38-34089BF02B2B}" presName="node" presStyleLbl="node1" presStyleIdx="1" presStyleCnt="5">
        <dgm:presLayoutVars>
          <dgm:bulletEnabled val="1"/>
        </dgm:presLayoutVars>
      </dgm:prSet>
      <dgm:spPr/>
    </dgm:pt>
    <dgm:pt modelId="{1398ACC8-D43E-4BE4-9252-A00682DCA8F4}" type="pres">
      <dgm:prSet presAssocID="{637BBF08-3B1D-432C-955F-BAA045B4CD8B}" presName="sibTrans" presStyleCnt="0"/>
      <dgm:spPr/>
    </dgm:pt>
    <dgm:pt modelId="{CF30AD98-E732-4088-9239-50342617DBF7}" type="pres">
      <dgm:prSet presAssocID="{B84017B6-F9F5-4D2A-8C9C-88AA429F2405}" presName="node" presStyleLbl="node1" presStyleIdx="2" presStyleCnt="5">
        <dgm:presLayoutVars>
          <dgm:bulletEnabled val="1"/>
        </dgm:presLayoutVars>
      </dgm:prSet>
      <dgm:spPr/>
    </dgm:pt>
    <dgm:pt modelId="{602133E1-D5A6-4BED-9334-8CD374CFED31}" type="pres">
      <dgm:prSet presAssocID="{6997672A-3263-4AA0-91EC-AAB421718B37}" presName="sibTrans" presStyleCnt="0"/>
      <dgm:spPr/>
    </dgm:pt>
    <dgm:pt modelId="{BB35B6D2-4D89-415E-88F0-4D3F435BB340}" type="pres">
      <dgm:prSet presAssocID="{CFA24379-6364-419F-8A79-01C44EC828D7}" presName="node" presStyleLbl="node1" presStyleIdx="3" presStyleCnt="5">
        <dgm:presLayoutVars>
          <dgm:bulletEnabled val="1"/>
        </dgm:presLayoutVars>
      </dgm:prSet>
      <dgm:spPr/>
    </dgm:pt>
    <dgm:pt modelId="{C2F6D0C6-23E9-4267-99B7-6EFD8554B6A0}" type="pres">
      <dgm:prSet presAssocID="{62812ADE-6B50-4E0C-8565-1F60C3036F90}" presName="sibTrans" presStyleCnt="0"/>
      <dgm:spPr/>
    </dgm:pt>
    <dgm:pt modelId="{8F7C23F8-5ADB-4531-8562-1AF0F2D0E869}" type="pres">
      <dgm:prSet presAssocID="{D87C12FC-420A-4BBF-9B5A-C4056F3733CD}" presName="node" presStyleLbl="node1" presStyleIdx="4" presStyleCnt="5" custLinFactNeighborX="66" custLinFactNeighborY="1317">
        <dgm:presLayoutVars>
          <dgm:bulletEnabled val="1"/>
        </dgm:presLayoutVars>
      </dgm:prSet>
      <dgm:spPr/>
    </dgm:pt>
  </dgm:ptLst>
  <dgm:cxnLst>
    <dgm:cxn modelId="{5E1EED14-DC01-4513-929E-BDFDAD006983}" type="presOf" srcId="{2FC8BBE9-D149-4DB0-BE38-34089BF02B2B}" destId="{02D1F07C-84AC-4C77-A01E-E8054DDE6F38}" srcOrd="0" destOrd="0" presId="urn:microsoft.com/office/officeart/2005/8/layout/default"/>
    <dgm:cxn modelId="{F9FC615E-56AD-46A9-869C-029DEBFDCE35}" srcId="{496B7720-130D-453E-82D4-19AAD3AE1E4B}" destId="{D87C12FC-420A-4BBF-9B5A-C4056F3733CD}" srcOrd="4" destOrd="0" parTransId="{BDF13E70-0E06-4CC4-BFDC-2C179CB0EE65}" sibTransId="{41FBE3FB-363D-4731-B922-A66718628D38}"/>
    <dgm:cxn modelId="{7BE93B4F-C93F-4C46-B09C-A5950351D35F}" srcId="{496B7720-130D-453E-82D4-19AAD3AE1E4B}" destId="{CFA24379-6364-419F-8A79-01C44EC828D7}" srcOrd="3" destOrd="0" parTransId="{5A66C666-8E8D-4C1D-ACC4-36FAF4871304}" sibTransId="{62812ADE-6B50-4E0C-8565-1F60C3036F90}"/>
    <dgm:cxn modelId="{E1F14871-3284-457D-9F33-B204439CFCB4}" type="presOf" srcId="{496B7720-130D-453E-82D4-19AAD3AE1E4B}" destId="{2E1EF9B5-E090-4D73-987C-56B2A9986361}" srcOrd="0" destOrd="0" presId="urn:microsoft.com/office/officeart/2005/8/layout/default"/>
    <dgm:cxn modelId="{BAA2A581-7401-4E31-A270-8ABE7E946E26}" srcId="{496B7720-130D-453E-82D4-19AAD3AE1E4B}" destId="{B84017B6-F9F5-4D2A-8C9C-88AA429F2405}" srcOrd="2" destOrd="0" parTransId="{4B83360B-C77C-4007-90B9-25CBE4B3F8B9}" sibTransId="{6997672A-3263-4AA0-91EC-AAB421718B37}"/>
    <dgm:cxn modelId="{FBAFD986-858C-4959-B7D3-439FB1C6310E}" type="presOf" srcId="{B84017B6-F9F5-4D2A-8C9C-88AA429F2405}" destId="{CF30AD98-E732-4088-9239-50342617DBF7}" srcOrd="0" destOrd="0" presId="urn:microsoft.com/office/officeart/2005/8/layout/default"/>
    <dgm:cxn modelId="{969D9B87-7CBF-4911-9679-F4A615E29BB3}" type="presOf" srcId="{D87C12FC-420A-4BBF-9B5A-C4056F3733CD}" destId="{8F7C23F8-5ADB-4531-8562-1AF0F2D0E869}" srcOrd="0" destOrd="0" presId="urn:microsoft.com/office/officeart/2005/8/layout/default"/>
    <dgm:cxn modelId="{948596A8-A4D2-42AC-B5BB-5F83795DA39F}" type="presOf" srcId="{CFA24379-6364-419F-8A79-01C44EC828D7}" destId="{BB35B6D2-4D89-415E-88F0-4D3F435BB340}" srcOrd="0" destOrd="0" presId="urn:microsoft.com/office/officeart/2005/8/layout/default"/>
    <dgm:cxn modelId="{6EE47CBC-A87F-4415-B636-21CBA186BB85}" type="presOf" srcId="{5A122788-5BD8-414D-A873-E2F4AC463EF0}" destId="{0981CFFC-0DAE-459A-9400-083AA42D472A}" srcOrd="0" destOrd="0" presId="urn:microsoft.com/office/officeart/2005/8/layout/default"/>
    <dgm:cxn modelId="{110980DA-74CA-4397-8353-90EC672D2D95}" srcId="{496B7720-130D-453E-82D4-19AAD3AE1E4B}" destId="{2FC8BBE9-D149-4DB0-BE38-34089BF02B2B}" srcOrd="1" destOrd="0" parTransId="{5B8F8CA8-CB49-4E0E-AD60-A0F95775C585}" sibTransId="{637BBF08-3B1D-432C-955F-BAA045B4CD8B}"/>
    <dgm:cxn modelId="{CBB0D8F6-97D1-405B-A1E8-4740230C1675}" srcId="{496B7720-130D-453E-82D4-19AAD3AE1E4B}" destId="{5A122788-5BD8-414D-A873-E2F4AC463EF0}" srcOrd="0" destOrd="0" parTransId="{13D504D9-988F-4968-91F6-3559DFD3C326}" sibTransId="{4553B5E4-4D6D-4871-9217-197EED251AA2}"/>
    <dgm:cxn modelId="{2A584F7D-1B4E-40EF-BD91-7CD051EFA4EF}" type="presParOf" srcId="{2E1EF9B5-E090-4D73-987C-56B2A9986361}" destId="{0981CFFC-0DAE-459A-9400-083AA42D472A}" srcOrd="0" destOrd="0" presId="urn:microsoft.com/office/officeart/2005/8/layout/default"/>
    <dgm:cxn modelId="{6715EA32-682F-4ECC-90EE-B4F27181E85A}" type="presParOf" srcId="{2E1EF9B5-E090-4D73-987C-56B2A9986361}" destId="{0CE5936B-7509-47C1-95FE-D8E834B33438}" srcOrd="1" destOrd="0" presId="urn:microsoft.com/office/officeart/2005/8/layout/default"/>
    <dgm:cxn modelId="{3E67D259-B98E-4A86-B6D3-4E35E1935DF9}" type="presParOf" srcId="{2E1EF9B5-E090-4D73-987C-56B2A9986361}" destId="{02D1F07C-84AC-4C77-A01E-E8054DDE6F38}" srcOrd="2" destOrd="0" presId="urn:microsoft.com/office/officeart/2005/8/layout/default"/>
    <dgm:cxn modelId="{91BAA114-7C25-4847-ACE6-99B36E0A0E5A}" type="presParOf" srcId="{2E1EF9B5-E090-4D73-987C-56B2A9986361}" destId="{1398ACC8-D43E-4BE4-9252-A00682DCA8F4}" srcOrd="3" destOrd="0" presId="urn:microsoft.com/office/officeart/2005/8/layout/default"/>
    <dgm:cxn modelId="{BE2A41C0-6BF1-4133-849C-4295942A5303}" type="presParOf" srcId="{2E1EF9B5-E090-4D73-987C-56B2A9986361}" destId="{CF30AD98-E732-4088-9239-50342617DBF7}" srcOrd="4" destOrd="0" presId="urn:microsoft.com/office/officeart/2005/8/layout/default"/>
    <dgm:cxn modelId="{F99789F5-919B-4DAC-8DEA-7FB84EE49BBF}" type="presParOf" srcId="{2E1EF9B5-E090-4D73-987C-56B2A9986361}" destId="{602133E1-D5A6-4BED-9334-8CD374CFED31}" srcOrd="5" destOrd="0" presId="urn:microsoft.com/office/officeart/2005/8/layout/default"/>
    <dgm:cxn modelId="{FED145CF-301B-40D7-B47F-48DA0708CA3B}" type="presParOf" srcId="{2E1EF9B5-E090-4D73-987C-56B2A9986361}" destId="{BB35B6D2-4D89-415E-88F0-4D3F435BB340}" srcOrd="6" destOrd="0" presId="urn:microsoft.com/office/officeart/2005/8/layout/default"/>
    <dgm:cxn modelId="{82357CB8-957A-4617-8BDE-45796CA89EE4}" type="presParOf" srcId="{2E1EF9B5-E090-4D73-987C-56B2A9986361}" destId="{C2F6D0C6-23E9-4267-99B7-6EFD8554B6A0}" srcOrd="7" destOrd="0" presId="urn:microsoft.com/office/officeart/2005/8/layout/default"/>
    <dgm:cxn modelId="{F6641DE0-CC7F-47CF-9B79-587A08A4ECD7}" type="presParOf" srcId="{2E1EF9B5-E090-4D73-987C-56B2A9986361}" destId="{8F7C23F8-5ADB-4531-8562-1AF0F2D0E86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42AF00-9913-4A7B-894A-4384CE5510F9}" type="doc">
      <dgm:prSet loTypeId="urn:microsoft.com/office/officeart/2005/8/layout/pyramid4" loCatId="pyramid" qsTypeId="urn:microsoft.com/office/officeart/2005/8/quickstyle/simple1" qsCatId="simple" csTypeId="urn:microsoft.com/office/officeart/2005/8/colors/accent1_2" csCatId="accent1" phldr="1"/>
      <dgm:spPr/>
      <dgm:t>
        <a:bodyPr/>
        <a:lstStyle/>
        <a:p>
          <a:endParaRPr lang="ru-RU"/>
        </a:p>
      </dgm:t>
    </dgm:pt>
    <dgm:pt modelId="{FFC80D40-AB07-4DB2-BA23-2B6EE66E0278}">
      <dgm:prSet phldrT="[Текст]" custT="1"/>
      <dgm:spPr>
        <a:solidFill>
          <a:schemeClr val="accent6">
            <a:lumMod val="50000"/>
          </a:schemeClr>
        </a:solidFill>
      </dgm:spPr>
      <dgm:t>
        <a:bodyPr/>
        <a:lstStyle/>
        <a:p>
          <a:pPr algn="ctr">
            <a:buFont typeface="Symbol" panose="05050102010706020507" pitchFamily="18" charset="2"/>
            <a:buNone/>
          </a:pPr>
          <a:r>
            <a:rPr lang="en-US" sz="2400" dirty="0" err="1">
              <a:latin typeface="Times New Roman" panose="02020603050405020304" pitchFamily="18" charset="0"/>
              <a:cs typeface="Times New Roman" panose="02020603050405020304" pitchFamily="18" charset="0"/>
            </a:rPr>
            <a:t>Tayyorlanish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tadqiqot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ishtirok</a:t>
          </a:r>
          <a:endParaRPr lang="en-US" sz="24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en-US" sz="28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ru-RU" sz="2800" dirty="0">
            <a:latin typeface="Times New Roman" panose="02020603050405020304" pitchFamily="18" charset="0"/>
            <a:cs typeface="Times New Roman" panose="02020603050405020304" pitchFamily="18" charset="0"/>
          </a:endParaRPr>
        </a:p>
      </dgm:t>
    </dgm:pt>
    <dgm:pt modelId="{55DC40CB-5790-4293-9C33-E5762E078941}" type="parTrans" cxnId="{D3250BBC-EBD6-48B8-9E1A-45D659ED22D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157880D8-6C23-44E6-B64E-3713EBF174A3}" type="sibTrans" cxnId="{D3250BBC-EBD6-48B8-9E1A-45D659ED22D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0BDAAA83-865C-4A33-A256-EAC1D1876B2C}">
      <dgm:prSet phldrT="[Текст]" custT="1"/>
      <dgm:spPr>
        <a:solidFill>
          <a:srgbClr val="E53935"/>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Amaliyotda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qo‘llash</a:t>
          </a:r>
          <a:endParaRPr lang="en-US" sz="2800" dirty="0">
            <a:latin typeface="Times New Roman" panose="02020603050405020304" pitchFamily="18" charset="0"/>
            <a:cs typeface="Times New Roman" panose="02020603050405020304" pitchFamily="18" charset="0"/>
          </a:endParaRPr>
        </a:p>
      </dgm:t>
    </dgm:pt>
    <dgm:pt modelId="{99CB8BA2-4AE9-493C-A7DE-D83A6C29E834}" type="parTrans" cxnId="{0D36054B-F286-43B3-A124-B1575AC29768}">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6B8D27AC-781A-41F2-8B06-4D8D1FF075B8}" type="sibTrans" cxnId="{0D36054B-F286-43B3-A124-B1575AC29768}">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957255CB-C955-40E2-A3CD-319C9E9EB1D0}">
      <dgm:prSet phldrT="[Текст]" custT="1"/>
      <dgm:spPr>
        <a:solidFill>
          <a:srgbClr val="2CC8A1"/>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Tahlil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natijalar</a:t>
          </a:r>
          <a:endParaRPr lang="en-US" sz="2800" dirty="0">
            <a:latin typeface="Times New Roman" panose="02020603050405020304" pitchFamily="18" charset="0"/>
            <a:cs typeface="Times New Roman" panose="02020603050405020304" pitchFamily="18" charset="0"/>
          </a:endParaRPr>
        </a:p>
      </dgm:t>
    </dgm:pt>
    <dgm:pt modelId="{76B59249-4D12-44DB-ACF9-E8B7327CF872}" type="parTrans" cxnId="{8996D00A-BC52-4B34-AC8D-82E4647FB21E}">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61D27BB3-E55D-486C-B79C-56145EC4B78C}" type="sibTrans" cxnId="{8996D00A-BC52-4B34-AC8D-82E4647FB21E}">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9EEFB6D3-4EA9-495F-93E5-CC21996FC4F1}">
      <dgm:prSet phldrT="[Текст]" custT="1"/>
      <dgm:spPr>
        <a:solidFill>
          <a:srgbClr val="FFC000"/>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Xulosa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tayyorlash</a:t>
          </a:r>
          <a:endParaRPr lang="en-US" sz="28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ru-RU" sz="2800" dirty="0">
            <a:latin typeface="Times New Roman" panose="02020603050405020304" pitchFamily="18" charset="0"/>
            <a:cs typeface="Times New Roman" panose="02020603050405020304" pitchFamily="18" charset="0"/>
          </a:endParaRPr>
        </a:p>
      </dgm:t>
    </dgm:pt>
    <dgm:pt modelId="{0501DC9C-B739-48EA-99F4-9076DFD37667}" type="sibTrans" cxnId="{14732454-EE5B-4BBE-BAD8-FEFF5375487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62DD2B3E-CC29-4A0E-BFF0-BD6D371A079A}" type="parTrans" cxnId="{14732454-EE5B-4BBE-BAD8-FEFF5375487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B29D27CD-1854-404F-A8C7-E428396ED45D}" type="pres">
      <dgm:prSet presAssocID="{2442AF00-9913-4A7B-894A-4384CE5510F9}" presName="compositeShape" presStyleCnt="0">
        <dgm:presLayoutVars>
          <dgm:chMax val="9"/>
          <dgm:dir/>
          <dgm:resizeHandles val="exact"/>
        </dgm:presLayoutVars>
      </dgm:prSet>
      <dgm:spPr/>
    </dgm:pt>
    <dgm:pt modelId="{76CD69D4-5BBE-47A0-9BD4-78C153867A93}" type="pres">
      <dgm:prSet presAssocID="{2442AF00-9913-4A7B-894A-4384CE5510F9}" presName="triangle1" presStyleLbl="node1" presStyleIdx="0" presStyleCnt="4" custLinFactNeighborX="-229" custLinFactNeighborY="-2062">
        <dgm:presLayoutVars>
          <dgm:bulletEnabled val="1"/>
        </dgm:presLayoutVars>
      </dgm:prSet>
      <dgm:spPr/>
    </dgm:pt>
    <dgm:pt modelId="{35C5F45D-0639-401E-94B1-DB6DC0F66188}" type="pres">
      <dgm:prSet presAssocID="{2442AF00-9913-4A7B-894A-4384CE5510F9}" presName="triangle2" presStyleLbl="node1" presStyleIdx="1" presStyleCnt="4">
        <dgm:presLayoutVars>
          <dgm:bulletEnabled val="1"/>
        </dgm:presLayoutVars>
      </dgm:prSet>
      <dgm:spPr/>
    </dgm:pt>
    <dgm:pt modelId="{00B9ECE4-B106-4116-989E-14296E760E37}" type="pres">
      <dgm:prSet presAssocID="{2442AF00-9913-4A7B-894A-4384CE5510F9}" presName="triangle3" presStyleLbl="node1" presStyleIdx="2" presStyleCnt="4">
        <dgm:presLayoutVars>
          <dgm:bulletEnabled val="1"/>
        </dgm:presLayoutVars>
      </dgm:prSet>
      <dgm:spPr/>
    </dgm:pt>
    <dgm:pt modelId="{0A513A0C-ECF1-4BC5-8DB3-4E91EC62F503}" type="pres">
      <dgm:prSet presAssocID="{2442AF00-9913-4A7B-894A-4384CE5510F9}" presName="triangle4" presStyleLbl="node1" presStyleIdx="3" presStyleCnt="4">
        <dgm:presLayoutVars>
          <dgm:bulletEnabled val="1"/>
        </dgm:presLayoutVars>
      </dgm:prSet>
      <dgm:spPr/>
    </dgm:pt>
  </dgm:ptLst>
  <dgm:cxnLst>
    <dgm:cxn modelId="{63EC5103-9B9D-481F-A792-67D94F6F9467}" type="presOf" srcId="{957255CB-C955-40E2-A3CD-319C9E9EB1D0}" destId="{00B9ECE4-B106-4116-989E-14296E760E37}" srcOrd="0" destOrd="0" presId="urn:microsoft.com/office/officeart/2005/8/layout/pyramid4"/>
    <dgm:cxn modelId="{8996D00A-BC52-4B34-AC8D-82E4647FB21E}" srcId="{2442AF00-9913-4A7B-894A-4384CE5510F9}" destId="{957255CB-C955-40E2-A3CD-319C9E9EB1D0}" srcOrd="2" destOrd="0" parTransId="{76B59249-4D12-44DB-ACF9-E8B7327CF872}" sibTransId="{61D27BB3-E55D-486C-B79C-56145EC4B78C}"/>
    <dgm:cxn modelId="{9ABC262A-C7D0-488A-8C7B-E0D46AB8E506}" type="presOf" srcId="{9EEFB6D3-4EA9-495F-93E5-CC21996FC4F1}" destId="{0A513A0C-ECF1-4BC5-8DB3-4E91EC62F503}" srcOrd="0" destOrd="0" presId="urn:microsoft.com/office/officeart/2005/8/layout/pyramid4"/>
    <dgm:cxn modelId="{0D36054B-F286-43B3-A124-B1575AC29768}" srcId="{2442AF00-9913-4A7B-894A-4384CE5510F9}" destId="{0BDAAA83-865C-4A33-A256-EAC1D1876B2C}" srcOrd="1" destOrd="0" parTransId="{99CB8BA2-4AE9-493C-A7DE-D83A6C29E834}" sibTransId="{6B8D27AC-781A-41F2-8B06-4D8D1FF075B8}"/>
    <dgm:cxn modelId="{14732454-EE5B-4BBE-BAD8-FEFF5375487A}" srcId="{2442AF00-9913-4A7B-894A-4384CE5510F9}" destId="{9EEFB6D3-4EA9-495F-93E5-CC21996FC4F1}" srcOrd="3" destOrd="0" parTransId="{62DD2B3E-CC29-4A0E-BFF0-BD6D371A079A}" sibTransId="{0501DC9C-B739-48EA-99F4-9076DFD37667}"/>
    <dgm:cxn modelId="{B10E535A-4AEC-480D-A2A4-92107B6B1280}" type="presOf" srcId="{FFC80D40-AB07-4DB2-BA23-2B6EE66E0278}" destId="{76CD69D4-5BBE-47A0-9BD4-78C153867A93}" srcOrd="0" destOrd="0" presId="urn:microsoft.com/office/officeart/2005/8/layout/pyramid4"/>
    <dgm:cxn modelId="{E632A5AB-59C1-4FFD-A360-4284F4380DE0}" type="presOf" srcId="{2442AF00-9913-4A7B-894A-4384CE5510F9}" destId="{B29D27CD-1854-404F-A8C7-E428396ED45D}" srcOrd="0" destOrd="0" presId="urn:microsoft.com/office/officeart/2005/8/layout/pyramid4"/>
    <dgm:cxn modelId="{D3250BBC-EBD6-48B8-9E1A-45D659ED22DA}" srcId="{2442AF00-9913-4A7B-894A-4384CE5510F9}" destId="{FFC80D40-AB07-4DB2-BA23-2B6EE66E0278}" srcOrd="0" destOrd="0" parTransId="{55DC40CB-5790-4293-9C33-E5762E078941}" sibTransId="{157880D8-6C23-44E6-B64E-3713EBF174A3}"/>
    <dgm:cxn modelId="{89531FCA-09B4-450C-B8AE-3A3D9905997C}" type="presOf" srcId="{0BDAAA83-865C-4A33-A256-EAC1D1876B2C}" destId="{35C5F45D-0639-401E-94B1-DB6DC0F66188}" srcOrd="0" destOrd="0" presId="urn:microsoft.com/office/officeart/2005/8/layout/pyramid4"/>
    <dgm:cxn modelId="{A7DD29A2-CB4D-40CD-962E-F407E20A4AAB}" type="presParOf" srcId="{B29D27CD-1854-404F-A8C7-E428396ED45D}" destId="{76CD69D4-5BBE-47A0-9BD4-78C153867A93}" srcOrd="0" destOrd="0" presId="urn:microsoft.com/office/officeart/2005/8/layout/pyramid4"/>
    <dgm:cxn modelId="{498115F3-FBC2-4529-9A43-961E13F64767}" type="presParOf" srcId="{B29D27CD-1854-404F-A8C7-E428396ED45D}" destId="{35C5F45D-0639-401E-94B1-DB6DC0F66188}" srcOrd="1" destOrd="0" presId="urn:microsoft.com/office/officeart/2005/8/layout/pyramid4"/>
    <dgm:cxn modelId="{1F67C103-DB20-4B1F-B11D-EF35137C3554}" type="presParOf" srcId="{B29D27CD-1854-404F-A8C7-E428396ED45D}" destId="{00B9ECE4-B106-4116-989E-14296E760E37}" srcOrd="2" destOrd="0" presId="urn:microsoft.com/office/officeart/2005/8/layout/pyramid4"/>
    <dgm:cxn modelId="{95CB7ABF-A93B-49F8-8B5B-FF703DB8E5C7}" type="presParOf" srcId="{B29D27CD-1854-404F-A8C7-E428396ED45D}" destId="{0A513A0C-ECF1-4BC5-8DB3-4E91EC62F503}" srcOrd="3" destOrd="0" presId="urn:microsoft.com/office/officeart/2005/8/layout/pyramid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31707C-B692-495C-BEE1-A72AD2BEFD9C}" type="doc">
      <dgm:prSet loTypeId="urn:microsoft.com/office/officeart/2008/layout/BendingPictureCaptionList" loCatId="picture" qsTypeId="urn:microsoft.com/office/officeart/2005/8/quickstyle/simple1" qsCatId="simple" csTypeId="urn:microsoft.com/office/officeart/2005/8/colors/accent1_2" csCatId="accent1" phldr="1"/>
      <dgm:spPr/>
      <dgm:t>
        <a:bodyPr/>
        <a:lstStyle/>
        <a:p>
          <a:endParaRPr lang="ru-RU"/>
        </a:p>
      </dgm:t>
    </dgm:pt>
    <dgm:pt modelId="{AD8E738F-8D1C-46CA-994C-EE85DD46F858}">
      <dgm:prSet phldrT="[Текст]"/>
      <dgm:spPr>
        <a:solidFill>
          <a:schemeClr val="accent6">
            <a:lumMod val="50000"/>
          </a:schemeClr>
        </a:solidFill>
      </dgm:spPr>
      <dgm:t>
        <a:bodyPr/>
        <a:lstStyle/>
        <a:p>
          <a:r>
            <a:rPr lang="en-US" dirty="0" err="1"/>
            <a:t>Bilim</a:t>
          </a:r>
          <a:r>
            <a:rPr lang="en-US" dirty="0"/>
            <a:t> </a:t>
          </a:r>
          <a:r>
            <a:rPr lang="en-US" dirty="0" err="1"/>
            <a:t>darajasi</a:t>
          </a:r>
          <a:endParaRPr lang="ru-RU" dirty="0"/>
        </a:p>
      </dgm:t>
    </dgm:pt>
    <dgm:pt modelId="{533EC61B-26AD-4E9A-B8FC-6A27511601A1}" type="parTrans" cxnId="{B66031F3-1235-45A6-B3C3-D0468EB35248}">
      <dgm:prSet/>
      <dgm:spPr/>
      <dgm:t>
        <a:bodyPr/>
        <a:lstStyle/>
        <a:p>
          <a:endParaRPr lang="ru-RU"/>
        </a:p>
      </dgm:t>
    </dgm:pt>
    <dgm:pt modelId="{D9BFDF0B-B8F7-4FFB-8D6C-241BCEF40AB2}" type="sibTrans" cxnId="{B66031F3-1235-45A6-B3C3-D0468EB35248}">
      <dgm:prSet/>
      <dgm:spPr/>
      <dgm:t>
        <a:bodyPr/>
        <a:lstStyle/>
        <a:p>
          <a:endParaRPr lang="ru-RU"/>
        </a:p>
      </dgm:t>
    </dgm:pt>
    <dgm:pt modelId="{EA1AC08B-335E-4FDD-84F0-ECA7B4CFB039}">
      <dgm:prSet phldrT="[Текст]"/>
      <dgm:spPr>
        <a:solidFill>
          <a:srgbClr val="C00000"/>
        </a:solidFill>
      </dgm:spPr>
      <dgm:t>
        <a:bodyPr/>
        <a:lstStyle/>
        <a:p>
          <a:r>
            <a:rPr lang="en-US" dirty="0" err="1"/>
            <a:t>Amaliy</a:t>
          </a:r>
          <a:r>
            <a:rPr lang="en-US" dirty="0"/>
            <a:t> </a:t>
          </a:r>
          <a:r>
            <a:rPr lang="en-US" dirty="0" err="1"/>
            <a:t>ko‘nikmalar</a:t>
          </a:r>
          <a:endParaRPr lang="ru-RU" dirty="0"/>
        </a:p>
      </dgm:t>
    </dgm:pt>
    <dgm:pt modelId="{0A2B67B9-FEB6-4B77-B5FB-16591AEE2FDC}" type="parTrans" cxnId="{1ACB9337-B0F2-4844-9281-BF321DA9D054}">
      <dgm:prSet/>
      <dgm:spPr/>
      <dgm:t>
        <a:bodyPr/>
        <a:lstStyle/>
        <a:p>
          <a:endParaRPr lang="ru-RU"/>
        </a:p>
      </dgm:t>
    </dgm:pt>
    <dgm:pt modelId="{13FB304D-6F14-4D24-88EF-806B17B521E6}" type="sibTrans" cxnId="{1ACB9337-B0F2-4844-9281-BF321DA9D054}">
      <dgm:prSet/>
      <dgm:spPr/>
      <dgm:t>
        <a:bodyPr/>
        <a:lstStyle/>
        <a:p>
          <a:endParaRPr lang="ru-RU"/>
        </a:p>
      </dgm:t>
    </dgm:pt>
    <dgm:pt modelId="{0EA4EEC5-3205-45AE-B9E5-B0C03FA8F454}">
      <dgm:prSet phldrT="[Текст]"/>
      <dgm:spPr>
        <a:solidFill>
          <a:srgbClr val="002060"/>
        </a:solidFill>
      </dgm:spPr>
      <dgm:t>
        <a:bodyPr/>
        <a:lstStyle/>
        <a:p>
          <a:r>
            <a:rPr lang="en-US" dirty="0" err="1"/>
            <a:t>Faol</a:t>
          </a:r>
          <a:r>
            <a:rPr lang="en-US" dirty="0"/>
            <a:t> </a:t>
          </a:r>
          <a:r>
            <a:rPr lang="en-US" dirty="0" err="1"/>
            <a:t>ishtirok</a:t>
          </a:r>
          <a:endParaRPr lang="ru-RU" dirty="0"/>
        </a:p>
      </dgm:t>
    </dgm:pt>
    <dgm:pt modelId="{7FECE084-96DC-4F53-8F43-0E8C46F4ED3D}" type="parTrans" cxnId="{F46E99B2-F6F3-4B90-8E8F-18D8A47AF29B}">
      <dgm:prSet/>
      <dgm:spPr/>
      <dgm:t>
        <a:bodyPr/>
        <a:lstStyle/>
        <a:p>
          <a:endParaRPr lang="ru-RU"/>
        </a:p>
      </dgm:t>
    </dgm:pt>
    <dgm:pt modelId="{8125B9E9-DEF0-4A57-B049-0AE50C1E6432}" type="sibTrans" cxnId="{F46E99B2-F6F3-4B90-8E8F-18D8A47AF29B}">
      <dgm:prSet/>
      <dgm:spPr/>
      <dgm:t>
        <a:bodyPr/>
        <a:lstStyle/>
        <a:p>
          <a:endParaRPr lang="ru-RU"/>
        </a:p>
      </dgm:t>
    </dgm:pt>
    <dgm:pt modelId="{32C6AAAD-9E62-4E92-B591-65F0FD534B98}">
      <dgm:prSet phldrT="[Текст]"/>
      <dgm:spPr>
        <a:solidFill>
          <a:schemeClr val="tx2">
            <a:lumMod val="75000"/>
          </a:schemeClr>
        </a:solidFill>
      </dgm:spPr>
      <dgm:t>
        <a:bodyPr/>
        <a:lstStyle/>
        <a:p>
          <a:r>
            <a:rPr lang="en-US" dirty="0" err="1"/>
            <a:t>Mustaqil</a:t>
          </a:r>
          <a:r>
            <a:rPr lang="en-US" dirty="0"/>
            <a:t> </a:t>
          </a:r>
          <a:r>
            <a:rPr lang="en-US" dirty="0" err="1"/>
            <a:t>fikrlash</a:t>
          </a:r>
          <a:endParaRPr lang="ru-RU" dirty="0"/>
        </a:p>
      </dgm:t>
    </dgm:pt>
    <dgm:pt modelId="{C69E4561-4304-444F-8B30-E4FF1E52DE1F}" type="parTrans" cxnId="{768EB4B7-D787-46AF-A541-C93C657AE347}">
      <dgm:prSet/>
      <dgm:spPr/>
      <dgm:t>
        <a:bodyPr/>
        <a:lstStyle/>
        <a:p>
          <a:endParaRPr lang="ru-RU"/>
        </a:p>
      </dgm:t>
    </dgm:pt>
    <dgm:pt modelId="{9ACA10A4-5496-46EB-B16B-69AECE0D51A1}" type="sibTrans" cxnId="{768EB4B7-D787-46AF-A541-C93C657AE347}">
      <dgm:prSet/>
      <dgm:spPr/>
      <dgm:t>
        <a:bodyPr/>
        <a:lstStyle/>
        <a:p>
          <a:endParaRPr lang="ru-RU"/>
        </a:p>
      </dgm:t>
    </dgm:pt>
    <dgm:pt modelId="{8F6B3DDC-7628-4A31-AACE-87B8C66A16E4}" type="pres">
      <dgm:prSet presAssocID="{C631707C-B692-495C-BEE1-A72AD2BEFD9C}" presName="Name0" presStyleCnt="0">
        <dgm:presLayoutVars>
          <dgm:dir/>
          <dgm:resizeHandles val="exact"/>
        </dgm:presLayoutVars>
      </dgm:prSet>
      <dgm:spPr/>
    </dgm:pt>
    <dgm:pt modelId="{B1942EC3-9665-45F3-B83C-E06383E5D688}" type="pres">
      <dgm:prSet presAssocID="{AD8E738F-8D1C-46CA-994C-EE85DD46F858}" presName="composite" presStyleCnt="0"/>
      <dgm:spPr/>
    </dgm:pt>
    <dgm:pt modelId="{D67A6C24-8C37-470B-8CE0-7947A82B2043}" type="pres">
      <dgm:prSet presAssocID="{AD8E738F-8D1C-46CA-994C-EE85DD46F858}" presName="rect1" presStyleLbl="b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dgm:spPr>
    </dgm:pt>
    <dgm:pt modelId="{B513C2D2-DBE9-40C1-8CB6-D5F9275FC96A}" type="pres">
      <dgm:prSet presAssocID="{AD8E738F-8D1C-46CA-994C-EE85DD46F858}" presName="wedgeRectCallout1" presStyleLbl="node1" presStyleIdx="0" presStyleCnt="4">
        <dgm:presLayoutVars>
          <dgm:bulletEnabled val="1"/>
        </dgm:presLayoutVars>
      </dgm:prSet>
      <dgm:spPr/>
    </dgm:pt>
    <dgm:pt modelId="{A37BEFA9-5A5B-43E5-BEA0-A94F0682F79C}" type="pres">
      <dgm:prSet presAssocID="{D9BFDF0B-B8F7-4FFB-8D6C-241BCEF40AB2}" presName="sibTrans" presStyleCnt="0"/>
      <dgm:spPr/>
    </dgm:pt>
    <dgm:pt modelId="{D811FD2E-A9CC-499E-A42E-D920A9956992}" type="pres">
      <dgm:prSet presAssocID="{EA1AC08B-335E-4FDD-84F0-ECA7B4CFB039}" presName="composite" presStyleCnt="0"/>
      <dgm:spPr/>
    </dgm:pt>
    <dgm:pt modelId="{063B403F-9DCF-46FE-8CF8-7A9B267B2465}" type="pres">
      <dgm:prSet presAssocID="{EA1AC08B-335E-4FDD-84F0-ECA7B4CFB039}" presName="rect1" presStyleLbl="b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dgm:spPr>
    </dgm:pt>
    <dgm:pt modelId="{3607D163-28C1-4CAB-B951-92E7525C4064}" type="pres">
      <dgm:prSet presAssocID="{EA1AC08B-335E-4FDD-84F0-ECA7B4CFB039}" presName="wedgeRectCallout1" presStyleLbl="node1" presStyleIdx="1" presStyleCnt="4">
        <dgm:presLayoutVars>
          <dgm:bulletEnabled val="1"/>
        </dgm:presLayoutVars>
      </dgm:prSet>
      <dgm:spPr/>
    </dgm:pt>
    <dgm:pt modelId="{876E1B45-FB89-4050-9629-15FF699DE308}" type="pres">
      <dgm:prSet presAssocID="{13FB304D-6F14-4D24-88EF-806B17B521E6}" presName="sibTrans" presStyleCnt="0"/>
      <dgm:spPr/>
    </dgm:pt>
    <dgm:pt modelId="{A20BEEFD-8CFB-4933-A67A-28D7B7AAD71B}" type="pres">
      <dgm:prSet presAssocID="{0EA4EEC5-3205-45AE-B9E5-B0C03FA8F454}" presName="composite" presStyleCnt="0"/>
      <dgm:spPr/>
    </dgm:pt>
    <dgm:pt modelId="{27D21A00-D8CF-43D2-A5EC-DF10059C0F19}" type="pres">
      <dgm:prSet presAssocID="{0EA4EEC5-3205-45AE-B9E5-B0C03FA8F454}" presName="rect1" presStyleLbl="b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3000" r="-13000"/>
          </a:stretch>
        </a:blipFill>
      </dgm:spPr>
    </dgm:pt>
    <dgm:pt modelId="{89BCA565-67C7-4025-A78D-30D5B49DD092}" type="pres">
      <dgm:prSet presAssocID="{0EA4EEC5-3205-45AE-B9E5-B0C03FA8F454}" presName="wedgeRectCallout1" presStyleLbl="node1" presStyleIdx="2" presStyleCnt="4" custLinFactNeighborX="-2167" custLinFactNeighborY="9346">
        <dgm:presLayoutVars>
          <dgm:bulletEnabled val="1"/>
        </dgm:presLayoutVars>
      </dgm:prSet>
      <dgm:spPr/>
    </dgm:pt>
    <dgm:pt modelId="{D4966609-7E9F-4E46-9600-7BAE86091105}" type="pres">
      <dgm:prSet presAssocID="{8125B9E9-DEF0-4A57-B049-0AE50C1E6432}" presName="sibTrans" presStyleCnt="0"/>
      <dgm:spPr/>
    </dgm:pt>
    <dgm:pt modelId="{FF962AF8-B24A-4124-B7AF-E503DE82AC9E}" type="pres">
      <dgm:prSet presAssocID="{32C6AAAD-9E62-4E92-B591-65F0FD534B98}" presName="composite" presStyleCnt="0"/>
      <dgm:spPr/>
    </dgm:pt>
    <dgm:pt modelId="{66795574-DA14-43C9-A989-9FCBFCD18F39}" type="pres">
      <dgm:prSet presAssocID="{32C6AAAD-9E62-4E92-B591-65F0FD534B98}" presName="rect1" presStyleLbl="b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dgm:spPr>
    </dgm:pt>
    <dgm:pt modelId="{9E608AAD-D8DA-4842-BC88-861C7A5A4547}" type="pres">
      <dgm:prSet presAssocID="{32C6AAAD-9E62-4E92-B591-65F0FD534B98}" presName="wedgeRectCallout1" presStyleLbl="node1" presStyleIdx="3" presStyleCnt="4" custLinFactNeighborX="-2167" custLinFactNeighborY="9346">
        <dgm:presLayoutVars>
          <dgm:bulletEnabled val="1"/>
        </dgm:presLayoutVars>
      </dgm:prSet>
      <dgm:spPr/>
    </dgm:pt>
  </dgm:ptLst>
  <dgm:cxnLst>
    <dgm:cxn modelId="{DBFFDD04-F56B-40DD-953C-42A521AC44B2}" type="presOf" srcId="{32C6AAAD-9E62-4E92-B591-65F0FD534B98}" destId="{9E608AAD-D8DA-4842-BC88-861C7A5A4547}" srcOrd="0" destOrd="0" presId="urn:microsoft.com/office/officeart/2008/layout/BendingPictureCaptionList"/>
    <dgm:cxn modelId="{1CE8512D-B5B7-4B44-BE28-BD2EF00186D4}" type="presOf" srcId="{EA1AC08B-335E-4FDD-84F0-ECA7B4CFB039}" destId="{3607D163-28C1-4CAB-B951-92E7525C4064}" srcOrd="0" destOrd="0" presId="urn:microsoft.com/office/officeart/2008/layout/BendingPictureCaptionList"/>
    <dgm:cxn modelId="{1ACB9337-B0F2-4844-9281-BF321DA9D054}" srcId="{C631707C-B692-495C-BEE1-A72AD2BEFD9C}" destId="{EA1AC08B-335E-4FDD-84F0-ECA7B4CFB039}" srcOrd="1" destOrd="0" parTransId="{0A2B67B9-FEB6-4B77-B5FB-16591AEE2FDC}" sibTransId="{13FB304D-6F14-4D24-88EF-806B17B521E6}"/>
    <dgm:cxn modelId="{13DB585B-8A6D-400A-B8B9-20C7AC7FA814}" type="presOf" srcId="{AD8E738F-8D1C-46CA-994C-EE85DD46F858}" destId="{B513C2D2-DBE9-40C1-8CB6-D5F9275FC96A}" srcOrd="0" destOrd="0" presId="urn:microsoft.com/office/officeart/2008/layout/BendingPictureCaptionList"/>
    <dgm:cxn modelId="{21ED36AD-19A9-4FE4-805B-A6B8B6170557}" type="presOf" srcId="{0EA4EEC5-3205-45AE-B9E5-B0C03FA8F454}" destId="{89BCA565-67C7-4025-A78D-30D5B49DD092}" srcOrd="0" destOrd="0" presId="urn:microsoft.com/office/officeart/2008/layout/BendingPictureCaptionList"/>
    <dgm:cxn modelId="{F46E99B2-F6F3-4B90-8E8F-18D8A47AF29B}" srcId="{C631707C-B692-495C-BEE1-A72AD2BEFD9C}" destId="{0EA4EEC5-3205-45AE-B9E5-B0C03FA8F454}" srcOrd="2" destOrd="0" parTransId="{7FECE084-96DC-4F53-8F43-0E8C46F4ED3D}" sibTransId="{8125B9E9-DEF0-4A57-B049-0AE50C1E6432}"/>
    <dgm:cxn modelId="{768EB4B7-D787-46AF-A541-C93C657AE347}" srcId="{C631707C-B692-495C-BEE1-A72AD2BEFD9C}" destId="{32C6AAAD-9E62-4E92-B591-65F0FD534B98}" srcOrd="3" destOrd="0" parTransId="{C69E4561-4304-444F-8B30-E4FF1E52DE1F}" sibTransId="{9ACA10A4-5496-46EB-B16B-69AECE0D51A1}"/>
    <dgm:cxn modelId="{B66031F3-1235-45A6-B3C3-D0468EB35248}" srcId="{C631707C-B692-495C-BEE1-A72AD2BEFD9C}" destId="{AD8E738F-8D1C-46CA-994C-EE85DD46F858}" srcOrd="0" destOrd="0" parTransId="{533EC61B-26AD-4E9A-B8FC-6A27511601A1}" sibTransId="{D9BFDF0B-B8F7-4FFB-8D6C-241BCEF40AB2}"/>
    <dgm:cxn modelId="{23B291FC-1C52-4733-A9B6-21182F48A410}" type="presOf" srcId="{C631707C-B692-495C-BEE1-A72AD2BEFD9C}" destId="{8F6B3DDC-7628-4A31-AACE-87B8C66A16E4}" srcOrd="0" destOrd="0" presId="urn:microsoft.com/office/officeart/2008/layout/BendingPictureCaptionList"/>
    <dgm:cxn modelId="{8E992974-1A3C-4535-91F1-C9CAA46F7244}" type="presParOf" srcId="{8F6B3DDC-7628-4A31-AACE-87B8C66A16E4}" destId="{B1942EC3-9665-45F3-B83C-E06383E5D688}" srcOrd="0" destOrd="0" presId="urn:microsoft.com/office/officeart/2008/layout/BendingPictureCaptionList"/>
    <dgm:cxn modelId="{4EE737AB-38B7-42DA-B895-BE30085197D7}" type="presParOf" srcId="{B1942EC3-9665-45F3-B83C-E06383E5D688}" destId="{D67A6C24-8C37-470B-8CE0-7947A82B2043}" srcOrd="0" destOrd="0" presId="urn:microsoft.com/office/officeart/2008/layout/BendingPictureCaptionList"/>
    <dgm:cxn modelId="{4159E55B-7B68-470D-AEBA-95224CEEAB52}" type="presParOf" srcId="{B1942EC3-9665-45F3-B83C-E06383E5D688}" destId="{B513C2D2-DBE9-40C1-8CB6-D5F9275FC96A}" srcOrd="1" destOrd="0" presId="urn:microsoft.com/office/officeart/2008/layout/BendingPictureCaptionList"/>
    <dgm:cxn modelId="{D9E254C7-73C6-4951-B84A-89CAE5AE68FB}" type="presParOf" srcId="{8F6B3DDC-7628-4A31-AACE-87B8C66A16E4}" destId="{A37BEFA9-5A5B-43E5-BEA0-A94F0682F79C}" srcOrd="1" destOrd="0" presId="urn:microsoft.com/office/officeart/2008/layout/BendingPictureCaptionList"/>
    <dgm:cxn modelId="{8F0EB44A-E6A8-4D19-B9A7-29153F6B01F3}" type="presParOf" srcId="{8F6B3DDC-7628-4A31-AACE-87B8C66A16E4}" destId="{D811FD2E-A9CC-499E-A42E-D920A9956992}" srcOrd="2" destOrd="0" presId="urn:microsoft.com/office/officeart/2008/layout/BendingPictureCaptionList"/>
    <dgm:cxn modelId="{7E59B9C7-9123-42F9-AC86-3808FBE7F7C1}" type="presParOf" srcId="{D811FD2E-A9CC-499E-A42E-D920A9956992}" destId="{063B403F-9DCF-46FE-8CF8-7A9B267B2465}" srcOrd="0" destOrd="0" presId="urn:microsoft.com/office/officeart/2008/layout/BendingPictureCaptionList"/>
    <dgm:cxn modelId="{753A49DE-D31C-4266-95DE-08247DA64047}" type="presParOf" srcId="{D811FD2E-A9CC-499E-A42E-D920A9956992}" destId="{3607D163-28C1-4CAB-B951-92E7525C4064}" srcOrd="1" destOrd="0" presId="urn:microsoft.com/office/officeart/2008/layout/BendingPictureCaptionList"/>
    <dgm:cxn modelId="{6F8A04AF-E104-4ED7-9C7C-3E9B7090CFCA}" type="presParOf" srcId="{8F6B3DDC-7628-4A31-AACE-87B8C66A16E4}" destId="{876E1B45-FB89-4050-9629-15FF699DE308}" srcOrd="3" destOrd="0" presId="urn:microsoft.com/office/officeart/2008/layout/BendingPictureCaptionList"/>
    <dgm:cxn modelId="{BF08B0F4-5BE2-48D4-B2FD-A95CE7A95539}" type="presParOf" srcId="{8F6B3DDC-7628-4A31-AACE-87B8C66A16E4}" destId="{A20BEEFD-8CFB-4933-A67A-28D7B7AAD71B}" srcOrd="4" destOrd="0" presId="urn:microsoft.com/office/officeart/2008/layout/BendingPictureCaptionList"/>
    <dgm:cxn modelId="{3CB53220-F7AD-4AB8-B50D-1FE9C95E6969}" type="presParOf" srcId="{A20BEEFD-8CFB-4933-A67A-28D7B7AAD71B}" destId="{27D21A00-D8CF-43D2-A5EC-DF10059C0F19}" srcOrd="0" destOrd="0" presId="urn:microsoft.com/office/officeart/2008/layout/BendingPictureCaptionList"/>
    <dgm:cxn modelId="{9695B4AF-8C58-4822-8478-67365864B806}" type="presParOf" srcId="{A20BEEFD-8CFB-4933-A67A-28D7B7AAD71B}" destId="{89BCA565-67C7-4025-A78D-30D5B49DD092}" srcOrd="1" destOrd="0" presId="urn:microsoft.com/office/officeart/2008/layout/BendingPictureCaptionList"/>
    <dgm:cxn modelId="{A12029F2-DF24-4673-A3F7-CB9C8F6E583F}" type="presParOf" srcId="{8F6B3DDC-7628-4A31-AACE-87B8C66A16E4}" destId="{D4966609-7E9F-4E46-9600-7BAE86091105}" srcOrd="5" destOrd="0" presId="urn:microsoft.com/office/officeart/2008/layout/BendingPictureCaptionList"/>
    <dgm:cxn modelId="{92BDCC8A-A864-485D-BECD-34CFAA61A40E}" type="presParOf" srcId="{8F6B3DDC-7628-4A31-AACE-87B8C66A16E4}" destId="{FF962AF8-B24A-4124-B7AF-E503DE82AC9E}" srcOrd="6" destOrd="0" presId="urn:microsoft.com/office/officeart/2008/layout/BendingPictureCaptionList"/>
    <dgm:cxn modelId="{DA758544-ECA7-4203-9FB5-1DC3FD40F407}" type="presParOf" srcId="{FF962AF8-B24A-4124-B7AF-E503DE82AC9E}" destId="{66795574-DA14-43C9-A989-9FCBFCD18F39}" srcOrd="0" destOrd="0" presId="urn:microsoft.com/office/officeart/2008/layout/BendingPictureCaptionList"/>
    <dgm:cxn modelId="{D820F101-E496-44DD-BA10-54C8870BEA58}" type="presParOf" srcId="{FF962AF8-B24A-4124-B7AF-E503DE82AC9E}" destId="{9E608AAD-D8DA-4842-BC88-861C7A5A4547}" srcOrd="1" destOrd="0" presId="urn:microsoft.com/office/officeart/2008/layout/BendingPictureCaptionList"/>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0A11B2-8DCE-4FE3-9645-A0C8168263E6}"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19688CAC-6809-4701-98E6-6C9F9FD2EC1C}">
      <dgm:prSet phldrT="[Текст]"/>
      <dgm:spPr/>
      <dgm:t>
        <a:bodyPr/>
        <a:lstStyle/>
        <a:p>
          <a:r>
            <a:rPr lang="en-US" dirty="0" err="1"/>
            <a:t>Qiyinchiliklari</a:t>
          </a:r>
          <a:endParaRPr lang="ru-RU" dirty="0"/>
        </a:p>
      </dgm:t>
    </dgm:pt>
    <dgm:pt modelId="{689EB651-2318-436B-844F-9A066924B4BE}" type="parTrans" cxnId="{C48B3ADB-D630-413E-B6A5-452B7FC518C5}">
      <dgm:prSet/>
      <dgm:spPr/>
      <dgm:t>
        <a:bodyPr/>
        <a:lstStyle/>
        <a:p>
          <a:endParaRPr lang="ru-RU"/>
        </a:p>
      </dgm:t>
    </dgm:pt>
    <dgm:pt modelId="{F3803733-8B34-4973-AB1E-CA13D9028A8E}" type="sibTrans" cxnId="{C48B3ADB-D630-413E-B6A5-452B7FC518C5}">
      <dgm:prSet/>
      <dgm:spPr/>
      <dgm:t>
        <a:bodyPr/>
        <a:lstStyle/>
        <a:p>
          <a:endParaRPr lang="ru-RU"/>
        </a:p>
      </dgm:t>
    </dgm:pt>
    <dgm:pt modelId="{E78CA349-2E87-4779-B729-E4288BA10741}">
      <dgm:prSet phldrT="[Текст]" phldr="1"/>
      <dgm:spPr>
        <a:solidFill>
          <a:srgbClr val="C00000">
            <a:alpha val="90000"/>
          </a:srgbClr>
        </a:solidFill>
      </dgm:spPr>
      <dgm:t>
        <a:bodyPr/>
        <a:lstStyle/>
        <a:p>
          <a:endParaRPr lang="ru-RU"/>
        </a:p>
      </dgm:t>
    </dgm:pt>
    <dgm:pt modelId="{04A597DE-E469-4A52-8452-39364AE0704A}" type="parTrans" cxnId="{B85ABF7E-659D-4EF0-90A0-A9CC58AED776}">
      <dgm:prSet/>
      <dgm:spPr/>
      <dgm:t>
        <a:bodyPr/>
        <a:lstStyle/>
        <a:p>
          <a:endParaRPr lang="ru-RU"/>
        </a:p>
      </dgm:t>
    </dgm:pt>
    <dgm:pt modelId="{1A791594-D960-4024-87D6-31E7297AD3E9}" type="sibTrans" cxnId="{B85ABF7E-659D-4EF0-90A0-A9CC58AED776}">
      <dgm:prSet/>
      <dgm:spPr/>
      <dgm:t>
        <a:bodyPr/>
        <a:lstStyle/>
        <a:p>
          <a:endParaRPr lang="ru-RU"/>
        </a:p>
      </dgm:t>
    </dgm:pt>
    <dgm:pt modelId="{B4A59C0B-D4C7-40F1-B015-83EFE9E38557}">
      <dgm:prSet phldrT="[Текст]" phldr="1"/>
      <dgm:spPr>
        <a:solidFill>
          <a:srgbClr val="81FF8D">
            <a:alpha val="90000"/>
          </a:srgbClr>
        </a:solidFill>
      </dgm:spPr>
      <dgm:t>
        <a:bodyPr/>
        <a:lstStyle/>
        <a:p>
          <a:endParaRPr lang="ru-RU"/>
        </a:p>
      </dgm:t>
    </dgm:pt>
    <dgm:pt modelId="{D49961F6-8FF5-49FF-B4EB-965C229C7D27}" type="parTrans" cxnId="{CFDE3327-4A4E-4308-8A70-040141AA680E}">
      <dgm:prSet/>
      <dgm:spPr/>
      <dgm:t>
        <a:bodyPr/>
        <a:lstStyle/>
        <a:p>
          <a:endParaRPr lang="ru-RU"/>
        </a:p>
      </dgm:t>
    </dgm:pt>
    <dgm:pt modelId="{C967CD87-EBF0-4F4E-80D4-E7B836969FDC}" type="sibTrans" cxnId="{CFDE3327-4A4E-4308-8A70-040141AA680E}">
      <dgm:prSet/>
      <dgm:spPr/>
      <dgm:t>
        <a:bodyPr/>
        <a:lstStyle/>
        <a:p>
          <a:endParaRPr lang="ru-RU"/>
        </a:p>
      </dgm:t>
    </dgm:pt>
    <dgm:pt modelId="{9C1A1342-4947-46E6-B24D-AF41A510947B}">
      <dgm:prSet phldrT="[Текст]"/>
      <dgm:spPr/>
      <dgm:t>
        <a:bodyPr/>
        <a:lstStyle/>
        <a:p>
          <a:r>
            <a:rPr lang="en-US" dirty="0" err="1"/>
            <a:t>Afzalliklari</a:t>
          </a:r>
          <a:endParaRPr lang="ru-RU" dirty="0"/>
        </a:p>
      </dgm:t>
    </dgm:pt>
    <dgm:pt modelId="{956C8822-CF9F-4825-AFF2-7588BE64EC17}" type="parTrans" cxnId="{622F2E6D-8476-4DE4-A0B5-630FA8A64059}">
      <dgm:prSet/>
      <dgm:spPr/>
      <dgm:t>
        <a:bodyPr/>
        <a:lstStyle/>
        <a:p>
          <a:endParaRPr lang="ru-RU"/>
        </a:p>
      </dgm:t>
    </dgm:pt>
    <dgm:pt modelId="{83D7A277-ADE3-4F29-A8ED-E2420EEA9D33}" type="sibTrans" cxnId="{622F2E6D-8476-4DE4-A0B5-630FA8A64059}">
      <dgm:prSet/>
      <dgm:spPr/>
      <dgm:t>
        <a:bodyPr/>
        <a:lstStyle/>
        <a:p>
          <a:endParaRPr lang="ru-RU"/>
        </a:p>
      </dgm:t>
    </dgm:pt>
    <dgm:pt modelId="{26D589D1-62E5-405B-9673-A9FD10418DC6}">
      <dgm:prSet phldrT="[Текст]" phldr="1"/>
      <dgm:spPr>
        <a:solidFill>
          <a:srgbClr val="7030A0">
            <a:alpha val="90000"/>
          </a:srgbClr>
        </a:solidFill>
      </dgm:spPr>
      <dgm:t>
        <a:bodyPr/>
        <a:lstStyle/>
        <a:p>
          <a:endParaRPr lang="ru-RU" dirty="0"/>
        </a:p>
      </dgm:t>
    </dgm:pt>
    <dgm:pt modelId="{EB806A6A-4E1A-4399-BC4A-4DCD1E18896E}" type="parTrans" cxnId="{FED42B19-A579-48A5-BADF-E97A3F8FBD82}">
      <dgm:prSet/>
      <dgm:spPr/>
      <dgm:t>
        <a:bodyPr/>
        <a:lstStyle/>
        <a:p>
          <a:endParaRPr lang="ru-RU"/>
        </a:p>
      </dgm:t>
    </dgm:pt>
    <dgm:pt modelId="{416E97F3-F941-4B0B-9C01-DB6F02CD8828}" type="sibTrans" cxnId="{FED42B19-A579-48A5-BADF-E97A3F8FBD82}">
      <dgm:prSet/>
      <dgm:spPr/>
      <dgm:t>
        <a:bodyPr/>
        <a:lstStyle/>
        <a:p>
          <a:endParaRPr lang="ru-RU"/>
        </a:p>
      </dgm:t>
    </dgm:pt>
    <dgm:pt modelId="{94D927F9-2875-4E82-AE07-40CCA926E4B1}">
      <dgm:prSet phldrT="[Текст]" phldr="1"/>
      <dgm:spPr>
        <a:solidFill>
          <a:schemeClr val="accent5">
            <a:lumMod val="60000"/>
            <a:lumOff val="40000"/>
            <a:alpha val="90000"/>
          </a:schemeClr>
        </a:solidFill>
      </dgm:spPr>
      <dgm:t>
        <a:bodyPr/>
        <a:lstStyle/>
        <a:p>
          <a:endParaRPr lang="ru-RU" dirty="0"/>
        </a:p>
      </dgm:t>
    </dgm:pt>
    <dgm:pt modelId="{C3CE7E9F-3555-487D-B7BA-1FE63DF5D1B2}" type="parTrans" cxnId="{32DF397B-2639-4130-AD89-48EB39E1FECE}">
      <dgm:prSet/>
      <dgm:spPr/>
      <dgm:t>
        <a:bodyPr/>
        <a:lstStyle/>
        <a:p>
          <a:endParaRPr lang="ru-RU"/>
        </a:p>
      </dgm:t>
    </dgm:pt>
    <dgm:pt modelId="{861890FE-B630-4863-8D66-868443DAB7CF}" type="sibTrans" cxnId="{32DF397B-2639-4130-AD89-48EB39E1FECE}">
      <dgm:prSet/>
      <dgm:spPr/>
      <dgm:t>
        <a:bodyPr/>
        <a:lstStyle/>
        <a:p>
          <a:endParaRPr lang="ru-RU"/>
        </a:p>
      </dgm:t>
    </dgm:pt>
    <dgm:pt modelId="{1003BFE3-2BDC-47DB-B317-5F710C897D5B}">
      <dgm:prSet phldrT="[Текст]" phldr="1"/>
      <dgm:spPr>
        <a:solidFill>
          <a:srgbClr val="0070C0">
            <a:alpha val="90000"/>
          </a:srgbClr>
        </a:solidFill>
      </dgm:spPr>
      <dgm:t>
        <a:bodyPr/>
        <a:lstStyle/>
        <a:p>
          <a:endParaRPr lang="ru-RU" dirty="0"/>
        </a:p>
      </dgm:t>
    </dgm:pt>
    <dgm:pt modelId="{29829885-164A-4F3C-9C1C-BC481F09D634}" type="parTrans" cxnId="{9543E965-3258-48A0-A531-E652F25FFB87}">
      <dgm:prSet/>
      <dgm:spPr/>
      <dgm:t>
        <a:bodyPr/>
        <a:lstStyle/>
        <a:p>
          <a:endParaRPr lang="ru-RU"/>
        </a:p>
      </dgm:t>
    </dgm:pt>
    <dgm:pt modelId="{E0C4F813-D2FF-4881-B850-57CDB1D15D66}" type="sibTrans" cxnId="{9543E965-3258-48A0-A531-E652F25FFB87}">
      <dgm:prSet/>
      <dgm:spPr/>
      <dgm:t>
        <a:bodyPr/>
        <a:lstStyle/>
        <a:p>
          <a:endParaRPr lang="ru-RU"/>
        </a:p>
      </dgm:t>
    </dgm:pt>
    <dgm:pt modelId="{ABA1DA9A-33DB-4461-A5DF-FB82DEFF148A}">
      <dgm:prSet phldrT="[Текст]" phldr="1"/>
      <dgm:spPr>
        <a:solidFill>
          <a:schemeClr val="accent3">
            <a:alpha val="90000"/>
          </a:schemeClr>
        </a:solidFill>
      </dgm:spPr>
      <dgm:t>
        <a:bodyPr/>
        <a:lstStyle/>
        <a:p>
          <a:endParaRPr lang="ru-RU"/>
        </a:p>
      </dgm:t>
    </dgm:pt>
    <dgm:pt modelId="{27E4BAE6-B6C1-482B-A375-022486C58817}" type="parTrans" cxnId="{0E9EA120-BBCA-49A7-8CEF-73C7D78D883D}">
      <dgm:prSet/>
      <dgm:spPr/>
      <dgm:t>
        <a:bodyPr/>
        <a:lstStyle/>
        <a:p>
          <a:endParaRPr lang="ru-RU"/>
        </a:p>
      </dgm:t>
    </dgm:pt>
    <dgm:pt modelId="{368F675B-23BD-4E98-A2D8-A4C16E869AA8}" type="sibTrans" cxnId="{0E9EA120-BBCA-49A7-8CEF-73C7D78D883D}">
      <dgm:prSet/>
      <dgm:spPr/>
      <dgm:t>
        <a:bodyPr/>
        <a:lstStyle/>
        <a:p>
          <a:endParaRPr lang="ru-RU"/>
        </a:p>
      </dgm:t>
    </dgm:pt>
    <dgm:pt modelId="{64DBD75D-6425-47EB-84F6-69FE671508C0}" type="pres">
      <dgm:prSet presAssocID="{4D0A11B2-8DCE-4FE3-9645-A0C8168263E6}" presName="diagram" presStyleCnt="0">
        <dgm:presLayoutVars>
          <dgm:chPref val="1"/>
          <dgm:dir/>
          <dgm:animOne val="branch"/>
          <dgm:animLvl val="lvl"/>
          <dgm:resizeHandles/>
        </dgm:presLayoutVars>
      </dgm:prSet>
      <dgm:spPr/>
    </dgm:pt>
    <dgm:pt modelId="{64A792E4-4A2E-4F0C-80FF-DC054B87534B}" type="pres">
      <dgm:prSet presAssocID="{19688CAC-6809-4701-98E6-6C9F9FD2EC1C}" presName="root" presStyleCnt="0"/>
      <dgm:spPr/>
    </dgm:pt>
    <dgm:pt modelId="{44200CC3-B51B-40FC-A142-5FA176B97A79}" type="pres">
      <dgm:prSet presAssocID="{19688CAC-6809-4701-98E6-6C9F9FD2EC1C}" presName="rootComposite" presStyleCnt="0"/>
      <dgm:spPr/>
    </dgm:pt>
    <dgm:pt modelId="{F55ADE11-B38B-4707-A79D-DA18509B9926}" type="pres">
      <dgm:prSet presAssocID="{19688CAC-6809-4701-98E6-6C9F9FD2EC1C}" presName="rootText" presStyleLbl="node1" presStyleIdx="0" presStyleCnt="2"/>
      <dgm:spPr/>
    </dgm:pt>
    <dgm:pt modelId="{988DA39E-60D0-409D-8327-76BCA3576BE4}" type="pres">
      <dgm:prSet presAssocID="{19688CAC-6809-4701-98E6-6C9F9FD2EC1C}" presName="rootConnector" presStyleLbl="node1" presStyleIdx="0" presStyleCnt="2"/>
      <dgm:spPr/>
    </dgm:pt>
    <dgm:pt modelId="{2A81413F-5C48-406F-BC40-B489C2A06029}" type="pres">
      <dgm:prSet presAssocID="{19688CAC-6809-4701-98E6-6C9F9FD2EC1C}" presName="childShape" presStyleCnt="0"/>
      <dgm:spPr/>
    </dgm:pt>
    <dgm:pt modelId="{36C765C0-4120-4183-8523-4650DDD2497E}" type="pres">
      <dgm:prSet presAssocID="{04A597DE-E469-4A52-8452-39364AE0704A}" presName="Name13" presStyleLbl="parChTrans1D2" presStyleIdx="0" presStyleCnt="6"/>
      <dgm:spPr/>
    </dgm:pt>
    <dgm:pt modelId="{1CEE02C6-34A7-432B-BA93-9729AA366A8F}" type="pres">
      <dgm:prSet presAssocID="{E78CA349-2E87-4779-B729-E4288BA10741}" presName="childText" presStyleLbl="bgAcc1" presStyleIdx="0" presStyleCnt="6">
        <dgm:presLayoutVars>
          <dgm:bulletEnabled val="1"/>
        </dgm:presLayoutVars>
      </dgm:prSet>
      <dgm:spPr/>
    </dgm:pt>
    <dgm:pt modelId="{1E0D607C-8F2D-45AF-B311-51260AF2B40C}" type="pres">
      <dgm:prSet presAssocID="{D49961F6-8FF5-49FF-B4EB-965C229C7D27}" presName="Name13" presStyleLbl="parChTrans1D2" presStyleIdx="1" presStyleCnt="6"/>
      <dgm:spPr/>
    </dgm:pt>
    <dgm:pt modelId="{8446F2A4-ED31-4913-94B4-29E2C1D2008D}" type="pres">
      <dgm:prSet presAssocID="{B4A59C0B-D4C7-40F1-B015-83EFE9E38557}" presName="childText" presStyleLbl="bgAcc1" presStyleIdx="1" presStyleCnt="6">
        <dgm:presLayoutVars>
          <dgm:bulletEnabled val="1"/>
        </dgm:presLayoutVars>
      </dgm:prSet>
      <dgm:spPr/>
    </dgm:pt>
    <dgm:pt modelId="{8DB01283-3F2A-411C-8E2B-97F94BC27024}" type="pres">
      <dgm:prSet presAssocID="{29829885-164A-4F3C-9C1C-BC481F09D634}" presName="Name13" presStyleLbl="parChTrans1D2" presStyleIdx="2" presStyleCnt="6"/>
      <dgm:spPr/>
    </dgm:pt>
    <dgm:pt modelId="{52A9457B-BFC8-4DC1-9EB2-067A91396DD6}" type="pres">
      <dgm:prSet presAssocID="{1003BFE3-2BDC-47DB-B317-5F710C897D5B}" presName="childText" presStyleLbl="bgAcc1" presStyleIdx="2" presStyleCnt="6">
        <dgm:presLayoutVars>
          <dgm:bulletEnabled val="1"/>
        </dgm:presLayoutVars>
      </dgm:prSet>
      <dgm:spPr/>
    </dgm:pt>
    <dgm:pt modelId="{6ACB7996-A622-459A-932F-B5C34F79EFBD}" type="pres">
      <dgm:prSet presAssocID="{9C1A1342-4947-46E6-B24D-AF41A510947B}" presName="root" presStyleCnt="0"/>
      <dgm:spPr/>
    </dgm:pt>
    <dgm:pt modelId="{790D29F2-6DD6-4224-BF80-A811B0BCA4E9}" type="pres">
      <dgm:prSet presAssocID="{9C1A1342-4947-46E6-B24D-AF41A510947B}" presName="rootComposite" presStyleCnt="0"/>
      <dgm:spPr/>
    </dgm:pt>
    <dgm:pt modelId="{1C40C2CD-883F-49E3-92AE-126DE91F1273}" type="pres">
      <dgm:prSet presAssocID="{9C1A1342-4947-46E6-B24D-AF41A510947B}" presName="rootText" presStyleLbl="node1" presStyleIdx="1" presStyleCnt="2"/>
      <dgm:spPr/>
    </dgm:pt>
    <dgm:pt modelId="{149B068F-4109-4648-A8C6-B4A3340F9C3E}" type="pres">
      <dgm:prSet presAssocID="{9C1A1342-4947-46E6-B24D-AF41A510947B}" presName="rootConnector" presStyleLbl="node1" presStyleIdx="1" presStyleCnt="2"/>
      <dgm:spPr/>
    </dgm:pt>
    <dgm:pt modelId="{C21D9B3E-0FC8-4B3B-BE80-3B15E35FA29C}" type="pres">
      <dgm:prSet presAssocID="{9C1A1342-4947-46E6-B24D-AF41A510947B}" presName="childShape" presStyleCnt="0"/>
      <dgm:spPr/>
    </dgm:pt>
    <dgm:pt modelId="{D35A466C-1213-403E-A175-99195D86C172}" type="pres">
      <dgm:prSet presAssocID="{EB806A6A-4E1A-4399-BC4A-4DCD1E18896E}" presName="Name13" presStyleLbl="parChTrans1D2" presStyleIdx="3" presStyleCnt="6"/>
      <dgm:spPr/>
    </dgm:pt>
    <dgm:pt modelId="{43868E23-8F10-428E-B9D8-F851716F9190}" type="pres">
      <dgm:prSet presAssocID="{26D589D1-62E5-405B-9673-A9FD10418DC6}" presName="childText" presStyleLbl="bgAcc1" presStyleIdx="3" presStyleCnt="6">
        <dgm:presLayoutVars>
          <dgm:bulletEnabled val="1"/>
        </dgm:presLayoutVars>
      </dgm:prSet>
      <dgm:spPr/>
    </dgm:pt>
    <dgm:pt modelId="{AA1C8E87-5BFD-4CA0-9855-5977EECBA9A8}" type="pres">
      <dgm:prSet presAssocID="{C3CE7E9F-3555-487D-B7BA-1FE63DF5D1B2}" presName="Name13" presStyleLbl="parChTrans1D2" presStyleIdx="4" presStyleCnt="6"/>
      <dgm:spPr/>
    </dgm:pt>
    <dgm:pt modelId="{2BADD6E8-750B-484C-B900-5502838E59AE}" type="pres">
      <dgm:prSet presAssocID="{94D927F9-2875-4E82-AE07-40CCA926E4B1}" presName="childText" presStyleLbl="bgAcc1" presStyleIdx="4" presStyleCnt="6">
        <dgm:presLayoutVars>
          <dgm:bulletEnabled val="1"/>
        </dgm:presLayoutVars>
      </dgm:prSet>
      <dgm:spPr/>
    </dgm:pt>
    <dgm:pt modelId="{9C31BFA1-2F91-4F46-9037-494E4E7581BE}" type="pres">
      <dgm:prSet presAssocID="{27E4BAE6-B6C1-482B-A375-022486C58817}" presName="Name13" presStyleLbl="parChTrans1D2" presStyleIdx="5" presStyleCnt="6"/>
      <dgm:spPr/>
    </dgm:pt>
    <dgm:pt modelId="{B16F3340-9ACF-478B-8368-F578F02FF4E5}" type="pres">
      <dgm:prSet presAssocID="{ABA1DA9A-33DB-4461-A5DF-FB82DEFF148A}" presName="childText" presStyleLbl="bgAcc1" presStyleIdx="5" presStyleCnt="6">
        <dgm:presLayoutVars>
          <dgm:bulletEnabled val="1"/>
        </dgm:presLayoutVars>
      </dgm:prSet>
      <dgm:spPr/>
    </dgm:pt>
  </dgm:ptLst>
  <dgm:cxnLst>
    <dgm:cxn modelId="{FED42B19-A579-48A5-BADF-E97A3F8FBD82}" srcId="{9C1A1342-4947-46E6-B24D-AF41A510947B}" destId="{26D589D1-62E5-405B-9673-A9FD10418DC6}" srcOrd="0" destOrd="0" parTransId="{EB806A6A-4E1A-4399-BC4A-4DCD1E18896E}" sibTransId="{416E97F3-F941-4B0B-9C01-DB6F02CD8828}"/>
    <dgm:cxn modelId="{0E9EA120-BBCA-49A7-8CEF-73C7D78D883D}" srcId="{9C1A1342-4947-46E6-B24D-AF41A510947B}" destId="{ABA1DA9A-33DB-4461-A5DF-FB82DEFF148A}" srcOrd="2" destOrd="0" parTransId="{27E4BAE6-B6C1-482B-A375-022486C58817}" sibTransId="{368F675B-23BD-4E98-A2D8-A4C16E869AA8}"/>
    <dgm:cxn modelId="{155D3725-4958-416B-A6E0-E4824BBF2859}" type="presOf" srcId="{ABA1DA9A-33DB-4461-A5DF-FB82DEFF148A}" destId="{B16F3340-9ACF-478B-8368-F578F02FF4E5}" srcOrd="0" destOrd="0" presId="urn:microsoft.com/office/officeart/2005/8/layout/hierarchy3"/>
    <dgm:cxn modelId="{CFDE3327-4A4E-4308-8A70-040141AA680E}" srcId="{19688CAC-6809-4701-98E6-6C9F9FD2EC1C}" destId="{B4A59C0B-D4C7-40F1-B015-83EFE9E38557}" srcOrd="1" destOrd="0" parTransId="{D49961F6-8FF5-49FF-B4EB-965C229C7D27}" sibTransId="{C967CD87-EBF0-4F4E-80D4-E7B836969FDC}"/>
    <dgm:cxn modelId="{3CC96328-6F06-4D0A-BD55-686B0F1503D8}" type="presOf" srcId="{C3CE7E9F-3555-487D-B7BA-1FE63DF5D1B2}" destId="{AA1C8E87-5BFD-4CA0-9855-5977EECBA9A8}" srcOrd="0" destOrd="0" presId="urn:microsoft.com/office/officeart/2005/8/layout/hierarchy3"/>
    <dgm:cxn modelId="{D2D58B40-DF75-4372-A5E8-03F4665991B2}" type="presOf" srcId="{B4A59C0B-D4C7-40F1-B015-83EFE9E38557}" destId="{8446F2A4-ED31-4913-94B4-29E2C1D2008D}" srcOrd="0" destOrd="0" presId="urn:microsoft.com/office/officeart/2005/8/layout/hierarchy3"/>
    <dgm:cxn modelId="{9543E965-3258-48A0-A531-E652F25FFB87}" srcId="{19688CAC-6809-4701-98E6-6C9F9FD2EC1C}" destId="{1003BFE3-2BDC-47DB-B317-5F710C897D5B}" srcOrd="2" destOrd="0" parTransId="{29829885-164A-4F3C-9C1C-BC481F09D634}" sibTransId="{E0C4F813-D2FF-4881-B850-57CDB1D15D66}"/>
    <dgm:cxn modelId="{622F2E6D-8476-4DE4-A0B5-630FA8A64059}" srcId="{4D0A11B2-8DCE-4FE3-9645-A0C8168263E6}" destId="{9C1A1342-4947-46E6-B24D-AF41A510947B}" srcOrd="1" destOrd="0" parTransId="{956C8822-CF9F-4825-AFF2-7588BE64EC17}" sibTransId="{83D7A277-ADE3-4F29-A8ED-E2420EEA9D33}"/>
    <dgm:cxn modelId="{0BE95C54-1D26-4E31-A7FC-E6F828358666}" type="presOf" srcId="{27E4BAE6-B6C1-482B-A375-022486C58817}" destId="{9C31BFA1-2F91-4F46-9037-494E4E7581BE}" srcOrd="0" destOrd="0" presId="urn:microsoft.com/office/officeart/2005/8/layout/hierarchy3"/>
    <dgm:cxn modelId="{32DF397B-2639-4130-AD89-48EB39E1FECE}" srcId="{9C1A1342-4947-46E6-B24D-AF41A510947B}" destId="{94D927F9-2875-4E82-AE07-40CCA926E4B1}" srcOrd="1" destOrd="0" parTransId="{C3CE7E9F-3555-487D-B7BA-1FE63DF5D1B2}" sibTransId="{861890FE-B630-4863-8D66-868443DAB7CF}"/>
    <dgm:cxn modelId="{B85ABF7E-659D-4EF0-90A0-A9CC58AED776}" srcId="{19688CAC-6809-4701-98E6-6C9F9FD2EC1C}" destId="{E78CA349-2E87-4779-B729-E4288BA10741}" srcOrd="0" destOrd="0" parTransId="{04A597DE-E469-4A52-8452-39364AE0704A}" sibTransId="{1A791594-D960-4024-87D6-31E7297AD3E9}"/>
    <dgm:cxn modelId="{F2DD0A85-B1D2-4060-B231-12AF9006C837}" type="presOf" srcId="{EB806A6A-4E1A-4399-BC4A-4DCD1E18896E}" destId="{D35A466C-1213-403E-A175-99195D86C172}" srcOrd="0" destOrd="0" presId="urn:microsoft.com/office/officeart/2005/8/layout/hierarchy3"/>
    <dgm:cxn modelId="{49A8AE85-E5C9-442D-85F5-CB4D24144027}" type="presOf" srcId="{94D927F9-2875-4E82-AE07-40CCA926E4B1}" destId="{2BADD6E8-750B-484C-B900-5502838E59AE}" srcOrd="0" destOrd="0" presId="urn:microsoft.com/office/officeart/2005/8/layout/hierarchy3"/>
    <dgm:cxn modelId="{F0311F87-3357-4274-A77B-A7918E0F19C4}" type="presOf" srcId="{19688CAC-6809-4701-98E6-6C9F9FD2EC1C}" destId="{F55ADE11-B38B-4707-A79D-DA18509B9926}" srcOrd="0" destOrd="0" presId="urn:microsoft.com/office/officeart/2005/8/layout/hierarchy3"/>
    <dgm:cxn modelId="{A555FB94-D2CE-4E03-99E1-A06A786FF761}" type="presOf" srcId="{4D0A11B2-8DCE-4FE3-9645-A0C8168263E6}" destId="{64DBD75D-6425-47EB-84F6-69FE671508C0}" srcOrd="0" destOrd="0" presId="urn:microsoft.com/office/officeart/2005/8/layout/hierarchy3"/>
    <dgm:cxn modelId="{E819BEA0-AA3C-4AF9-9150-50A5E8C8ACF5}" type="presOf" srcId="{9C1A1342-4947-46E6-B24D-AF41A510947B}" destId="{1C40C2CD-883F-49E3-92AE-126DE91F1273}" srcOrd="0" destOrd="0" presId="urn:microsoft.com/office/officeart/2005/8/layout/hierarchy3"/>
    <dgm:cxn modelId="{2DC321A4-9C1B-4DD5-8B84-18898F6AAC34}" type="presOf" srcId="{1003BFE3-2BDC-47DB-B317-5F710C897D5B}" destId="{52A9457B-BFC8-4DC1-9EB2-067A91396DD6}" srcOrd="0" destOrd="0" presId="urn:microsoft.com/office/officeart/2005/8/layout/hierarchy3"/>
    <dgm:cxn modelId="{03525CBA-6FA7-4FAF-B562-75B24B07B3A2}" type="presOf" srcId="{D49961F6-8FF5-49FF-B4EB-965C229C7D27}" destId="{1E0D607C-8F2D-45AF-B311-51260AF2B40C}" srcOrd="0" destOrd="0" presId="urn:microsoft.com/office/officeart/2005/8/layout/hierarchy3"/>
    <dgm:cxn modelId="{D4F1CDC3-4323-4C91-8C1B-791FE5FCE362}" type="presOf" srcId="{26D589D1-62E5-405B-9673-A9FD10418DC6}" destId="{43868E23-8F10-428E-B9D8-F851716F9190}" srcOrd="0" destOrd="0" presId="urn:microsoft.com/office/officeart/2005/8/layout/hierarchy3"/>
    <dgm:cxn modelId="{8C8A72C6-1976-4178-8871-B388DAF93F2C}" type="presOf" srcId="{04A597DE-E469-4A52-8452-39364AE0704A}" destId="{36C765C0-4120-4183-8523-4650DDD2497E}" srcOrd="0" destOrd="0" presId="urn:microsoft.com/office/officeart/2005/8/layout/hierarchy3"/>
    <dgm:cxn modelId="{57F826C8-56A1-4C72-B606-DFC5A5A2342E}" type="presOf" srcId="{19688CAC-6809-4701-98E6-6C9F9FD2EC1C}" destId="{988DA39E-60D0-409D-8327-76BCA3576BE4}" srcOrd="1" destOrd="0" presId="urn:microsoft.com/office/officeart/2005/8/layout/hierarchy3"/>
    <dgm:cxn modelId="{6BE7FBD0-01C0-4B4B-9EB5-F8329F41385F}" type="presOf" srcId="{E78CA349-2E87-4779-B729-E4288BA10741}" destId="{1CEE02C6-34A7-432B-BA93-9729AA366A8F}" srcOrd="0" destOrd="0" presId="urn:microsoft.com/office/officeart/2005/8/layout/hierarchy3"/>
    <dgm:cxn modelId="{A38147D1-0FCA-4250-97F2-43DB361533EF}" type="presOf" srcId="{29829885-164A-4F3C-9C1C-BC481F09D634}" destId="{8DB01283-3F2A-411C-8E2B-97F94BC27024}" srcOrd="0" destOrd="0" presId="urn:microsoft.com/office/officeart/2005/8/layout/hierarchy3"/>
    <dgm:cxn modelId="{DB3943D5-CE0B-4390-9097-AF7DDAAD9040}" type="presOf" srcId="{9C1A1342-4947-46E6-B24D-AF41A510947B}" destId="{149B068F-4109-4648-A8C6-B4A3340F9C3E}" srcOrd="1" destOrd="0" presId="urn:microsoft.com/office/officeart/2005/8/layout/hierarchy3"/>
    <dgm:cxn modelId="{C48B3ADB-D630-413E-B6A5-452B7FC518C5}" srcId="{4D0A11B2-8DCE-4FE3-9645-A0C8168263E6}" destId="{19688CAC-6809-4701-98E6-6C9F9FD2EC1C}" srcOrd="0" destOrd="0" parTransId="{689EB651-2318-436B-844F-9A066924B4BE}" sibTransId="{F3803733-8B34-4973-AB1E-CA13D9028A8E}"/>
    <dgm:cxn modelId="{D49D26B5-03FA-498F-9E5A-43F7707D67E6}" type="presParOf" srcId="{64DBD75D-6425-47EB-84F6-69FE671508C0}" destId="{64A792E4-4A2E-4F0C-80FF-DC054B87534B}" srcOrd="0" destOrd="0" presId="urn:microsoft.com/office/officeart/2005/8/layout/hierarchy3"/>
    <dgm:cxn modelId="{A0E1A9A9-18B4-4C87-BD8C-286A90189131}" type="presParOf" srcId="{64A792E4-4A2E-4F0C-80FF-DC054B87534B}" destId="{44200CC3-B51B-40FC-A142-5FA176B97A79}" srcOrd="0" destOrd="0" presId="urn:microsoft.com/office/officeart/2005/8/layout/hierarchy3"/>
    <dgm:cxn modelId="{F1F82170-887F-40CC-9BD7-6C570BD94D53}" type="presParOf" srcId="{44200CC3-B51B-40FC-A142-5FA176B97A79}" destId="{F55ADE11-B38B-4707-A79D-DA18509B9926}" srcOrd="0" destOrd="0" presId="urn:microsoft.com/office/officeart/2005/8/layout/hierarchy3"/>
    <dgm:cxn modelId="{D6514A23-C169-42AE-84CE-B911E9B1421D}" type="presParOf" srcId="{44200CC3-B51B-40FC-A142-5FA176B97A79}" destId="{988DA39E-60D0-409D-8327-76BCA3576BE4}" srcOrd="1" destOrd="0" presId="urn:microsoft.com/office/officeart/2005/8/layout/hierarchy3"/>
    <dgm:cxn modelId="{4F6DB93F-30BC-4459-BD0D-E009748BE077}" type="presParOf" srcId="{64A792E4-4A2E-4F0C-80FF-DC054B87534B}" destId="{2A81413F-5C48-406F-BC40-B489C2A06029}" srcOrd="1" destOrd="0" presId="urn:microsoft.com/office/officeart/2005/8/layout/hierarchy3"/>
    <dgm:cxn modelId="{D28E9B4D-0BC9-4CBF-989B-F27D34188822}" type="presParOf" srcId="{2A81413F-5C48-406F-BC40-B489C2A06029}" destId="{36C765C0-4120-4183-8523-4650DDD2497E}" srcOrd="0" destOrd="0" presId="urn:microsoft.com/office/officeart/2005/8/layout/hierarchy3"/>
    <dgm:cxn modelId="{2F129E2C-A1FC-4C67-8C3B-38A13F96659C}" type="presParOf" srcId="{2A81413F-5C48-406F-BC40-B489C2A06029}" destId="{1CEE02C6-34A7-432B-BA93-9729AA366A8F}" srcOrd="1" destOrd="0" presId="urn:microsoft.com/office/officeart/2005/8/layout/hierarchy3"/>
    <dgm:cxn modelId="{A4E7CFCB-05E8-4CDB-85C8-252C3B1D47C3}" type="presParOf" srcId="{2A81413F-5C48-406F-BC40-B489C2A06029}" destId="{1E0D607C-8F2D-45AF-B311-51260AF2B40C}" srcOrd="2" destOrd="0" presId="urn:microsoft.com/office/officeart/2005/8/layout/hierarchy3"/>
    <dgm:cxn modelId="{FF7AC28F-00E1-45B2-B8E5-F0EF95E6D096}" type="presParOf" srcId="{2A81413F-5C48-406F-BC40-B489C2A06029}" destId="{8446F2A4-ED31-4913-94B4-29E2C1D2008D}" srcOrd="3" destOrd="0" presId="urn:microsoft.com/office/officeart/2005/8/layout/hierarchy3"/>
    <dgm:cxn modelId="{81FDD375-0888-420D-B1A8-F15E1A4BBB5F}" type="presParOf" srcId="{2A81413F-5C48-406F-BC40-B489C2A06029}" destId="{8DB01283-3F2A-411C-8E2B-97F94BC27024}" srcOrd="4" destOrd="0" presId="urn:microsoft.com/office/officeart/2005/8/layout/hierarchy3"/>
    <dgm:cxn modelId="{9D1B272B-103F-4118-870D-34B71E350423}" type="presParOf" srcId="{2A81413F-5C48-406F-BC40-B489C2A06029}" destId="{52A9457B-BFC8-4DC1-9EB2-067A91396DD6}" srcOrd="5" destOrd="0" presId="urn:microsoft.com/office/officeart/2005/8/layout/hierarchy3"/>
    <dgm:cxn modelId="{19230E9D-31D5-4079-BDD0-D1B3760A79F2}" type="presParOf" srcId="{64DBD75D-6425-47EB-84F6-69FE671508C0}" destId="{6ACB7996-A622-459A-932F-B5C34F79EFBD}" srcOrd="1" destOrd="0" presId="urn:microsoft.com/office/officeart/2005/8/layout/hierarchy3"/>
    <dgm:cxn modelId="{64309D16-FB65-4D0F-9F67-543D8863EA5A}" type="presParOf" srcId="{6ACB7996-A622-459A-932F-B5C34F79EFBD}" destId="{790D29F2-6DD6-4224-BF80-A811B0BCA4E9}" srcOrd="0" destOrd="0" presId="urn:microsoft.com/office/officeart/2005/8/layout/hierarchy3"/>
    <dgm:cxn modelId="{633A2886-6A51-40C8-9D92-612175DA6AB7}" type="presParOf" srcId="{790D29F2-6DD6-4224-BF80-A811B0BCA4E9}" destId="{1C40C2CD-883F-49E3-92AE-126DE91F1273}" srcOrd="0" destOrd="0" presId="urn:microsoft.com/office/officeart/2005/8/layout/hierarchy3"/>
    <dgm:cxn modelId="{23A0DA45-0102-4DA1-A616-3E68F163BEDB}" type="presParOf" srcId="{790D29F2-6DD6-4224-BF80-A811B0BCA4E9}" destId="{149B068F-4109-4648-A8C6-B4A3340F9C3E}" srcOrd="1" destOrd="0" presId="urn:microsoft.com/office/officeart/2005/8/layout/hierarchy3"/>
    <dgm:cxn modelId="{02647F01-F17D-4FA4-9A01-4EC9A012FF20}" type="presParOf" srcId="{6ACB7996-A622-459A-932F-B5C34F79EFBD}" destId="{C21D9B3E-0FC8-4B3B-BE80-3B15E35FA29C}" srcOrd="1" destOrd="0" presId="urn:microsoft.com/office/officeart/2005/8/layout/hierarchy3"/>
    <dgm:cxn modelId="{24C00FDC-FD49-44EE-8838-CD92494A535E}" type="presParOf" srcId="{C21D9B3E-0FC8-4B3B-BE80-3B15E35FA29C}" destId="{D35A466C-1213-403E-A175-99195D86C172}" srcOrd="0" destOrd="0" presId="urn:microsoft.com/office/officeart/2005/8/layout/hierarchy3"/>
    <dgm:cxn modelId="{DA519583-279C-4D33-AB11-5EA8231AD79B}" type="presParOf" srcId="{C21D9B3E-0FC8-4B3B-BE80-3B15E35FA29C}" destId="{43868E23-8F10-428E-B9D8-F851716F9190}" srcOrd="1" destOrd="0" presId="urn:microsoft.com/office/officeart/2005/8/layout/hierarchy3"/>
    <dgm:cxn modelId="{E38E3029-E202-46AF-99EA-6BE7C09D40F8}" type="presParOf" srcId="{C21D9B3E-0FC8-4B3B-BE80-3B15E35FA29C}" destId="{AA1C8E87-5BFD-4CA0-9855-5977EECBA9A8}" srcOrd="2" destOrd="0" presId="urn:microsoft.com/office/officeart/2005/8/layout/hierarchy3"/>
    <dgm:cxn modelId="{5AEA4048-F4F7-4AED-9579-AF45BABC4D52}" type="presParOf" srcId="{C21D9B3E-0FC8-4B3B-BE80-3B15E35FA29C}" destId="{2BADD6E8-750B-484C-B900-5502838E59AE}" srcOrd="3" destOrd="0" presId="urn:microsoft.com/office/officeart/2005/8/layout/hierarchy3"/>
    <dgm:cxn modelId="{CD3DE00C-8780-4325-816D-039C45DBCF84}" type="presParOf" srcId="{C21D9B3E-0FC8-4B3B-BE80-3B15E35FA29C}" destId="{9C31BFA1-2F91-4F46-9037-494E4E7581BE}" srcOrd="4" destOrd="0" presId="urn:microsoft.com/office/officeart/2005/8/layout/hierarchy3"/>
    <dgm:cxn modelId="{57C881F1-645F-4601-8778-FBE118442B62}" type="presParOf" srcId="{C21D9B3E-0FC8-4B3B-BE80-3B15E35FA29C}" destId="{B16F3340-9ACF-478B-8368-F578F02FF4E5}" srcOrd="5"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1CFFC-0DAE-459A-9400-083AA42D472A}">
      <dsp:nvSpPr>
        <dsp:cNvPr id="0" name=""/>
        <dsp:cNvSpPr/>
      </dsp:nvSpPr>
      <dsp:spPr>
        <a:xfrm>
          <a:off x="1224828" y="3625"/>
          <a:ext cx="4085287" cy="2451172"/>
        </a:xfrm>
        <a:prstGeom prst="rect">
          <a:avLst/>
        </a:prstGeom>
        <a:solidFill>
          <a:srgbClr val="00206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1.O‘quvchilarning </a:t>
          </a:r>
          <a:r>
            <a:rPr lang="en-US" sz="3600" kern="1200" dirty="0" err="1"/>
            <a:t>bilim</a:t>
          </a:r>
          <a:r>
            <a:rPr lang="en-US" sz="3600" kern="1200" dirty="0"/>
            <a:t> </a:t>
          </a:r>
          <a:r>
            <a:rPr lang="en-US" sz="3600" kern="1200" dirty="0" err="1"/>
            <a:t>darajasini</a:t>
          </a:r>
          <a:r>
            <a:rPr lang="en-US" sz="3600" kern="1200" dirty="0"/>
            <a:t> </a:t>
          </a:r>
          <a:r>
            <a:rPr lang="en-US" sz="3600" kern="1200" dirty="0" err="1"/>
            <a:t>aniqlash</a:t>
          </a:r>
          <a:r>
            <a:rPr lang="en-US" sz="3600" kern="1200" dirty="0"/>
            <a:t> </a:t>
          </a:r>
          <a:endParaRPr lang="ru-RU" sz="3600" kern="1200" dirty="0"/>
        </a:p>
      </dsp:txBody>
      <dsp:txXfrm>
        <a:off x="1224828" y="3625"/>
        <a:ext cx="4085287" cy="2451172"/>
      </dsp:txXfrm>
    </dsp:sp>
    <dsp:sp modelId="{02D1F07C-84AC-4C77-A01E-E8054DDE6F38}">
      <dsp:nvSpPr>
        <dsp:cNvPr id="0" name=""/>
        <dsp:cNvSpPr/>
      </dsp:nvSpPr>
      <dsp:spPr>
        <a:xfrm>
          <a:off x="5718643" y="3625"/>
          <a:ext cx="4085287" cy="2451172"/>
        </a:xfrm>
        <a:prstGeom prst="rect">
          <a:avLst/>
        </a:prstGeom>
        <a:solidFill>
          <a:schemeClr val="accent2"/>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2. </a:t>
          </a:r>
          <a:r>
            <a:rPr lang="en-US" sz="3600" kern="1200" dirty="0" err="1"/>
            <a:t>Bilimlardagi</a:t>
          </a:r>
          <a:r>
            <a:rPr lang="en-US" sz="3600" kern="1200" dirty="0"/>
            <a:t> </a:t>
          </a:r>
          <a:r>
            <a:rPr lang="en-US" sz="3600" kern="1200" dirty="0" err="1"/>
            <a:t>bo‘shliqlarni</a:t>
          </a:r>
          <a:r>
            <a:rPr lang="en-US" sz="3600" kern="1200" dirty="0"/>
            <a:t> </a:t>
          </a:r>
          <a:r>
            <a:rPr lang="en-US" sz="3600" kern="1200" dirty="0" err="1"/>
            <a:t>aniqlash</a:t>
          </a:r>
          <a:endParaRPr lang="ru-RU" sz="3600" kern="1200" dirty="0"/>
        </a:p>
      </dsp:txBody>
      <dsp:txXfrm>
        <a:off x="5718643" y="3625"/>
        <a:ext cx="4085287" cy="2451172"/>
      </dsp:txXfrm>
    </dsp:sp>
    <dsp:sp modelId="{CF30AD98-E732-4088-9239-50342617DBF7}">
      <dsp:nvSpPr>
        <dsp:cNvPr id="0" name=""/>
        <dsp:cNvSpPr/>
      </dsp:nvSpPr>
      <dsp:spPr>
        <a:xfrm>
          <a:off x="10212459" y="3625"/>
          <a:ext cx="4085287" cy="2451172"/>
        </a:xfrm>
        <a:prstGeom prst="rect">
          <a:avLst/>
        </a:prstGeom>
        <a:solidFill>
          <a:schemeClr val="accent6">
            <a:lumMod val="5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it-IT" sz="3600" kern="1200" dirty="0"/>
            <a:t>3. O‘quvchilarni rag‘batlantirish</a:t>
          </a:r>
          <a:endParaRPr lang="ru-RU" sz="3600" kern="1200" dirty="0"/>
        </a:p>
      </dsp:txBody>
      <dsp:txXfrm>
        <a:off x="10212459" y="3625"/>
        <a:ext cx="4085287" cy="2451172"/>
      </dsp:txXfrm>
    </dsp:sp>
    <dsp:sp modelId="{BB35B6D2-4D89-415E-88F0-4D3F435BB340}">
      <dsp:nvSpPr>
        <dsp:cNvPr id="0" name=""/>
        <dsp:cNvSpPr/>
      </dsp:nvSpPr>
      <dsp:spPr>
        <a:xfrm>
          <a:off x="3471736" y="2863326"/>
          <a:ext cx="4085287" cy="2451172"/>
        </a:xfrm>
        <a:prstGeom prst="rect">
          <a:avLst/>
        </a:prstGeom>
        <a:solidFill>
          <a:srgbClr val="C0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4. </a:t>
          </a:r>
          <a:r>
            <a:rPr lang="en-US" sz="3600" kern="1200" dirty="0" err="1"/>
            <a:t>O‘quv</a:t>
          </a:r>
          <a:r>
            <a:rPr lang="en-US" sz="3600" kern="1200" dirty="0"/>
            <a:t> </a:t>
          </a:r>
          <a:r>
            <a:rPr lang="en-US" sz="3600" kern="1200" dirty="0" err="1"/>
            <a:t>jarayonini</a:t>
          </a:r>
          <a:r>
            <a:rPr lang="en-US" sz="3600" kern="1200" dirty="0"/>
            <a:t> </a:t>
          </a:r>
          <a:r>
            <a:rPr lang="en-US" sz="3600" kern="1200" dirty="0" err="1"/>
            <a:t>takomillashtirish</a:t>
          </a:r>
          <a:endParaRPr lang="ru-RU" sz="3600" kern="1200" dirty="0"/>
        </a:p>
      </dsp:txBody>
      <dsp:txXfrm>
        <a:off x="3471736" y="2863326"/>
        <a:ext cx="4085287" cy="2451172"/>
      </dsp:txXfrm>
    </dsp:sp>
    <dsp:sp modelId="{8F7C23F8-5ADB-4531-8562-1AF0F2D0E869}">
      <dsp:nvSpPr>
        <dsp:cNvPr id="0" name=""/>
        <dsp:cNvSpPr/>
      </dsp:nvSpPr>
      <dsp:spPr>
        <a:xfrm>
          <a:off x="7968248" y="2866952"/>
          <a:ext cx="4085287" cy="2451172"/>
        </a:xfrm>
        <a:prstGeom prst="rect">
          <a:avLst/>
        </a:prstGeom>
        <a:solidFill>
          <a:srgbClr val="7030A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5. </a:t>
          </a:r>
          <a:r>
            <a:rPr lang="en-US" sz="3600" kern="1200" dirty="0" err="1"/>
            <a:t>O‘quvchilarning</a:t>
          </a:r>
          <a:r>
            <a:rPr lang="en-US" sz="3600" kern="1200" dirty="0"/>
            <a:t> </a:t>
          </a:r>
          <a:r>
            <a:rPr lang="en-US" sz="3600" kern="1200" dirty="0" err="1"/>
            <a:t>mustaqil</a:t>
          </a:r>
          <a:r>
            <a:rPr lang="en-US" sz="3600" kern="1200" dirty="0"/>
            <a:t> </a:t>
          </a:r>
          <a:r>
            <a:rPr lang="en-US" sz="3600" kern="1200" dirty="0" err="1"/>
            <a:t>fikrlashini</a:t>
          </a:r>
          <a:r>
            <a:rPr lang="en-US" sz="3600" kern="1200" dirty="0"/>
            <a:t> </a:t>
          </a:r>
          <a:r>
            <a:rPr lang="en-US" sz="3600" kern="1200" dirty="0" err="1"/>
            <a:t>rivojlantirish</a:t>
          </a:r>
          <a:endParaRPr lang="ru-RU" sz="3600" kern="1200" dirty="0"/>
        </a:p>
      </dsp:txBody>
      <dsp:txXfrm>
        <a:off x="7968248" y="2866952"/>
        <a:ext cx="4085287" cy="24511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69D4-5BBE-47A0-9BD4-78C153867A93}">
      <dsp:nvSpPr>
        <dsp:cNvPr id="0" name=""/>
        <dsp:cNvSpPr/>
      </dsp:nvSpPr>
      <dsp:spPr>
        <a:xfrm>
          <a:off x="5410203" y="0"/>
          <a:ext cx="3695700" cy="3695700"/>
        </a:xfrm>
        <a:prstGeom prst="triangle">
          <a:avLst/>
        </a:prstGeom>
        <a:solidFill>
          <a:schemeClr val="accent6">
            <a:lumMod val="5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Symbol" panose="05050102010706020507" pitchFamily="18" charset="2"/>
            <a:buNone/>
          </a:pPr>
          <a:r>
            <a:rPr lang="en-US" sz="2400" kern="1200" dirty="0" err="1">
              <a:latin typeface="Times New Roman" panose="02020603050405020304" pitchFamily="18" charset="0"/>
              <a:cs typeface="Times New Roman" panose="02020603050405020304" pitchFamily="18" charset="0"/>
            </a:rPr>
            <a:t>Tayyorlanish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tadqiqot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jarayonida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ishtirok</a:t>
          </a:r>
          <a:endParaRPr lang="en-US" sz="2400" kern="1200" dirty="0">
            <a:latin typeface="Times New Roman" panose="02020603050405020304" pitchFamily="18" charset="0"/>
            <a:cs typeface="Times New Roman" panose="02020603050405020304" pitchFamily="18" charset="0"/>
          </a:endParaRPr>
        </a:p>
        <a:p>
          <a:pPr marL="0" lvl="0" indent="0" algn="ctr" defTabSz="1066800">
            <a:lnSpc>
              <a:spcPct val="90000"/>
            </a:lnSpc>
            <a:spcBef>
              <a:spcPct val="0"/>
            </a:spcBef>
            <a:spcAft>
              <a:spcPct val="35000"/>
            </a:spcAft>
            <a:buFont typeface="Symbol" panose="05050102010706020507" pitchFamily="18" charset="2"/>
            <a:buNone/>
          </a:pPr>
          <a:endParaRPr lang="en-US" sz="2800" kern="1200" dirty="0">
            <a:latin typeface="Times New Roman" panose="02020603050405020304" pitchFamily="18" charset="0"/>
            <a:cs typeface="Times New Roman" panose="02020603050405020304" pitchFamily="18" charset="0"/>
          </a:endParaRPr>
        </a:p>
        <a:p>
          <a:pPr marL="0" lvl="0" indent="0" algn="ctr" defTabSz="1066800">
            <a:lnSpc>
              <a:spcPct val="90000"/>
            </a:lnSpc>
            <a:spcBef>
              <a:spcPct val="0"/>
            </a:spcBef>
            <a:spcAft>
              <a:spcPct val="35000"/>
            </a:spcAft>
            <a:buFont typeface="Symbol" panose="05050102010706020507" pitchFamily="18" charset="2"/>
            <a:buNone/>
          </a:pPr>
          <a:endParaRPr lang="ru-RU" sz="2800" kern="1200" dirty="0">
            <a:latin typeface="Times New Roman" panose="02020603050405020304" pitchFamily="18" charset="0"/>
            <a:cs typeface="Times New Roman" panose="02020603050405020304" pitchFamily="18" charset="0"/>
          </a:endParaRPr>
        </a:p>
      </dsp:txBody>
      <dsp:txXfrm>
        <a:off x="6334128" y="1847850"/>
        <a:ext cx="1847850" cy="1847850"/>
      </dsp:txXfrm>
    </dsp:sp>
    <dsp:sp modelId="{35C5F45D-0639-401E-94B1-DB6DC0F66188}">
      <dsp:nvSpPr>
        <dsp:cNvPr id="0" name=""/>
        <dsp:cNvSpPr/>
      </dsp:nvSpPr>
      <dsp:spPr>
        <a:xfrm>
          <a:off x="3570817" y="3695700"/>
          <a:ext cx="3695700" cy="3695700"/>
        </a:xfrm>
        <a:prstGeom prst="triangle">
          <a:avLst/>
        </a:prstGeom>
        <a:solidFill>
          <a:srgbClr val="E53935"/>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Amaliyotda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qo‘llash</a:t>
          </a:r>
          <a:endParaRPr lang="en-US" sz="2800" kern="1200" dirty="0">
            <a:latin typeface="Times New Roman" panose="02020603050405020304" pitchFamily="18" charset="0"/>
            <a:cs typeface="Times New Roman" panose="02020603050405020304" pitchFamily="18" charset="0"/>
          </a:endParaRPr>
        </a:p>
      </dsp:txBody>
      <dsp:txXfrm>
        <a:off x="4494742" y="5543550"/>
        <a:ext cx="1847850" cy="1847850"/>
      </dsp:txXfrm>
    </dsp:sp>
    <dsp:sp modelId="{00B9ECE4-B106-4116-989E-14296E760E37}">
      <dsp:nvSpPr>
        <dsp:cNvPr id="0" name=""/>
        <dsp:cNvSpPr/>
      </dsp:nvSpPr>
      <dsp:spPr>
        <a:xfrm rot="10800000">
          <a:off x="5418666" y="3695700"/>
          <a:ext cx="3695700" cy="3695700"/>
        </a:xfrm>
        <a:prstGeom prst="triangle">
          <a:avLst/>
        </a:prstGeom>
        <a:solidFill>
          <a:srgbClr val="2CC8A1"/>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Tahlil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natijalar</a:t>
          </a:r>
          <a:endParaRPr lang="en-US" sz="2800" kern="1200" dirty="0">
            <a:latin typeface="Times New Roman" panose="02020603050405020304" pitchFamily="18" charset="0"/>
            <a:cs typeface="Times New Roman" panose="02020603050405020304" pitchFamily="18" charset="0"/>
          </a:endParaRPr>
        </a:p>
      </dsp:txBody>
      <dsp:txXfrm rot="10800000">
        <a:off x="6342591" y="3695700"/>
        <a:ext cx="1847850" cy="1847850"/>
      </dsp:txXfrm>
    </dsp:sp>
    <dsp:sp modelId="{0A513A0C-ECF1-4BC5-8DB3-4E91EC62F503}">
      <dsp:nvSpPr>
        <dsp:cNvPr id="0" name=""/>
        <dsp:cNvSpPr/>
      </dsp:nvSpPr>
      <dsp:spPr>
        <a:xfrm>
          <a:off x="7266517" y="3695700"/>
          <a:ext cx="3695700" cy="3695700"/>
        </a:xfrm>
        <a:prstGeom prst="triangle">
          <a:avLst/>
        </a:prstGeom>
        <a:solidFill>
          <a:srgbClr val="FFC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Xulosa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hisobot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tayyorlash</a:t>
          </a:r>
          <a:endParaRPr lang="en-US" sz="2800" kern="1200" dirty="0">
            <a:latin typeface="Times New Roman" panose="02020603050405020304" pitchFamily="18" charset="0"/>
            <a:cs typeface="Times New Roman" panose="02020603050405020304" pitchFamily="18" charset="0"/>
          </a:endParaRPr>
        </a:p>
        <a:p>
          <a:pPr marL="0" lvl="0" indent="0" algn="ctr" defTabSz="1244600">
            <a:lnSpc>
              <a:spcPct val="90000"/>
            </a:lnSpc>
            <a:spcBef>
              <a:spcPct val="0"/>
            </a:spcBef>
            <a:spcAft>
              <a:spcPct val="35000"/>
            </a:spcAft>
            <a:buFont typeface="Symbol" panose="05050102010706020507" pitchFamily="18" charset="2"/>
            <a:buNone/>
          </a:pPr>
          <a:endParaRPr lang="ru-RU" sz="2800" kern="1200" dirty="0">
            <a:latin typeface="Times New Roman" panose="02020603050405020304" pitchFamily="18" charset="0"/>
            <a:cs typeface="Times New Roman" panose="02020603050405020304" pitchFamily="18" charset="0"/>
          </a:endParaRPr>
        </a:p>
      </dsp:txBody>
      <dsp:txXfrm>
        <a:off x="8190442" y="5543550"/>
        <a:ext cx="1847850" cy="18478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A6C24-8C37-470B-8CE0-7947A82B2043}">
      <dsp:nvSpPr>
        <dsp:cNvPr id="0" name=""/>
        <dsp:cNvSpPr/>
      </dsp:nvSpPr>
      <dsp:spPr>
        <a:xfrm>
          <a:off x="4547" y="939435"/>
          <a:ext cx="3607527" cy="288602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13C2D2-DBE9-40C1-8CB6-D5F9275FC96A}">
      <dsp:nvSpPr>
        <dsp:cNvPr id="0" name=""/>
        <dsp:cNvSpPr/>
      </dsp:nvSpPr>
      <dsp:spPr>
        <a:xfrm>
          <a:off x="329224" y="3536855"/>
          <a:ext cx="3210699" cy="1010107"/>
        </a:xfrm>
        <a:prstGeom prst="wedgeRectCallout">
          <a:avLst>
            <a:gd name="adj1" fmla="val 20250"/>
            <a:gd name="adj2" fmla="val -60700"/>
          </a:avLst>
        </a:prstGeom>
        <a:solidFill>
          <a:schemeClr val="accent6">
            <a:lumMod val="5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err="1"/>
            <a:t>Bilim</a:t>
          </a:r>
          <a:r>
            <a:rPr lang="en-US" sz="2900" kern="1200" dirty="0"/>
            <a:t> </a:t>
          </a:r>
          <a:r>
            <a:rPr lang="en-US" sz="2900" kern="1200" dirty="0" err="1"/>
            <a:t>darajasi</a:t>
          </a:r>
          <a:endParaRPr lang="ru-RU" sz="2900" kern="1200" dirty="0"/>
        </a:p>
      </dsp:txBody>
      <dsp:txXfrm>
        <a:off x="329224" y="3536855"/>
        <a:ext cx="3210699" cy="1010107"/>
      </dsp:txXfrm>
    </dsp:sp>
    <dsp:sp modelId="{063B403F-9DCF-46FE-8CF8-7A9B267B2465}">
      <dsp:nvSpPr>
        <dsp:cNvPr id="0" name=""/>
        <dsp:cNvSpPr/>
      </dsp:nvSpPr>
      <dsp:spPr>
        <a:xfrm>
          <a:off x="3972827" y="939435"/>
          <a:ext cx="3607527" cy="288602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07D163-28C1-4CAB-B951-92E7525C4064}">
      <dsp:nvSpPr>
        <dsp:cNvPr id="0" name=""/>
        <dsp:cNvSpPr/>
      </dsp:nvSpPr>
      <dsp:spPr>
        <a:xfrm>
          <a:off x="4297505" y="3536855"/>
          <a:ext cx="3210699" cy="1010107"/>
        </a:xfrm>
        <a:prstGeom prst="wedgeRectCallout">
          <a:avLst>
            <a:gd name="adj1" fmla="val 20250"/>
            <a:gd name="adj2" fmla="val -60700"/>
          </a:avLst>
        </a:prstGeom>
        <a:solidFill>
          <a:srgbClr val="C0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err="1"/>
            <a:t>Amaliy</a:t>
          </a:r>
          <a:r>
            <a:rPr lang="en-US" sz="2900" kern="1200" dirty="0"/>
            <a:t> </a:t>
          </a:r>
          <a:r>
            <a:rPr lang="en-US" sz="2900" kern="1200" dirty="0" err="1"/>
            <a:t>ko‘nikmalar</a:t>
          </a:r>
          <a:endParaRPr lang="ru-RU" sz="2900" kern="1200" dirty="0"/>
        </a:p>
      </dsp:txBody>
      <dsp:txXfrm>
        <a:off x="4297505" y="3536855"/>
        <a:ext cx="3210699" cy="1010107"/>
      </dsp:txXfrm>
    </dsp:sp>
    <dsp:sp modelId="{27D21A00-D8CF-43D2-A5EC-DF10059C0F19}">
      <dsp:nvSpPr>
        <dsp:cNvPr id="0" name=""/>
        <dsp:cNvSpPr/>
      </dsp:nvSpPr>
      <dsp:spPr>
        <a:xfrm>
          <a:off x="7941108" y="939435"/>
          <a:ext cx="3607527" cy="288602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3000" r="-13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BCA565-67C7-4025-A78D-30D5B49DD092}">
      <dsp:nvSpPr>
        <dsp:cNvPr id="0" name=""/>
        <dsp:cNvSpPr/>
      </dsp:nvSpPr>
      <dsp:spPr>
        <a:xfrm>
          <a:off x="8196210" y="3631260"/>
          <a:ext cx="3210699" cy="1010107"/>
        </a:xfrm>
        <a:prstGeom prst="wedgeRectCallout">
          <a:avLst>
            <a:gd name="adj1" fmla="val 20250"/>
            <a:gd name="adj2" fmla="val -60700"/>
          </a:avLst>
        </a:prstGeom>
        <a:solidFill>
          <a:srgbClr val="00206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err="1"/>
            <a:t>Faol</a:t>
          </a:r>
          <a:r>
            <a:rPr lang="en-US" sz="2900" kern="1200" dirty="0"/>
            <a:t> </a:t>
          </a:r>
          <a:r>
            <a:rPr lang="en-US" sz="2900" kern="1200" dirty="0" err="1"/>
            <a:t>ishtirok</a:t>
          </a:r>
          <a:endParaRPr lang="ru-RU" sz="2900" kern="1200" dirty="0"/>
        </a:p>
      </dsp:txBody>
      <dsp:txXfrm>
        <a:off x="8196210" y="3631260"/>
        <a:ext cx="3210699" cy="1010107"/>
      </dsp:txXfrm>
    </dsp:sp>
    <dsp:sp modelId="{66795574-DA14-43C9-A989-9FCBFCD18F39}">
      <dsp:nvSpPr>
        <dsp:cNvPr id="0" name=""/>
        <dsp:cNvSpPr/>
      </dsp:nvSpPr>
      <dsp:spPr>
        <a:xfrm>
          <a:off x="11909388" y="939435"/>
          <a:ext cx="3607527" cy="2886022"/>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608AAD-D8DA-4842-BC88-861C7A5A4547}">
      <dsp:nvSpPr>
        <dsp:cNvPr id="0" name=""/>
        <dsp:cNvSpPr/>
      </dsp:nvSpPr>
      <dsp:spPr>
        <a:xfrm>
          <a:off x="12164490" y="3631260"/>
          <a:ext cx="3210699" cy="1010107"/>
        </a:xfrm>
        <a:prstGeom prst="wedgeRectCallout">
          <a:avLst>
            <a:gd name="adj1" fmla="val 20250"/>
            <a:gd name="adj2" fmla="val -60700"/>
          </a:avLst>
        </a:prstGeom>
        <a:solidFill>
          <a:schemeClr val="tx2">
            <a:lumMod val="75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err="1"/>
            <a:t>Mustaqil</a:t>
          </a:r>
          <a:r>
            <a:rPr lang="en-US" sz="2900" kern="1200" dirty="0"/>
            <a:t> </a:t>
          </a:r>
          <a:r>
            <a:rPr lang="en-US" sz="2900" kern="1200" dirty="0" err="1"/>
            <a:t>fikrlash</a:t>
          </a:r>
          <a:endParaRPr lang="ru-RU" sz="2900" kern="1200" dirty="0"/>
        </a:p>
      </dsp:txBody>
      <dsp:txXfrm>
        <a:off x="12164490" y="3631260"/>
        <a:ext cx="3210699" cy="10101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ADE11-B38B-4707-A79D-DA18509B9926}">
      <dsp:nvSpPr>
        <dsp:cNvPr id="0" name=""/>
        <dsp:cNvSpPr/>
      </dsp:nvSpPr>
      <dsp:spPr>
        <a:xfrm>
          <a:off x="1763425" y="3651"/>
          <a:ext cx="2339073" cy="116953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34290" rIns="51435" bIns="34290" numCol="1" spcCol="1270" anchor="ctr" anchorCtr="0">
          <a:noAutofit/>
        </a:bodyPr>
        <a:lstStyle/>
        <a:p>
          <a:pPr marL="0" lvl="0" indent="0" algn="ctr" defTabSz="1200150">
            <a:lnSpc>
              <a:spcPct val="90000"/>
            </a:lnSpc>
            <a:spcBef>
              <a:spcPct val="0"/>
            </a:spcBef>
            <a:spcAft>
              <a:spcPct val="35000"/>
            </a:spcAft>
            <a:buNone/>
          </a:pPr>
          <a:r>
            <a:rPr lang="en-US" sz="2700" kern="1200" dirty="0" err="1"/>
            <a:t>Qiyinchiliklari</a:t>
          </a:r>
          <a:endParaRPr lang="ru-RU" sz="2700" kern="1200" dirty="0"/>
        </a:p>
      </dsp:txBody>
      <dsp:txXfrm>
        <a:off x="1797680" y="37906"/>
        <a:ext cx="2270563" cy="1101026"/>
      </dsp:txXfrm>
    </dsp:sp>
    <dsp:sp modelId="{36C765C0-4120-4183-8523-4650DDD2497E}">
      <dsp:nvSpPr>
        <dsp:cNvPr id="0" name=""/>
        <dsp:cNvSpPr/>
      </dsp:nvSpPr>
      <dsp:spPr>
        <a:xfrm>
          <a:off x="1997332" y="1173187"/>
          <a:ext cx="233907" cy="877152"/>
        </a:xfrm>
        <a:custGeom>
          <a:avLst/>
          <a:gdLst/>
          <a:ahLst/>
          <a:cxnLst/>
          <a:rect l="0" t="0" r="0" b="0"/>
          <a:pathLst>
            <a:path>
              <a:moveTo>
                <a:pt x="0" y="0"/>
              </a:moveTo>
              <a:lnTo>
                <a:pt x="0" y="877152"/>
              </a:lnTo>
              <a:lnTo>
                <a:pt x="233907" y="8771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EE02C6-34A7-432B-BA93-9729AA366A8F}">
      <dsp:nvSpPr>
        <dsp:cNvPr id="0" name=""/>
        <dsp:cNvSpPr/>
      </dsp:nvSpPr>
      <dsp:spPr>
        <a:xfrm>
          <a:off x="2231239" y="1465571"/>
          <a:ext cx="1871258" cy="1169536"/>
        </a:xfrm>
        <a:prstGeom prst="roundRect">
          <a:avLst>
            <a:gd name="adj" fmla="val 10000"/>
          </a:avLst>
        </a:prstGeom>
        <a:solidFill>
          <a:srgbClr val="C0000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marL="0" lvl="0" indent="0" algn="ctr" defTabSz="1689100">
            <a:lnSpc>
              <a:spcPct val="90000"/>
            </a:lnSpc>
            <a:spcBef>
              <a:spcPct val="0"/>
            </a:spcBef>
            <a:spcAft>
              <a:spcPct val="35000"/>
            </a:spcAft>
            <a:buNone/>
          </a:pPr>
          <a:endParaRPr lang="ru-RU" sz="3800" kern="1200"/>
        </a:p>
      </dsp:txBody>
      <dsp:txXfrm>
        <a:off x="2265494" y="1499826"/>
        <a:ext cx="1802748" cy="1101026"/>
      </dsp:txXfrm>
    </dsp:sp>
    <dsp:sp modelId="{1E0D607C-8F2D-45AF-B311-51260AF2B40C}">
      <dsp:nvSpPr>
        <dsp:cNvPr id="0" name=""/>
        <dsp:cNvSpPr/>
      </dsp:nvSpPr>
      <dsp:spPr>
        <a:xfrm>
          <a:off x="1997332" y="1173187"/>
          <a:ext cx="233907" cy="2339073"/>
        </a:xfrm>
        <a:custGeom>
          <a:avLst/>
          <a:gdLst/>
          <a:ahLst/>
          <a:cxnLst/>
          <a:rect l="0" t="0" r="0" b="0"/>
          <a:pathLst>
            <a:path>
              <a:moveTo>
                <a:pt x="0" y="0"/>
              </a:moveTo>
              <a:lnTo>
                <a:pt x="0" y="2339073"/>
              </a:lnTo>
              <a:lnTo>
                <a:pt x="233907" y="233907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46F2A4-ED31-4913-94B4-29E2C1D2008D}">
      <dsp:nvSpPr>
        <dsp:cNvPr id="0" name=""/>
        <dsp:cNvSpPr/>
      </dsp:nvSpPr>
      <dsp:spPr>
        <a:xfrm>
          <a:off x="2231239" y="2927492"/>
          <a:ext cx="1871258" cy="1169536"/>
        </a:xfrm>
        <a:prstGeom prst="roundRect">
          <a:avLst>
            <a:gd name="adj" fmla="val 10000"/>
          </a:avLst>
        </a:prstGeom>
        <a:solidFill>
          <a:srgbClr val="81FF8D">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marL="0" lvl="0" indent="0" algn="ctr" defTabSz="1689100">
            <a:lnSpc>
              <a:spcPct val="90000"/>
            </a:lnSpc>
            <a:spcBef>
              <a:spcPct val="0"/>
            </a:spcBef>
            <a:spcAft>
              <a:spcPct val="35000"/>
            </a:spcAft>
            <a:buNone/>
          </a:pPr>
          <a:endParaRPr lang="ru-RU" sz="3800" kern="1200"/>
        </a:p>
      </dsp:txBody>
      <dsp:txXfrm>
        <a:off x="2265494" y="2961747"/>
        <a:ext cx="1802748" cy="1101026"/>
      </dsp:txXfrm>
    </dsp:sp>
    <dsp:sp modelId="{8DB01283-3F2A-411C-8E2B-97F94BC27024}">
      <dsp:nvSpPr>
        <dsp:cNvPr id="0" name=""/>
        <dsp:cNvSpPr/>
      </dsp:nvSpPr>
      <dsp:spPr>
        <a:xfrm>
          <a:off x="1997332" y="1173187"/>
          <a:ext cx="233907" cy="3800993"/>
        </a:xfrm>
        <a:custGeom>
          <a:avLst/>
          <a:gdLst/>
          <a:ahLst/>
          <a:cxnLst/>
          <a:rect l="0" t="0" r="0" b="0"/>
          <a:pathLst>
            <a:path>
              <a:moveTo>
                <a:pt x="0" y="0"/>
              </a:moveTo>
              <a:lnTo>
                <a:pt x="0" y="3800993"/>
              </a:lnTo>
              <a:lnTo>
                <a:pt x="233907" y="380099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A9457B-BFC8-4DC1-9EB2-067A91396DD6}">
      <dsp:nvSpPr>
        <dsp:cNvPr id="0" name=""/>
        <dsp:cNvSpPr/>
      </dsp:nvSpPr>
      <dsp:spPr>
        <a:xfrm>
          <a:off x="2231239" y="4389413"/>
          <a:ext cx="1871258" cy="1169536"/>
        </a:xfrm>
        <a:prstGeom prst="roundRect">
          <a:avLst>
            <a:gd name="adj" fmla="val 10000"/>
          </a:avLst>
        </a:prstGeom>
        <a:solidFill>
          <a:srgbClr val="0070C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marL="0" lvl="0" indent="0" algn="ctr" defTabSz="1689100">
            <a:lnSpc>
              <a:spcPct val="90000"/>
            </a:lnSpc>
            <a:spcBef>
              <a:spcPct val="0"/>
            </a:spcBef>
            <a:spcAft>
              <a:spcPct val="35000"/>
            </a:spcAft>
            <a:buNone/>
          </a:pPr>
          <a:endParaRPr lang="ru-RU" sz="3800" kern="1200"/>
        </a:p>
      </dsp:txBody>
      <dsp:txXfrm>
        <a:off x="2265494" y="4423668"/>
        <a:ext cx="1802748" cy="1101026"/>
      </dsp:txXfrm>
    </dsp:sp>
    <dsp:sp modelId="{1C40C2CD-883F-49E3-92AE-126DE91F1273}">
      <dsp:nvSpPr>
        <dsp:cNvPr id="0" name=""/>
        <dsp:cNvSpPr/>
      </dsp:nvSpPr>
      <dsp:spPr>
        <a:xfrm>
          <a:off x="4687266" y="3651"/>
          <a:ext cx="2339073" cy="116953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34290" rIns="51435" bIns="34290" numCol="1" spcCol="1270" anchor="ctr" anchorCtr="0">
          <a:noAutofit/>
        </a:bodyPr>
        <a:lstStyle/>
        <a:p>
          <a:pPr marL="0" lvl="0" indent="0" algn="ctr" defTabSz="1200150">
            <a:lnSpc>
              <a:spcPct val="90000"/>
            </a:lnSpc>
            <a:spcBef>
              <a:spcPct val="0"/>
            </a:spcBef>
            <a:spcAft>
              <a:spcPct val="35000"/>
            </a:spcAft>
            <a:buNone/>
          </a:pPr>
          <a:r>
            <a:rPr lang="en-US" sz="2700" kern="1200" dirty="0" err="1"/>
            <a:t>Afzalliklari</a:t>
          </a:r>
          <a:endParaRPr lang="ru-RU" sz="2700" kern="1200" dirty="0"/>
        </a:p>
      </dsp:txBody>
      <dsp:txXfrm>
        <a:off x="4721521" y="37906"/>
        <a:ext cx="2270563" cy="1101026"/>
      </dsp:txXfrm>
    </dsp:sp>
    <dsp:sp modelId="{D35A466C-1213-403E-A175-99195D86C172}">
      <dsp:nvSpPr>
        <dsp:cNvPr id="0" name=""/>
        <dsp:cNvSpPr/>
      </dsp:nvSpPr>
      <dsp:spPr>
        <a:xfrm>
          <a:off x="4921173" y="1173187"/>
          <a:ext cx="233907" cy="877152"/>
        </a:xfrm>
        <a:custGeom>
          <a:avLst/>
          <a:gdLst/>
          <a:ahLst/>
          <a:cxnLst/>
          <a:rect l="0" t="0" r="0" b="0"/>
          <a:pathLst>
            <a:path>
              <a:moveTo>
                <a:pt x="0" y="0"/>
              </a:moveTo>
              <a:lnTo>
                <a:pt x="0" y="877152"/>
              </a:lnTo>
              <a:lnTo>
                <a:pt x="233907" y="8771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868E23-8F10-428E-B9D8-F851716F9190}">
      <dsp:nvSpPr>
        <dsp:cNvPr id="0" name=""/>
        <dsp:cNvSpPr/>
      </dsp:nvSpPr>
      <dsp:spPr>
        <a:xfrm>
          <a:off x="5155081" y="1465571"/>
          <a:ext cx="1871258" cy="1169536"/>
        </a:xfrm>
        <a:prstGeom prst="roundRect">
          <a:avLst>
            <a:gd name="adj" fmla="val 10000"/>
          </a:avLst>
        </a:prstGeom>
        <a:solidFill>
          <a:srgbClr val="7030A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marL="0" lvl="0" indent="0" algn="ctr" defTabSz="1689100">
            <a:lnSpc>
              <a:spcPct val="90000"/>
            </a:lnSpc>
            <a:spcBef>
              <a:spcPct val="0"/>
            </a:spcBef>
            <a:spcAft>
              <a:spcPct val="35000"/>
            </a:spcAft>
            <a:buNone/>
          </a:pPr>
          <a:endParaRPr lang="ru-RU" sz="3800" kern="1200"/>
        </a:p>
      </dsp:txBody>
      <dsp:txXfrm>
        <a:off x="5189336" y="1499826"/>
        <a:ext cx="1802748" cy="1101026"/>
      </dsp:txXfrm>
    </dsp:sp>
    <dsp:sp modelId="{AA1C8E87-5BFD-4CA0-9855-5977EECBA9A8}">
      <dsp:nvSpPr>
        <dsp:cNvPr id="0" name=""/>
        <dsp:cNvSpPr/>
      </dsp:nvSpPr>
      <dsp:spPr>
        <a:xfrm>
          <a:off x="4921173" y="1173187"/>
          <a:ext cx="233907" cy="2339073"/>
        </a:xfrm>
        <a:custGeom>
          <a:avLst/>
          <a:gdLst/>
          <a:ahLst/>
          <a:cxnLst/>
          <a:rect l="0" t="0" r="0" b="0"/>
          <a:pathLst>
            <a:path>
              <a:moveTo>
                <a:pt x="0" y="0"/>
              </a:moveTo>
              <a:lnTo>
                <a:pt x="0" y="2339073"/>
              </a:lnTo>
              <a:lnTo>
                <a:pt x="233907" y="233907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ADD6E8-750B-484C-B900-5502838E59AE}">
      <dsp:nvSpPr>
        <dsp:cNvPr id="0" name=""/>
        <dsp:cNvSpPr/>
      </dsp:nvSpPr>
      <dsp:spPr>
        <a:xfrm>
          <a:off x="5155081" y="2927492"/>
          <a:ext cx="1871258" cy="1169536"/>
        </a:xfrm>
        <a:prstGeom prst="roundRect">
          <a:avLst>
            <a:gd name="adj" fmla="val 10000"/>
          </a:avLst>
        </a:prstGeom>
        <a:solidFill>
          <a:schemeClr val="accent5">
            <a:lumMod val="60000"/>
            <a:lumOff val="40000"/>
            <a:alpha val="9000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marL="0" lvl="0" indent="0" algn="ctr" defTabSz="1689100">
            <a:lnSpc>
              <a:spcPct val="90000"/>
            </a:lnSpc>
            <a:spcBef>
              <a:spcPct val="0"/>
            </a:spcBef>
            <a:spcAft>
              <a:spcPct val="35000"/>
            </a:spcAft>
            <a:buNone/>
          </a:pPr>
          <a:endParaRPr lang="ru-RU" sz="3800" kern="1200"/>
        </a:p>
      </dsp:txBody>
      <dsp:txXfrm>
        <a:off x="5189336" y="2961747"/>
        <a:ext cx="1802748" cy="1101026"/>
      </dsp:txXfrm>
    </dsp:sp>
    <dsp:sp modelId="{9C31BFA1-2F91-4F46-9037-494E4E7581BE}">
      <dsp:nvSpPr>
        <dsp:cNvPr id="0" name=""/>
        <dsp:cNvSpPr/>
      </dsp:nvSpPr>
      <dsp:spPr>
        <a:xfrm>
          <a:off x="4921173" y="1173187"/>
          <a:ext cx="233907" cy="3800993"/>
        </a:xfrm>
        <a:custGeom>
          <a:avLst/>
          <a:gdLst/>
          <a:ahLst/>
          <a:cxnLst/>
          <a:rect l="0" t="0" r="0" b="0"/>
          <a:pathLst>
            <a:path>
              <a:moveTo>
                <a:pt x="0" y="0"/>
              </a:moveTo>
              <a:lnTo>
                <a:pt x="0" y="3800993"/>
              </a:lnTo>
              <a:lnTo>
                <a:pt x="233907" y="380099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6F3340-9ACF-478B-8368-F578F02FF4E5}">
      <dsp:nvSpPr>
        <dsp:cNvPr id="0" name=""/>
        <dsp:cNvSpPr/>
      </dsp:nvSpPr>
      <dsp:spPr>
        <a:xfrm>
          <a:off x="5155081" y="4389413"/>
          <a:ext cx="1871258" cy="1169536"/>
        </a:xfrm>
        <a:prstGeom prst="roundRect">
          <a:avLst>
            <a:gd name="adj" fmla="val 10000"/>
          </a:avLst>
        </a:prstGeom>
        <a:solidFill>
          <a:schemeClr val="accent3">
            <a:alpha val="9000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marL="0" lvl="0" indent="0" algn="ctr" defTabSz="1689100">
            <a:lnSpc>
              <a:spcPct val="90000"/>
            </a:lnSpc>
            <a:spcBef>
              <a:spcPct val="0"/>
            </a:spcBef>
            <a:spcAft>
              <a:spcPct val="35000"/>
            </a:spcAft>
            <a:buNone/>
          </a:pPr>
          <a:endParaRPr lang="ru-RU" sz="3800" kern="1200"/>
        </a:p>
      </dsp:txBody>
      <dsp:txXfrm>
        <a:off x="5189336" y="4423668"/>
        <a:ext cx="1802748" cy="110102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05.01.2025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92d6869e4b_2_829: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92d6869e4b_2_8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98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13335"/>
            <a:ext cx="17995900" cy="10814686"/>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2224494" y="3787141"/>
            <a:ext cx="11464321" cy="2592926"/>
          </a:xfrm>
        </p:spPr>
        <p:txBody>
          <a:bodyPr anchor="b">
            <a:noAutofit/>
          </a:bodyPr>
          <a:lstStyle>
            <a:lvl1pPr algn="r">
              <a:defRPr sz="797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2224494" y="6380063"/>
            <a:ext cx="11464321" cy="1727616"/>
          </a:xfrm>
        </p:spPr>
        <p:txBody>
          <a:bodyPr anchor="t"/>
          <a:lstStyle>
            <a:lvl1pPr marL="0" indent="0" algn="r">
              <a:buNone/>
              <a:defRPr>
                <a:solidFill>
                  <a:schemeClr val="tx1">
                    <a:lumMod val="50000"/>
                    <a:lumOff val="50000"/>
                  </a:schemeClr>
                </a:solidFill>
              </a:defRPr>
            </a:lvl1pPr>
            <a:lvl2pPr marL="674827" indent="0" algn="ctr">
              <a:buNone/>
              <a:defRPr>
                <a:solidFill>
                  <a:schemeClr val="tx1">
                    <a:tint val="75000"/>
                  </a:schemeClr>
                </a:solidFill>
              </a:defRPr>
            </a:lvl2pPr>
            <a:lvl3pPr marL="1349654" indent="0" algn="ctr">
              <a:buNone/>
              <a:defRPr>
                <a:solidFill>
                  <a:schemeClr val="tx1">
                    <a:tint val="75000"/>
                  </a:schemeClr>
                </a:solidFill>
              </a:defRPr>
            </a:lvl3pPr>
            <a:lvl4pPr marL="2024482" indent="0" algn="ctr">
              <a:buNone/>
              <a:defRPr>
                <a:solidFill>
                  <a:schemeClr val="tx1">
                    <a:tint val="75000"/>
                  </a:schemeClr>
                </a:solidFill>
              </a:defRPr>
            </a:lvl4pPr>
            <a:lvl5pPr marL="2699309" indent="0" algn="ctr">
              <a:buNone/>
              <a:defRPr>
                <a:solidFill>
                  <a:schemeClr val="tx1">
                    <a:tint val="75000"/>
                  </a:schemeClr>
                </a:solidFill>
              </a:defRPr>
            </a:lvl5pPr>
            <a:lvl6pPr marL="3374136" indent="0" algn="ctr">
              <a:buNone/>
              <a:defRPr>
                <a:solidFill>
                  <a:schemeClr val="tx1">
                    <a:tint val="75000"/>
                  </a:schemeClr>
                </a:solidFill>
              </a:defRPr>
            </a:lvl6pPr>
            <a:lvl7pPr marL="4048963" indent="0" algn="ctr">
              <a:buNone/>
              <a:defRPr>
                <a:solidFill>
                  <a:schemeClr val="tx1">
                    <a:tint val="75000"/>
                  </a:schemeClr>
                </a:solidFill>
              </a:defRPr>
            </a:lvl7pPr>
            <a:lvl8pPr marL="4723790" indent="0" algn="ctr">
              <a:buNone/>
              <a:defRPr>
                <a:solidFill>
                  <a:schemeClr val="tx1">
                    <a:tint val="75000"/>
                  </a:schemeClr>
                </a:solidFill>
              </a:defRPr>
            </a:lvl8pPr>
            <a:lvl9pPr marL="5398618"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41962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5314"/>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95218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99775" y="4253866"/>
            <a:ext cx="12689040" cy="2876865"/>
          </a:xfrm>
        </p:spPr>
        <p:txBody>
          <a:bodyPr anchor="b"/>
          <a:lstStyle>
            <a:lvl1pPr algn="l">
              <a:defRPr sz="5904" b="0" cap="none"/>
            </a:lvl1pPr>
          </a:lstStyle>
          <a:p>
            <a:r>
              <a:rPr lang="ru-RU"/>
              <a:t>Образец заголовка</a:t>
            </a:r>
            <a:endParaRPr lang="en-US" dirty="0"/>
          </a:p>
        </p:txBody>
      </p:sp>
      <p:sp>
        <p:nvSpPr>
          <p:cNvPr id="3" name="Text Placeholder 2"/>
          <p:cNvSpPr>
            <a:spLocks noGrp="1"/>
          </p:cNvSpPr>
          <p:nvPr>
            <p:ph type="body" idx="1"/>
          </p:nvPr>
        </p:nvSpPr>
        <p:spPr>
          <a:xfrm>
            <a:off x="999775" y="7130731"/>
            <a:ext cx="12689040" cy="1355130"/>
          </a:xfrm>
        </p:spPr>
        <p:txBody>
          <a:bodyPr anchor="t"/>
          <a:lstStyle>
            <a:lvl1pPr marL="0" indent="0" algn="l">
              <a:buNone/>
              <a:defRPr sz="2952">
                <a:solidFill>
                  <a:schemeClr val="tx1">
                    <a:lumMod val="50000"/>
                    <a:lumOff val="50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906763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999774" y="3402928"/>
            <a:ext cx="6175810" cy="611221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513008" y="3402929"/>
            <a:ext cx="6175809" cy="611221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520350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97428" y="3403548"/>
            <a:ext cx="6178154" cy="907613"/>
          </a:xfrm>
        </p:spPr>
        <p:txBody>
          <a:bodyPr anchor="b">
            <a:noAutofit/>
          </a:bodyPr>
          <a:lstStyle>
            <a:lvl1pPr marL="0" indent="0">
              <a:buNone/>
              <a:defRPr sz="3542" b="0"/>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Content Placeholder 3"/>
          <p:cNvSpPr>
            <a:spLocks noGrp="1"/>
          </p:cNvSpPr>
          <p:nvPr>
            <p:ph sz="half" idx="2"/>
          </p:nvPr>
        </p:nvSpPr>
        <p:spPr>
          <a:xfrm>
            <a:off x="997428" y="4311162"/>
            <a:ext cx="6178154" cy="5203984"/>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10665" y="3403548"/>
            <a:ext cx="6178147" cy="907613"/>
          </a:xfrm>
        </p:spPr>
        <p:txBody>
          <a:bodyPr anchor="b">
            <a:noAutofit/>
          </a:bodyPr>
          <a:lstStyle>
            <a:lvl1pPr marL="0" indent="0">
              <a:buNone/>
              <a:defRPr sz="3542" b="0"/>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Content Placeholder 5"/>
          <p:cNvSpPr>
            <a:spLocks noGrp="1"/>
          </p:cNvSpPr>
          <p:nvPr>
            <p:ph sz="quarter" idx="4"/>
          </p:nvPr>
        </p:nvSpPr>
        <p:spPr>
          <a:xfrm>
            <a:off x="7510668" y="4311162"/>
            <a:ext cx="6178145" cy="5203984"/>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497357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999773" y="960120"/>
            <a:ext cx="12689040" cy="208026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738719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848617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99773" y="2360301"/>
            <a:ext cx="5689444" cy="2013584"/>
          </a:xfrm>
        </p:spPr>
        <p:txBody>
          <a:bodyPr anchor="b">
            <a:normAutofit/>
          </a:bodyPr>
          <a:lstStyle>
            <a:lvl1pPr>
              <a:defRPr sz="2952"/>
            </a:lvl1pPr>
          </a:lstStyle>
          <a:p>
            <a:r>
              <a:rPr lang="ru-RU"/>
              <a:t>Образец заголовка</a:t>
            </a:r>
            <a:endParaRPr lang="en-US" dirty="0"/>
          </a:p>
        </p:txBody>
      </p:sp>
      <p:sp>
        <p:nvSpPr>
          <p:cNvPr id="3" name="Content Placeholder 2"/>
          <p:cNvSpPr>
            <a:spLocks noGrp="1"/>
          </p:cNvSpPr>
          <p:nvPr>
            <p:ph idx="1"/>
          </p:nvPr>
        </p:nvSpPr>
        <p:spPr>
          <a:xfrm>
            <a:off x="7026639" y="811006"/>
            <a:ext cx="6662175" cy="8704138"/>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999773" y="4373885"/>
            <a:ext cx="5689444" cy="4070507"/>
          </a:xfrm>
        </p:spPr>
        <p:txBody>
          <a:bodyPr>
            <a:normAutofit/>
          </a:bodyPr>
          <a:lstStyle>
            <a:lvl1pPr marL="0" indent="0">
              <a:buNone/>
              <a:defRPr sz="2066"/>
            </a:lvl1pPr>
            <a:lvl2pPr marL="674625" indent="0">
              <a:buNone/>
              <a:defRPr sz="2066"/>
            </a:lvl2pPr>
            <a:lvl3pPr marL="1349250" indent="0">
              <a:buNone/>
              <a:defRPr sz="1771"/>
            </a:lvl3pPr>
            <a:lvl4pPr marL="2023875" indent="0">
              <a:buNone/>
              <a:defRPr sz="1476"/>
            </a:lvl4pPr>
            <a:lvl5pPr marL="2698498" indent="0">
              <a:buNone/>
              <a:defRPr sz="1476"/>
            </a:lvl5pPr>
            <a:lvl6pPr marL="3373123" indent="0">
              <a:buNone/>
              <a:defRPr sz="1476"/>
            </a:lvl6pPr>
            <a:lvl7pPr marL="4047748" indent="0">
              <a:buNone/>
              <a:defRPr sz="1476"/>
            </a:lvl7pPr>
            <a:lvl8pPr marL="4722373" indent="0">
              <a:buNone/>
              <a:defRPr sz="1476"/>
            </a:lvl8pPr>
            <a:lvl9pPr marL="5396998" indent="0">
              <a:buNone/>
              <a:defRPr sz="1476"/>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870033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99774" y="7560945"/>
            <a:ext cx="12689039" cy="892612"/>
          </a:xfrm>
        </p:spPr>
        <p:txBody>
          <a:bodyPr anchor="b">
            <a:normAutofit/>
          </a:bodyPr>
          <a:lstStyle>
            <a:lvl1pPr algn="l">
              <a:defRPr sz="3542"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999773" y="960120"/>
            <a:ext cx="12689040" cy="6057006"/>
          </a:xfrm>
        </p:spPr>
        <p:txBody>
          <a:bodyPr anchor="t">
            <a:normAutofit/>
          </a:bodyPr>
          <a:lstStyle>
            <a:lvl1pPr marL="0" indent="0" algn="ctr">
              <a:buNone/>
              <a:defRPr sz="2362"/>
            </a:lvl1pPr>
            <a:lvl2pPr marL="674827" indent="0">
              <a:buNone/>
              <a:defRPr sz="2362"/>
            </a:lvl2pPr>
            <a:lvl3pPr marL="1349654" indent="0">
              <a:buNone/>
              <a:defRPr sz="2362"/>
            </a:lvl3pPr>
            <a:lvl4pPr marL="2024482" indent="0">
              <a:buNone/>
              <a:defRPr sz="2362"/>
            </a:lvl4pPr>
            <a:lvl5pPr marL="2699309" indent="0">
              <a:buNone/>
              <a:defRPr sz="2362"/>
            </a:lvl5pPr>
            <a:lvl6pPr marL="3374136" indent="0">
              <a:buNone/>
              <a:defRPr sz="2362"/>
            </a:lvl6pPr>
            <a:lvl7pPr marL="4048963" indent="0">
              <a:buNone/>
              <a:defRPr sz="2362"/>
            </a:lvl7pPr>
            <a:lvl8pPr marL="4723790" indent="0">
              <a:buNone/>
              <a:defRPr sz="2362"/>
            </a:lvl8pPr>
            <a:lvl9pPr marL="5398618" indent="0">
              <a:buNone/>
              <a:defRPr sz="2362"/>
            </a:lvl9pPr>
          </a:lstStyle>
          <a:p>
            <a:r>
              <a:rPr lang="ru-RU"/>
              <a:t>Вставка рисунка</a:t>
            </a:r>
            <a:endParaRPr lang="en-US" dirty="0"/>
          </a:p>
        </p:txBody>
      </p:sp>
      <p:sp>
        <p:nvSpPr>
          <p:cNvPr id="4" name="Text Placeholder 3"/>
          <p:cNvSpPr>
            <a:spLocks noGrp="1"/>
          </p:cNvSpPr>
          <p:nvPr>
            <p:ph type="body" sz="half" idx="2"/>
          </p:nvPr>
        </p:nvSpPr>
        <p:spPr>
          <a:xfrm>
            <a:off x="999774" y="8453557"/>
            <a:ext cx="12689039" cy="1061588"/>
          </a:xfrm>
        </p:spPr>
        <p:txBody>
          <a:bodyPr>
            <a:normAutofit/>
          </a:bodyPr>
          <a:lstStyle>
            <a:lvl1pPr marL="0" indent="0">
              <a:buNone/>
              <a:defRPr sz="1771"/>
            </a:lvl1pPr>
            <a:lvl2pPr marL="674827" indent="0">
              <a:buNone/>
              <a:defRPr sz="1771"/>
            </a:lvl2pPr>
            <a:lvl3pPr marL="1349654" indent="0">
              <a:buNone/>
              <a:defRPr sz="1476"/>
            </a:lvl3pPr>
            <a:lvl4pPr marL="2024482" indent="0">
              <a:buNone/>
              <a:defRPr sz="1328"/>
            </a:lvl4pPr>
            <a:lvl5pPr marL="2699309" indent="0">
              <a:buNone/>
              <a:defRPr sz="1328"/>
            </a:lvl5pPr>
            <a:lvl6pPr marL="3374136" indent="0">
              <a:buNone/>
              <a:defRPr sz="1328"/>
            </a:lvl6pPr>
            <a:lvl7pPr marL="4048963" indent="0">
              <a:buNone/>
              <a:defRPr sz="1328"/>
            </a:lvl7pPr>
            <a:lvl8pPr marL="4723790" indent="0">
              <a:buNone/>
              <a:defRPr sz="1328"/>
            </a:lvl8pPr>
            <a:lvl9pPr marL="5398618" indent="0">
              <a:buNone/>
              <a:defRPr sz="1328"/>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88794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99775" y="960120"/>
            <a:ext cx="12689040" cy="5360670"/>
          </a:xfrm>
        </p:spPr>
        <p:txBody>
          <a:bodyPr anchor="ctr">
            <a:normAutofit/>
          </a:bodyPr>
          <a:lstStyle>
            <a:lvl1pPr algn="l">
              <a:defRPr sz="6494" b="0" cap="none"/>
            </a:lvl1pPr>
          </a:lstStyle>
          <a:p>
            <a:r>
              <a:rPr lang="ru-RU"/>
              <a:t>Образец заголовка</a:t>
            </a:r>
            <a:endParaRPr lang="en-US" dirty="0"/>
          </a:p>
        </p:txBody>
      </p:sp>
      <p:sp>
        <p:nvSpPr>
          <p:cNvPr id="3" name="Text Placeholder 2"/>
          <p:cNvSpPr>
            <a:spLocks noGrp="1"/>
          </p:cNvSpPr>
          <p:nvPr>
            <p:ph type="body" idx="1"/>
          </p:nvPr>
        </p:nvSpPr>
        <p:spPr>
          <a:xfrm>
            <a:off x="999775" y="7040880"/>
            <a:ext cx="12689040" cy="2474265"/>
          </a:xfrm>
        </p:spPr>
        <p:txBody>
          <a:bodyPr anchor="ctr">
            <a:normAutofit/>
          </a:bodyPr>
          <a:lstStyle>
            <a:lvl1pPr marL="0" indent="0" algn="l">
              <a:buNone/>
              <a:defRPr sz="2657">
                <a:solidFill>
                  <a:schemeClr val="tx1">
                    <a:lumMod val="75000"/>
                    <a:lumOff val="25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979532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74688" y="960120"/>
            <a:ext cx="11947279" cy="4760595"/>
          </a:xfrm>
        </p:spPr>
        <p:txBody>
          <a:bodyPr anchor="ctr">
            <a:normAutofit/>
          </a:bodyPr>
          <a:lstStyle>
            <a:lvl1pPr algn="l">
              <a:defRPr sz="6494"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2016478" y="5720715"/>
            <a:ext cx="10663698" cy="600075"/>
          </a:xfrm>
        </p:spPr>
        <p:txBody>
          <a:bodyPr anchor="ctr">
            <a:noAutofit/>
          </a:bodyPr>
          <a:lstStyle>
            <a:lvl1pPr marL="0" indent="0">
              <a:buFontTx/>
              <a:buNone/>
              <a:defRPr sz="2362">
                <a:solidFill>
                  <a:schemeClr val="tx1">
                    <a:lumMod val="50000"/>
                    <a:lumOff val="50000"/>
                  </a:schemeClr>
                </a:solidFill>
              </a:defRPr>
            </a:lvl1pPr>
            <a:lvl2pPr marL="674827" indent="0">
              <a:buFontTx/>
              <a:buNone/>
              <a:defRPr/>
            </a:lvl2pPr>
            <a:lvl3pPr marL="1349654" indent="0">
              <a:buFontTx/>
              <a:buNone/>
              <a:defRPr/>
            </a:lvl3pPr>
            <a:lvl4pPr marL="2024482" indent="0">
              <a:buFontTx/>
              <a:buNone/>
              <a:defRPr/>
            </a:lvl4pPr>
            <a:lvl5pPr marL="2699309" indent="0">
              <a:buFontTx/>
              <a:buNone/>
              <a:defRPr/>
            </a:lvl5pPr>
          </a:lstStyle>
          <a:p>
            <a:pPr lvl="0"/>
            <a:r>
              <a:rPr lang="ru-RU"/>
              <a:t>Образец текста</a:t>
            </a:r>
          </a:p>
        </p:txBody>
      </p:sp>
      <p:sp>
        <p:nvSpPr>
          <p:cNvPr id="3" name="Text Placeholder 2"/>
          <p:cNvSpPr>
            <a:spLocks noGrp="1"/>
          </p:cNvSpPr>
          <p:nvPr>
            <p:ph type="body" idx="1"/>
          </p:nvPr>
        </p:nvSpPr>
        <p:spPr>
          <a:xfrm>
            <a:off x="999775" y="7040880"/>
            <a:ext cx="12689040" cy="2474265"/>
          </a:xfrm>
        </p:spPr>
        <p:txBody>
          <a:bodyPr anchor="ctr">
            <a:normAutofit/>
          </a:bodyPr>
          <a:lstStyle>
            <a:lvl1pPr marL="0" indent="0" algn="l">
              <a:buNone/>
              <a:defRPr sz="2657">
                <a:solidFill>
                  <a:schemeClr val="tx1">
                    <a:lumMod val="75000"/>
                    <a:lumOff val="25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
        <p:nvSpPr>
          <p:cNvPr id="20" name="TextBox 19"/>
          <p:cNvSpPr txBox="1"/>
          <p:nvPr/>
        </p:nvSpPr>
        <p:spPr>
          <a:xfrm>
            <a:off x="799823" y="1244845"/>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13126455" y="4546326"/>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latin typeface="Arial"/>
              </a:rPr>
              <a:t>”</a:t>
            </a:r>
            <a:endParaRPr lang="en-US" sz="2657" dirty="0">
              <a:solidFill>
                <a:schemeClr val="accent1">
                  <a:lumMod val="60000"/>
                  <a:lumOff val="40000"/>
                </a:schemeClr>
              </a:solidFill>
              <a:latin typeface="Arial"/>
            </a:endParaRPr>
          </a:p>
        </p:txBody>
      </p:sp>
    </p:spTree>
    <p:extLst>
      <p:ext uri="{BB962C8B-B14F-4D97-AF65-F5344CB8AC3E}">
        <p14:creationId xmlns:p14="http://schemas.microsoft.com/office/powerpoint/2010/main" val="3250167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99775" y="3042881"/>
            <a:ext cx="12689040" cy="4087850"/>
          </a:xfrm>
        </p:spPr>
        <p:txBody>
          <a:bodyPr anchor="b">
            <a:normAutofit/>
          </a:bodyPr>
          <a:lstStyle>
            <a:lvl1pPr algn="l">
              <a:defRPr sz="6494" b="0" cap="none"/>
            </a:lvl1pPr>
          </a:lstStyle>
          <a:p>
            <a:r>
              <a:rPr lang="ru-RU"/>
              <a:t>Образец заголовка</a:t>
            </a:r>
            <a:endParaRPr lang="en-US" dirty="0"/>
          </a:p>
        </p:txBody>
      </p:sp>
      <p:sp>
        <p:nvSpPr>
          <p:cNvPr id="3" name="Text Placeholder 2"/>
          <p:cNvSpPr>
            <a:spLocks noGrp="1"/>
          </p:cNvSpPr>
          <p:nvPr>
            <p:ph type="body" idx="1"/>
          </p:nvPr>
        </p:nvSpPr>
        <p:spPr>
          <a:xfrm>
            <a:off x="999775" y="7130730"/>
            <a:ext cx="12689040" cy="2384415"/>
          </a:xfrm>
        </p:spPr>
        <p:txBody>
          <a:bodyPr anchor="t">
            <a:normAutofit/>
          </a:bodyPr>
          <a:lstStyle>
            <a:lvl1pPr marL="0" indent="0" algn="l">
              <a:buNone/>
              <a:defRPr sz="2657">
                <a:solidFill>
                  <a:schemeClr val="tx1">
                    <a:lumMod val="75000"/>
                    <a:lumOff val="25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86918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374688" y="960120"/>
            <a:ext cx="11947279" cy="4760595"/>
          </a:xfrm>
        </p:spPr>
        <p:txBody>
          <a:bodyPr anchor="ctr">
            <a:normAutofit/>
          </a:bodyPr>
          <a:lstStyle>
            <a:lvl1pPr algn="l">
              <a:defRPr sz="6494"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999771" y="6320790"/>
            <a:ext cx="12689042" cy="809941"/>
          </a:xfrm>
        </p:spPr>
        <p:txBody>
          <a:bodyPr anchor="b">
            <a:noAutofit/>
          </a:bodyPr>
          <a:lstStyle>
            <a:lvl1pPr marL="0" indent="0">
              <a:buFontTx/>
              <a:buNone/>
              <a:defRPr sz="3542">
                <a:solidFill>
                  <a:schemeClr val="tx1">
                    <a:lumMod val="75000"/>
                    <a:lumOff val="25000"/>
                  </a:schemeClr>
                </a:solidFill>
              </a:defRPr>
            </a:lvl1pPr>
            <a:lvl2pPr marL="674827" indent="0">
              <a:buFontTx/>
              <a:buNone/>
              <a:defRPr/>
            </a:lvl2pPr>
            <a:lvl3pPr marL="1349654" indent="0">
              <a:buFontTx/>
              <a:buNone/>
              <a:defRPr/>
            </a:lvl3pPr>
            <a:lvl4pPr marL="2024482" indent="0">
              <a:buFontTx/>
              <a:buNone/>
              <a:defRPr/>
            </a:lvl4pPr>
            <a:lvl5pPr marL="2699309" indent="0">
              <a:buFontTx/>
              <a:buNone/>
              <a:defRPr/>
            </a:lvl5pPr>
          </a:lstStyle>
          <a:p>
            <a:pPr lvl="0"/>
            <a:r>
              <a:rPr lang="ru-RU"/>
              <a:t>Образец текста</a:t>
            </a:r>
          </a:p>
        </p:txBody>
      </p:sp>
      <p:sp>
        <p:nvSpPr>
          <p:cNvPr id="3" name="Text Placeholder 2"/>
          <p:cNvSpPr>
            <a:spLocks noGrp="1"/>
          </p:cNvSpPr>
          <p:nvPr>
            <p:ph type="body" idx="1"/>
          </p:nvPr>
        </p:nvSpPr>
        <p:spPr>
          <a:xfrm>
            <a:off x="999775" y="7130730"/>
            <a:ext cx="12689040" cy="2384415"/>
          </a:xfrm>
        </p:spPr>
        <p:txBody>
          <a:bodyPr anchor="t">
            <a:normAutofit/>
          </a:bodyPr>
          <a:lstStyle>
            <a:lvl1pPr marL="0" indent="0" algn="l">
              <a:buNone/>
              <a:defRPr sz="2657">
                <a:solidFill>
                  <a:schemeClr val="tx1">
                    <a:lumMod val="50000"/>
                    <a:lumOff val="50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
        <p:nvSpPr>
          <p:cNvPr id="24" name="TextBox 23"/>
          <p:cNvSpPr txBox="1"/>
          <p:nvPr/>
        </p:nvSpPr>
        <p:spPr>
          <a:xfrm>
            <a:off x="799823" y="1244845"/>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13126455" y="4546326"/>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97551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012269" y="960120"/>
            <a:ext cx="12676545" cy="4760595"/>
          </a:xfrm>
        </p:spPr>
        <p:txBody>
          <a:bodyPr anchor="ctr">
            <a:normAutofit/>
          </a:bodyPr>
          <a:lstStyle>
            <a:lvl1pPr algn="l">
              <a:defRPr sz="6494"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999771" y="6320790"/>
            <a:ext cx="12689042" cy="809941"/>
          </a:xfrm>
        </p:spPr>
        <p:txBody>
          <a:bodyPr anchor="b">
            <a:noAutofit/>
          </a:bodyPr>
          <a:lstStyle>
            <a:lvl1pPr marL="0" indent="0">
              <a:buFontTx/>
              <a:buNone/>
              <a:defRPr sz="3542">
                <a:solidFill>
                  <a:schemeClr val="accent1"/>
                </a:solidFill>
              </a:defRPr>
            </a:lvl1pPr>
            <a:lvl2pPr marL="674827" indent="0">
              <a:buFontTx/>
              <a:buNone/>
              <a:defRPr/>
            </a:lvl2pPr>
            <a:lvl3pPr marL="1349654" indent="0">
              <a:buFontTx/>
              <a:buNone/>
              <a:defRPr/>
            </a:lvl3pPr>
            <a:lvl4pPr marL="2024482" indent="0">
              <a:buFontTx/>
              <a:buNone/>
              <a:defRPr/>
            </a:lvl4pPr>
            <a:lvl5pPr marL="2699309" indent="0">
              <a:buFontTx/>
              <a:buNone/>
              <a:defRPr/>
            </a:lvl5pPr>
          </a:lstStyle>
          <a:p>
            <a:pPr lvl="0"/>
            <a:r>
              <a:rPr lang="ru-RU"/>
              <a:t>Образец текста</a:t>
            </a:r>
          </a:p>
        </p:txBody>
      </p:sp>
      <p:sp>
        <p:nvSpPr>
          <p:cNvPr id="3" name="Text Placeholder 2"/>
          <p:cNvSpPr>
            <a:spLocks noGrp="1"/>
          </p:cNvSpPr>
          <p:nvPr>
            <p:ph type="body" idx="1"/>
          </p:nvPr>
        </p:nvSpPr>
        <p:spPr>
          <a:xfrm>
            <a:off x="999775" y="7130730"/>
            <a:ext cx="12689040" cy="2384415"/>
          </a:xfrm>
        </p:spPr>
        <p:txBody>
          <a:bodyPr anchor="t">
            <a:normAutofit/>
          </a:bodyPr>
          <a:lstStyle>
            <a:lvl1pPr marL="0" indent="0" algn="l">
              <a:buNone/>
              <a:defRPr sz="2657">
                <a:solidFill>
                  <a:schemeClr val="tx1">
                    <a:lumMod val="50000"/>
                    <a:lumOff val="50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763906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792439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60618" y="960119"/>
            <a:ext cx="1925855" cy="8271035"/>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999774" y="960120"/>
            <a:ext cx="10421076" cy="827103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4823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13335"/>
            <a:ext cx="17995900" cy="10814686"/>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999773" y="960120"/>
            <a:ext cx="12689040" cy="208026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999773" y="3402929"/>
            <a:ext cx="12689040" cy="611221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635077" y="9515146"/>
            <a:ext cx="1346060" cy="575072"/>
          </a:xfrm>
          <a:prstGeom prst="rect">
            <a:avLst/>
          </a:prstGeom>
        </p:spPr>
        <p:txBody>
          <a:bodyPr vert="horz" lIns="91440" tIns="45720" rIns="91440" bIns="45720" rtlCol="0" anchor="ctr"/>
          <a:lstStyle>
            <a:lvl1pPr algn="r">
              <a:defRPr sz="1328">
                <a:solidFill>
                  <a:schemeClr val="tx1">
                    <a:tint val="75000"/>
                  </a:schemeClr>
                </a:solidFill>
              </a:defRPr>
            </a:lvl1pPr>
          </a:lstStyle>
          <a:p>
            <a:pPr>
              <a:defRPr/>
            </a:pPr>
            <a:fld id="{7E2AA7FE-B9FD-4897-A067-9F4369E0D04D}" type="datetimeFigureOut">
              <a:rPr lang="en-US" smtClean="0"/>
              <a:pPr>
                <a:defRPr/>
              </a:pPr>
              <a:t>1/5/2025</a:t>
            </a:fld>
            <a:endParaRPr lang="en-US"/>
          </a:p>
        </p:txBody>
      </p:sp>
      <p:sp>
        <p:nvSpPr>
          <p:cNvPr id="5" name="Footer Placeholder 4"/>
          <p:cNvSpPr>
            <a:spLocks noGrp="1"/>
          </p:cNvSpPr>
          <p:nvPr>
            <p:ph type="ftr" sz="quarter" idx="3"/>
          </p:nvPr>
        </p:nvSpPr>
        <p:spPr>
          <a:xfrm>
            <a:off x="999773" y="9515146"/>
            <a:ext cx="9295538" cy="575072"/>
          </a:xfrm>
          <a:prstGeom prst="rect">
            <a:avLst/>
          </a:prstGeom>
        </p:spPr>
        <p:txBody>
          <a:bodyPr vert="horz" lIns="91440" tIns="45720" rIns="91440" bIns="45720" rtlCol="0" anchor="ctr"/>
          <a:lstStyle>
            <a:lvl1pPr algn="l">
              <a:defRPr sz="1328">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12680177" y="9515146"/>
            <a:ext cx="1008637" cy="575072"/>
          </a:xfrm>
          <a:prstGeom prst="rect">
            <a:avLst/>
          </a:prstGeom>
        </p:spPr>
        <p:txBody>
          <a:bodyPr vert="horz" lIns="91440" tIns="45720" rIns="91440" bIns="45720" rtlCol="0" anchor="ctr"/>
          <a:lstStyle>
            <a:lvl1pPr algn="r">
              <a:defRPr sz="1328">
                <a:solidFill>
                  <a:schemeClr val="accent1"/>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96442498"/>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Lst>
  <p:txStyles>
    <p:titleStyle>
      <a:lvl1pPr algn="l" defTabSz="674827" rtl="0" eaLnBrk="1" latinLnBrk="0" hangingPunct="1">
        <a:spcBef>
          <a:spcPct val="0"/>
        </a:spcBef>
        <a:buNone/>
        <a:defRPr sz="5314"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506120" indent="-506120" algn="l" defTabSz="674827" rtl="0" eaLnBrk="1" latinLnBrk="0" hangingPunct="1">
        <a:spcBef>
          <a:spcPts val="1476"/>
        </a:spcBef>
        <a:spcAft>
          <a:spcPts val="0"/>
        </a:spcAft>
        <a:buClr>
          <a:schemeClr val="accent1"/>
        </a:buClr>
        <a:buSzPct val="80000"/>
        <a:buFont typeface="Wingdings 3" charset="2"/>
        <a:buChar char=""/>
        <a:defRPr sz="2657" kern="1200">
          <a:solidFill>
            <a:schemeClr val="tx1">
              <a:lumMod val="75000"/>
              <a:lumOff val="25000"/>
            </a:schemeClr>
          </a:solidFill>
          <a:latin typeface="+mn-lt"/>
          <a:ea typeface="+mn-ea"/>
          <a:cs typeface="+mn-cs"/>
        </a:defRPr>
      </a:lvl1pPr>
      <a:lvl2pPr marL="1096594" indent="-421767" algn="l" defTabSz="674827" rtl="0" eaLnBrk="1" latinLnBrk="0" hangingPunct="1">
        <a:spcBef>
          <a:spcPts val="1476"/>
        </a:spcBef>
        <a:spcAft>
          <a:spcPts val="0"/>
        </a:spcAft>
        <a:buClr>
          <a:schemeClr val="accent1"/>
        </a:buClr>
        <a:buSzPct val="80000"/>
        <a:buFont typeface="Wingdings 3" charset="2"/>
        <a:buChar char=""/>
        <a:defRPr sz="2362" kern="1200">
          <a:solidFill>
            <a:schemeClr val="tx1">
              <a:lumMod val="75000"/>
              <a:lumOff val="25000"/>
            </a:schemeClr>
          </a:solidFill>
          <a:latin typeface="+mn-lt"/>
          <a:ea typeface="+mn-ea"/>
          <a:cs typeface="+mn-cs"/>
        </a:defRPr>
      </a:lvl2pPr>
      <a:lvl3pPr marL="1687068" indent="-337414" algn="l" defTabSz="674827" rtl="0" eaLnBrk="1" latinLnBrk="0" hangingPunct="1">
        <a:spcBef>
          <a:spcPts val="1476"/>
        </a:spcBef>
        <a:spcAft>
          <a:spcPts val="0"/>
        </a:spcAft>
        <a:buClr>
          <a:schemeClr val="accent1"/>
        </a:buClr>
        <a:buSzPct val="80000"/>
        <a:buFont typeface="Wingdings 3" charset="2"/>
        <a:buChar char=""/>
        <a:defRPr sz="2066" kern="1200">
          <a:solidFill>
            <a:schemeClr val="tx1">
              <a:lumMod val="75000"/>
              <a:lumOff val="25000"/>
            </a:schemeClr>
          </a:solidFill>
          <a:latin typeface="+mn-lt"/>
          <a:ea typeface="+mn-ea"/>
          <a:cs typeface="+mn-cs"/>
        </a:defRPr>
      </a:lvl3pPr>
      <a:lvl4pPr marL="2361895"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4pPr>
      <a:lvl5pPr marL="3036722"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5pPr>
      <a:lvl6pPr marL="3711550"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6pPr>
      <a:lvl7pPr marL="4386377"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7pPr>
      <a:lvl8pPr marL="5061204"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8pPr>
      <a:lvl9pPr marL="5736031"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9pPr>
    </p:bodyStyle>
    <p:otherStyle>
      <a:defPPr>
        <a:defRPr lang="en-US"/>
      </a:defPPr>
      <a:lvl1pPr marL="0" algn="l" defTabSz="674827" rtl="0" eaLnBrk="1" latinLnBrk="0" hangingPunct="1">
        <a:defRPr sz="2657" kern="1200">
          <a:solidFill>
            <a:schemeClr val="tx1"/>
          </a:solidFill>
          <a:latin typeface="+mn-lt"/>
          <a:ea typeface="+mn-ea"/>
          <a:cs typeface="+mn-cs"/>
        </a:defRPr>
      </a:lvl1pPr>
      <a:lvl2pPr marL="674827" algn="l" defTabSz="674827" rtl="0" eaLnBrk="1" latinLnBrk="0" hangingPunct="1">
        <a:defRPr sz="2657" kern="1200">
          <a:solidFill>
            <a:schemeClr val="tx1"/>
          </a:solidFill>
          <a:latin typeface="+mn-lt"/>
          <a:ea typeface="+mn-ea"/>
          <a:cs typeface="+mn-cs"/>
        </a:defRPr>
      </a:lvl2pPr>
      <a:lvl3pPr marL="1349654" algn="l" defTabSz="674827" rtl="0" eaLnBrk="1" latinLnBrk="0" hangingPunct="1">
        <a:defRPr sz="2657" kern="1200">
          <a:solidFill>
            <a:schemeClr val="tx1"/>
          </a:solidFill>
          <a:latin typeface="+mn-lt"/>
          <a:ea typeface="+mn-ea"/>
          <a:cs typeface="+mn-cs"/>
        </a:defRPr>
      </a:lvl3pPr>
      <a:lvl4pPr marL="2024482" algn="l" defTabSz="674827" rtl="0" eaLnBrk="1" latinLnBrk="0" hangingPunct="1">
        <a:defRPr sz="2657" kern="1200">
          <a:solidFill>
            <a:schemeClr val="tx1"/>
          </a:solidFill>
          <a:latin typeface="+mn-lt"/>
          <a:ea typeface="+mn-ea"/>
          <a:cs typeface="+mn-cs"/>
        </a:defRPr>
      </a:lvl4pPr>
      <a:lvl5pPr marL="2699309" algn="l" defTabSz="674827" rtl="0" eaLnBrk="1" latinLnBrk="0" hangingPunct="1">
        <a:defRPr sz="2657" kern="1200">
          <a:solidFill>
            <a:schemeClr val="tx1"/>
          </a:solidFill>
          <a:latin typeface="+mn-lt"/>
          <a:ea typeface="+mn-ea"/>
          <a:cs typeface="+mn-cs"/>
        </a:defRPr>
      </a:lvl5pPr>
      <a:lvl6pPr marL="3374136" algn="l" defTabSz="674827" rtl="0" eaLnBrk="1" latinLnBrk="0" hangingPunct="1">
        <a:defRPr sz="2657" kern="1200">
          <a:solidFill>
            <a:schemeClr val="tx1"/>
          </a:solidFill>
          <a:latin typeface="+mn-lt"/>
          <a:ea typeface="+mn-ea"/>
          <a:cs typeface="+mn-cs"/>
        </a:defRPr>
      </a:lvl6pPr>
      <a:lvl7pPr marL="4048963" algn="l" defTabSz="674827" rtl="0" eaLnBrk="1" latinLnBrk="0" hangingPunct="1">
        <a:defRPr sz="2657" kern="1200">
          <a:solidFill>
            <a:schemeClr val="tx1"/>
          </a:solidFill>
          <a:latin typeface="+mn-lt"/>
          <a:ea typeface="+mn-ea"/>
          <a:cs typeface="+mn-cs"/>
        </a:defRPr>
      </a:lvl7pPr>
      <a:lvl8pPr marL="4723790" algn="l" defTabSz="674827" rtl="0" eaLnBrk="1" latinLnBrk="0" hangingPunct="1">
        <a:defRPr sz="2657" kern="1200">
          <a:solidFill>
            <a:schemeClr val="tx1"/>
          </a:solidFill>
          <a:latin typeface="+mn-lt"/>
          <a:ea typeface="+mn-ea"/>
          <a:cs typeface="+mn-cs"/>
        </a:defRPr>
      </a:lvl8pPr>
      <a:lvl9pPr marL="5398618" algn="l" defTabSz="674827"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4.png"/><Relationship Id="rId4" Type="http://schemas.openxmlformats.org/officeDocument/2006/relationships/diagramQuickStyle" Target="../diagrams/quickStyle1.xml"/><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8.jpe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4.png"/><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sv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3.xml"/><Relationship Id="rId5" Type="http://schemas.openxmlformats.org/officeDocument/2006/relationships/image" Target="../media/image4.png"/><Relationship Id="rId10" Type="http://schemas.microsoft.com/office/2007/relationships/diagramDrawing" Target="../diagrams/drawing3.xml"/><Relationship Id="rId4" Type="http://schemas.openxmlformats.org/officeDocument/2006/relationships/image" Target="../media/image3.png"/><Relationship Id="rId9" Type="http://schemas.openxmlformats.org/officeDocument/2006/relationships/diagramColors" Target="../diagrams/colors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15.jpe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image" Target="../media/image2.svg"/><Relationship Id="rId7" Type="http://schemas.openxmlformats.org/officeDocument/2006/relationships/image" Target="../media/image18.jpeg"/><Relationship Id="rId12"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7.jpeg"/><Relationship Id="rId11" Type="http://schemas.openxmlformats.org/officeDocument/2006/relationships/diagramColors" Target="../diagrams/colors4.xml"/><Relationship Id="rId5" Type="http://schemas.openxmlformats.org/officeDocument/2006/relationships/image" Target="../media/image4.png"/><Relationship Id="rId10" Type="http://schemas.openxmlformats.org/officeDocument/2006/relationships/diagramQuickStyle" Target="../diagrams/quickStyle4.xml"/><Relationship Id="rId4" Type="http://schemas.openxmlformats.org/officeDocument/2006/relationships/image" Target="../media/image3.png"/><Relationship Id="rId9"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3" name="Заголовок 12">
            <a:extLst>
              <a:ext uri="{FF2B5EF4-FFF2-40B4-BE49-F238E27FC236}">
                <a16:creationId xmlns:a16="http://schemas.microsoft.com/office/drawing/2014/main" id="{354DD5EC-B7FF-C762-0FE3-AFEB5B3F24D1}"/>
              </a:ext>
            </a:extLst>
          </p:cNvPr>
          <p:cNvSpPr>
            <a:spLocks noGrp="1"/>
          </p:cNvSpPr>
          <p:nvPr>
            <p:ph type="title"/>
          </p:nvPr>
        </p:nvSpPr>
        <p:spPr>
          <a:xfrm>
            <a:off x="567872" y="1442980"/>
            <a:ext cx="13868400" cy="2308324"/>
          </a:xfrm>
          <a:prstGeom prst="rect">
            <a:avLst/>
          </a:prstGeom>
        </p:spPr>
        <p:txBody>
          <a:bodyPr wrap="square">
            <a:spAutoFit/>
          </a:bodyPr>
          <a:lstStyle/>
          <a:p>
            <a:r>
              <a:rPr lang="uz-Latn-UZ" sz="4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Geografiya darslarida o‘quvchilarning</a:t>
            </a:r>
            <a:r>
              <a:rPr lang="uz-Latn-UZ" sz="4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8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o‘quv faoliyati natijalarini baholashning o‘ziga xos xususiyatlari</a:t>
            </a:r>
            <a:r>
              <a:rPr lang="uz-Latn-UZ" sz="4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4800" b="1" dirty="0">
              <a:latin typeface="Times New Roman" panose="02020603050405020304" pitchFamily="18" charset="0"/>
              <a:cs typeface="Times New Roman" panose="02020603050405020304" pitchFamily="18" charset="0"/>
            </a:endParaRPr>
          </a:p>
        </p:txBody>
      </p:sp>
      <p:pic>
        <p:nvPicPr>
          <p:cNvPr id="1026" name="Picture 2" descr="Geografiya” fani soatlari qisqargani yo'q - XTV">
            <a:extLst>
              <a:ext uri="{FF2B5EF4-FFF2-40B4-BE49-F238E27FC236}">
                <a16:creationId xmlns:a16="http://schemas.microsoft.com/office/drawing/2014/main" id="{ED218DE2-5AA4-9F52-3D5E-AD6F1DD1B481}"/>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1454150" y="3947384"/>
            <a:ext cx="10896600" cy="625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grpSp>
        <p:nvGrpSpPr>
          <p:cNvPr id="641" name="Google Shape;641;p26"/>
          <p:cNvGrpSpPr/>
          <p:nvPr/>
        </p:nvGrpSpPr>
        <p:grpSpPr>
          <a:xfrm>
            <a:off x="9026787" y="2820894"/>
            <a:ext cx="8412761" cy="2613093"/>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44" name="Google Shape;644;p26"/>
            <p:cNvSpPr/>
            <p:nvPr/>
          </p:nvSpPr>
          <p:spPr>
            <a:xfrm>
              <a:off x="4914200" y="1606475"/>
              <a:ext cx="960900" cy="832200"/>
            </a:xfrm>
            <a:prstGeom prst="hexagon">
              <a:avLst>
                <a:gd name="adj" fmla="val 28729"/>
                <a:gd name="vf" fmla="val 115470"/>
              </a:avLst>
            </a:prstGeom>
            <a:solidFill>
              <a:srgbClr val="92D050"/>
            </a:solidFill>
            <a:ln>
              <a:noFill/>
            </a:ln>
          </p:spPr>
          <p:txBody>
            <a:bodyPr spcFirstLastPara="1" wrap="square" lIns="179929" tIns="179929" rIns="179929" bIns="179929" anchor="ctr" anchorCtr="0">
              <a:noAutofit/>
            </a:bodyPr>
            <a:lstStyle/>
            <a:p>
              <a:endParaRPr sz="3543"/>
            </a:p>
          </p:txBody>
        </p:sp>
        <p:sp>
          <p:nvSpPr>
            <p:cNvPr id="645" name="Google Shape;645;p26"/>
            <p:cNvSpPr txBox="1"/>
            <p:nvPr/>
          </p:nvSpPr>
          <p:spPr>
            <a:xfrm>
              <a:off x="6015424" y="1574262"/>
              <a:ext cx="2079600" cy="868684"/>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sym typeface="Roboto"/>
                </a:rPr>
                <a:t>Geografiya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darslarida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zamonaviy</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baholash</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metodlari</a:t>
              </a:r>
              <a:endParaRPr sz="2800" b="1" dirty="0">
                <a:latin typeface="Times New Roman" panose="02020603050405020304" pitchFamily="18" charset="0"/>
                <a:cs typeface="Times New Roman" panose="02020603050405020304" pitchFamily="18" charset="0"/>
                <a:sym typeface="Roboto"/>
              </a:endParaRPr>
            </a:p>
          </p:txBody>
        </p:sp>
      </p:grpSp>
      <p:grpSp>
        <p:nvGrpSpPr>
          <p:cNvPr id="647" name="Google Shape;647;p26"/>
          <p:cNvGrpSpPr/>
          <p:nvPr/>
        </p:nvGrpSpPr>
        <p:grpSpPr>
          <a:xfrm>
            <a:off x="9026787" y="5991528"/>
            <a:ext cx="8412761" cy="2613093"/>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1" name="Google Shape;651;p26"/>
            <p:cNvSpPr txBox="1"/>
            <p:nvPr/>
          </p:nvSpPr>
          <p:spPr>
            <a:xfrm>
              <a:off x="5992594" y="3243903"/>
              <a:ext cx="2079600" cy="847766"/>
            </a:xfrm>
            <a:prstGeom prst="rect">
              <a:avLst/>
            </a:prstGeom>
            <a:noFill/>
            <a:ln>
              <a:noFill/>
            </a:ln>
          </p:spPr>
          <p:txBody>
            <a:bodyPr spcFirstLastPara="1" wrap="square" lIns="179929" tIns="179929" rIns="179929" bIns="179929" anchor="ctr" anchorCtr="0">
              <a:noAutofit/>
            </a:bodyPr>
            <a:lstStyle/>
            <a:p>
              <a:r>
                <a:rPr lang="es-ES" sz="2800" b="1" dirty="0" err="1"/>
                <a:t>Geografiyada</a:t>
              </a:r>
              <a:r>
                <a:rPr lang="es-ES" sz="2800" b="1" dirty="0"/>
                <a:t> </a:t>
              </a:r>
              <a:r>
                <a:rPr lang="es-ES" sz="2800" b="1" dirty="0" err="1"/>
                <a:t>baholash</a:t>
              </a:r>
              <a:r>
                <a:rPr lang="es-ES" sz="2800" b="1" dirty="0"/>
                <a:t> </a:t>
              </a:r>
              <a:r>
                <a:rPr lang="es-ES" sz="2800" b="1" dirty="0" err="1"/>
                <a:t>natijalarini</a:t>
              </a:r>
              <a:r>
                <a:rPr lang="es-ES" sz="2800" b="1" dirty="0"/>
                <a:t> </a:t>
              </a:r>
              <a:r>
                <a:rPr lang="es-ES" sz="2800" b="1" dirty="0" err="1"/>
                <a:t>tahlil</a:t>
              </a:r>
              <a:r>
                <a:rPr lang="es-ES" sz="2800" b="1" dirty="0"/>
                <a:t> </a:t>
              </a:r>
              <a:r>
                <a:rPr lang="es-ES" sz="2800" b="1" dirty="0" err="1"/>
                <a:t>qilish</a:t>
              </a:r>
              <a:r>
                <a:rPr lang="es-ES" sz="2800" b="1" dirty="0"/>
                <a:t> va </a:t>
              </a:r>
              <a:r>
                <a:rPr lang="es-ES" sz="2800" b="1" dirty="0" err="1"/>
                <a:t>takomillashtirish</a:t>
              </a:r>
              <a:r>
                <a:rPr lang="es-ES" sz="2800" b="1" dirty="0"/>
                <a:t> </a:t>
              </a:r>
              <a:r>
                <a:rPr lang="es-ES" sz="2800" b="1" dirty="0" err="1"/>
                <a:t>yo‘llari</a:t>
              </a:r>
              <a:br>
                <a:rPr lang="en-US" sz="2800" b="1" dirty="0"/>
              </a:br>
              <a:endParaRPr lang="en-US" sz="2800" b="1" dirty="0">
                <a:sym typeface="Roboto"/>
              </a:endParaRPr>
            </a:p>
          </p:txBody>
        </p:sp>
      </p:grpSp>
      <p:grpSp>
        <p:nvGrpSpPr>
          <p:cNvPr id="653" name="Google Shape;653;p26"/>
          <p:cNvGrpSpPr/>
          <p:nvPr/>
        </p:nvGrpSpPr>
        <p:grpSpPr>
          <a:xfrm>
            <a:off x="316921" y="2820894"/>
            <a:ext cx="8438391" cy="2613093"/>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79929" tIns="179929" rIns="179929" bIns="179929" anchor="ctr" anchorCtr="0">
              <a:noAutofit/>
            </a:bodyPr>
            <a:lstStyle/>
            <a:p>
              <a:endParaRPr sz="3543"/>
            </a:p>
          </p:txBody>
        </p:sp>
        <p:sp>
          <p:nvSpPr>
            <p:cNvPr id="656" name="Google Shape;656;p26"/>
            <p:cNvSpPr/>
            <p:nvPr/>
          </p:nvSpPr>
          <p:spPr>
            <a:xfrm>
              <a:off x="883425" y="1606475"/>
              <a:ext cx="960900" cy="832200"/>
            </a:xfrm>
            <a:prstGeom prst="hexagon">
              <a:avLst>
                <a:gd name="adj" fmla="val 28729"/>
                <a:gd name="vf" fmla="val 115470"/>
              </a:avLst>
            </a:prstGeom>
            <a:solidFill>
              <a:srgbClr val="7030A0"/>
            </a:solidFill>
            <a:ln>
              <a:noFill/>
            </a:ln>
          </p:spPr>
          <p:txBody>
            <a:bodyPr spcFirstLastPara="1" wrap="square" lIns="179929" tIns="179929" rIns="179929" bIns="179929" anchor="ctr" anchorCtr="0">
              <a:noAutofit/>
            </a:bodyPr>
            <a:lstStyle/>
            <a:p>
              <a:endParaRPr sz="3543"/>
            </a:p>
          </p:txBody>
        </p:sp>
        <p:sp>
          <p:nvSpPr>
            <p:cNvPr id="657" name="Google Shape;657;p26"/>
            <p:cNvSpPr txBox="1"/>
            <p:nvPr/>
          </p:nvSpPr>
          <p:spPr>
            <a:xfrm>
              <a:off x="1936349" y="1558434"/>
              <a:ext cx="2190955" cy="910281"/>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Geografiya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fanida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baholashning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ahamiyati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turlari</a:t>
              </a:r>
              <a:endParaRPr lang="en-US" sz="2800" b="1" dirty="0">
                <a:latin typeface="Times New Roman" panose="02020603050405020304" pitchFamily="18" charset="0"/>
                <a:ea typeface="Roboto"/>
                <a:cs typeface="Times New Roman" panose="02020603050405020304" pitchFamily="18" charset="0"/>
                <a:sym typeface="Roboto"/>
              </a:endParaRPr>
            </a:p>
          </p:txBody>
        </p:sp>
      </p:grpSp>
      <p:grpSp>
        <p:nvGrpSpPr>
          <p:cNvPr id="659" name="Google Shape;659;p26"/>
          <p:cNvGrpSpPr/>
          <p:nvPr/>
        </p:nvGrpSpPr>
        <p:grpSpPr>
          <a:xfrm>
            <a:off x="311150" y="6010275"/>
            <a:ext cx="8438753" cy="2613093"/>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62" name="Google Shape;662;p26"/>
            <p:cNvSpPr/>
            <p:nvPr/>
          </p:nvSpPr>
          <p:spPr>
            <a:xfrm>
              <a:off x="883425" y="3227050"/>
              <a:ext cx="960900" cy="832200"/>
            </a:xfrm>
            <a:prstGeom prst="hexagon">
              <a:avLst>
                <a:gd name="adj" fmla="val 28729"/>
                <a:gd name="vf" fmla="val 115470"/>
              </a:avLst>
            </a:prstGeom>
            <a:solidFill>
              <a:srgbClr val="00B0F0"/>
            </a:solidFill>
            <a:ln>
              <a:noFill/>
            </a:ln>
          </p:spPr>
          <p:txBody>
            <a:bodyPr spcFirstLastPara="1" wrap="square" lIns="179929" tIns="179929" rIns="179929" bIns="179929" anchor="ctr" anchorCtr="0">
              <a:noAutofit/>
            </a:bodyPr>
            <a:lstStyle/>
            <a:p>
              <a:endParaRPr sz="3543" dirty="0"/>
            </a:p>
          </p:txBody>
        </p:sp>
        <p:sp>
          <p:nvSpPr>
            <p:cNvPr id="663" name="Google Shape;663;p26"/>
            <p:cNvSpPr txBox="1"/>
            <p:nvPr/>
          </p:nvSpPr>
          <p:spPr>
            <a:xfrm>
              <a:off x="1948486" y="3207950"/>
              <a:ext cx="2330304" cy="847535"/>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Geografiyada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amaliy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nazariy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bilimlarni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baholash</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usullari</a:t>
              </a:r>
              <a:endParaRPr sz="2800" b="1" dirty="0">
                <a:latin typeface="Times New Roman" panose="02020603050405020304" pitchFamily="18" charset="0"/>
                <a:ea typeface="Roboto"/>
                <a:cs typeface="Times New Roman" panose="02020603050405020304" pitchFamily="18" charset="0"/>
                <a:sym typeface="Roboto"/>
              </a:endParaRPr>
            </a:p>
          </p:txBody>
        </p:sp>
      </p:grpSp>
      <p:grpSp>
        <p:nvGrpSpPr>
          <p:cNvPr id="669" name="Google Shape;669;p26"/>
          <p:cNvGrpSpPr/>
          <p:nvPr/>
        </p:nvGrpSpPr>
        <p:grpSpPr>
          <a:xfrm>
            <a:off x="1301750" y="6900557"/>
            <a:ext cx="927374" cy="938518"/>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680" name="Google Shape;680;p26"/>
          <p:cNvGrpSpPr/>
          <p:nvPr/>
        </p:nvGrpSpPr>
        <p:grpSpPr>
          <a:xfrm>
            <a:off x="1377950" y="3756824"/>
            <a:ext cx="805984" cy="653251"/>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86" name="Google Shape;680;p26"/>
          <p:cNvGrpSpPr/>
          <p:nvPr/>
        </p:nvGrpSpPr>
        <p:grpSpPr>
          <a:xfrm>
            <a:off x="10137092" y="3754698"/>
            <a:ext cx="805984" cy="653251"/>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05" name="Google Shape;669;p26"/>
          <p:cNvGrpSpPr/>
          <p:nvPr/>
        </p:nvGrpSpPr>
        <p:grpSpPr>
          <a:xfrm>
            <a:off x="10094778" y="6845022"/>
            <a:ext cx="927374" cy="938518"/>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22442" y="4857407"/>
            <a:ext cx="5337175" cy="533717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3">
            <a:extLst>
              <a:ext uri="{FF2B5EF4-FFF2-40B4-BE49-F238E27FC236}">
                <a16:creationId xmlns:a16="http://schemas.microsoft.com/office/drawing/2014/main" id="{70CA6C24-F85E-B8DE-7DDF-4A939090B712}"/>
              </a:ext>
            </a:extLst>
          </p:cNvPr>
          <p:cNvSpPr>
            <a:spLocks noGrp="1"/>
          </p:cNvSpPr>
          <p:nvPr>
            <p:ph type="title"/>
          </p:nvPr>
        </p:nvSpPr>
        <p:spPr>
          <a:xfrm>
            <a:off x="1073150" y="1442980"/>
            <a:ext cx="12877800" cy="1747895"/>
          </a:xfrm>
        </p:spPr>
        <p:txBody>
          <a:bodyPr>
            <a:normAutofit fontScale="90000"/>
          </a:bodyPr>
          <a:lstStyle/>
          <a:p>
            <a:r>
              <a:rPr lang="uz-Latn-UZ" sz="4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Geografiya darslarida o‘quvchilarning </a:t>
            </a:r>
            <a:r>
              <a:rPr lang="uz-Latn-UZ" sz="4000" b="1"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o‘quv faoliyati natijalarini baholashning o‘ziga xos xususiyatlari</a:t>
            </a:r>
            <a:r>
              <a:rPr lang="uz-Latn-UZ" sz="4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nimalardan</a:t>
            </a:r>
            <a:r>
              <a:rPr lang="en-US" sz="4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iborat</a:t>
            </a:r>
            <a:r>
              <a:rPr lang="en-US" sz="4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br>
              <a:rPr lang="ru-RU" sz="4000" b="1" dirty="0">
                <a:solidFill>
                  <a:schemeClr val="tx1"/>
                </a:solidFill>
                <a:latin typeface="Times New Roman" panose="02020603050405020304" pitchFamily="18" charset="0"/>
                <a:cs typeface="Times New Roman" panose="02020603050405020304" pitchFamily="18" charset="0"/>
              </a:rPr>
            </a:br>
            <a:endParaRPr lang="ru-RU" sz="4000" b="1" dirty="0">
              <a:solidFill>
                <a:schemeClr val="tx1"/>
              </a:solidFill>
              <a:latin typeface="Times New Roman" panose="02020603050405020304" pitchFamily="18" charset="0"/>
              <a:cs typeface="Times New Roman" panose="02020603050405020304" pitchFamily="18" charset="0"/>
            </a:endParaRPr>
          </a:p>
        </p:txBody>
      </p:sp>
      <p:pic>
        <p:nvPicPr>
          <p:cNvPr id="7" name="Picture 2" descr="So'z birikmasi - Lug'at">
            <a:extLst>
              <a:ext uri="{FF2B5EF4-FFF2-40B4-BE49-F238E27FC236}">
                <a16:creationId xmlns:a16="http://schemas.microsoft.com/office/drawing/2014/main" id="{6B0ED16C-B16B-1E7D-18EA-C34D914F65EA}"/>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2444750" y="3724275"/>
            <a:ext cx="5890080" cy="6470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1474230" y="3242035"/>
            <a:ext cx="12291181" cy="7104551"/>
            <a:chOff x="-91273" y="1206525"/>
            <a:chExt cx="2764700" cy="1797275"/>
          </a:xfrm>
        </p:grpSpPr>
        <p:sp>
          <p:nvSpPr>
            <p:cNvPr id="1479" name="Google Shape;1479;p45"/>
            <p:cNvSpPr/>
            <p:nvPr/>
          </p:nvSpPr>
          <p:spPr>
            <a:xfrm>
              <a:off x="1608525" y="1293475"/>
              <a:ext cx="1036457" cy="329800"/>
            </a:xfrm>
            <a:custGeom>
              <a:avLst/>
              <a:gdLst/>
              <a:ahLst/>
              <a:cxnLst/>
              <a:rect l="l" t="t" r="r" b="b"/>
              <a:pathLst>
                <a:path w="31755" h="9919" extrusionOk="0">
                  <a:moveTo>
                    <a:pt x="0" y="1"/>
                  </a:moveTo>
                  <a:lnTo>
                    <a:pt x="0" y="9918"/>
                  </a:lnTo>
                  <a:lnTo>
                    <a:pt x="26789" y="9918"/>
                  </a:lnTo>
                  <a:cubicBezTo>
                    <a:pt x="29516" y="9918"/>
                    <a:pt x="31754" y="7692"/>
                    <a:pt x="31754" y="4954"/>
                  </a:cubicBezTo>
                  <a:cubicBezTo>
                    <a:pt x="31754" y="217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0" name="Google Shape;1480;p45"/>
            <p:cNvSpPr/>
            <p:nvPr/>
          </p:nvSpPr>
          <p:spPr>
            <a:xfrm>
              <a:off x="-45183" y="1583650"/>
              <a:ext cx="1077158" cy="247975"/>
            </a:xfrm>
            <a:custGeom>
              <a:avLst/>
              <a:gdLst/>
              <a:ahLst/>
              <a:cxnLst/>
              <a:rect l="l" t="t" r="r" b="b"/>
              <a:pathLst>
                <a:path w="31802" h="9919" extrusionOk="0">
                  <a:moveTo>
                    <a:pt x="4965" y="1"/>
                  </a:moveTo>
                  <a:cubicBezTo>
                    <a:pt x="2227" y="1"/>
                    <a:pt x="0" y="2227"/>
                    <a:pt x="0" y="4966"/>
                  </a:cubicBezTo>
                  <a:cubicBezTo>
                    <a:pt x="0" y="7740"/>
                    <a:pt x="2227" y="9919"/>
                    <a:pt x="4965" y="9919"/>
                  </a:cubicBezTo>
                  <a:lnTo>
                    <a:pt x="31802" y="9919"/>
                  </a:lnTo>
                  <a:lnTo>
                    <a:pt x="31802" y="1"/>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1" name="Google Shape;1481;p45"/>
            <p:cNvSpPr/>
            <p:nvPr/>
          </p:nvSpPr>
          <p:spPr>
            <a:xfrm>
              <a:off x="-91273" y="2271850"/>
              <a:ext cx="1123249" cy="248250"/>
            </a:xfrm>
            <a:custGeom>
              <a:avLst/>
              <a:gdLst/>
              <a:ahLst/>
              <a:cxnLst/>
              <a:rect l="l" t="t" r="r" b="b"/>
              <a:pathLst>
                <a:path w="31802" h="9930" extrusionOk="0">
                  <a:moveTo>
                    <a:pt x="4965" y="0"/>
                  </a:moveTo>
                  <a:cubicBezTo>
                    <a:pt x="2227" y="0"/>
                    <a:pt x="0" y="2238"/>
                    <a:pt x="0" y="4965"/>
                  </a:cubicBezTo>
                  <a:cubicBezTo>
                    <a:pt x="0" y="7691"/>
                    <a:pt x="2227" y="9930"/>
                    <a:pt x="4965" y="9930"/>
                  </a:cubicBezTo>
                  <a:lnTo>
                    <a:pt x="31802" y="9930"/>
                  </a:lnTo>
                  <a:lnTo>
                    <a:pt x="31802" y="0"/>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3" name="Google Shape;1483;p45"/>
            <p:cNvSpPr/>
            <p:nvPr/>
          </p:nvSpPr>
          <p:spPr>
            <a:xfrm>
              <a:off x="1636970" y="2312033"/>
              <a:ext cx="1036457" cy="353604"/>
            </a:xfrm>
            <a:custGeom>
              <a:avLst/>
              <a:gdLst/>
              <a:ahLst/>
              <a:cxnLst/>
              <a:rect l="l" t="t" r="r" b="b"/>
              <a:pathLst>
                <a:path w="31755" h="9919" extrusionOk="0">
                  <a:moveTo>
                    <a:pt x="0" y="0"/>
                  </a:moveTo>
                  <a:lnTo>
                    <a:pt x="0" y="9918"/>
                  </a:lnTo>
                  <a:lnTo>
                    <a:pt x="26789" y="9918"/>
                  </a:lnTo>
                  <a:cubicBezTo>
                    <a:pt x="29516" y="9918"/>
                    <a:pt x="31754" y="7692"/>
                    <a:pt x="31754" y="4965"/>
                  </a:cubicBezTo>
                  <a:cubicBezTo>
                    <a:pt x="31754" y="2239"/>
                    <a:pt x="29516" y="0"/>
                    <a:pt x="26789" y="0"/>
                  </a:cubicBezTo>
                  <a:close/>
                </a:path>
              </a:pathLst>
            </a:custGeom>
            <a:solidFill>
              <a:srgbClr val="F3F3F3"/>
            </a:solidFill>
            <a:ln>
              <a:noFill/>
            </a:ln>
          </p:spPr>
          <p:txBody>
            <a:bodyPr spcFirstLastPara="1" wrap="square" lIns="179929" tIns="179929" rIns="179929" bIns="179929" anchor="ctr" anchorCtr="0">
              <a:noAutofit/>
            </a:bodyPr>
            <a:lstStyle/>
            <a:p>
              <a:endParaRPr sz="3543" dirty="0"/>
            </a:p>
          </p:txBody>
        </p:sp>
        <p:sp>
          <p:nvSpPr>
            <p:cNvPr id="1484" name="Google Shape;1484;p45"/>
            <p:cNvSpPr/>
            <p:nvPr/>
          </p:nvSpPr>
          <p:spPr>
            <a:xfrm>
              <a:off x="1031950" y="25769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6FC1BC"/>
            </a:solidFill>
            <a:ln>
              <a:noFill/>
            </a:ln>
          </p:spPr>
          <p:txBody>
            <a:bodyPr spcFirstLastPara="1" wrap="square" lIns="179929" tIns="179929" rIns="179929" bIns="179929" anchor="ctr" anchorCtr="0">
              <a:noAutofit/>
            </a:bodyPr>
            <a:lstStyle/>
            <a:p>
              <a:endParaRPr sz="3543"/>
            </a:p>
          </p:txBody>
        </p:sp>
        <p:sp>
          <p:nvSpPr>
            <p:cNvPr id="1485" name="Google Shape;1485;p45"/>
            <p:cNvSpPr/>
            <p:nvPr/>
          </p:nvSpPr>
          <p:spPr>
            <a:xfrm>
              <a:off x="1031950" y="26242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2D9BB8"/>
            </a:solidFill>
            <a:ln>
              <a:noFill/>
            </a:ln>
          </p:spPr>
          <p:txBody>
            <a:bodyPr spcFirstLastPara="1" wrap="square" lIns="179929" tIns="179929" rIns="179929" bIns="179929" anchor="ctr" anchorCtr="0">
              <a:noAutofit/>
            </a:bodyPr>
            <a:lstStyle/>
            <a:p>
              <a:endParaRPr sz="3543"/>
            </a:p>
          </p:txBody>
        </p:sp>
        <p:sp>
          <p:nvSpPr>
            <p:cNvPr id="1486" name="Google Shape;1486;p45"/>
            <p:cNvSpPr/>
            <p:nvPr/>
          </p:nvSpPr>
          <p:spPr>
            <a:xfrm>
              <a:off x="1270075" y="2707300"/>
              <a:ext cx="338475" cy="296500"/>
            </a:xfrm>
            <a:custGeom>
              <a:avLst/>
              <a:gdLst/>
              <a:ahLst/>
              <a:cxnLst/>
              <a:rect l="l" t="t" r="r" b="b"/>
              <a:pathLst>
                <a:path w="13539" h="11860" extrusionOk="0">
                  <a:moveTo>
                    <a:pt x="13538" y="1"/>
                  </a:moveTo>
                  <a:lnTo>
                    <a:pt x="49" y="1882"/>
                  </a:lnTo>
                  <a:lnTo>
                    <a:pt x="1" y="11859"/>
                  </a:lnTo>
                  <a:lnTo>
                    <a:pt x="1" y="11859"/>
                  </a:lnTo>
                  <a:lnTo>
                    <a:pt x="13491" y="9919"/>
                  </a:lnTo>
                  <a:lnTo>
                    <a:pt x="13538" y="1"/>
                  </a:lnTo>
                  <a:close/>
                </a:path>
              </a:pathLst>
            </a:custGeom>
            <a:solidFill>
              <a:srgbClr val="087A92"/>
            </a:solidFill>
            <a:ln>
              <a:noFill/>
            </a:ln>
          </p:spPr>
          <p:txBody>
            <a:bodyPr spcFirstLastPara="1" wrap="square" lIns="179929" tIns="179929" rIns="179929" bIns="179929" anchor="ctr" anchorCtr="0">
              <a:noAutofit/>
            </a:bodyPr>
            <a:lstStyle/>
            <a:p>
              <a:endParaRPr sz="3543"/>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solidFill>
              <a:srgbClr val="E3C7A3"/>
            </a:solidFill>
            <a:ln>
              <a:noFill/>
            </a:ln>
          </p:spPr>
          <p:txBody>
            <a:bodyPr spcFirstLastPara="1" wrap="square" lIns="179929" tIns="179929" rIns="179929" bIns="179929" anchor="ctr" anchorCtr="0">
              <a:noAutofit/>
            </a:bodyPr>
            <a:lstStyle/>
            <a:p>
              <a:endParaRPr sz="3543"/>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solidFill>
              <a:srgbClr val="D0AA84"/>
            </a:solidFill>
            <a:ln>
              <a:noFill/>
            </a:ln>
          </p:spPr>
          <p:txBody>
            <a:bodyPr spcFirstLastPara="1" wrap="square" lIns="179929" tIns="179929" rIns="179929" bIns="179929" anchor="ctr" anchorCtr="0">
              <a:noAutofit/>
            </a:bodyPr>
            <a:lstStyle/>
            <a:p>
              <a:endParaRPr sz="3543"/>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543"/>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543"/>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solidFill>
              <a:srgbClr val="A1D8D8"/>
            </a:solidFill>
            <a:ln>
              <a:noFill/>
            </a:ln>
          </p:spPr>
          <p:txBody>
            <a:bodyPr spcFirstLastPara="1" wrap="square" lIns="179929" tIns="179929" rIns="179929" bIns="179929" anchor="ctr" anchorCtr="0">
              <a:noAutofit/>
            </a:bodyPr>
            <a:lstStyle/>
            <a:p>
              <a:endParaRPr sz="3543"/>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solidFill>
              <a:srgbClr val="66758B"/>
            </a:solidFill>
            <a:ln>
              <a:noFill/>
            </a:ln>
          </p:spPr>
          <p:txBody>
            <a:bodyPr spcFirstLastPara="1" wrap="square" lIns="179929" tIns="179929" rIns="179929" bIns="179929" anchor="ctr" anchorCtr="0">
              <a:noAutofit/>
            </a:bodyPr>
            <a:lstStyle/>
            <a:p>
              <a:endParaRPr sz="3543"/>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543"/>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C4A4C3"/>
            </a:solidFill>
            <a:ln>
              <a:noFill/>
            </a:ln>
          </p:spPr>
          <p:txBody>
            <a:bodyPr spcFirstLastPara="1" wrap="square" lIns="179929" tIns="179929" rIns="179929" bIns="179929" anchor="ctr" anchorCtr="0">
              <a:noAutofit/>
            </a:bodyPr>
            <a:lstStyle/>
            <a:p>
              <a:endParaRPr sz="3543"/>
            </a:p>
          </p:txBody>
        </p:sp>
        <p:sp>
          <p:nvSpPr>
            <p:cNvPr id="1502" name="Google Shape;1502;p45"/>
            <p:cNvSpPr/>
            <p:nvPr/>
          </p:nvSpPr>
          <p:spPr>
            <a:xfrm>
              <a:off x="1680550" y="1403875"/>
              <a:ext cx="92900" cy="107775"/>
            </a:xfrm>
            <a:custGeom>
              <a:avLst/>
              <a:gdLst/>
              <a:ahLst/>
              <a:cxnLst/>
              <a:rect l="l" t="t" r="r" b="b"/>
              <a:pathLst>
                <a:path w="3716" h="4311" extrusionOk="0">
                  <a:moveTo>
                    <a:pt x="1" y="0"/>
                  </a:moveTo>
                  <a:lnTo>
                    <a:pt x="1" y="4311"/>
                  </a:lnTo>
                  <a:lnTo>
                    <a:pt x="3715" y="2179"/>
                  </a:lnTo>
                  <a:lnTo>
                    <a:pt x="1" y="0"/>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3" name="Google Shape;1503;p45"/>
            <p:cNvSpPr/>
            <p:nvPr/>
          </p:nvSpPr>
          <p:spPr>
            <a:xfrm>
              <a:off x="875700" y="1664325"/>
              <a:ext cx="92875" cy="107775"/>
            </a:xfrm>
            <a:custGeom>
              <a:avLst/>
              <a:gdLst/>
              <a:ahLst/>
              <a:cxnLst/>
              <a:rect l="l" t="t" r="r" b="b"/>
              <a:pathLst>
                <a:path w="3715" h="4311" extrusionOk="0">
                  <a:moveTo>
                    <a:pt x="3715" y="0"/>
                  </a:moveTo>
                  <a:lnTo>
                    <a:pt x="0" y="2132"/>
                  </a:lnTo>
                  <a:lnTo>
                    <a:pt x="3715" y="4310"/>
                  </a:lnTo>
                  <a:lnTo>
                    <a:pt x="3715"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504" name="Google Shape;1504;p45"/>
            <p:cNvSpPr/>
            <p:nvPr/>
          </p:nvSpPr>
          <p:spPr>
            <a:xfrm>
              <a:off x="875700" y="2348925"/>
              <a:ext cx="92875" cy="107775"/>
            </a:xfrm>
            <a:custGeom>
              <a:avLst/>
              <a:gdLst/>
              <a:ahLst/>
              <a:cxnLst/>
              <a:rect l="l" t="t" r="r" b="b"/>
              <a:pathLst>
                <a:path w="3715" h="4311" extrusionOk="0">
                  <a:moveTo>
                    <a:pt x="3715" y="1"/>
                  </a:moveTo>
                  <a:lnTo>
                    <a:pt x="0" y="2180"/>
                  </a:lnTo>
                  <a:lnTo>
                    <a:pt x="3715" y="4311"/>
                  </a:lnTo>
                  <a:lnTo>
                    <a:pt x="3715"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506" name="Google Shape;1506;p45"/>
            <p:cNvSpPr/>
            <p:nvPr/>
          </p:nvSpPr>
          <p:spPr>
            <a:xfrm>
              <a:off x="1671247" y="2456700"/>
              <a:ext cx="92900" cy="106575"/>
            </a:xfrm>
            <a:custGeom>
              <a:avLst/>
              <a:gdLst/>
              <a:ahLst/>
              <a:cxnLst/>
              <a:rect l="l" t="t" r="r" b="b"/>
              <a:pathLst>
                <a:path w="3716" h="4263" extrusionOk="0">
                  <a:moveTo>
                    <a:pt x="1" y="0"/>
                  </a:moveTo>
                  <a:lnTo>
                    <a:pt x="1" y="4263"/>
                  </a:lnTo>
                  <a:lnTo>
                    <a:pt x="3715" y="2131"/>
                  </a:lnTo>
                  <a:lnTo>
                    <a:pt x="1" y="0"/>
                  </a:lnTo>
                  <a:close/>
                </a:path>
              </a:pathLst>
            </a:custGeom>
            <a:solidFill>
              <a:srgbClr val="6FC1BC"/>
            </a:solidFill>
            <a:ln>
              <a:noFill/>
            </a:ln>
          </p:spPr>
          <p:txBody>
            <a:bodyPr spcFirstLastPara="1" wrap="square" lIns="179929" tIns="179929" rIns="179929" bIns="179929" anchor="ctr" anchorCtr="0">
              <a:noAutofit/>
            </a:bodyPr>
            <a:lstStyle/>
            <a:p>
              <a:endParaRPr sz="3543" dirty="0"/>
            </a:p>
          </p:txBody>
        </p:sp>
      </p:grpSp>
      <p:sp>
        <p:nvSpPr>
          <p:cNvPr id="1507" name="Google Shape;1507;p45"/>
          <p:cNvSpPr txBox="1"/>
          <p:nvPr/>
        </p:nvSpPr>
        <p:spPr>
          <a:xfrm>
            <a:off x="2382159" y="7490777"/>
            <a:ext cx="3461888"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D88462"/>
                </a:solidFill>
                <a:latin typeface="Fira Sans Extra Condensed Medium"/>
                <a:ea typeface="Fira Sans Extra Condensed Medium"/>
                <a:cs typeface="Fira Sans Extra Condensed Medium"/>
                <a:sym typeface="Fira Sans Extra Condensed Medium"/>
              </a:rPr>
              <a:t>Ijtimoiy</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fanlar</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bilan</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integratsiya</a:t>
            </a:r>
            <a:endParaRPr sz="2800" b="1" dirty="0">
              <a:solidFill>
                <a:srgbClr val="D88462"/>
              </a:solidFill>
              <a:latin typeface="Fira Sans Extra Condensed Medium"/>
              <a:ea typeface="Fira Sans Extra Condensed Medium"/>
              <a:cs typeface="Fira Sans Extra Condensed Medium"/>
              <a:sym typeface="Fira Sans Extra Condensed Medium"/>
            </a:endParaRPr>
          </a:p>
        </p:txBody>
      </p:sp>
      <p:sp>
        <p:nvSpPr>
          <p:cNvPr id="1508" name="Google Shape;1508;p45"/>
          <p:cNvSpPr txBox="1"/>
          <p:nvPr/>
        </p:nvSpPr>
        <p:spPr>
          <a:xfrm>
            <a:off x="1513617" y="4773278"/>
            <a:ext cx="4384897"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54C4C8"/>
                </a:solidFill>
                <a:latin typeface="Fira Sans Extra Condensed Medium"/>
                <a:ea typeface="Fira Sans Extra Condensed Medium"/>
                <a:cs typeface="Fira Sans Extra Condensed Medium"/>
                <a:sym typeface="Fira Sans Extra Condensed Medium"/>
              </a:rPr>
              <a:t>Tabiiy</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fanlar</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bilan</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integratsiya</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endParaRPr sz="2800" b="1" dirty="0">
              <a:solidFill>
                <a:srgbClr val="54C4C8"/>
              </a:solidFill>
              <a:latin typeface="Fira Sans Extra Condensed Medium"/>
              <a:ea typeface="Fira Sans Extra Condensed Medium"/>
              <a:cs typeface="Fira Sans Extra Condensed Medium"/>
              <a:sym typeface="Fira Sans Extra Condensed Medium"/>
            </a:endParaRPr>
          </a:p>
        </p:txBody>
      </p:sp>
      <p:sp>
        <p:nvSpPr>
          <p:cNvPr id="1509" name="Google Shape;1509;p45"/>
          <p:cNvSpPr txBox="1"/>
          <p:nvPr/>
        </p:nvSpPr>
        <p:spPr>
          <a:xfrm>
            <a:off x="9637666" y="7729535"/>
            <a:ext cx="3368113" cy="1170866"/>
          </a:xfrm>
          <a:prstGeom prst="rect">
            <a:avLst/>
          </a:prstGeom>
          <a:noFill/>
          <a:ln>
            <a:noFill/>
          </a:ln>
        </p:spPr>
        <p:txBody>
          <a:bodyPr spcFirstLastPara="1" wrap="square" lIns="179929" tIns="179929" rIns="179929" bIns="179929" anchor="ctr" anchorCtr="0">
            <a:noAutofit/>
          </a:bodyPr>
          <a:lstStyle/>
          <a:p>
            <a:r>
              <a:rPr lang="en-US" sz="2800" b="1" dirty="0" err="1">
                <a:solidFill>
                  <a:srgbClr val="65B8C6"/>
                </a:solidFill>
                <a:latin typeface="Fira Sans Extra Condensed Medium"/>
              </a:rPr>
              <a:t>Madaniyat</a:t>
            </a:r>
            <a:r>
              <a:rPr lang="en-US" sz="2800" b="1" dirty="0">
                <a:solidFill>
                  <a:srgbClr val="65B8C6"/>
                </a:solidFill>
                <a:latin typeface="Fira Sans Extra Condensed Medium"/>
              </a:rPr>
              <a:t> </a:t>
            </a:r>
            <a:r>
              <a:rPr lang="en-US" sz="2800" b="1" dirty="0" err="1">
                <a:solidFill>
                  <a:srgbClr val="65B8C6"/>
                </a:solidFill>
                <a:latin typeface="Fira Sans Extra Condensed Medium"/>
              </a:rPr>
              <a:t>va</a:t>
            </a:r>
            <a:r>
              <a:rPr lang="en-US" sz="2800" b="1" dirty="0">
                <a:solidFill>
                  <a:srgbClr val="65B8C6"/>
                </a:solidFill>
                <a:latin typeface="Fira Sans Extra Condensed Medium"/>
              </a:rPr>
              <a:t> </a:t>
            </a:r>
            <a:r>
              <a:rPr lang="en-US" sz="2800" b="1" dirty="0" err="1">
                <a:solidFill>
                  <a:srgbClr val="65B8C6"/>
                </a:solidFill>
                <a:latin typeface="Fira Sans Extra Condensed Medium"/>
              </a:rPr>
              <a:t>san’at</a:t>
            </a:r>
            <a:r>
              <a:rPr lang="en-US" sz="2800" b="1" dirty="0">
                <a:solidFill>
                  <a:srgbClr val="65B8C6"/>
                </a:solidFill>
                <a:latin typeface="Fira Sans Extra Condensed Medium"/>
              </a:rPr>
              <a:t> </a:t>
            </a:r>
            <a:r>
              <a:rPr lang="en-US" sz="2800" b="1" dirty="0" err="1">
                <a:solidFill>
                  <a:srgbClr val="65B8C6"/>
                </a:solidFill>
                <a:latin typeface="Fira Sans Extra Condensed Medium"/>
              </a:rPr>
              <a:t>bilan</a:t>
            </a:r>
            <a:r>
              <a:rPr lang="en-US" sz="2800" b="1" dirty="0">
                <a:solidFill>
                  <a:srgbClr val="65B8C6"/>
                </a:solidFill>
                <a:latin typeface="Fira Sans Extra Condensed Medium"/>
              </a:rPr>
              <a:t> </a:t>
            </a:r>
            <a:r>
              <a:rPr lang="en-US" sz="2800" b="1" dirty="0" err="1">
                <a:solidFill>
                  <a:srgbClr val="65B8C6"/>
                </a:solidFill>
                <a:latin typeface="Fira Sans Extra Condensed Medium"/>
              </a:rPr>
              <a:t>bog‘liqligi</a:t>
            </a:r>
            <a:r>
              <a:rPr lang="en-US" sz="2800" b="1" dirty="0">
                <a:solidFill>
                  <a:srgbClr val="65B8C6"/>
                </a:solidFill>
                <a:latin typeface="Fira Sans Extra Condensed Medium"/>
              </a:rPr>
              <a:t> </a:t>
            </a:r>
            <a:endParaRPr lang="en-US" sz="2800" b="1" dirty="0"/>
          </a:p>
        </p:txBody>
      </p:sp>
      <p:sp>
        <p:nvSpPr>
          <p:cNvPr id="1511" name="Google Shape;1511;p45"/>
          <p:cNvSpPr txBox="1"/>
          <p:nvPr/>
        </p:nvSpPr>
        <p:spPr>
          <a:xfrm>
            <a:off x="9754724" y="3631926"/>
            <a:ext cx="3515477" cy="1172052"/>
          </a:xfrm>
          <a:prstGeom prst="rect">
            <a:avLst/>
          </a:prstGeom>
          <a:noFill/>
          <a:ln>
            <a:noFill/>
          </a:ln>
        </p:spPr>
        <p:txBody>
          <a:bodyPr spcFirstLastPara="1" wrap="square" lIns="179929" tIns="179929" rIns="179929" bIns="179929" anchor="ctr" anchorCtr="0">
            <a:noAutofit/>
          </a:bodyPr>
          <a:lstStyle/>
          <a:p>
            <a:pPr lvl="0"/>
            <a:r>
              <a:rPr lang="sv-SE" sz="2800" b="1" dirty="0">
                <a:solidFill>
                  <a:srgbClr val="FF99CC"/>
                </a:solidFill>
                <a:latin typeface="Fira Sans Extra Condensed Medium"/>
                <a:ea typeface="Fira Sans Extra Condensed Medium"/>
                <a:cs typeface="Fira Sans Extra Condensed Medium"/>
                <a:sym typeface="Fira Sans Extra Condensed Medium"/>
              </a:rPr>
              <a:t>Texnologiya va matematika bilan bog‘liqligi</a:t>
            </a:r>
            <a:endParaRPr sz="2800" b="1" dirty="0">
              <a:solidFill>
                <a:srgbClr val="FF99CC"/>
              </a:solidFill>
              <a:latin typeface="Fira Sans Extra Condensed Medium"/>
              <a:ea typeface="Fira Sans Extra Condensed Medium"/>
              <a:cs typeface="Fira Sans Extra Condensed Medium"/>
              <a:sym typeface="Fira Sans Extra Condensed Medium"/>
            </a:endParaRPr>
          </a:p>
        </p:txBody>
      </p:sp>
      <p:sp>
        <p:nvSpPr>
          <p:cNvPr id="43" name="Заголовок 1"/>
          <p:cNvSpPr txBox="1">
            <a:spLocks/>
          </p:cNvSpPr>
          <p:nvPr/>
        </p:nvSpPr>
        <p:spPr>
          <a:xfrm>
            <a:off x="311150" y="1535697"/>
            <a:ext cx="16002000" cy="1692305"/>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Geografiya</a:t>
            </a:r>
            <a:r>
              <a:rPr lang="en-US" sz="4400" b="1" dirty="0"/>
              <a:t> </a:t>
            </a:r>
            <a:r>
              <a:rPr lang="en-US" sz="4400" b="1" dirty="0" err="1"/>
              <a:t>fanining</a:t>
            </a:r>
            <a:r>
              <a:rPr lang="en-US" sz="4400" b="1" dirty="0"/>
              <a:t> </a:t>
            </a:r>
            <a:r>
              <a:rPr lang="en-US" sz="4400" b="1" dirty="0" err="1"/>
              <a:t>integrativ</a:t>
            </a:r>
            <a:r>
              <a:rPr lang="en-US" sz="4400" b="1" dirty="0"/>
              <a:t> </a:t>
            </a:r>
            <a:r>
              <a:rPr lang="en-US" sz="4400" b="1" dirty="0" err="1"/>
              <a:t>xususiyatlari</a:t>
            </a:r>
            <a:endParaRPr lang="ru-RU" sz="4400" b="1" dirty="0"/>
          </a:p>
        </p:txBody>
      </p:sp>
      <p:pic>
        <p:nvPicPr>
          <p:cNvPr id="44"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5755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C12364BE-14E5-3F57-8921-FC0040677314}"/>
              </a:ext>
            </a:extLst>
          </p:cNvPr>
          <p:cNvSpPr>
            <a:spLocks noGrp="1"/>
          </p:cNvSpPr>
          <p:nvPr>
            <p:ph type="title"/>
          </p:nvPr>
        </p:nvSpPr>
        <p:spPr>
          <a:xfrm>
            <a:off x="1237217" y="1444341"/>
            <a:ext cx="12789933" cy="1447801"/>
          </a:xfrm>
        </p:spPr>
        <p:txBody>
          <a:bodyPr>
            <a:normAutofit/>
          </a:bodyPr>
          <a:lstStyle/>
          <a:p>
            <a:pPr algn="ctr"/>
            <a:r>
              <a:rPr lang="en-US" sz="5400" b="1" dirty="0" err="1">
                <a:solidFill>
                  <a:schemeClr val="tx1"/>
                </a:solidFill>
                <a:latin typeface="Times New Roman" panose="02020603050405020304" pitchFamily="18" charset="0"/>
                <a:cs typeface="Times New Roman" panose="02020603050405020304" pitchFamily="18" charset="0"/>
              </a:rPr>
              <a:t>Baholashning</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asosiy</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vazifalari</a:t>
            </a:r>
            <a:endParaRPr lang="ru-RU" sz="54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Объект 1">
            <a:extLst>
              <a:ext uri="{FF2B5EF4-FFF2-40B4-BE49-F238E27FC236}">
                <a16:creationId xmlns:a16="http://schemas.microsoft.com/office/drawing/2014/main" id="{D32EC03F-0FF4-1556-4D36-84BDAB2BE1B4}"/>
              </a:ext>
            </a:extLst>
          </p:cNvPr>
          <p:cNvGraphicFramePr>
            <a:graphicFrameLocks noGrp="1"/>
          </p:cNvGraphicFramePr>
          <p:nvPr>
            <p:ph idx="4294967295"/>
            <p:extLst>
              <p:ext uri="{D42A27DB-BD31-4B8C-83A1-F6EECF244321}">
                <p14:modId xmlns:p14="http://schemas.microsoft.com/office/powerpoint/2010/main" val="1608220021"/>
              </p:ext>
            </p:extLst>
          </p:nvPr>
        </p:nvGraphicFramePr>
        <p:xfrm>
          <a:off x="0" y="4410075"/>
          <a:ext cx="15522575"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816719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sz="half" idx="2"/>
          </p:nvPr>
        </p:nvSpPr>
        <p:spPr>
          <a:xfrm>
            <a:off x="615043" y="1895475"/>
            <a:ext cx="6477907" cy="7675959"/>
          </a:xfrm>
        </p:spPr>
        <p:txBody>
          <a:bodyPr>
            <a:normAutofit/>
          </a:bodyPr>
          <a:lstStyle/>
          <a:p>
            <a:pPr marL="0" indent="0">
              <a:buNone/>
            </a:pPr>
            <a:r>
              <a:rPr lang="en-US" sz="2800" b="1" dirty="0" err="1">
                <a:latin typeface="Times New Roman" panose="02020603050405020304" pitchFamily="18" charset="0"/>
                <a:cs typeface="Times New Roman" panose="02020603050405020304" pitchFamily="18" charset="0"/>
              </a:rPr>
              <a:t>Formativ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summativ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usullari</a:t>
            </a: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err="1">
                <a:latin typeface="Times New Roman" panose="02020603050405020304" pitchFamily="18" charset="0"/>
                <a:cs typeface="Times New Roman" panose="02020603050405020304" pitchFamily="18" charset="0"/>
              </a:rPr>
              <a:t>Formativ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o‘quv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muntazam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amalga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oshiriladigan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rivojlanishini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kuzatib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borishga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qaratilgan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turi</a:t>
            </a:r>
            <a:r>
              <a:rPr lang="en-US" sz="2800" b="1" dirty="0">
                <a:latin typeface="Times New Roman" panose="02020603050405020304" pitchFamily="18" charset="0"/>
                <a:cs typeface="Times New Roman" panose="02020603050405020304" pitchFamily="18" charset="0"/>
              </a:rPr>
              <a:t>. Bu </a:t>
            </a:r>
            <a:r>
              <a:rPr lang="en-US" sz="2800" b="1" dirty="0" err="1">
                <a:latin typeface="Times New Roman" panose="02020603050405020304" pitchFamily="18" charset="0"/>
                <a:cs typeface="Times New Roman" panose="02020603050405020304" pitchFamily="18" charset="0"/>
              </a:rPr>
              <a:t>usulda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e’tibor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qaratiladi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doimiy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fikr-mulohaza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beriladi</a:t>
            </a:r>
            <a:r>
              <a:rPr lang="en-US" sz="2800" b="1" dirty="0">
                <a:latin typeface="Times New Roman" panose="02020603050405020304" pitchFamily="18" charset="0"/>
                <a:cs typeface="Times New Roman" panose="02020603050405020304" pitchFamily="18" charset="0"/>
              </a:rPr>
              <a:t>.</a:t>
            </a:r>
          </a:p>
          <a:p>
            <a:pPr marL="0" indent="0">
              <a:buNone/>
            </a:pPr>
            <a:r>
              <a:rPr lang="en-US" sz="2800" b="1" dirty="0" err="1">
                <a:latin typeface="Times New Roman" panose="02020603050405020304" pitchFamily="18" charset="0"/>
                <a:cs typeface="Times New Roman" panose="02020603050405020304" pitchFamily="18" charset="0"/>
              </a:rPr>
              <a:t>Summativ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ma’lum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mavzu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semestr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yakunida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erishgan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o‘tkaziladigan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yakuniy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turi</a:t>
            </a:r>
            <a:r>
              <a:rPr lang="en-US" sz="2800" b="1" dirty="0">
                <a:latin typeface="Times New Roman" panose="02020603050405020304" pitchFamily="18" charset="0"/>
                <a:cs typeface="Times New Roman" panose="02020603050405020304" pitchFamily="18" charset="0"/>
              </a:rPr>
              <a:t>. Bu </a:t>
            </a:r>
            <a:r>
              <a:rPr lang="en-US" sz="2800" b="1" dirty="0" err="1">
                <a:latin typeface="Times New Roman" panose="02020603050405020304" pitchFamily="18" charset="0"/>
                <a:cs typeface="Times New Roman" panose="02020603050405020304" pitchFamily="18" charset="0"/>
              </a:rPr>
              <a:t>usulda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e’tibor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qaratiladi</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6" name="Picture 4" descr="Talim Tarbiya. bola tarbiyasi uchun Ota Onalar uchun - YouTube">
            <a:extLst>
              <a:ext uri="{FF2B5EF4-FFF2-40B4-BE49-F238E27FC236}">
                <a16:creationId xmlns:a16="http://schemas.microsoft.com/office/drawing/2014/main" id="{48A03AD6-AE35-7B82-AB8B-0C22F1F25EAB}"/>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t="7588" b="7588"/>
          <a:stretch>
            <a:fillRect/>
          </a:stretch>
        </p:blipFill>
        <p:spPr bwMode="auto">
          <a:xfrm>
            <a:off x="7271402" y="2962275"/>
            <a:ext cx="7391400"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016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7170C-8593-43D3-BE38-5957661BF6D6}"/>
            </a:ext>
          </a:extLst>
        </p:cNvPr>
        <p:cNvGrpSpPr/>
        <p:nvPr/>
      </p:nvGrpSpPr>
      <p:grpSpPr>
        <a:xfrm>
          <a:off x="0" y="0"/>
          <a:ext cx="0" cy="0"/>
          <a:chOff x="0" y="0"/>
          <a:chExt cx="0" cy="0"/>
        </a:xfrm>
      </p:grpSpPr>
      <p:pic>
        <p:nvPicPr>
          <p:cNvPr id="4" name="Graphic 2">
            <a:extLst>
              <a:ext uri="{FF2B5EF4-FFF2-40B4-BE49-F238E27FC236}">
                <a16:creationId xmlns:a16="http://schemas.microsoft.com/office/drawing/2014/main" id="{D6DBF975-1362-8DE9-E249-46709C18532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7C1DD289-93D4-3DEC-DEF3-EF85DBED080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167D184B-B24A-CC41-6F50-7C891DCE5C2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 name="Объект 9">
            <a:extLst>
              <a:ext uri="{FF2B5EF4-FFF2-40B4-BE49-F238E27FC236}">
                <a16:creationId xmlns:a16="http://schemas.microsoft.com/office/drawing/2014/main" id="{5329DC17-C0C7-1297-38EE-1F750A5F23F3}"/>
              </a:ext>
            </a:extLst>
          </p:cNvPr>
          <p:cNvPicPr>
            <a:picLocks noGrp="1" noChangeAspect="1"/>
          </p:cNvPicPr>
          <p:nvPr>
            <p:ph idx="1"/>
          </p:nvPr>
        </p:nvPicPr>
        <p:blipFill>
          <a:blip r:embed="rId6"/>
          <a:stretch>
            <a:fillRect/>
          </a:stretch>
        </p:blipFill>
        <p:spPr>
          <a:xfrm>
            <a:off x="996950" y="1895475"/>
            <a:ext cx="11734800" cy="8001001"/>
          </a:xfrm>
        </p:spPr>
      </p:pic>
    </p:spTree>
    <p:extLst>
      <p:ext uri="{BB962C8B-B14F-4D97-AF65-F5344CB8AC3E}">
        <p14:creationId xmlns:p14="http://schemas.microsoft.com/office/powerpoint/2010/main" val="25395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0" y="1536339"/>
            <a:ext cx="13550101" cy="1297332"/>
          </a:xfrm>
          <a:prstGeom prst="rect">
            <a:avLst/>
          </a:prstGeom>
        </p:spPr>
        <p:txBody>
          <a:bodyPr spcFirstLastPara="1" vert="horz" wrap="square" lIns="179929" tIns="179929" rIns="179929" bIns="179929" rtlCol="0" anchor="ctr" anchorCtr="0">
            <a:noAutofit/>
          </a:bodyPr>
          <a:lstStyle/>
          <a:p>
            <a:pPr algn="ctr">
              <a:spcBef>
                <a:spcPts val="0"/>
              </a:spcBef>
            </a:pPr>
            <a:r>
              <a:rPr lang="en-US" sz="5000" b="1" dirty="0" err="1">
                <a:solidFill>
                  <a:schemeClr val="tx1"/>
                </a:solidFill>
                <a:latin typeface="Times New Roman" panose="02020603050405020304" pitchFamily="18" charset="0"/>
                <a:cs typeface="Times New Roman" panose="02020603050405020304" pitchFamily="18" charset="0"/>
              </a:rPr>
              <a:t>Xaritalar</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bilan</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ishlashda</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baholash</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mezonlari</a:t>
            </a:r>
            <a:endParaRPr sz="5000" b="1" dirty="0">
              <a:solidFill>
                <a:schemeClr val="tx1"/>
              </a:solidFill>
              <a:latin typeface="Times New Roman" panose="02020603050405020304" pitchFamily="18" charset="0"/>
              <a:cs typeface="Times New Roman" panose="02020603050405020304" pitchFamily="18" charset="0"/>
            </a:endParaRPr>
          </a:p>
        </p:txBody>
      </p:sp>
      <p:grpSp>
        <p:nvGrpSpPr>
          <p:cNvPr id="161" name="Google Shape;161;p18"/>
          <p:cNvGrpSpPr/>
          <p:nvPr/>
        </p:nvGrpSpPr>
        <p:grpSpPr>
          <a:xfrm>
            <a:off x="2547285" y="7557487"/>
            <a:ext cx="2464399" cy="2147427"/>
            <a:chOff x="3716950" y="7216334"/>
            <a:chExt cx="2504400" cy="1879466"/>
          </a:xfrm>
        </p:grpSpPr>
        <p:sp>
          <p:nvSpPr>
            <p:cNvPr id="1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63" name="Google Shape;163;p18"/>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Geografik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joylashuvni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aniqlash</a:t>
              </a:r>
              <a:endParaRPr lang="ru-RU" sz="3200" b="1" dirty="0">
                <a:latin typeface="Times New Roman" panose="02020603050405020304" pitchFamily="18" charset="0"/>
                <a:cs typeface="Times New Roman" panose="02020603050405020304" pitchFamily="18" charset="0"/>
              </a:endParaRPr>
            </a:p>
          </p:txBody>
        </p:sp>
        <p:sp>
          <p:nvSpPr>
            <p:cNvPr id="1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5" name="Google Shape;165;p18"/>
          <p:cNvGrpSpPr/>
          <p:nvPr/>
        </p:nvGrpSpPr>
        <p:grpSpPr>
          <a:xfrm>
            <a:off x="6449402" y="7557488"/>
            <a:ext cx="6119606" cy="2147426"/>
            <a:chOff x="5480114" y="6636132"/>
            <a:chExt cx="6218938" cy="1945411"/>
          </a:xfrm>
        </p:grpSpPr>
        <p:sp>
          <p:nvSpPr>
            <p:cNvPr id="167" name="Google Shape;167;p18"/>
            <p:cNvSpPr txBox="1"/>
            <p:nvPr/>
          </p:nvSpPr>
          <p:spPr>
            <a:xfrm>
              <a:off x="9350652" y="7249854"/>
              <a:ext cx="2348400" cy="1331689"/>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Simvollar</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belgilarni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tushunish</a:t>
              </a:r>
              <a:endParaRPr lang="en-US" sz="3200" b="1" dirty="0">
                <a:latin typeface="Times New Roman" panose="02020603050405020304" pitchFamily="18" charset="0"/>
                <a:cs typeface="Times New Roman" panose="02020603050405020304" pitchFamily="18" charset="0"/>
              </a:endParaRPr>
            </a:p>
          </p:txBody>
        </p:sp>
        <p:sp>
          <p:nvSpPr>
            <p:cNvPr id="168" name="Google Shape;168;p18"/>
            <p:cNvSpPr txBox="1"/>
            <p:nvPr/>
          </p:nvSpPr>
          <p:spPr>
            <a:xfrm>
              <a:off x="5480114" y="6636132"/>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9" name="Google Shape;169;p18"/>
          <p:cNvGrpSpPr/>
          <p:nvPr/>
        </p:nvGrpSpPr>
        <p:grpSpPr>
          <a:xfrm>
            <a:off x="6459809" y="7492831"/>
            <a:ext cx="6248790" cy="2051856"/>
            <a:chOff x="3967398" y="7160400"/>
            <a:chExt cx="6350216" cy="1763989"/>
          </a:xfrm>
        </p:grpSpPr>
        <p:sp>
          <p:nvSpPr>
            <p:cNvPr id="171" name="Google Shape;171;p18"/>
            <p:cNvSpPr txBox="1"/>
            <p:nvPr/>
          </p:nvSpPr>
          <p:spPr>
            <a:xfrm>
              <a:off x="3967398" y="7765189"/>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err="1">
                  <a:latin typeface="Times New Roman" panose="02020603050405020304" pitchFamily="18" charset="0"/>
                  <a:cs typeface="Times New Roman" panose="02020603050405020304" pitchFamily="18" charset="0"/>
                </a:rPr>
                <a:t>Masshtab</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masofa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aniqlash</a:t>
              </a:r>
              <a:r>
                <a:rPr lang="en-US" sz="3200" b="1" dirty="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
          <p:nvSpPr>
            <p:cNvPr id="172" name="Google Shape;172;p18"/>
            <p:cNvSpPr txBox="1"/>
            <p:nvPr/>
          </p:nvSpPr>
          <p:spPr>
            <a:xfrm>
              <a:off x="7969214" y="7160400"/>
              <a:ext cx="2348400" cy="604789"/>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7610471" y="3042478"/>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6525087" y="3065728"/>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sp>
        <p:nvSpPr>
          <p:cNvPr id="179" name="Google Shape;179;p18"/>
          <p:cNvSpPr/>
          <p:nvPr/>
        </p:nvSpPr>
        <p:spPr>
          <a:xfrm>
            <a:off x="8365444" y="3144389"/>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grpSp>
        <p:nvGrpSpPr>
          <p:cNvPr id="180" name="Google Shape;180;p18"/>
          <p:cNvGrpSpPr/>
          <p:nvPr/>
        </p:nvGrpSpPr>
        <p:grpSpPr>
          <a:xfrm>
            <a:off x="6566504" y="4064995"/>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3709468" y="2999992"/>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2832086" y="3042478"/>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sp>
        <p:nvSpPr>
          <p:cNvPr id="193" name="Google Shape;193;p18"/>
          <p:cNvSpPr/>
          <p:nvPr/>
        </p:nvSpPr>
        <p:spPr>
          <a:xfrm>
            <a:off x="4650898" y="3064862"/>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grpSp>
        <p:nvGrpSpPr>
          <p:cNvPr id="194" name="Google Shape;194;p18"/>
          <p:cNvGrpSpPr/>
          <p:nvPr/>
        </p:nvGrpSpPr>
        <p:grpSpPr>
          <a:xfrm>
            <a:off x="2886812" y="4091402"/>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11391583" y="3101281"/>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10364364" y="3198895"/>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2081934" y="3165037"/>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dirty="0"/>
          </a:p>
        </p:txBody>
      </p:sp>
      <p:grpSp>
        <p:nvGrpSpPr>
          <p:cNvPr id="207" name="Google Shape;207;p18"/>
          <p:cNvGrpSpPr/>
          <p:nvPr/>
        </p:nvGrpSpPr>
        <p:grpSpPr>
          <a:xfrm>
            <a:off x="10381281" y="4037398"/>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dirty="0"/>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7034" y="2146726"/>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04" y="2308970"/>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grpSp>
        <p:nvGrpSpPr>
          <p:cNvPr id="226" name="Google Shape;226;p18"/>
          <p:cNvGrpSpPr/>
          <p:nvPr/>
        </p:nvGrpSpPr>
        <p:grpSpPr>
          <a:xfrm>
            <a:off x="1973078" y="3651153"/>
            <a:ext cx="11326783" cy="3590886"/>
            <a:chOff x="2758568" y="3469492"/>
            <a:chExt cx="1103848" cy="336100"/>
          </a:xfrm>
          <a:solidFill>
            <a:schemeClr val="accent1">
              <a:lumMod val="50000"/>
            </a:schemeClr>
          </a:solidFill>
        </p:grpSpPr>
        <p:sp>
          <p:nvSpPr>
            <p:cNvPr id="227" name="Google Shape;227;p18"/>
            <p:cNvSpPr/>
            <p:nvPr/>
          </p:nvSpPr>
          <p:spPr>
            <a:xfrm>
              <a:off x="3120402"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229" name="Google Shape;229;p18"/>
            <p:cNvSpPr/>
            <p:nvPr/>
          </p:nvSpPr>
          <p:spPr>
            <a:xfrm>
              <a:off x="3491591" y="3469492"/>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Google Shape;229;p18">
            <a:extLst>
              <a:ext uri="{FF2B5EF4-FFF2-40B4-BE49-F238E27FC236}">
                <a16:creationId xmlns:a16="http://schemas.microsoft.com/office/drawing/2014/main" id="{AEF9E629-9293-6CEF-0E42-F9588CEEC9B9}"/>
              </a:ext>
            </a:extLst>
          </p:cNvPr>
          <p:cNvSpPr/>
          <p:nvPr/>
        </p:nvSpPr>
        <p:spPr>
          <a:xfrm>
            <a:off x="13287448" y="3651153"/>
            <a:ext cx="3840303" cy="3590886"/>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dirty="0"/>
          </a:p>
        </p:txBody>
      </p:sp>
      <p:grpSp>
        <p:nvGrpSpPr>
          <p:cNvPr id="3" name="Google Shape;207;p18">
            <a:extLst>
              <a:ext uri="{FF2B5EF4-FFF2-40B4-BE49-F238E27FC236}">
                <a16:creationId xmlns:a16="http://schemas.microsoft.com/office/drawing/2014/main" id="{91C5D541-339B-4966-8696-8321BB4CA2FB}"/>
              </a:ext>
            </a:extLst>
          </p:cNvPr>
          <p:cNvGrpSpPr/>
          <p:nvPr/>
        </p:nvGrpSpPr>
        <p:grpSpPr>
          <a:xfrm>
            <a:off x="14191343" y="4016241"/>
            <a:ext cx="2014685" cy="3091553"/>
            <a:chOff x="4966858" y="1870833"/>
            <a:chExt cx="1023693" cy="1570867"/>
          </a:xfrm>
          <a:solidFill>
            <a:srgbClr val="81FF8D"/>
          </a:solidFill>
        </p:grpSpPr>
        <p:sp>
          <p:nvSpPr>
            <p:cNvPr id="4" name="Google Shape;208;p18">
              <a:extLst>
                <a:ext uri="{FF2B5EF4-FFF2-40B4-BE49-F238E27FC236}">
                  <a16:creationId xmlns:a16="http://schemas.microsoft.com/office/drawing/2014/main" id="{FEC794E9-5369-9023-0CE3-75AFB6786A8F}"/>
                </a:ext>
              </a:extLst>
            </p:cNvPr>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chemeClr val="accent2">
                <a:lumMod val="50000"/>
              </a:schemeClr>
            </a:solidFill>
            <a:ln>
              <a:noFill/>
            </a:ln>
          </p:spPr>
          <p:txBody>
            <a:bodyPr spcFirstLastPara="1" wrap="square" lIns="89989" tIns="89989" rIns="89989" bIns="89989" anchor="ctr" anchorCtr="0">
              <a:noAutofit/>
            </a:bodyPr>
            <a:lstStyle/>
            <a:p>
              <a:endParaRPr sz="3543" dirty="0"/>
            </a:p>
          </p:txBody>
        </p:sp>
        <p:sp>
          <p:nvSpPr>
            <p:cNvPr id="5" name="Google Shape;209;p18">
              <a:extLst>
                <a:ext uri="{FF2B5EF4-FFF2-40B4-BE49-F238E27FC236}">
                  <a16:creationId xmlns:a16="http://schemas.microsoft.com/office/drawing/2014/main" id="{F4B9669F-611B-2D72-6D76-6C1F41D85119}"/>
                </a:ext>
              </a:extLst>
            </p:cNvPr>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chemeClr val="accent2">
                <a:lumMod val="75000"/>
              </a:schemeClr>
            </a:solidFill>
            <a:ln>
              <a:noFill/>
            </a:ln>
          </p:spPr>
          <p:txBody>
            <a:bodyPr spcFirstLastPara="1" wrap="square" lIns="89989" tIns="89989" rIns="89989" bIns="89989" anchor="ctr" anchorCtr="0">
              <a:noAutofit/>
            </a:bodyPr>
            <a:lstStyle/>
            <a:p>
              <a:endParaRPr sz="3543"/>
            </a:p>
          </p:txBody>
        </p:sp>
        <p:sp>
          <p:nvSpPr>
            <p:cNvPr id="6" name="Google Shape;210;p18">
              <a:extLst>
                <a:ext uri="{FF2B5EF4-FFF2-40B4-BE49-F238E27FC236}">
                  <a16:creationId xmlns:a16="http://schemas.microsoft.com/office/drawing/2014/main" id="{EA9EDBA8-68DA-2226-34A8-28E671FCCACF}"/>
                </a:ext>
              </a:extLst>
            </p:cNvPr>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chemeClr val="accent2">
                <a:lumMod val="75000"/>
              </a:schemeClr>
            </a:solidFill>
            <a:ln>
              <a:noFill/>
            </a:ln>
          </p:spPr>
          <p:txBody>
            <a:bodyPr spcFirstLastPara="1" wrap="square" lIns="89989" tIns="89989" rIns="89989" bIns="89989" anchor="ctr" anchorCtr="0">
              <a:noAutofit/>
            </a:bodyPr>
            <a:lstStyle/>
            <a:p>
              <a:endParaRPr sz="3543" dirty="0"/>
            </a:p>
          </p:txBody>
        </p:sp>
        <p:sp>
          <p:nvSpPr>
            <p:cNvPr id="7" name="Google Shape;211;p18">
              <a:extLst>
                <a:ext uri="{FF2B5EF4-FFF2-40B4-BE49-F238E27FC236}">
                  <a16:creationId xmlns:a16="http://schemas.microsoft.com/office/drawing/2014/main" id="{BD5CE649-474B-48A1-AF49-A7436FA51965}"/>
                </a:ext>
              </a:extLst>
            </p:cNvPr>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00B050"/>
            </a:solidFill>
            <a:ln>
              <a:noFill/>
            </a:ln>
          </p:spPr>
          <p:txBody>
            <a:bodyPr spcFirstLastPara="1" wrap="square" lIns="89989" tIns="89989" rIns="89989" bIns="89989" anchor="ctr" anchorCtr="0">
              <a:noAutofit/>
            </a:bodyPr>
            <a:lstStyle/>
            <a:p>
              <a:endParaRPr sz="3543" dirty="0"/>
            </a:p>
          </p:txBody>
        </p:sp>
        <p:sp>
          <p:nvSpPr>
            <p:cNvPr id="8" name="Google Shape;212;p18">
              <a:extLst>
                <a:ext uri="{FF2B5EF4-FFF2-40B4-BE49-F238E27FC236}">
                  <a16:creationId xmlns:a16="http://schemas.microsoft.com/office/drawing/2014/main" id="{D80E6DE2-BBFC-0B7A-BEA4-C9B774C6D330}"/>
                </a:ext>
              </a:extLst>
            </p:cNvPr>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chemeClr val="accent2">
                <a:lumMod val="50000"/>
              </a:schemeClr>
            </a:solidFill>
            <a:ln>
              <a:noFill/>
            </a:ln>
          </p:spPr>
          <p:txBody>
            <a:bodyPr spcFirstLastPara="1" wrap="square" lIns="89989" tIns="89989" rIns="89989" bIns="89989" anchor="ctr" anchorCtr="0">
              <a:noAutofit/>
            </a:bodyPr>
            <a:lstStyle/>
            <a:p>
              <a:endParaRPr sz="3543" dirty="0"/>
            </a:p>
          </p:txBody>
        </p:sp>
      </p:grpSp>
      <p:sp>
        <p:nvSpPr>
          <p:cNvPr id="11" name="Google Shape;213;p18">
            <a:extLst>
              <a:ext uri="{FF2B5EF4-FFF2-40B4-BE49-F238E27FC236}">
                <a16:creationId xmlns:a16="http://schemas.microsoft.com/office/drawing/2014/main" id="{8CB93CFF-3CB2-7CD2-7EB4-F9AD087CC810}"/>
              </a:ext>
            </a:extLst>
          </p:cNvPr>
          <p:cNvSpPr/>
          <p:nvPr/>
        </p:nvSpPr>
        <p:spPr>
          <a:xfrm>
            <a:off x="14833684" y="4537291"/>
            <a:ext cx="868826" cy="868387"/>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dirty="0"/>
          </a:p>
        </p:txBody>
      </p:sp>
      <p:sp>
        <p:nvSpPr>
          <p:cNvPr id="12" name="Google Shape;214;p18">
            <a:extLst>
              <a:ext uri="{FF2B5EF4-FFF2-40B4-BE49-F238E27FC236}">
                <a16:creationId xmlns:a16="http://schemas.microsoft.com/office/drawing/2014/main" id="{F50BCA89-EA3B-6C3F-5C01-741929EF8972}"/>
              </a:ext>
            </a:extLst>
          </p:cNvPr>
          <p:cNvSpPr/>
          <p:nvPr/>
        </p:nvSpPr>
        <p:spPr>
          <a:xfrm>
            <a:off x="15105869" y="4873749"/>
            <a:ext cx="268799" cy="229778"/>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nvGrpSpPr>
          <p:cNvPr id="13" name="Google Shape;161;p18">
            <a:extLst>
              <a:ext uri="{FF2B5EF4-FFF2-40B4-BE49-F238E27FC236}">
                <a16:creationId xmlns:a16="http://schemas.microsoft.com/office/drawing/2014/main" id="{755169F7-661A-E4E8-9510-553FD1281294}"/>
              </a:ext>
            </a:extLst>
          </p:cNvPr>
          <p:cNvGrpSpPr/>
          <p:nvPr/>
        </p:nvGrpSpPr>
        <p:grpSpPr>
          <a:xfrm>
            <a:off x="14123806" y="7492832"/>
            <a:ext cx="2464399" cy="2212082"/>
            <a:chOff x="3716950" y="7216334"/>
            <a:chExt cx="2504400" cy="1879467"/>
          </a:xfrm>
        </p:grpSpPr>
        <p:sp>
          <p:nvSpPr>
            <p:cNvPr id="14" name="Google Shape;162;p18">
              <a:extLst>
                <a:ext uri="{FF2B5EF4-FFF2-40B4-BE49-F238E27FC236}">
                  <a16:creationId xmlns:a16="http://schemas.microsoft.com/office/drawing/2014/main" id="{8E5C70FF-20F6-C37E-D59F-97552CA7B79D}"/>
                </a:ext>
              </a:extLst>
            </p:cNvPr>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5" name="Google Shape;163;p18">
              <a:extLst>
                <a:ext uri="{FF2B5EF4-FFF2-40B4-BE49-F238E27FC236}">
                  <a16:creationId xmlns:a16="http://schemas.microsoft.com/office/drawing/2014/main" id="{7ED0B274-253B-7A9A-E29A-0FB5BE075D09}"/>
                </a:ext>
              </a:extLst>
            </p:cNvPr>
            <p:cNvSpPr txBox="1"/>
            <p:nvPr/>
          </p:nvSpPr>
          <p:spPr>
            <a:xfrm>
              <a:off x="3716950" y="7880130"/>
              <a:ext cx="2504400" cy="1215671"/>
            </a:xfrm>
            <a:prstGeom prst="rect">
              <a:avLst/>
            </a:prstGeom>
            <a:noFill/>
            <a:ln>
              <a:noFill/>
            </a:ln>
          </p:spPr>
          <p:txBody>
            <a:bodyPr spcFirstLastPara="1" wrap="square" lIns="0" tIns="13186" rIns="0" bIns="0" anchor="ctr" anchorCtr="0">
              <a:noAutofit/>
            </a:bodyPr>
            <a:lstStyle/>
            <a:p>
              <a:pPr lvl="0" algn="ctr"/>
              <a:r>
                <a:rPr lang="sv-SE" sz="3200" b="1" dirty="0">
                  <a:latin typeface="Times New Roman" panose="02020603050405020304" pitchFamily="18" charset="0"/>
                  <a:cs typeface="Times New Roman" panose="02020603050405020304" pitchFamily="18" charset="0"/>
                </a:rPr>
                <a:t>Xarita bo‘yicha tahlil qilish</a:t>
              </a:r>
              <a:endParaRPr lang="ru-RU" sz="3200" b="1" dirty="0">
                <a:latin typeface="Times New Roman" panose="02020603050405020304" pitchFamily="18" charset="0"/>
                <a:cs typeface="Times New Roman" panose="02020603050405020304" pitchFamily="18" charset="0"/>
              </a:endParaRPr>
            </a:p>
          </p:txBody>
        </p:sp>
        <p:sp>
          <p:nvSpPr>
            <p:cNvPr id="16" name="Google Shape;164;p18">
              <a:extLst>
                <a:ext uri="{FF2B5EF4-FFF2-40B4-BE49-F238E27FC236}">
                  <a16:creationId xmlns:a16="http://schemas.microsoft.com/office/drawing/2014/main" id="{0F0BAB6D-666B-B4E0-F87A-E745AD226C80}"/>
                </a:ext>
              </a:extLst>
            </p:cNvPr>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 name="Google Shape;206;p18">
            <a:extLst>
              <a:ext uri="{FF2B5EF4-FFF2-40B4-BE49-F238E27FC236}">
                <a16:creationId xmlns:a16="http://schemas.microsoft.com/office/drawing/2014/main" id="{29A62BA4-4B7E-4F08-12FD-B430BE3F0285}"/>
              </a:ext>
            </a:extLst>
          </p:cNvPr>
          <p:cNvSpPr/>
          <p:nvPr/>
        </p:nvSpPr>
        <p:spPr>
          <a:xfrm>
            <a:off x="16160764" y="3109722"/>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81FF8D"/>
          </a:solidFill>
          <a:ln>
            <a:noFill/>
          </a:ln>
        </p:spPr>
        <p:txBody>
          <a:bodyPr spcFirstLastPara="1" wrap="square" lIns="89989" tIns="89989" rIns="89989" bIns="89989" anchor="ctr" anchorCtr="0">
            <a:noAutofit/>
          </a:bodyPr>
          <a:lstStyle/>
          <a:p>
            <a:endParaRPr sz="3543" dirty="0"/>
          </a:p>
        </p:txBody>
      </p:sp>
      <p:sp>
        <p:nvSpPr>
          <p:cNvPr id="18" name="Google Shape;204;p18">
            <a:extLst>
              <a:ext uri="{FF2B5EF4-FFF2-40B4-BE49-F238E27FC236}">
                <a16:creationId xmlns:a16="http://schemas.microsoft.com/office/drawing/2014/main" id="{428E0572-F134-2D9B-9DFB-BD5D207A17BA}"/>
              </a:ext>
            </a:extLst>
          </p:cNvPr>
          <p:cNvSpPr/>
          <p:nvPr/>
        </p:nvSpPr>
        <p:spPr>
          <a:xfrm>
            <a:off x="15308631" y="3038522"/>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
        <p:nvSpPr>
          <p:cNvPr id="19" name="Google Shape;205;p18">
            <a:extLst>
              <a:ext uri="{FF2B5EF4-FFF2-40B4-BE49-F238E27FC236}">
                <a16:creationId xmlns:a16="http://schemas.microsoft.com/office/drawing/2014/main" id="{91DB4B4B-65F9-7524-17FC-8A2A4F725F02}"/>
              </a:ext>
            </a:extLst>
          </p:cNvPr>
          <p:cNvSpPr/>
          <p:nvPr/>
        </p:nvSpPr>
        <p:spPr>
          <a:xfrm>
            <a:off x="14318451" y="3122523"/>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Tree>
    <p:extLst>
      <p:ext uri="{BB962C8B-B14F-4D97-AF65-F5344CB8AC3E}">
        <p14:creationId xmlns:p14="http://schemas.microsoft.com/office/powerpoint/2010/main" val="1396176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2" name="Схема 1">
            <a:extLst>
              <a:ext uri="{FF2B5EF4-FFF2-40B4-BE49-F238E27FC236}">
                <a16:creationId xmlns:a16="http://schemas.microsoft.com/office/drawing/2014/main" id="{517F6F31-0CA6-BCD0-8B62-FB9F14EBBAA7}"/>
              </a:ext>
            </a:extLst>
          </p:cNvPr>
          <p:cNvGraphicFramePr/>
          <p:nvPr>
            <p:extLst>
              <p:ext uri="{D42A27DB-BD31-4B8C-83A1-F6EECF244321}">
                <p14:modId xmlns:p14="http://schemas.microsoft.com/office/powerpoint/2010/main" val="1957189309"/>
              </p:ext>
            </p:extLst>
          </p:nvPr>
        </p:nvGraphicFramePr>
        <p:xfrm>
          <a:off x="844550" y="2886075"/>
          <a:ext cx="14533034" cy="7391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Заголовок 5">
            <a:extLst>
              <a:ext uri="{FF2B5EF4-FFF2-40B4-BE49-F238E27FC236}">
                <a16:creationId xmlns:a16="http://schemas.microsoft.com/office/drawing/2014/main" id="{C50BEAC9-6EB2-19CB-0313-6DFB8FEC8C21}"/>
              </a:ext>
            </a:extLst>
          </p:cNvPr>
          <p:cNvSpPr>
            <a:spLocks noGrp="1"/>
          </p:cNvSpPr>
          <p:nvPr>
            <p:ph type="title"/>
          </p:nvPr>
        </p:nvSpPr>
        <p:spPr>
          <a:xfrm>
            <a:off x="692150" y="1664887"/>
            <a:ext cx="13411200" cy="997947"/>
          </a:xfrm>
        </p:spPr>
        <p:txBody>
          <a:bodyPr>
            <a:normAutofit fontScale="90000"/>
          </a:bodyPr>
          <a:lstStyle/>
          <a:p>
            <a:r>
              <a:rPr lang="en-US" b="1" dirty="0" err="1">
                <a:solidFill>
                  <a:schemeClr val="tx1"/>
                </a:solidFill>
                <a:latin typeface="Times New Roman" panose="02020603050405020304" pitchFamily="18" charset="0"/>
                <a:cs typeface="Times New Roman" panose="02020603050405020304" pitchFamily="18" charset="0"/>
              </a:rPr>
              <a:t>Laboratoriya</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tadqiqotlarini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baholash</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mezonlari</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412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Заголовок 1">
            <a:extLst>
              <a:ext uri="{FF2B5EF4-FFF2-40B4-BE49-F238E27FC236}">
                <a16:creationId xmlns:a16="http://schemas.microsoft.com/office/drawing/2014/main" id="{763195C3-A124-7C5B-EEE9-0B3B071D329A}"/>
              </a:ext>
            </a:extLst>
          </p:cNvPr>
          <p:cNvSpPr>
            <a:spLocks noGrp="1"/>
          </p:cNvSpPr>
          <p:nvPr>
            <p:ph type="title"/>
          </p:nvPr>
        </p:nvSpPr>
        <p:spPr>
          <a:xfrm>
            <a:off x="1086256" y="1675710"/>
            <a:ext cx="5804146" cy="1447800"/>
          </a:xfrm>
        </p:spPr>
        <p:txBody>
          <a:bodyPr>
            <a:normAutofit fontScale="90000"/>
          </a:bodyPr>
          <a:lstStyle/>
          <a:p>
            <a:r>
              <a:rPr lang="en-US" sz="3600" b="1" dirty="0" err="1">
                <a:solidFill>
                  <a:schemeClr val="tx1"/>
                </a:solidFill>
                <a:latin typeface="Times New Roman" panose="02020603050405020304" pitchFamily="18" charset="0"/>
                <a:cs typeface="Times New Roman" panose="02020603050405020304" pitchFamily="18" charset="0"/>
              </a:rPr>
              <a:t>Texnologiyalar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elektron</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platformalar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yordamida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baholash</a:t>
            </a:r>
            <a:endParaRPr lang="ru-RU" sz="3600" b="1" dirty="0">
              <a:solidFill>
                <a:schemeClr val="tx1"/>
              </a:solidFill>
              <a:latin typeface="Times New Roman" panose="02020603050405020304" pitchFamily="18" charset="0"/>
              <a:cs typeface="Times New Roman" panose="02020603050405020304" pitchFamily="18" charset="0"/>
            </a:endParaRPr>
          </a:p>
        </p:txBody>
      </p:sp>
      <p:sp>
        <p:nvSpPr>
          <p:cNvPr id="8" name="Текст 7">
            <a:extLst>
              <a:ext uri="{FF2B5EF4-FFF2-40B4-BE49-F238E27FC236}">
                <a16:creationId xmlns:a16="http://schemas.microsoft.com/office/drawing/2014/main" id="{68D2D446-7808-230F-C2B6-614B8A0A5423}"/>
              </a:ext>
            </a:extLst>
          </p:cNvPr>
          <p:cNvSpPr>
            <a:spLocks noGrp="1"/>
          </p:cNvSpPr>
          <p:nvPr>
            <p:ph type="body" sz="half" idx="2"/>
          </p:nvPr>
        </p:nvSpPr>
        <p:spPr>
          <a:xfrm>
            <a:off x="920750" y="3571875"/>
            <a:ext cx="5970559" cy="6344126"/>
          </a:xfrm>
        </p:spPr>
        <p:txBody>
          <a:bodyPr>
            <a:noAutofit/>
          </a:bodyPr>
          <a:lstStyle/>
          <a:p>
            <a:r>
              <a:rPr lang="en-US" sz="3000" dirty="0" err="1">
                <a:latin typeface="Times New Roman" panose="02020603050405020304" pitchFamily="18" charset="0"/>
                <a:cs typeface="Times New Roman" panose="02020603050405020304" pitchFamily="18" charset="0"/>
              </a:rPr>
              <a:t>Texnologiyalar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elektron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platformalar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ta’lim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jarayonida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baholashni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yanada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samarali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aniq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vaqtni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tejashga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imkon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beruvchi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vositalar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sifatida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qo‘llanila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boshlandi</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usullar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o‘quvchilarning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ko‘nikmalarini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baholashda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yangi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imkoniyatlar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yaratadi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o‘qituvchilarga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esa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baholash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jarayonini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soddalashtirish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yaxshilash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imkonini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beradi</a:t>
            </a:r>
            <a:r>
              <a:rPr lang="en-US" sz="30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p:txBody>
      </p:sp>
      <p:pic>
        <p:nvPicPr>
          <p:cNvPr id="4098" name="Picture 2" descr="O'ZBEKISTON TA'LIM TIZIMIDA RAQAMLI TA'LIM VOSITALARINI JORIY ETISH VA  RIVOJLANTIRISH - FLEDU.UZ">
            <a:extLst>
              <a:ext uri="{FF2B5EF4-FFF2-40B4-BE49-F238E27FC236}">
                <a16:creationId xmlns:a16="http://schemas.microsoft.com/office/drawing/2014/main" id="{45B9EF79-214A-FDE7-82E4-211A83A5C6B4}"/>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7245350" y="1976092"/>
            <a:ext cx="6717506" cy="6849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053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 y="-135888"/>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2" name="Заголовок 11">
            <a:extLst>
              <a:ext uri="{FF2B5EF4-FFF2-40B4-BE49-F238E27FC236}">
                <a16:creationId xmlns:a16="http://schemas.microsoft.com/office/drawing/2014/main" id="{1B1631EE-E296-F765-04B6-4C019A518DC6}"/>
              </a:ext>
            </a:extLst>
          </p:cNvPr>
          <p:cNvSpPr>
            <a:spLocks noGrp="1"/>
          </p:cNvSpPr>
          <p:nvPr>
            <p:ph type="title"/>
          </p:nvPr>
        </p:nvSpPr>
        <p:spPr>
          <a:xfrm>
            <a:off x="1237217" y="1819275"/>
            <a:ext cx="13018533" cy="1447801"/>
          </a:xfrm>
        </p:spPr>
        <p:txBody>
          <a:bodyPr>
            <a:normAutofit fontScale="90000"/>
          </a:bodyPr>
          <a:lstStyle/>
          <a:p>
            <a:r>
              <a:rPr lang="en-US" sz="4800" b="1" dirty="0" err="1">
                <a:solidFill>
                  <a:schemeClr val="tx1"/>
                </a:solidFill>
                <a:latin typeface="Times New Roman" panose="02020603050405020304" pitchFamily="18" charset="0"/>
                <a:cs typeface="Times New Roman" panose="02020603050405020304" pitchFamily="18" charset="0"/>
              </a:rPr>
              <a:t>O‘quvchilarning</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yutuq</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va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kamchiliklarini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aniqlash</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Yutuqlarni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aniqlash</a:t>
            </a:r>
            <a:endParaRPr lang="ru-RU" sz="48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1A5DF2AE-4632-3AB1-9909-D62EA91EA3F6}"/>
              </a:ext>
            </a:extLst>
          </p:cNvPr>
          <p:cNvGraphicFramePr/>
          <p:nvPr>
            <p:extLst>
              <p:ext uri="{D42A27DB-BD31-4B8C-83A1-F6EECF244321}">
                <p14:modId xmlns:p14="http://schemas.microsoft.com/office/powerpoint/2010/main" val="2346633783"/>
              </p:ext>
            </p:extLst>
          </p:nvPr>
        </p:nvGraphicFramePr>
        <p:xfrm>
          <a:off x="996950" y="4105275"/>
          <a:ext cx="15521464" cy="548639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4482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grpSp>
        <p:nvGrpSpPr>
          <p:cNvPr id="1685" name="Google Shape;1685;p33"/>
          <p:cNvGrpSpPr/>
          <p:nvPr/>
        </p:nvGrpSpPr>
        <p:grpSpPr>
          <a:xfrm>
            <a:off x="7553595" y="40640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2864564" y="2793371"/>
            <a:ext cx="3818815" cy="1308954"/>
          </a:xfrm>
          <a:prstGeom prst="rect">
            <a:avLst/>
          </a:prstGeom>
          <a:noFill/>
          <a:ln>
            <a:noFill/>
          </a:ln>
        </p:spPr>
        <p:txBody>
          <a:bodyPr spcFirstLastPara="1" wrap="square" lIns="179929" tIns="179929" rIns="179929" bIns="179929" anchor="ctr" anchorCtr="0">
            <a:noAutofit/>
          </a:bodyPr>
          <a:lstStyle/>
          <a:p>
            <a:pPr lvl="0"/>
            <a:r>
              <a:rPr lang="en-US" sz="3200" b="1"/>
              <a:t>Test va test tizimlari</a:t>
            </a:r>
            <a:endParaRPr lang="ru-RU" sz="3200" b="1" dirty="0"/>
          </a:p>
        </p:txBody>
      </p:sp>
      <p:sp>
        <p:nvSpPr>
          <p:cNvPr id="1707" name="Google Shape;1707;p33"/>
          <p:cNvSpPr/>
          <p:nvPr/>
        </p:nvSpPr>
        <p:spPr>
          <a:xfrm>
            <a:off x="1710400" y="4372741"/>
            <a:ext cx="2847311" cy="1308954"/>
          </a:xfrm>
          <a:prstGeom prst="rect">
            <a:avLst/>
          </a:prstGeom>
          <a:noFill/>
          <a:ln>
            <a:noFill/>
          </a:ln>
        </p:spPr>
        <p:txBody>
          <a:bodyPr spcFirstLastPara="1" wrap="square" lIns="179929" tIns="179929" rIns="179929" bIns="179929" anchor="ctr" anchorCtr="0">
            <a:noAutofit/>
          </a:bodyPr>
          <a:lstStyle/>
          <a:p>
            <a:pPr lvl="0"/>
            <a:r>
              <a:rPr lang="en-US" sz="3200" b="1" dirty="0" err="1"/>
              <a:t>Summativ</a:t>
            </a:r>
            <a:r>
              <a:rPr lang="en-US" sz="3200" b="1" dirty="0"/>
              <a:t> </a:t>
            </a:r>
            <a:r>
              <a:rPr lang="en-US" sz="3200" b="1" dirty="0" err="1"/>
              <a:t>baholash</a:t>
            </a:r>
            <a:endParaRPr lang="en-US" sz="3200" b="1" dirty="0"/>
          </a:p>
        </p:txBody>
      </p:sp>
      <p:sp>
        <p:nvSpPr>
          <p:cNvPr id="1708" name="Google Shape;1708;p33"/>
          <p:cNvSpPr/>
          <p:nvPr/>
        </p:nvSpPr>
        <p:spPr>
          <a:xfrm>
            <a:off x="13137159" y="7406495"/>
            <a:ext cx="2642592" cy="1308954"/>
          </a:xfrm>
          <a:prstGeom prst="rect">
            <a:avLst/>
          </a:prstGeom>
          <a:noFill/>
          <a:ln>
            <a:noFill/>
          </a:ln>
        </p:spPr>
        <p:txBody>
          <a:bodyPr spcFirstLastPara="1" wrap="square" lIns="179929" tIns="179929" rIns="179929" bIns="179929" anchor="ctr" anchorCtr="0">
            <a:noAutofit/>
          </a:bodyPr>
          <a:lstStyle/>
          <a:p>
            <a:pPr algn="r"/>
            <a:r>
              <a:rPr lang="en-US" sz="3200" b="1" dirty="0">
                <a:sym typeface="Roboto"/>
              </a:rPr>
              <a:t>Video </a:t>
            </a:r>
            <a:r>
              <a:rPr lang="en-US" sz="3200" b="1" dirty="0" err="1">
                <a:sym typeface="Roboto"/>
              </a:rPr>
              <a:t>va</a:t>
            </a:r>
            <a:r>
              <a:rPr lang="en-US" sz="3200" b="1" dirty="0">
                <a:sym typeface="Roboto"/>
              </a:rPr>
              <a:t> audio </a:t>
            </a:r>
            <a:r>
              <a:rPr lang="en-US" sz="3200" b="1" dirty="0" err="1">
                <a:sym typeface="Roboto"/>
              </a:rPr>
              <a:t>tahli</a:t>
            </a:r>
            <a:endParaRPr sz="3200" b="1" dirty="0">
              <a:sym typeface="Roboto"/>
            </a:endParaRPr>
          </a:p>
        </p:txBody>
      </p:sp>
      <p:sp>
        <p:nvSpPr>
          <p:cNvPr id="1709" name="Google Shape;1709;p33"/>
          <p:cNvSpPr/>
          <p:nvPr/>
        </p:nvSpPr>
        <p:spPr>
          <a:xfrm>
            <a:off x="1692702" y="7173996"/>
            <a:ext cx="3040816" cy="2087762"/>
          </a:xfrm>
          <a:prstGeom prst="rect">
            <a:avLst/>
          </a:prstGeom>
          <a:noFill/>
          <a:ln>
            <a:noFill/>
          </a:ln>
        </p:spPr>
        <p:txBody>
          <a:bodyPr spcFirstLastPara="1" wrap="square" lIns="179929" tIns="179929" rIns="179929" bIns="179929" anchor="ctr" anchorCtr="0">
            <a:noAutofit/>
          </a:bodyPr>
          <a:lstStyle/>
          <a:p>
            <a:pPr lvl="0"/>
            <a:r>
              <a:rPr lang="en-US" sz="3200" b="1"/>
              <a:t>O‘zini-o‘zi baholash va hamkorlikda baholash</a:t>
            </a:r>
            <a:endParaRPr lang="en-US" sz="3200" b="1" dirty="0"/>
          </a:p>
        </p:txBody>
      </p:sp>
      <p:cxnSp>
        <p:nvCxnSpPr>
          <p:cNvPr id="1710" name="Google Shape;1710;p33"/>
          <p:cNvCxnSpPr/>
          <p:nvPr/>
        </p:nvCxnSpPr>
        <p:spPr>
          <a:xfrm>
            <a:off x="4733518" y="5027218"/>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866190" y="7530032"/>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3" name="Google Shape;1713;p33"/>
          <p:cNvCxnSpPr/>
          <p:nvPr/>
        </p:nvCxnSpPr>
        <p:spPr>
          <a:xfrm rot="10800000">
            <a:off x="10782576" y="7554830"/>
            <a:ext cx="2354582" cy="579789"/>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37" name="Заголовок 1"/>
          <p:cNvSpPr txBox="1">
            <a:spLocks/>
          </p:cNvSpPr>
          <p:nvPr/>
        </p:nvSpPr>
        <p:spPr>
          <a:xfrm>
            <a:off x="1470321" y="219075"/>
            <a:ext cx="13166429"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5400" b="1">
                <a:latin typeface="Times New Roman" panose="02020603050405020304" pitchFamily="18" charset="0"/>
                <a:cs typeface="Times New Roman" panose="02020603050405020304" pitchFamily="18" charset="0"/>
              </a:rPr>
              <a:t>Yutuq va kamchiliklarni aniqlashda foydalaniladigan vositalar</a:t>
            </a:r>
            <a:endParaRPr lang="ru-RU" sz="5400" b="1" dirty="0">
              <a:latin typeface="Times New Roman" panose="02020603050405020304" pitchFamily="18" charset="0"/>
              <a:cs typeface="Times New Roman" panose="02020603050405020304" pitchFamily="18" charset="0"/>
            </a:endParaRPr>
          </a:p>
        </p:txBody>
      </p:sp>
      <p:sp>
        <p:nvSpPr>
          <p:cNvPr id="38" name="Google Shape;1707;p33"/>
          <p:cNvSpPr/>
          <p:nvPr/>
        </p:nvSpPr>
        <p:spPr>
          <a:xfrm>
            <a:off x="2597378" y="2237228"/>
            <a:ext cx="3403115" cy="1512896"/>
          </a:xfrm>
          <a:prstGeom prst="rect">
            <a:avLst/>
          </a:prstGeom>
          <a:noFill/>
          <a:ln>
            <a:noFill/>
          </a:ln>
        </p:spPr>
        <p:txBody>
          <a:bodyPr spcFirstLastPara="1" wrap="square" lIns="179929" tIns="179929" rIns="179929" bIns="179929" anchor="ctr" anchorCtr="0">
            <a:noAutofit/>
          </a:bodyPr>
          <a:lstStyle/>
          <a:p>
            <a:pPr lvl="0"/>
            <a:r>
              <a:rPr lang="en-US" sz="3200" b="1" dirty="0"/>
              <a:t> </a:t>
            </a:r>
            <a:r>
              <a:rPr lang="en-US" sz="3200" b="1" dirty="0" err="1"/>
              <a:t>Formativ</a:t>
            </a:r>
            <a:r>
              <a:rPr lang="en-US" sz="3200" b="1" dirty="0"/>
              <a:t> </a:t>
            </a:r>
            <a:r>
              <a:rPr lang="en-US" sz="3200" b="1" dirty="0" err="1"/>
              <a:t>baholash</a:t>
            </a:r>
            <a:endParaRPr lang="en-US" sz="3200" b="1" dirty="0"/>
          </a:p>
        </p:txBody>
      </p:sp>
      <p:cxnSp>
        <p:nvCxnSpPr>
          <p:cNvPr id="40" name="Google Shape;1710;p33"/>
          <p:cNvCxnSpPr/>
          <p:nvPr/>
        </p:nvCxnSpPr>
        <p:spPr>
          <a:xfrm>
            <a:off x="6000493" y="3058281"/>
            <a:ext cx="1991837" cy="1152372"/>
          </a:xfrm>
          <a:prstGeom prst="curvedConnector3">
            <a:avLst>
              <a:gd name="adj1" fmla="val 50000"/>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526398" y="3310330"/>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spTree>
    <p:extLst>
      <p:ext uri="{BB962C8B-B14F-4D97-AF65-F5344CB8AC3E}">
        <p14:creationId xmlns:p14="http://schemas.microsoft.com/office/powerpoint/2010/main" val="3207624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Текст 9">
            <a:extLst>
              <a:ext uri="{FF2B5EF4-FFF2-40B4-BE49-F238E27FC236}">
                <a16:creationId xmlns:a16="http://schemas.microsoft.com/office/drawing/2014/main" id="{2F6F2295-F3CD-5831-CBBC-93B5A287BF0B}"/>
              </a:ext>
            </a:extLst>
          </p:cNvPr>
          <p:cNvSpPr>
            <a:spLocks noGrp="1"/>
          </p:cNvSpPr>
          <p:nvPr>
            <p:ph type="body" sz="half" idx="2"/>
          </p:nvPr>
        </p:nvSpPr>
        <p:spPr>
          <a:xfrm>
            <a:off x="1077443" y="1664888"/>
            <a:ext cx="5689444" cy="7689199"/>
          </a:xfrm>
        </p:spPr>
        <p:txBody>
          <a:bodyPr>
            <a:normAutofit/>
          </a:bodyPr>
          <a:lstStyle/>
          <a:p>
            <a:r>
              <a:rPr lang="en-US" sz="2400" b="1" dirty="0">
                <a:latin typeface="Times New Roman" panose="02020603050405020304" pitchFamily="18" charset="0"/>
                <a:cs typeface="Times New Roman" panose="02020603050405020304" pitchFamily="18" charset="0"/>
              </a:rPr>
              <a:t>Masala 1: </a:t>
            </a:r>
            <a:r>
              <a:rPr lang="en-US" sz="2400" b="1" dirty="0" err="1">
                <a:latin typeface="Times New Roman" panose="02020603050405020304" pitchFamily="18" charset="0"/>
                <a:cs typeface="Times New Roman" panose="02020603050405020304" pitchFamily="18" charset="0"/>
              </a:rPr>
              <a:t>Geografiya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darsida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yutuq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kamchiliklarini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aniqlash</a:t>
            </a:r>
            <a:r>
              <a:rPr lang="en-US" sz="2400" b="1" dirty="0">
                <a:latin typeface="Times New Roman" panose="02020603050405020304" pitchFamily="18" charset="0"/>
                <a:cs typeface="Times New Roman" panose="02020603050405020304" pitchFamily="18" charset="0"/>
              </a:rPr>
              <a:t>.</a:t>
            </a:r>
          </a:p>
          <a:p>
            <a:r>
              <a:rPr lang="en-US" sz="2400" b="1" dirty="0">
                <a:latin typeface="Times New Roman" panose="02020603050405020304" pitchFamily="18" charset="0"/>
                <a:cs typeface="Times New Roman" panose="02020603050405020304" pitchFamily="18" charset="0"/>
              </a:rPr>
              <a:t>Bir </a:t>
            </a:r>
            <a:r>
              <a:rPr lang="en-US" sz="2400" b="1" dirty="0" err="1">
                <a:latin typeface="Times New Roman" panose="02020603050405020304" pitchFamily="18" charset="0"/>
                <a:cs typeface="Times New Roman" panose="02020603050405020304" pitchFamily="18" charset="0"/>
              </a:rPr>
              <a:t>geografiya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o‘qituvchisi</a:t>
            </a:r>
            <a:r>
              <a:rPr lang="en-US" sz="2400" b="1" dirty="0">
                <a:latin typeface="Times New Roman" panose="02020603050405020304" pitchFamily="18" charset="0"/>
                <a:cs typeface="Times New Roman" panose="02020603050405020304" pitchFamily="18" charset="0"/>
              </a:rPr>
              <a:t>, 9-sinf </a:t>
            </a:r>
            <a:r>
              <a:rPr lang="en-US" sz="2400" b="1" dirty="0" err="1">
                <a:latin typeface="Times New Roman" panose="02020603050405020304" pitchFamily="18" charset="0"/>
                <a:cs typeface="Times New Roman" panose="02020603050405020304" pitchFamily="18" charset="0"/>
              </a:rPr>
              <a:t>o‘quvchilariga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Iqlim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o‘zgartirish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omillari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mavzusida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o‘tadi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mavzu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bo‘yicha</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amaliy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topshiriqni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bajaradilar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birining</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natijasi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yaxshi</a:t>
            </a:r>
            <a:r>
              <a:rPr lang="en-US" sz="2400" b="1" dirty="0">
                <a:latin typeface="Times New Roman" panose="02020603050405020304" pitchFamily="18" charset="0"/>
                <a:cs typeface="Times New Roman" panose="02020603050405020304" pitchFamily="18" charset="0"/>
              </a:rPr>
              <a:t>, ammo </a:t>
            </a:r>
            <a:r>
              <a:rPr lang="en-US" sz="2400" b="1" dirty="0" err="1">
                <a:latin typeface="Times New Roman" panose="02020603050405020304" pitchFamily="18" charset="0"/>
                <a:cs typeface="Times New Roman" panose="02020603050405020304" pitchFamily="18" charset="0"/>
              </a:rPr>
              <a:t>amaliy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topshiriqda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tushunchasi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yondashuvi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xato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ekanligi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ko‘rinadi</a:t>
            </a:r>
            <a:r>
              <a:rPr lang="en-US" sz="2400" b="1" dirty="0">
                <a:latin typeface="Times New Roman" panose="02020603050405020304" pitchFamily="18" charset="0"/>
                <a:cs typeface="Times New Roman" panose="02020603050405020304" pitchFamily="18" charset="0"/>
              </a:rPr>
              <a:t>.</a:t>
            </a:r>
          </a:p>
          <a:p>
            <a:r>
              <a:rPr lang="en-US" sz="2400" b="1" dirty="0" err="1">
                <a:latin typeface="Times New Roman" panose="02020603050405020304" pitchFamily="18" charset="0"/>
                <a:cs typeface="Times New Roman" panose="02020603050405020304" pitchFamily="18" charset="0"/>
              </a:rPr>
              <a:t>O‘quvchining</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natijasiga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qarab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darajasi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baholanadi</a:t>
            </a:r>
            <a:r>
              <a:rPr lang="en-US" sz="2400" b="1" dirty="0">
                <a:latin typeface="Times New Roman" panose="02020603050405020304" pitchFamily="18" charset="0"/>
                <a:cs typeface="Times New Roman" panose="02020603050405020304" pitchFamily="18" charset="0"/>
              </a:rPr>
              <a:t>?</a:t>
            </a:r>
          </a:p>
          <a:p>
            <a:r>
              <a:rPr lang="en-US" sz="2400" b="1" dirty="0" err="1">
                <a:latin typeface="Times New Roman" panose="02020603050405020304" pitchFamily="18" charset="0"/>
                <a:cs typeface="Times New Roman" panose="02020603050405020304" pitchFamily="18" charset="0"/>
              </a:rPr>
              <a:t>Amaliy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topshiriqda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yuzaga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kelgan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kamchiliklarni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aniqlash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baholash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usullarini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qo‘llash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mumkin</a:t>
            </a:r>
            <a:r>
              <a:rPr lang="en-US" sz="2400" b="1"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26" name="Picture 2" descr="Azərbaycanda iqlim dəyişiklikləri ilə bağlı tədqiqatlar davam etdirilir">
            <a:extLst>
              <a:ext uri="{FF2B5EF4-FFF2-40B4-BE49-F238E27FC236}">
                <a16:creationId xmlns:a16="http://schemas.microsoft.com/office/drawing/2014/main" id="{9FBF16B5-D822-C344-E3B7-EB3572A039D5}"/>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7016750" y="2886075"/>
            <a:ext cx="7924800" cy="5628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967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50210-740A-8696-38A4-0864ACBCB4C9}"/>
            </a:ext>
          </a:extLst>
        </p:cNvPr>
        <p:cNvGrpSpPr/>
        <p:nvPr/>
      </p:nvGrpSpPr>
      <p:grpSpPr>
        <a:xfrm>
          <a:off x="0" y="0"/>
          <a:ext cx="0" cy="0"/>
          <a:chOff x="0" y="0"/>
          <a:chExt cx="0" cy="0"/>
        </a:xfrm>
      </p:grpSpPr>
      <p:sp>
        <p:nvSpPr>
          <p:cNvPr id="7" name="Текст 6">
            <a:extLst>
              <a:ext uri="{FF2B5EF4-FFF2-40B4-BE49-F238E27FC236}">
                <a16:creationId xmlns:a16="http://schemas.microsoft.com/office/drawing/2014/main" id="{4FBCF425-6237-0553-AA26-711EAECBB490}"/>
              </a:ext>
            </a:extLst>
          </p:cNvPr>
          <p:cNvSpPr>
            <a:spLocks noGrp="1"/>
          </p:cNvSpPr>
          <p:nvPr>
            <p:ph type="body" sz="half" idx="2"/>
          </p:nvPr>
        </p:nvSpPr>
        <p:spPr>
          <a:xfrm>
            <a:off x="920750" y="1664889"/>
            <a:ext cx="7010399" cy="8688786"/>
          </a:xfrm>
        </p:spPr>
        <p:txBody>
          <a:bodyPr>
            <a:normAutofit lnSpcReduction="10000"/>
          </a:bodyPr>
          <a:lstStyle/>
          <a:p>
            <a:r>
              <a:rPr lang="en-US" sz="2800" b="1" dirty="0">
                <a:latin typeface="Times New Roman" panose="02020603050405020304" pitchFamily="18" charset="0"/>
                <a:cs typeface="Times New Roman" panose="02020603050405020304" pitchFamily="18" charset="0"/>
              </a:rPr>
              <a:t>Masala 2: </a:t>
            </a:r>
            <a:r>
              <a:rPr lang="en-US" sz="2800" b="1" dirty="0" err="1">
                <a:latin typeface="Times New Roman" panose="02020603050405020304" pitchFamily="18" charset="0"/>
                <a:cs typeface="Times New Roman" panose="02020603050405020304" pitchFamily="18" charset="0"/>
              </a:rPr>
              <a:t>Yutuq</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kamchiliklarni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aniqlash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bo‘yicha</a:t>
            </a:r>
            <a:r>
              <a:rPr lang="en-US" sz="2800" b="1" dirty="0">
                <a:latin typeface="Times New Roman" panose="02020603050405020304" pitchFamily="18" charset="0"/>
                <a:cs typeface="Times New Roman" panose="02020603050405020304" pitchFamily="18" charset="0"/>
              </a:rPr>
              <a:t> individual </a:t>
            </a:r>
            <a:r>
              <a:rPr lang="en-US" sz="2800" b="1" dirty="0" err="1">
                <a:latin typeface="Times New Roman" panose="02020603050405020304" pitchFamily="18" charset="0"/>
                <a:cs typeface="Times New Roman" panose="02020603050405020304" pitchFamily="18" charset="0"/>
              </a:rPr>
              <a:t>yondashuv</a:t>
            </a:r>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Bir </a:t>
            </a:r>
            <a:r>
              <a:rPr lang="en-US" sz="2800" b="1" dirty="0" err="1">
                <a:latin typeface="Times New Roman" panose="02020603050405020304" pitchFamily="18" charset="0"/>
                <a:cs typeface="Times New Roman" panose="02020603050405020304" pitchFamily="18" charset="0"/>
              </a:rPr>
              <a:t>geografiya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o‘qituvchisi</a:t>
            </a:r>
            <a:r>
              <a:rPr lang="en-US" sz="2800" b="1" dirty="0">
                <a:latin typeface="Times New Roman" panose="02020603050405020304" pitchFamily="18" charset="0"/>
                <a:cs typeface="Times New Roman" panose="02020603050405020304" pitchFamily="18" charset="0"/>
              </a:rPr>
              <a:t> 7-sinf </a:t>
            </a:r>
            <a:r>
              <a:rPr lang="en-US" sz="2800" b="1" dirty="0" err="1">
                <a:latin typeface="Times New Roman" panose="02020603050405020304" pitchFamily="18" charset="0"/>
                <a:cs typeface="Times New Roman" panose="02020603050405020304" pitchFamily="18" charset="0"/>
              </a:rPr>
              <a:t>o‘quvchilariga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Yerning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ichki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tuzilishi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mavzusini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o‘rgatmoqda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ba’zilarida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mavzu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bo‘yicha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yaxshi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kuzatilmoqda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lekin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ayrim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tushunishda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qiyinchiliklarga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duch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kelmoqdalar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O‘qituvchi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darajasini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vositalaridan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foydalanadi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testlar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izohli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savollar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amaliy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topshiriqlar</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O‘quvchining</a:t>
            </a:r>
            <a:r>
              <a:rPr lang="en-US" sz="2800" b="1" dirty="0">
                <a:latin typeface="Times New Roman" panose="02020603050405020304" pitchFamily="18" charset="0"/>
                <a:cs typeface="Times New Roman" panose="02020603050405020304" pitchFamily="18" charset="0"/>
              </a:rPr>
              <a:t> individual </a:t>
            </a:r>
            <a:r>
              <a:rPr lang="en-US" sz="2800" b="1" dirty="0" err="1">
                <a:latin typeface="Times New Roman" panose="02020603050405020304" pitchFamily="18" charset="0"/>
                <a:cs typeface="Times New Roman" panose="02020603050405020304" pitchFamily="18" charset="0"/>
              </a:rPr>
              <a:t>kamchiliklarini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aniqlashda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vositalar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Yutuqlarni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mukofotlash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kamchiliklarni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bartaraf</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yondashuvlarni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tavsiya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qilasiz</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F23CBDFD-0023-B0B6-B45C-270BF5560FE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EDD2C270-66FE-3435-499C-7F0DF369716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BEBE9445-2259-24EE-AE71-0BA2E6C5E0E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1" name="Объект 10">
            <a:extLst>
              <a:ext uri="{FF2B5EF4-FFF2-40B4-BE49-F238E27FC236}">
                <a16:creationId xmlns:a16="http://schemas.microsoft.com/office/drawing/2014/main" id="{9FFFD029-79A0-2428-A0C1-272A61896D8F}"/>
              </a:ext>
            </a:extLst>
          </p:cNvPr>
          <p:cNvPicPr>
            <a:picLocks noGrp="1" noChangeAspect="1"/>
          </p:cNvPicPr>
          <p:nvPr>
            <p:ph idx="1"/>
          </p:nvPr>
        </p:nvPicPr>
        <p:blipFill>
          <a:blip r:embed="rId6"/>
          <a:stretch>
            <a:fillRect/>
          </a:stretch>
        </p:blipFill>
        <p:spPr>
          <a:xfrm>
            <a:off x="7931148" y="2809875"/>
            <a:ext cx="7620002" cy="6934200"/>
          </a:xfrm>
        </p:spPr>
      </p:pic>
    </p:spTree>
    <p:extLst>
      <p:ext uri="{BB962C8B-B14F-4D97-AF65-F5344CB8AC3E}">
        <p14:creationId xmlns:p14="http://schemas.microsoft.com/office/powerpoint/2010/main" val="2743754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539750" y="1362076"/>
            <a:ext cx="14401799" cy="2123658"/>
          </a:xfrm>
          <a:prstGeom prst="rect">
            <a:avLst/>
          </a:prstGeom>
        </p:spPr>
        <p:txBody>
          <a:bodyPr wrap="square">
            <a:spAutoFit/>
          </a:bodyPr>
          <a:lstStyle/>
          <a:p>
            <a:r>
              <a:rPr lang="en-US" sz="4400" dirty="0" err="1">
                <a:latin typeface="Times New Roman" panose="02020603050405020304" pitchFamily="18" charset="0"/>
                <a:cs typeface="Times New Roman" panose="02020603050405020304" pitchFamily="18" charset="0"/>
              </a:rPr>
              <a:t>Topshiriqni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bajarish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jarayonida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qanday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qiyinchiliklarga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duch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keldingiz</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Guruhda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ishlashning</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afzalliklari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nimada</a:t>
            </a:r>
            <a:r>
              <a:rPr lang="en-US" sz="4400" dirty="0">
                <a:latin typeface="Times New Roman" panose="02020603050405020304" pitchFamily="18" charset="0"/>
                <a:cs typeface="Times New Roman" panose="02020603050405020304" pitchFamily="18" charset="0"/>
              </a:rPr>
              <a:t>? </a:t>
            </a:r>
          </a:p>
          <a:p>
            <a:r>
              <a:rPr lang="en-US" sz="4400" dirty="0" err="1">
                <a:latin typeface="Times New Roman" panose="02020603050405020304" pitchFamily="18" charset="0"/>
                <a:cs typeface="Times New Roman" panose="02020603050405020304" pitchFamily="18" charset="0"/>
              </a:rPr>
              <a:t>Topshiriqni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bajarish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jarayonida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nimalarni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o‘rgandingiz</a:t>
            </a:r>
            <a:r>
              <a:rPr lang="en-US" sz="4400" dirty="0"/>
              <a:t>?</a:t>
            </a:r>
          </a:p>
        </p:txBody>
      </p:sp>
      <p:pic>
        <p:nvPicPr>
          <p:cNvPr id="1026" name="Picture 2" descr="80,902 затруднение стоковые фото – бесплатные и стоковые фото RF от  Dreamsti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150" y="3757730"/>
            <a:ext cx="3621086" cy="2417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1,770 Little Drawing Stock Photos - Free &amp; Royalty-Free Stock Photos from  Dreamsti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55400" y="3346928"/>
            <a:ext cx="4048350" cy="31205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Схема 6">
            <a:extLst>
              <a:ext uri="{FF2B5EF4-FFF2-40B4-BE49-F238E27FC236}">
                <a16:creationId xmlns:a16="http://schemas.microsoft.com/office/drawing/2014/main" id="{7BEA9345-4504-A06E-0499-855699A415B6}"/>
              </a:ext>
            </a:extLst>
          </p:cNvPr>
          <p:cNvGraphicFramePr/>
          <p:nvPr>
            <p:extLst>
              <p:ext uri="{D42A27DB-BD31-4B8C-83A1-F6EECF244321}">
                <p14:modId xmlns:p14="http://schemas.microsoft.com/office/powerpoint/2010/main" val="1065763546"/>
              </p:ext>
            </p:extLst>
          </p:nvPr>
        </p:nvGraphicFramePr>
        <p:xfrm>
          <a:off x="4465634" y="4867274"/>
          <a:ext cx="8789765" cy="556260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904915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79150" y="3762375"/>
            <a:ext cx="6888785" cy="702945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10253356" y="2352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
        <p:nvSpPr>
          <p:cNvPr id="2" name="Заголовок 1">
            <a:extLst>
              <a:ext uri="{FF2B5EF4-FFF2-40B4-BE49-F238E27FC236}">
                <a16:creationId xmlns:a16="http://schemas.microsoft.com/office/drawing/2014/main" id="{093658A7-A32D-AC2C-D0D5-9A515708B636}"/>
              </a:ext>
            </a:extLst>
          </p:cNvPr>
          <p:cNvSpPr>
            <a:spLocks noGrp="1"/>
          </p:cNvSpPr>
          <p:nvPr>
            <p:ph type="title"/>
          </p:nvPr>
        </p:nvSpPr>
        <p:spPr>
          <a:xfrm>
            <a:off x="519874" y="1885950"/>
            <a:ext cx="7745774" cy="702945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1.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yutuq</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kamchiliklarini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aniqlashda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baholashning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qaysi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usullari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eng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samarali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hisoblanadi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nega</a:t>
            </a:r>
            <a:r>
              <a:rPr lang="en-US" sz="3600" b="1" dirty="0">
                <a:solidFill>
                  <a:schemeClr val="tx1"/>
                </a:solidFill>
                <a:latin typeface="Times New Roman" panose="02020603050405020304" pitchFamily="18" charset="0"/>
                <a:cs typeface="Times New Roman" panose="02020603050405020304" pitchFamily="18" charset="0"/>
              </a:rPr>
              <a:t>?</a:t>
            </a:r>
            <a:br>
              <a:rPr lang="en-US" sz="3600" b="1" dirty="0">
                <a:solidFill>
                  <a:schemeClr val="tx1"/>
                </a:solidFill>
                <a:latin typeface="Times New Roman" panose="02020603050405020304" pitchFamily="18" charset="0"/>
                <a:cs typeface="Times New Roman" panose="02020603050405020304" pitchFamily="18" charset="0"/>
              </a:rPr>
            </a:b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2.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kamchiliklarini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aniqlashda</a:t>
            </a:r>
            <a:r>
              <a:rPr lang="en-US" sz="3600" b="1" dirty="0">
                <a:solidFill>
                  <a:schemeClr val="tx1"/>
                </a:solidFill>
                <a:latin typeface="Times New Roman" panose="02020603050405020304" pitchFamily="18" charset="0"/>
                <a:cs typeface="Times New Roman" panose="02020603050405020304" pitchFamily="18" charset="0"/>
              </a:rPr>
              <a:t> individual </a:t>
            </a:r>
            <a:r>
              <a:rPr lang="en-US" sz="3600" b="1" dirty="0" err="1">
                <a:solidFill>
                  <a:schemeClr val="tx1"/>
                </a:solidFill>
                <a:latin typeface="Times New Roman" panose="02020603050405020304" pitchFamily="18" charset="0"/>
                <a:cs typeface="Times New Roman" panose="02020603050405020304" pitchFamily="18" charset="0"/>
              </a:rPr>
              <a:t>yondashuvni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qo‘llashning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ahamiyati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nima</a:t>
            </a:r>
            <a:r>
              <a:rPr lang="en-US" sz="3600" b="1" dirty="0">
                <a:solidFill>
                  <a:schemeClr val="tx1"/>
                </a:solidFill>
                <a:latin typeface="Times New Roman" panose="02020603050405020304" pitchFamily="18" charset="0"/>
                <a:cs typeface="Times New Roman" panose="02020603050405020304" pitchFamily="18" charset="0"/>
              </a:rPr>
              <a:t>?</a:t>
            </a:r>
            <a:br>
              <a:rPr lang="en-US" sz="3600" b="1" dirty="0">
                <a:solidFill>
                  <a:schemeClr val="tx1"/>
                </a:solidFill>
                <a:latin typeface="Times New Roman" panose="02020603050405020304" pitchFamily="18" charset="0"/>
                <a:cs typeface="Times New Roman" panose="02020603050405020304" pitchFamily="18" charset="0"/>
              </a:rPr>
            </a:b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3. </a:t>
            </a:r>
            <a:r>
              <a:rPr lang="en-US" sz="3600" b="1" dirty="0" err="1">
                <a:solidFill>
                  <a:schemeClr val="tx1"/>
                </a:solidFill>
                <a:latin typeface="Times New Roman" panose="02020603050405020304" pitchFamily="18" charset="0"/>
                <a:cs typeface="Times New Roman" panose="02020603050405020304" pitchFamily="18" charset="0"/>
              </a:rPr>
              <a:t>Yutuqlarni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aniqlash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mukofotlash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orqali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motivatsiyasini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qanday</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oshirish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mumkin</a:t>
            </a:r>
            <a:r>
              <a:rPr lang="en-US" sz="3600" b="1" dirty="0">
                <a:solidFill>
                  <a:schemeClr val="tx1"/>
                </a:solidFill>
                <a:latin typeface="Times New Roman" panose="02020603050405020304" pitchFamily="18" charset="0"/>
                <a:cs typeface="Times New Roman" panose="02020603050405020304" pitchFamily="18" charset="0"/>
              </a:rPr>
              <a:t>?</a:t>
            </a:r>
            <a:endParaRPr lang="ru-RU"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2633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539750" y="3151934"/>
            <a:ext cx="15247750" cy="4497482"/>
          </a:xfrm>
          <a:prstGeom prst="rect">
            <a:avLst/>
          </a:prstGeom>
          <a:noFill/>
        </p:spPr>
        <p:txBody>
          <a:bodyPr wrap="square" lIns="134969" tIns="67485" rIns="134969" bIns="67485">
            <a:spAutoFit/>
          </a:bodyPr>
          <a:lstStyle/>
          <a:p>
            <a:pPr algn="ctr" defTabSz="1349654">
              <a:defRPr/>
            </a:pP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6320</TotalTime>
  <Words>643</Words>
  <Application>Microsoft Office PowerPoint</Application>
  <PresentationFormat>Произвольный</PresentationFormat>
  <Paragraphs>61</Paragraphs>
  <Slides>17</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17</vt:i4>
      </vt:variant>
    </vt:vector>
  </HeadingPairs>
  <TitlesOfParts>
    <vt:vector size="26" baseType="lpstr">
      <vt:lpstr>Arial</vt:lpstr>
      <vt:lpstr>Calibri</vt:lpstr>
      <vt:lpstr>Fira Sans Extra Condensed Medium</vt:lpstr>
      <vt:lpstr>Roboto</vt:lpstr>
      <vt:lpstr>Symbol</vt:lpstr>
      <vt:lpstr>Times New Roman</vt:lpstr>
      <vt:lpstr>Trebuchet MS</vt:lpstr>
      <vt:lpstr>Wingdings 3</vt:lpstr>
      <vt:lpstr>Аспект</vt:lpstr>
      <vt:lpstr>Geografiya darslarida o‘quvchilarning o‘quv faoliyati natijalarini baholashning o‘ziga xos xususiyatlari </vt:lpstr>
      <vt:lpstr>Reja:</vt:lpstr>
      <vt:lpstr>Geografiya darslarida o‘quvchilarning o‘quv faoliyati natijalarini baholashning o‘ziga xos xususiyatlari nimalardan iborat? </vt:lpstr>
      <vt:lpstr>Презентация PowerPoint</vt:lpstr>
      <vt:lpstr>Baholashning asosiy vazifalari</vt:lpstr>
      <vt:lpstr>Презентация PowerPoint</vt:lpstr>
      <vt:lpstr>Презентация PowerPoint</vt:lpstr>
      <vt:lpstr>Xaritalar bilan ishlashda baholash mezonlari</vt:lpstr>
      <vt:lpstr>Laboratoriya tadqiqotlarini baholash mezonlari</vt:lpstr>
      <vt:lpstr>Texnologiyalar va elektron platformalar yordamida baholash</vt:lpstr>
      <vt:lpstr>O‘quvchilarning yutuq va kamchiliklarini aniqlash. Yutuqlarni aniqlash</vt:lpstr>
      <vt:lpstr>Презентация PowerPoint</vt:lpstr>
      <vt:lpstr>Презентация PowerPoint</vt:lpstr>
      <vt:lpstr>Презентация PowerPoint</vt:lpstr>
      <vt:lpstr>Презентация PowerPoint</vt:lpstr>
      <vt:lpstr>1. O‘quvchilarning yutuq va kamchiliklarini aniqlashda baholashning qaysi usullari eng samarali hisoblanadi va nega?  2. O‘quvchilarning kamchiliklarini aniqlashda individual yondashuvni qo‘llashning ahamiyati nima?  3. Yutuqlarni aniqlash va mukofotlash orqali o‘quvchilarning motivatsiyasini qanday oshirish mumkin?</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Пользователь</cp:lastModifiedBy>
  <cp:revision>497</cp:revision>
  <cp:lastPrinted>2020-12-11T16:07:03Z</cp:lastPrinted>
  <dcterms:created xsi:type="dcterms:W3CDTF">2020-11-12T01:04:50Z</dcterms:created>
  <dcterms:modified xsi:type="dcterms:W3CDTF">2025-01-05T06:59:04Z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