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2" r:id="rId1"/>
  </p:sldMasterIdLst>
  <p:notesMasterIdLst>
    <p:notesMasterId r:id="rId18"/>
  </p:notesMasterIdLst>
  <p:sldIdLst>
    <p:sldId id="350" r:id="rId2"/>
    <p:sldId id="355" r:id="rId3"/>
    <p:sldId id="352" r:id="rId4"/>
    <p:sldId id="360" r:id="rId5"/>
    <p:sldId id="377" r:id="rId6"/>
    <p:sldId id="359" r:id="rId7"/>
    <p:sldId id="361" r:id="rId8"/>
    <p:sldId id="375" r:id="rId9"/>
    <p:sldId id="374" r:id="rId10"/>
    <p:sldId id="363" r:id="rId11"/>
    <p:sldId id="373" r:id="rId12"/>
    <p:sldId id="367" r:id="rId13"/>
    <p:sldId id="376" r:id="rId14"/>
    <p:sldId id="368" r:id="rId15"/>
    <p:sldId id="370" r:id="rId16"/>
    <p:sldId id="371" r:id="rId17"/>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E53935"/>
    <a:srgbClr val="2CC8A1"/>
    <a:srgbClr val="81FF8D"/>
    <a:srgbClr val="1F295C"/>
    <a:srgbClr val="FF99CC"/>
    <a:srgbClr val="80C783"/>
    <a:srgbClr val="E6E6E6"/>
    <a:srgbClr val="FF8B8B"/>
    <a:srgbClr val="FF61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53" d="100"/>
          <a:sy n="53" d="100"/>
        </p:scale>
        <p:origin x="878" y="77"/>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image" Target="../media/image10.png"/><Relationship Id="rId4" Type="http://schemas.openxmlformats.org/officeDocument/2006/relationships/image" Target="../media/image13.jfif"/></Relationships>
</file>

<file path=ppt/diagrams/_rels/drawing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image" Target="../media/image10.png"/><Relationship Id="rId4" Type="http://schemas.openxmlformats.org/officeDocument/2006/relationships/image" Target="../media/image13.jfif"/></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6B7720-130D-453E-82D4-19AAD3AE1E4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5A122788-5BD8-414D-A873-E2F4AC463EF0}">
      <dgm:prSet phldrT="[Текст]"/>
      <dgm:spPr>
        <a:solidFill>
          <a:srgbClr val="002060"/>
        </a:solidFill>
      </dgm:spPr>
      <dgm:t>
        <a:bodyPr/>
        <a:lstStyle/>
        <a:p>
          <a:r>
            <a:rPr lang="en-US" dirty="0"/>
            <a:t>1. </a:t>
          </a:r>
          <a:r>
            <a:rPr lang="en-US" dirty="0" err="1"/>
            <a:t>Savol</a:t>
          </a:r>
          <a:r>
            <a:rPr lang="en-US" dirty="0"/>
            <a:t> </a:t>
          </a:r>
          <a:r>
            <a:rPr lang="en-US" dirty="0" err="1"/>
            <a:t>va</a:t>
          </a:r>
          <a:r>
            <a:rPr lang="en-US" dirty="0"/>
            <a:t> </a:t>
          </a:r>
          <a:r>
            <a:rPr lang="en-US" dirty="0" err="1"/>
            <a:t>munozara</a:t>
          </a:r>
          <a:r>
            <a:rPr lang="en-US" dirty="0"/>
            <a:t> </a:t>
          </a:r>
          <a:r>
            <a:rPr lang="en-US" dirty="0" err="1"/>
            <a:t>usuli</a:t>
          </a:r>
          <a:r>
            <a:rPr lang="en-US" dirty="0"/>
            <a:t> </a:t>
          </a:r>
          <a:endParaRPr lang="ru-RU" dirty="0"/>
        </a:p>
      </dgm:t>
    </dgm:pt>
    <dgm:pt modelId="{13D504D9-988F-4968-91F6-3559DFD3C326}" type="parTrans" cxnId="{CBB0D8F6-97D1-405B-A1E8-4740230C1675}">
      <dgm:prSet/>
      <dgm:spPr/>
      <dgm:t>
        <a:bodyPr/>
        <a:lstStyle/>
        <a:p>
          <a:endParaRPr lang="ru-RU"/>
        </a:p>
      </dgm:t>
    </dgm:pt>
    <dgm:pt modelId="{4553B5E4-4D6D-4871-9217-197EED251AA2}" type="sibTrans" cxnId="{CBB0D8F6-97D1-405B-A1E8-4740230C1675}">
      <dgm:prSet/>
      <dgm:spPr/>
      <dgm:t>
        <a:bodyPr/>
        <a:lstStyle/>
        <a:p>
          <a:endParaRPr lang="ru-RU"/>
        </a:p>
      </dgm:t>
    </dgm:pt>
    <dgm:pt modelId="{2FC8BBE9-D149-4DB0-BE38-34089BF02B2B}">
      <dgm:prSet phldrT="[Текст]"/>
      <dgm:spPr>
        <a:solidFill>
          <a:schemeClr val="accent2"/>
        </a:solidFill>
      </dgm:spPr>
      <dgm:t>
        <a:bodyPr/>
        <a:lstStyle/>
        <a:p>
          <a:r>
            <a:rPr lang="en-US" dirty="0"/>
            <a:t>2. </a:t>
          </a:r>
          <a:r>
            <a:rPr lang="en-US" dirty="0" err="1"/>
            <a:t>Jadval</a:t>
          </a:r>
          <a:r>
            <a:rPr lang="en-US" dirty="0"/>
            <a:t> </a:t>
          </a:r>
          <a:r>
            <a:rPr lang="en-US" dirty="0" err="1"/>
            <a:t>va</a:t>
          </a:r>
          <a:r>
            <a:rPr lang="en-US" dirty="0"/>
            <a:t> </a:t>
          </a:r>
          <a:r>
            <a:rPr lang="en-US" dirty="0" err="1"/>
            <a:t>xaritalar</a:t>
          </a:r>
          <a:r>
            <a:rPr lang="en-US" dirty="0"/>
            <a:t> </a:t>
          </a:r>
          <a:r>
            <a:rPr lang="en-US" dirty="0" err="1"/>
            <a:t>orqali</a:t>
          </a:r>
          <a:r>
            <a:rPr lang="en-US" dirty="0"/>
            <a:t> </a:t>
          </a:r>
          <a:r>
            <a:rPr lang="en-US" dirty="0" err="1"/>
            <a:t>tahlil</a:t>
          </a:r>
          <a:r>
            <a:rPr lang="en-US" dirty="0"/>
            <a:t> </a:t>
          </a:r>
          <a:r>
            <a:rPr lang="en-US" dirty="0" err="1"/>
            <a:t>qilish</a:t>
          </a:r>
          <a:endParaRPr lang="ru-RU" dirty="0"/>
        </a:p>
      </dgm:t>
    </dgm:pt>
    <dgm:pt modelId="{5B8F8CA8-CB49-4E0E-AD60-A0F95775C585}" type="parTrans" cxnId="{110980DA-74CA-4397-8353-90EC672D2D95}">
      <dgm:prSet/>
      <dgm:spPr/>
      <dgm:t>
        <a:bodyPr/>
        <a:lstStyle/>
        <a:p>
          <a:endParaRPr lang="ru-RU"/>
        </a:p>
      </dgm:t>
    </dgm:pt>
    <dgm:pt modelId="{637BBF08-3B1D-432C-955F-BAA045B4CD8B}" type="sibTrans" cxnId="{110980DA-74CA-4397-8353-90EC672D2D95}">
      <dgm:prSet/>
      <dgm:spPr/>
      <dgm:t>
        <a:bodyPr/>
        <a:lstStyle/>
        <a:p>
          <a:endParaRPr lang="ru-RU"/>
        </a:p>
      </dgm:t>
    </dgm:pt>
    <dgm:pt modelId="{B84017B6-F9F5-4D2A-8C9C-88AA429F2405}">
      <dgm:prSet phldrT="[Текст]"/>
      <dgm:spPr>
        <a:solidFill>
          <a:schemeClr val="accent6">
            <a:lumMod val="50000"/>
          </a:schemeClr>
        </a:solidFill>
      </dgm:spPr>
      <dgm:t>
        <a:bodyPr/>
        <a:lstStyle/>
        <a:p>
          <a:r>
            <a:rPr lang="it-IT" dirty="0"/>
            <a:t>3. Rolli o‘yinlar va bahslar</a:t>
          </a:r>
          <a:endParaRPr lang="ru-RU" dirty="0"/>
        </a:p>
      </dgm:t>
    </dgm:pt>
    <dgm:pt modelId="{4B83360B-C77C-4007-90B9-25CBE4B3F8B9}" type="parTrans" cxnId="{BAA2A581-7401-4E31-A270-8ABE7E946E26}">
      <dgm:prSet/>
      <dgm:spPr/>
      <dgm:t>
        <a:bodyPr/>
        <a:lstStyle/>
        <a:p>
          <a:endParaRPr lang="ru-RU"/>
        </a:p>
      </dgm:t>
    </dgm:pt>
    <dgm:pt modelId="{6997672A-3263-4AA0-91EC-AAB421718B37}" type="sibTrans" cxnId="{BAA2A581-7401-4E31-A270-8ABE7E946E26}">
      <dgm:prSet/>
      <dgm:spPr/>
      <dgm:t>
        <a:bodyPr/>
        <a:lstStyle/>
        <a:p>
          <a:endParaRPr lang="ru-RU"/>
        </a:p>
      </dgm:t>
    </dgm:pt>
    <dgm:pt modelId="{CFA24379-6364-419F-8A79-01C44EC828D7}">
      <dgm:prSet phldrT="[Текст]"/>
      <dgm:spPr>
        <a:solidFill>
          <a:srgbClr val="C00000"/>
        </a:solidFill>
      </dgm:spPr>
      <dgm:t>
        <a:bodyPr/>
        <a:lstStyle/>
        <a:p>
          <a:r>
            <a:rPr lang="en-US" dirty="0"/>
            <a:t>4. </a:t>
          </a:r>
          <a:r>
            <a:rPr lang="en-US" dirty="0" err="1"/>
            <a:t>Loyihaviy</a:t>
          </a:r>
          <a:r>
            <a:rPr lang="en-US" dirty="0"/>
            <a:t> </a:t>
          </a:r>
          <a:r>
            <a:rPr lang="en-US" dirty="0" err="1"/>
            <a:t>faoliyat</a:t>
          </a:r>
          <a:endParaRPr lang="ru-RU" dirty="0"/>
        </a:p>
      </dgm:t>
    </dgm:pt>
    <dgm:pt modelId="{5A66C666-8E8D-4C1D-ACC4-36FAF4871304}" type="parTrans" cxnId="{7BE93B4F-C93F-4C46-B09C-A5950351D35F}">
      <dgm:prSet/>
      <dgm:spPr/>
      <dgm:t>
        <a:bodyPr/>
        <a:lstStyle/>
        <a:p>
          <a:endParaRPr lang="ru-RU"/>
        </a:p>
      </dgm:t>
    </dgm:pt>
    <dgm:pt modelId="{62812ADE-6B50-4E0C-8565-1F60C3036F90}" type="sibTrans" cxnId="{7BE93B4F-C93F-4C46-B09C-A5950351D35F}">
      <dgm:prSet/>
      <dgm:spPr/>
      <dgm:t>
        <a:bodyPr/>
        <a:lstStyle/>
        <a:p>
          <a:endParaRPr lang="ru-RU"/>
        </a:p>
      </dgm:t>
    </dgm:pt>
    <dgm:pt modelId="{D87C12FC-420A-4BBF-9B5A-C4056F3733CD}">
      <dgm:prSet phldrT="[Текст]"/>
      <dgm:spPr>
        <a:solidFill>
          <a:srgbClr val="7030A0"/>
        </a:solidFill>
      </dgm:spPr>
      <dgm:t>
        <a:bodyPr/>
        <a:lstStyle/>
        <a:p>
          <a:r>
            <a:rPr lang="en-US" dirty="0"/>
            <a:t>5. </a:t>
          </a:r>
          <a:r>
            <a:rPr lang="en-US" dirty="0" err="1"/>
            <a:t>Tahliliy</a:t>
          </a:r>
          <a:r>
            <a:rPr lang="en-US" dirty="0"/>
            <a:t> </a:t>
          </a:r>
          <a:r>
            <a:rPr lang="en-US" dirty="0" err="1"/>
            <a:t>maqolalar</a:t>
          </a:r>
          <a:r>
            <a:rPr lang="en-US" dirty="0"/>
            <a:t> </a:t>
          </a:r>
          <a:r>
            <a:rPr lang="en-US" dirty="0" err="1"/>
            <a:t>va</a:t>
          </a:r>
          <a:r>
            <a:rPr lang="en-US" dirty="0"/>
            <a:t> </a:t>
          </a:r>
          <a:r>
            <a:rPr lang="en-US" dirty="0" err="1"/>
            <a:t>esse</a:t>
          </a:r>
          <a:r>
            <a:rPr lang="en-US" dirty="0"/>
            <a:t> </a:t>
          </a:r>
          <a:r>
            <a:rPr lang="en-US" dirty="0" err="1"/>
            <a:t>yozish</a:t>
          </a:r>
          <a:r>
            <a:rPr lang="en-US" dirty="0"/>
            <a:t> </a:t>
          </a:r>
          <a:endParaRPr lang="ru-RU" dirty="0"/>
        </a:p>
      </dgm:t>
    </dgm:pt>
    <dgm:pt modelId="{BDF13E70-0E06-4CC4-BFDC-2C179CB0EE65}" type="parTrans" cxnId="{F9FC615E-56AD-46A9-869C-029DEBFDCE35}">
      <dgm:prSet/>
      <dgm:spPr/>
      <dgm:t>
        <a:bodyPr/>
        <a:lstStyle/>
        <a:p>
          <a:endParaRPr lang="ru-RU"/>
        </a:p>
      </dgm:t>
    </dgm:pt>
    <dgm:pt modelId="{41FBE3FB-363D-4731-B922-A66718628D38}" type="sibTrans" cxnId="{F9FC615E-56AD-46A9-869C-029DEBFDCE35}">
      <dgm:prSet/>
      <dgm:spPr/>
      <dgm:t>
        <a:bodyPr/>
        <a:lstStyle/>
        <a:p>
          <a:endParaRPr lang="ru-RU"/>
        </a:p>
      </dgm:t>
    </dgm:pt>
    <dgm:pt modelId="{2E1EF9B5-E090-4D73-987C-56B2A9986361}" type="pres">
      <dgm:prSet presAssocID="{496B7720-130D-453E-82D4-19AAD3AE1E4B}" presName="diagram" presStyleCnt="0">
        <dgm:presLayoutVars>
          <dgm:dir/>
          <dgm:resizeHandles val="exact"/>
        </dgm:presLayoutVars>
      </dgm:prSet>
      <dgm:spPr/>
    </dgm:pt>
    <dgm:pt modelId="{0981CFFC-0DAE-459A-9400-083AA42D472A}" type="pres">
      <dgm:prSet presAssocID="{5A122788-5BD8-414D-A873-E2F4AC463EF0}" presName="node" presStyleLbl="node1" presStyleIdx="0" presStyleCnt="5">
        <dgm:presLayoutVars>
          <dgm:bulletEnabled val="1"/>
        </dgm:presLayoutVars>
      </dgm:prSet>
      <dgm:spPr/>
    </dgm:pt>
    <dgm:pt modelId="{0CE5936B-7509-47C1-95FE-D8E834B33438}" type="pres">
      <dgm:prSet presAssocID="{4553B5E4-4D6D-4871-9217-197EED251AA2}" presName="sibTrans" presStyleCnt="0"/>
      <dgm:spPr/>
    </dgm:pt>
    <dgm:pt modelId="{02D1F07C-84AC-4C77-A01E-E8054DDE6F38}" type="pres">
      <dgm:prSet presAssocID="{2FC8BBE9-D149-4DB0-BE38-34089BF02B2B}" presName="node" presStyleLbl="node1" presStyleIdx="1" presStyleCnt="5">
        <dgm:presLayoutVars>
          <dgm:bulletEnabled val="1"/>
        </dgm:presLayoutVars>
      </dgm:prSet>
      <dgm:spPr/>
    </dgm:pt>
    <dgm:pt modelId="{1398ACC8-D43E-4BE4-9252-A00682DCA8F4}" type="pres">
      <dgm:prSet presAssocID="{637BBF08-3B1D-432C-955F-BAA045B4CD8B}" presName="sibTrans" presStyleCnt="0"/>
      <dgm:spPr/>
    </dgm:pt>
    <dgm:pt modelId="{CF30AD98-E732-4088-9239-50342617DBF7}" type="pres">
      <dgm:prSet presAssocID="{B84017B6-F9F5-4D2A-8C9C-88AA429F2405}" presName="node" presStyleLbl="node1" presStyleIdx="2" presStyleCnt="5">
        <dgm:presLayoutVars>
          <dgm:bulletEnabled val="1"/>
        </dgm:presLayoutVars>
      </dgm:prSet>
      <dgm:spPr/>
    </dgm:pt>
    <dgm:pt modelId="{602133E1-D5A6-4BED-9334-8CD374CFED31}" type="pres">
      <dgm:prSet presAssocID="{6997672A-3263-4AA0-91EC-AAB421718B37}" presName="sibTrans" presStyleCnt="0"/>
      <dgm:spPr/>
    </dgm:pt>
    <dgm:pt modelId="{BB35B6D2-4D89-415E-88F0-4D3F435BB340}" type="pres">
      <dgm:prSet presAssocID="{CFA24379-6364-419F-8A79-01C44EC828D7}" presName="node" presStyleLbl="node1" presStyleIdx="3" presStyleCnt="5">
        <dgm:presLayoutVars>
          <dgm:bulletEnabled val="1"/>
        </dgm:presLayoutVars>
      </dgm:prSet>
      <dgm:spPr/>
    </dgm:pt>
    <dgm:pt modelId="{C2F6D0C6-23E9-4267-99B7-6EFD8554B6A0}" type="pres">
      <dgm:prSet presAssocID="{62812ADE-6B50-4E0C-8565-1F60C3036F90}" presName="sibTrans" presStyleCnt="0"/>
      <dgm:spPr/>
    </dgm:pt>
    <dgm:pt modelId="{8F7C23F8-5ADB-4531-8562-1AF0F2D0E869}" type="pres">
      <dgm:prSet presAssocID="{D87C12FC-420A-4BBF-9B5A-C4056F3733CD}" presName="node" presStyleLbl="node1" presStyleIdx="4" presStyleCnt="5" custLinFactNeighborX="66" custLinFactNeighborY="1317">
        <dgm:presLayoutVars>
          <dgm:bulletEnabled val="1"/>
        </dgm:presLayoutVars>
      </dgm:prSet>
      <dgm:spPr/>
    </dgm:pt>
  </dgm:ptLst>
  <dgm:cxnLst>
    <dgm:cxn modelId="{5E1EED14-DC01-4513-929E-BDFDAD006983}" type="presOf" srcId="{2FC8BBE9-D149-4DB0-BE38-34089BF02B2B}" destId="{02D1F07C-84AC-4C77-A01E-E8054DDE6F38}" srcOrd="0" destOrd="0" presId="urn:microsoft.com/office/officeart/2005/8/layout/default"/>
    <dgm:cxn modelId="{F9FC615E-56AD-46A9-869C-029DEBFDCE35}" srcId="{496B7720-130D-453E-82D4-19AAD3AE1E4B}" destId="{D87C12FC-420A-4BBF-9B5A-C4056F3733CD}" srcOrd="4" destOrd="0" parTransId="{BDF13E70-0E06-4CC4-BFDC-2C179CB0EE65}" sibTransId="{41FBE3FB-363D-4731-B922-A66718628D38}"/>
    <dgm:cxn modelId="{7BE93B4F-C93F-4C46-B09C-A5950351D35F}" srcId="{496B7720-130D-453E-82D4-19AAD3AE1E4B}" destId="{CFA24379-6364-419F-8A79-01C44EC828D7}" srcOrd="3" destOrd="0" parTransId="{5A66C666-8E8D-4C1D-ACC4-36FAF4871304}" sibTransId="{62812ADE-6B50-4E0C-8565-1F60C3036F90}"/>
    <dgm:cxn modelId="{E1F14871-3284-457D-9F33-B204439CFCB4}" type="presOf" srcId="{496B7720-130D-453E-82D4-19AAD3AE1E4B}" destId="{2E1EF9B5-E090-4D73-987C-56B2A9986361}" srcOrd="0" destOrd="0" presId="urn:microsoft.com/office/officeart/2005/8/layout/default"/>
    <dgm:cxn modelId="{BAA2A581-7401-4E31-A270-8ABE7E946E26}" srcId="{496B7720-130D-453E-82D4-19AAD3AE1E4B}" destId="{B84017B6-F9F5-4D2A-8C9C-88AA429F2405}" srcOrd="2" destOrd="0" parTransId="{4B83360B-C77C-4007-90B9-25CBE4B3F8B9}" sibTransId="{6997672A-3263-4AA0-91EC-AAB421718B37}"/>
    <dgm:cxn modelId="{FBAFD986-858C-4959-B7D3-439FB1C6310E}" type="presOf" srcId="{B84017B6-F9F5-4D2A-8C9C-88AA429F2405}" destId="{CF30AD98-E732-4088-9239-50342617DBF7}" srcOrd="0" destOrd="0" presId="urn:microsoft.com/office/officeart/2005/8/layout/default"/>
    <dgm:cxn modelId="{969D9B87-7CBF-4911-9679-F4A615E29BB3}" type="presOf" srcId="{D87C12FC-420A-4BBF-9B5A-C4056F3733CD}" destId="{8F7C23F8-5ADB-4531-8562-1AF0F2D0E869}" srcOrd="0" destOrd="0" presId="urn:microsoft.com/office/officeart/2005/8/layout/default"/>
    <dgm:cxn modelId="{948596A8-A4D2-42AC-B5BB-5F83795DA39F}" type="presOf" srcId="{CFA24379-6364-419F-8A79-01C44EC828D7}" destId="{BB35B6D2-4D89-415E-88F0-4D3F435BB340}" srcOrd="0" destOrd="0" presId="urn:microsoft.com/office/officeart/2005/8/layout/default"/>
    <dgm:cxn modelId="{6EE47CBC-A87F-4415-B636-21CBA186BB85}" type="presOf" srcId="{5A122788-5BD8-414D-A873-E2F4AC463EF0}" destId="{0981CFFC-0DAE-459A-9400-083AA42D472A}" srcOrd="0" destOrd="0" presId="urn:microsoft.com/office/officeart/2005/8/layout/default"/>
    <dgm:cxn modelId="{110980DA-74CA-4397-8353-90EC672D2D95}" srcId="{496B7720-130D-453E-82D4-19AAD3AE1E4B}" destId="{2FC8BBE9-D149-4DB0-BE38-34089BF02B2B}" srcOrd="1" destOrd="0" parTransId="{5B8F8CA8-CB49-4E0E-AD60-A0F95775C585}" sibTransId="{637BBF08-3B1D-432C-955F-BAA045B4CD8B}"/>
    <dgm:cxn modelId="{CBB0D8F6-97D1-405B-A1E8-4740230C1675}" srcId="{496B7720-130D-453E-82D4-19AAD3AE1E4B}" destId="{5A122788-5BD8-414D-A873-E2F4AC463EF0}" srcOrd="0" destOrd="0" parTransId="{13D504D9-988F-4968-91F6-3559DFD3C326}" sibTransId="{4553B5E4-4D6D-4871-9217-197EED251AA2}"/>
    <dgm:cxn modelId="{2A584F7D-1B4E-40EF-BD91-7CD051EFA4EF}" type="presParOf" srcId="{2E1EF9B5-E090-4D73-987C-56B2A9986361}" destId="{0981CFFC-0DAE-459A-9400-083AA42D472A}" srcOrd="0" destOrd="0" presId="urn:microsoft.com/office/officeart/2005/8/layout/default"/>
    <dgm:cxn modelId="{6715EA32-682F-4ECC-90EE-B4F27181E85A}" type="presParOf" srcId="{2E1EF9B5-E090-4D73-987C-56B2A9986361}" destId="{0CE5936B-7509-47C1-95FE-D8E834B33438}" srcOrd="1" destOrd="0" presId="urn:microsoft.com/office/officeart/2005/8/layout/default"/>
    <dgm:cxn modelId="{3E67D259-B98E-4A86-B6D3-4E35E1935DF9}" type="presParOf" srcId="{2E1EF9B5-E090-4D73-987C-56B2A9986361}" destId="{02D1F07C-84AC-4C77-A01E-E8054DDE6F38}" srcOrd="2" destOrd="0" presId="urn:microsoft.com/office/officeart/2005/8/layout/default"/>
    <dgm:cxn modelId="{91BAA114-7C25-4847-ACE6-99B36E0A0E5A}" type="presParOf" srcId="{2E1EF9B5-E090-4D73-987C-56B2A9986361}" destId="{1398ACC8-D43E-4BE4-9252-A00682DCA8F4}" srcOrd="3" destOrd="0" presId="urn:microsoft.com/office/officeart/2005/8/layout/default"/>
    <dgm:cxn modelId="{BE2A41C0-6BF1-4133-849C-4295942A5303}" type="presParOf" srcId="{2E1EF9B5-E090-4D73-987C-56B2A9986361}" destId="{CF30AD98-E732-4088-9239-50342617DBF7}" srcOrd="4" destOrd="0" presId="urn:microsoft.com/office/officeart/2005/8/layout/default"/>
    <dgm:cxn modelId="{F99789F5-919B-4DAC-8DEA-7FB84EE49BBF}" type="presParOf" srcId="{2E1EF9B5-E090-4D73-987C-56B2A9986361}" destId="{602133E1-D5A6-4BED-9334-8CD374CFED31}" srcOrd="5" destOrd="0" presId="urn:microsoft.com/office/officeart/2005/8/layout/default"/>
    <dgm:cxn modelId="{FED145CF-301B-40D7-B47F-48DA0708CA3B}" type="presParOf" srcId="{2E1EF9B5-E090-4D73-987C-56B2A9986361}" destId="{BB35B6D2-4D89-415E-88F0-4D3F435BB340}" srcOrd="6" destOrd="0" presId="urn:microsoft.com/office/officeart/2005/8/layout/default"/>
    <dgm:cxn modelId="{82357CB8-957A-4617-8BDE-45796CA89EE4}" type="presParOf" srcId="{2E1EF9B5-E090-4D73-987C-56B2A9986361}" destId="{C2F6D0C6-23E9-4267-99B7-6EFD8554B6A0}" srcOrd="7" destOrd="0" presId="urn:microsoft.com/office/officeart/2005/8/layout/default"/>
    <dgm:cxn modelId="{F6641DE0-CC7F-47CF-9B79-587A08A4ECD7}" type="presParOf" srcId="{2E1EF9B5-E090-4D73-987C-56B2A9986361}" destId="{8F7C23F8-5ADB-4531-8562-1AF0F2D0E869}"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42AF00-9913-4A7B-894A-4384CE5510F9}" type="doc">
      <dgm:prSet loTypeId="urn:microsoft.com/office/officeart/2005/8/layout/pyramid4" loCatId="pyramid" qsTypeId="urn:microsoft.com/office/officeart/2005/8/quickstyle/simple1" qsCatId="simple" csTypeId="urn:microsoft.com/office/officeart/2005/8/colors/accent1_2" csCatId="accent1" phldr="1"/>
      <dgm:spPr/>
      <dgm:t>
        <a:bodyPr/>
        <a:lstStyle/>
        <a:p>
          <a:endParaRPr lang="ru-RU"/>
        </a:p>
      </dgm:t>
    </dgm:pt>
    <dgm:pt modelId="{FFC80D40-AB07-4DB2-BA23-2B6EE66E0278}">
      <dgm:prSet phldrT="[Текст]" custT="1"/>
      <dgm:spPr>
        <a:solidFill>
          <a:schemeClr val="accent6">
            <a:lumMod val="50000"/>
          </a:schemeClr>
        </a:solidFill>
      </dgm:spPr>
      <dgm:t>
        <a:bodyPr/>
        <a:lstStyle/>
        <a:p>
          <a:pPr algn="ctr">
            <a:buFont typeface="Symbol" panose="05050102010706020507" pitchFamily="18" charset="2"/>
            <a:buNone/>
          </a:pPr>
          <a:r>
            <a:rPr lang="en-US" sz="2800" dirty="0" err="1">
              <a:latin typeface="Calibri (Оснtiовной текст)"/>
            </a:rPr>
            <a:t>Faollikni</a:t>
          </a:r>
          <a:r>
            <a:rPr lang="en-US" sz="2800" dirty="0">
              <a:latin typeface="Calibri (Оснtiовной текст)"/>
            </a:rPr>
            <a:t> </a:t>
          </a:r>
          <a:r>
            <a:rPr lang="en-US" sz="2800" dirty="0" err="1">
              <a:latin typeface="Calibri (Оснtiовной текст)"/>
            </a:rPr>
            <a:t>oshirish</a:t>
          </a:r>
          <a:endParaRPr lang="en-US" sz="2800" dirty="0">
            <a:latin typeface="Calibri (Оснtiовной текст)"/>
          </a:endParaRPr>
        </a:p>
        <a:p>
          <a:pPr algn="ctr">
            <a:buFont typeface="Symbol" panose="05050102010706020507" pitchFamily="18" charset="2"/>
            <a:buChar char=""/>
          </a:pPr>
          <a:endParaRPr lang="en-US" sz="2800" dirty="0">
            <a:latin typeface="Calibri (Оснtiовной текст)"/>
          </a:endParaRPr>
        </a:p>
        <a:p>
          <a:pPr algn="ctr">
            <a:buFont typeface="Symbol" panose="05050102010706020507" pitchFamily="18" charset="2"/>
            <a:buChar char=""/>
          </a:pPr>
          <a:endParaRPr lang="ru-RU" sz="2800" dirty="0">
            <a:latin typeface="Calibri (Оснtiовной текст)"/>
          </a:endParaRPr>
        </a:p>
      </dgm:t>
    </dgm:pt>
    <dgm:pt modelId="{55DC40CB-5790-4293-9C33-E5762E078941}" type="parTrans" cxnId="{D3250BBC-EBD6-48B8-9E1A-45D659ED22DA}">
      <dgm:prSet/>
      <dgm:spPr/>
      <dgm:t>
        <a:bodyPr/>
        <a:lstStyle/>
        <a:p>
          <a:pPr algn="ctr"/>
          <a:endParaRPr lang="ru-RU" sz="2800"/>
        </a:p>
      </dgm:t>
    </dgm:pt>
    <dgm:pt modelId="{157880D8-6C23-44E6-B64E-3713EBF174A3}" type="sibTrans" cxnId="{D3250BBC-EBD6-48B8-9E1A-45D659ED22DA}">
      <dgm:prSet/>
      <dgm:spPr/>
      <dgm:t>
        <a:bodyPr/>
        <a:lstStyle/>
        <a:p>
          <a:pPr algn="ctr"/>
          <a:endParaRPr lang="ru-RU" sz="2800"/>
        </a:p>
      </dgm:t>
    </dgm:pt>
    <dgm:pt modelId="{0BDAAA83-865C-4A33-A256-EAC1D1876B2C}">
      <dgm:prSet phldrT="[Текст]" custT="1"/>
      <dgm:spPr>
        <a:solidFill>
          <a:srgbClr val="E53935"/>
        </a:solidFill>
      </dgm:spPr>
      <dgm:t>
        <a:bodyPr/>
        <a:lstStyle/>
        <a:p>
          <a:pPr algn="ctr">
            <a:buFont typeface="Symbol" panose="05050102010706020507" pitchFamily="18" charset="2"/>
            <a:buNone/>
          </a:pPr>
          <a:r>
            <a:rPr lang="en-US" sz="2800" dirty="0" err="1">
              <a:latin typeface="Times New Roman" panose="02020603050405020304" pitchFamily="18" charset="0"/>
              <a:cs typeface="Times New Roman" panose="02020603050405020304" pitchFamily="18" charset="0"/>
            </a:rPr>
            <a:t>Tafakkurni</a:t>
          </a:r>
          <a:r>
            <a:rPr lang="en-US" sz="28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rivojlantirish</a:t>
          </a:r>
          <a:endParaRPr lang="en-US" sz="2400" dirty="0">
            <a:latin typeface="Times New Roman" panose="02020603050405020304" pitchFamily="18" charset="0"/>
            <a:cs typeface="Times New Roman" panose="02020603050405020304" pitchFamily="18" charset="0"/>
          </a:endParaRPr>
        </a:p>
      </dgm:t>
    </dgm:pt>
    <dgm:pt modelId="{99CB8BA2-4AE9-493C-A7DE-D83A6C29E834}" type="parTrans" cxnId="{0D36054B-F286-43B3-A124-B1575AC29768}">
      <dgm:prSet/>
      <dgm:spPr/>
      <dgm:t>
        <a:bodyPr/>
        <a:lstStyle/>
        <a:p>
          <a:pPr algn="ctr"/>
          <a:endParaRPr lang="ru-RU" sz="2800"/>
        </a:p>
      </dgm:t>
    </dgm:pt>
    <dgm:pt modelId="{6B8D27AC-781A-41F2-8B06-4D8D1FF075B8}" type="sibTrans" cxnId="{0D36054B-F286-43B3-A124-B1575AC29768}">
      <dgm:prSet/>
      <dgm:spPr/>
      <dgm:t>
        <a:bodyPr/>
        <a:lstStyle/>
        <a:p>
          <a:pPr algn="ctr"/>
          <a:endParaRPr lang="ru-RU" sz="2800"/>
        </a:p>
      </dgm:t>
    </dgm:pt>
    <dgm:pt modelId="{957255CB-C955-40E2-A3CD-319C9E9EB1D0}">
      <dgm:prSet phldrT="[Текст]" custT="1"/>
      <dgm:spPr>
        <a:solidFill>
          <a:srgbClr val="2CC8A1"/>
        </a:solidFill>
      </dgm:spPr>
      <dgm:t>
        <a:bodyPr/>
        <a:lstStyle/>
        <a:p>
          <a:pPr algn="ctr">
            <a:buFont typeface="Symbol" panose="05050102010706020507" pitchFamily="18" charset="2"/>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Bahs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munozara</a:t>
          </a:r>
          <a:endParaRPr lang="en-US" sz="2800" dirty="0">
            <a:latin typeface="Times New Roman" panose="02020603050405020304" pitchFamily="18" charset="0"/>
            <a:cs typeface="Times New Roman" panose="02020603050405020304" pitchFamily="18" charset="0"/>
          </a:endParaRPr>
        </a:p>
      </dgm:t>
    </dgm:pt>
    <dgm:pt modelId="{76B59249-4D12-44DB-ACF9-E8B7327CF872}" type="parTrans" cxnId="{8996D00A-BC52-4B34-AC8D-82E4647FB21E}">
      <dgm:prSet/>
      <dgm:spPr/>
      <dgm:t>
        <a:bodyPr/>
        <a:lstStyle/>
        <a:p>
          <a:pPr algn="ctr"/>
          <a:endParaRPr lang="ru-RU" sz="2800"/>
        </a:p>
      </dgm:t>
    </dgm:pt>
    <dgm:pt modelId="{61D27BB3-E55D-486C-B79C-56145EC4B78C}" type="sibTrans" cxnId="{8996D00A-BC52-4B34-AC8D-82E4647FB21E}">
      <dgm:prSet/>
      <dgm:spPr/>
      <dgm:t>
        <a:bodyPr/>
        <a:lstStyle/>
        <a:p>
          <a:pPr algn="ctr"/>
          <a:endParaRPr lang="ru-RU" sz="2800"/>
        </a:p>
      </dgm:t>
    </dgm:pt>
    <dgm:pt modelId="{9EEFB6D3-4EA9-495F-93E5-CC21996FC4F1}">
      <dgm:prSet phldrT="[Текст]" custT="1"/>
      <dgm:spPr>
        <a:solidFill>
          <a:srgbClr val="FFC000"/>
        </a:solidFill>
      </dgm:spPr>
      <dgm:t>
        <a:bodyPr/>
        <a:lstStyle/>
        <a:p>
          <a:pPr algn="ctr">
            <a:buFont typeface="Symbol" panose="05050102010706020507" pitchFamily="18" charset="2"/>
            <a:buNone/>
          </a:pPr>
          <a:r>
            <a:rPr lang="en-US" sz="2800" dirty="0" err="1">
              <a:latin typeface="Times New Roman" panose="02020603050405020304" pitchFamily="18" charset="0"/>
              <a:cs typeface="Times New Roman" panose="02020603050405020304" pitchFamily="18" charset="0"/>
            </a:rPr>
            <a:t>Refleksiya</a:t>
          </a:r>
          <a:endParaRPr lang="en-US" sz="2800" dirty="0">
            <a:latin typeface="Times New Roman" panose="02020603050405020304" pitchFamily="18" charset="0"/>
            <a:cs typeface="Times New Roman" panose="02020603050405020304" pitchFamily="18" charset="0"/>
          </a:endParaRPr>
        </a:p>
        <a:p>
          <a:pPr algn="ctr">
            <a:buFont typeface="Symbol" panose="05050102010706020507" pitchFamily="18" charset="2"/>
            <a:buChar char=""/>
          </a:pPr>
          <a:endParaRPr lang="ru-RU" sz="2800" dirty="0">
            <a:latin typeface="Times New Roman" panose="02020603050405020304" pitchFamily="18" charset="0"/>
            <a:cs typeface="Times New Roman" panose="02020603050405020304" pitchFamily="18" charset="0"/>
          </a:endParaRPr>
        </a:p>
      </dgm:t>
    </dgm:pt>
    <dgm:pt modelId="{62DD2B3E-CC29-4A0E-BFF0-BD6D371A079A}" type="parTrans" cxnId="{14732454-EE5B-4BBE-BAD8-FEFF5375487A}">
      <dgm:prSet/>
      <dgm:spPr/>
      <dgm:t>
        <a:bodyPr/>
        <a:lstStyle/>
        <a:p>
          <a:pPr algn="ctr"/>
          <a:endParaRPr lang="ru-RU" sz="2800"/>
        </a:p>
      </dgm:t>
    </dgm:pt>
    <dgm:pt modelId="{0501DC9C-B739-48EA-99F4-9076DFD37667}" type="sibTrans" cxnId="{14732454-EE5B-4BBE-BAD8-FEFF5375487A}">
      <dgm:prSet/>
      <dgm:spPr/>
      <dgm:t>
        <a:bodyPr/>
        <a:lstStyle/>
        <a:p>
          <a:pPr algn="ctr"/>
          <a:endParaRPr lang="ru-RU" sz="2800"/>
        </a:p>
      </dgm:t>
    </dgm:pt>
    <dgm:pt modelId="{B29D27CD-1854-404F-A8C7-E428396ED45D}" type="pres">
      <dgm:prSet presAssocID="{2442AF00-9913-4A7B-894A-4384CE5510F9}" presName="compositeShape" presStyleCnt="0">
        <dgm:presLayoutVars>
          <dgm:chMax val="9"/>
          <dgm:dir/>
          <dgm:resizeHandles val="exact"/>
        </dgm:presLayoutVars>
      </dgm:prSet>
      <dgm:spPr/>
    </dgm:pt>
    <dgm:pt modelId="{76CD69D4-5BBE-47A0-9BD4-78C153867A93}" type="pres">
      <dgm:prSet presAssocID="{2442AF00-9913-4A7B-894A-4384CE5510F9}" presName="triangle1" presStyleLbl="node1" presStyleIdx="0" presStyleCnt="4" custLinFactNeighborX="1757" custLinFactNeighborY="-1004">
        <dgm:presLayoutVars>
          <dgm:bulletEnabled val="1"/>
        </dgm:presLayoutVars>
      </dgm:prSet>
      <dgm:spPr/>
    </dgm:pt>
    <dgm:pt modelId="{35C5F45D-0639-401E-94B1-DB6DC0F66188}" type="pres">
      <dgm:prSet presAssocID="{2442AF00-9913-4A7B-894A-4384CE5510F9}" presName="triangle2" presStyleLbl="node1" presStyleIdx="1" presStyleCnt="4">
        <dgm:presLayoutVars>
          <dgm:bulletEnabled val="1"/>
        </dgm:presLayoutVars>
      </dgm:prSet>
      <dgm:spPr/>
    </dgm:pt>
    <dgm:pt modelId="{00B9ECE4-B106-4116-989E-14296E760E37}" type="pres">
      <dgm:prSet presAssocID="{2442AF00-9913-4A7B-894A-4384CE5510F9}" presName="triangle3" presStyleLbl="node1" presStyleIdx="2" presStyleCnt="4">
        <dgm:presLayoutVars>
          <dgm:bulletEnabled val="1"/>
        </dgm:presLayoutVars>
      </dgm:prSet>
      <dgm:spPr/>
    </dgm:pt>
    <dgm:pt modelId="{0A513A0C-ECF1-4BC5-8DB3-4E91EC62F503}" type="pres">
      <dgm:prSet presAssocID="{2442AF00-9913-4A7B-894A-4384CE5510F9}" presName="triangle4" presStyleLbl="node1" presStyleIdx="3" presStyleCnt="4">
        <dgm:presLayoutVars>
          <dgm:bulletEnabled val="1"/>
        </dgm:presLayoutVars>
      </dgm:prSet>
      <dgm:spPr/>
    </dgm:pt>
  </dgm:ptLst>
  <dgm:cxnLst>
    <dgm:cxn modelId="{63EC5103-9B9D-481F-A792-67D94F6F9467}" type="presOf" srcId="{957255CB-C955-40E2-A3CD-319C9E9EB1D0}" destId="{00B9ECE4-B106-4116-989E-14296E760E37}" srcOrd="0" destOrd="0" presId="urn:microsoft.com/office/officeart/2005/8/layout/pyramid4"/>
    <dgm:cxn modelId="{8996D00A-BC52-4B34-AC8D-82E4647FB21E}" srcId="{2442AF00-9913-4A7B-894A-4384CE5510F9}" destId="{957255CB-C955-40E2-A3CD-319C9E9EB1D0}" srcOrd="2" destOrd="0" parTransId="{76B59249-4D12-44DB-ACF9-E8B7327CF872}" sibTransId="{61D27BB3-E55D-486C-B79C-56145EC4B78C}"/>
    <dgm:cxn modelId="{9ABC262A-C7D0-488A-8C7B-E0D46AB8E506}" type="presOf" srcId="{9EEFB6D3-4EA9-495F-93E5-CC21996FC4F1}" destId="{0A513A0C-ECF1-4BC5-8DB3-4E91EC62F503}" srcOrd="0" destOrd="0" presId="urn:microsoft.com/office/officeart/2005/8/layout/pyramid4"/>
    <dgm:cxn modelId="{0D36054B-F286-43B3-A124-B1575AC29768}" srcId="{2442AF00-9913-4A7B-894A-4384CE5510F9}" destId="{0BDAAA83-865C-4A33-A256-EAC1D1876B2C}" srcOrd="1" destOrd="0" parTransId="{99CB8BA2-4AE9-493C-A7DE-D83A6C29E834}" sibTransId="{6B8D27AC-781A-41F2-8B06-4D8D1FF075B8}"/>
    <dgm:cxn modelId="{14732454-EE5B-4BBE-BAD8-FEFF5375487A}" srcId="{2442AF00-9913-4A7B-894A-4384CE5510F9}" destId="{9EEFB6D3-4EA9-495F-93E5-CC21996FC4F1}" srcOrd="3" destOrd="0" parTransId="{62DD2B3E-CC29-4A0E-BFF0-BD6D371A079A}" sibTransId="{0501DC9C-B739-48EA-99F4-9076DFD37667}"/>
    <dgm:cxn modelId="{B10E535A-4AEC-480D-A2A4-92107B6B1280}" type="presOf" srcId="{FFC80D40-AB07-4DB2-BA23-2B6EE66E0278}" destId="{76CD69D4-5BBE-47A0-9BD4-78C153867A93}" srcOrd="0" destOrd="0" presId="urn:microsoft.com/office/officeart/2005/8/layout/pyramid4"/>
    <dgm:cxn modelId="{E632A5AB-59C1-4FFD-A360-4284F4380DE0}" type="presOf" srcId="{2442AF00-9913-4A7B-894A-4384CE5510F9}" destId="{B29D27CD-1854-404F-A8C7-E428396ED45D}" srcOrd="0" destOrd="0" presId="urn:microsoft.com/office/officeart/2005/8/layout/pyramid4"/>
    <dgm:cxn modelId="{D3250BBC-EBD6-48B8-9E1A-45D659ED22DA}" srcId="{2442AF00-9913-4A7B-894A-4384CE5510F9}" destId="{FFC80D40-AB07-4DB2-BA23-2B6EE66E0278}" srcOrd="0" destOrd="0" parTransId="{55DC40CB-5790-4293-9C33-E5762E078941}" sibTransId="{157880D8-6C23-44E6-B64E-3713EBF174A3}"/>
    <dgm:cxn modelId="{89531FCA-09B4-450C-B8AE-3A3D9905997C}" type="presOf" srcId="{0BDAAA83-865C-4A33-A256-EAC1D1876B2C}" destId="{35C5F45D-0639-401E-94B1-DB6DC0F66188}" srcOrd="0" destOrd="0" presId="urn:microsoft.com/office/officeart/2005/8/layout/pyramid4"/>
    <dgm:cxn modelId="{A7DD29A2-CB4D-40CD-962E-F407E20A4AAB}" type="presParOf" srcId="{B29D27CD-1854-404F-A8C7-E428396ED45D}" destId="{76CD69D4-5BBE-47A0-9BD4-78C153867A93}" srcOrd="0" destOrd="0" presId="urn:microsoft.com/office/officeart/2005/8/layout/pyramid4"/>
    <dgm:cxn modelId="{498115F3-FBC2-4529-9A43-961E13F64767}" type="presParOf" srcId="{B29D27CD-1854-404F-A8C7-E428396ED45D}" destId="{35C5F45D-0639-401E-94B1-DB6DC0F66188}" srcOrd="1" destOrd="0" presId="urn:microsoft.com/office/officeart/2005/8/layout/pyramid4"/>
    <dgm:cxn modelId="{1F67C103-DB20-4B1F-B11D-EF35137C3554}" type="presParOf" srcId="{B29D27CD-1854-404F-A8C7-E428396ED45D}" destId="{00B9ECE4-B106-4116-989E-14296E760E37}" srcOrd="2" destOrd="0" presId="urn:microsoft.com/office/officeart/2005/8/layout/pyramid4"/>
    <dgm:cxn modelId="{95CB7ABF-A93B-49F8-8B5B-FF703DB8E5C7}" type="presParOf" srcId="{B29D27CD-1854-404F-A8C7-E428396ED45D}" destId="{0A513A0C-ECF1-4BC5-8DB3-4E91EC62F503}" srcOrd="3" destOrd="0" presId="urn:microsoft.com/office/officeart/2005/8/layout/pyramid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31707C-B692-495C-BEE1-A72AD2BEFD9C}" type="doc">
      <dgm:prSet loTypeId="urn:microsoft.com/office/officeart/2008/layout/BendingPictureCaptionList" loCatId="picture" qsTypeId="urn:microsoft.com/office/officeart/2005/8/quickstyle/simple1" qsCatId="simple" csTypeId="urn:microsoft.com/office/officeart/2005/8/colors/accent1_2" csCatId="accent1" phldr="1"/>
      <dgm:spPr/>
      <dgm:t>
        <a:bodyPr/>
        <a:lstStyle/>
        <a:p>
          <a:endParaRPr lang="ru-RU"/>
        </a:p>
      </dgm:t>
    </dgm:pt>
    <dgm:pt modelId="{AD8E738F-8D1C-46CA-994C-EE85DD46F858}">
      <dgm:prSet phldrT="[Текст]"/>
      <dgm:spPr>
        <a:solidFill>
          <a:schemeClr val="accent6">
            <a:lumMod val="50000"/>
          </a:schemeClr>
        </a:solidFill>
      </dgm:spPr>
      <dgm:t>
        <a:bodyPr/>
        <a:lstStyle/>
        <a:p>
          <a:r>
            <a:rPr lang="en-US" dirty="0" err="1"/>
            <a:t>Kartalar</a:t>
          </a:r>
          <a:r>
            <a:rPr lang="en-US" dirty="0"/>
            <a:t> </a:t>
          </a:r>
          <a:r>
            <a:rPr lang="en-US" dirty="0" err="1"/>
            <a:t>orqali</a:t>
          </a:r>
          <a:r>
            <a:rPr lang="en-US" dirty="0"/>
            <a:t> </a:t>
          </a:r>
          <a:r>
            <a:rPr lang="en-US" dirty="0" err="1"/>
            <a:t>tahlil</a:t>
          </a:r>
          <a:endParaRPr lang="ru-RU" dirty="0"/>
        </a:p>
      </dgm:t>
    </dgm:pt>
    <dgm:pt modelId="{533EC61B-26AD-4E9A-B8FC-6A27511601A1}" type="parTrans" cxnId="{B66031F3-1235-45A6-B3C3-D0468EB35248}">
      <dgm:prSet/>
      <dgm:spPr/>
      <dgm:t>
        <a:bodyPr/>
        <a:lstStyle/>
        <a:p>
          <a:endParaRPr lang="ru-RU"/>
        </a:p>
      </dgm:t>
    </dgm:pt>
    <dgm:pt modelId="{D9BFDF0B-B8F7-4FFB-8D6C-241BCEF40AB2}" type="sibTrans" cxnId="{B66031F3-1235-45A6-B3C3-D0468EB35248}">
      <dgm:prSet/>
      <dgm:spPr/>
      <dgm:t>
        <a:bodyPr/>
        <a:lstStyle/>
        <a:p>
          <a:endParaRPr lang="ru-RU"/>
        </a:p>
      </dgm:t>
    </dgm:pt>
    <dgm:pt modelId="{EA1AC08B-335E-4FDD-84F0-ECA7B4CFB039}">
      <dgm:prSet phldrT="[Текст]"/>
      <dgm:spPr>
        <a:solidFill>
          <a:srgbClr val="C00000"/>
        </a:solidFill>
      </dgm:spPr>
      <dgm:t>
        <a:bodyPr/>
        <a:lstStyle/>
        <a:p>
          <a:r>
            <a:rPr lang="en-US" dirty="0" err="1"/>
            <a:t>Diagrammalar</a:t>
          </a:r>
          <a:r>
            <a:rPr lang="en-US" dirty="0"/>
            <a:t> </a:t>
          </a:r>
          <a:r>
            <a:rPr lang="en-US" dirty="0" err="1"/>
            <a:t>bilan</a:t>
          </a:r>
          <a:r>
            <a:rPr lang="en-US" dirty="0"/>
            <a:t> </a:t>
          </a:r>
          <a:r>
            <a:rPr lang="en-US" dirty="0" err="1"/>
            <a:t>ishlash</a:t>
          </a:r>
          <a:endParaRPr lang="ru-RU" dirty="0"/>
        </a:p>
      </dgm:t>
    </dgm:pt>
    <dgm:pt modelId="{0A2B67B9-FEB6-4B77-B5FB-16591AEE2FDC}" type="parTrans" cxnId="{1ACB9337-B0F2-4844-9281-BF321DA9D054}">
      <dgm:prSet/>
      <dgm:spPr/>
      <dgm:t>
        <a:bodyPr/>
        <a:lstStyle/>
        <a:p>
          <a:endParaRPr lang="ru-RU"/>
        </a:p>
      </dgm:t>
    </dgm:pt>
    <dgm:pt modelId="{13FB304D-6F14-4D24-88EF-806B17B521E6}" type="sibTrans" cxnId="{1ACB9337-B0F2-4844-9281-BF321DA9D054}">
      <dgm:prSet/>
      <dgm:spPr/>
      <dgm:t>
        <a:bodyPr/>
        <a:lstStyle/>
        <a:p>
          <a:endParaRPr lang="ru-RU"/>
        </a:p>
      </dgm:t>
    </dgm:pt>
    <dgm:pt modelId="{0EA4EEC5-3205-45AE-B9E5-B0C03FA8F454}">
      <dgm:prSet phldrT="[Текст]"/>
      <dgm:spPr>
        <a:solidFill>
          <a:srgbClr val="002060"/>
        </a:solidFill>
      </dgm:spPr>
      <dgm:t>
        <a:bodyPr/>
        <a:lstStyle/>
        <a:p>
          <a:r>
            <a:rPr lang="en-US" dirty="0" err="1"/>
            <a:t>Statistik</a:t>
          </a:r>
          <a:r>
            <a:rPr lang="en-US" dirty="0"/>
            <a:t> </a:t>
          </a:r>
          <a:r>
            <a:rPr lang="en-US" dirty="0" err="1"/>
            <a:t>ma’lumotlar</a:t>
          </a:r>
          <a:r>
            <a:rPr lang="en-US" dirty="0"/>
            <a:t> </a:t>
          </a:r>
          <a:r>
            <a:rPr lang="en-US" dirty="0" err="1"/>
            <a:t>asosida</a:t>
          </a:r>
          <a:r>
            <a:rPr lang="en-US" dirty="0"/>
            <a:t> </a:t>
          </a:r>
          <a:r>
            <a:rPr lang="en-US" dirty="0" err="1"/>
            <a:t>tahlil</a:t>
          </a:r>
          <a:endParaRPr lang="ru-RU" dirty="0"/>
        </a:p>
      </dgm:t>
    </dgm:pt>
    <dgm:pt modelId="{7FECE084-96DC-4F53-8F43-0E8C46F4ED3D}" type="parTrans" cxnId="{F46E99B2-F6F3-4B90-8E8F-18D8A47AF29B}">
      <dgm:prSet/>
      <dgm:spPr/>
      <dgm:t>
        <a:bodyPr/>
        <a:lstStyle/>
        <a:p>
          <a:endParaRPr lang="ru-RU"/>
        </a:p>
      </dgm:t>
    </dgm:pt>
    <dgm:pt modelId="{8125B9E9-DEF0-4A57-B049-0AE50C1E6432}" type="sibTrans" cxnId="{F46E99B2-F6F3-4B90-8E8F-18D8A47AF29B}">
      <dgm:prSet/>
      <dgm:spPr/>
      <dgm:t>
        <a:bodyPr/>
        <a:lstStyle/>
        <a:p>
          <a:endParaRPr lang="ru-RU"/>
        </a:p>
      </dgm:t>
    </dgm:pt>
    <dgm:pt modelId="{32C6AAAD-9E62-4E92-B591-65F0FD534B98}">
      <dgm:prSet phldrT="[Текст]"/>
      <dgm:spPr>
        <a:solidFill>
          <a:schemeClr val="tx2">
            <a:lumMod val="75000"/>
          </a:schemeClr>
        </a:solidFill>
      </dgm:spPr>
      <dgm:t>
        <a:bodyPr/>
        <a:lstStyle/>
        <a:p>
          <a:r>
            <a:rPr lang="en-US" dirty="0" err="1"/>
            <a:t>Kombinatsiyalangan</a:t>
          </a:r>
          <a:r>
            <a:rPr lang="en-US" dirty="0"/>
            <a:t> </a:t>
          </a:r>
          <a:r>
            <a:rPr lang="en-US" dirty="0" err="1"/>
            <a:t>tahlil</a:t>
          </a:r>
          <a:endParaRPr lang="ru-RU" dirty="0"/>
        </a:p>
      </dgm:t>
    </dgm:pt>
    <dgm:pt modelId="{C69E4561-4304-444F-8B30-E4FF1E52DE1F}" type="parTrans" cxnId="{768EB4B7-D787-46AF-A541-C93C657AE347}">
      <dgm:prSet/>
      <dgm:spPr/>
      <dgm:t>
        <a:bodyPr/>
        <a:lstStyle/>
        <a:p>
          <a:endParaRPr lang="ru-RU"/>
        </a:p>
      </dgm:t>
    </dgm:pt>
    <dgm:pt modelId="{9ACA10A4-5496-46EB-B16B-69AECE0D51A1}" type="sibTrans" cxnId="{768EB4B7-D787-46AF-A541-C93C657AE347}">
      <dgm:prSet/>
      <dgm:spPr/>
      <dgm:t>
        <a:bodyPr/>
        <a:lstStyle/>
        <a:p>
          <a:endParaRPr lang="ru-RU"/>
        </a:p>
      </dgm:t>
    </dgm:pt>
    <dgm:pt modelId="{8F6B3DDC-7628-4A31-AACE-87B8C66A16E4}" type="pres">
      <dgm:prSet presAssocID="{C631707C-B692-495C-BEE1-A72AD2BEFD9C}" presName="Name0" presStyleCnt="0">
        <dgm:presLayoutVars>
          <dgm:dir/>
          <dgm:resizeHandles val="exact"/>
        </dgm:presLayoutVars>
      </dgm:prSet>
      <dgm:spPr/>
    </dgm:pt>
    <dgm:pt modelId="{B1942EC3-9665-45F3-B83C-E06383E5D688}" type="pres">
      <dgm:prSet presAssocID="{AD8E738F-8D1C-46CA-994C-EE85DD46F858}" presName="composite" presStyleCnt="0"/>
      <dgm:spPr/>
    </dgm:pt>
    <dgm:pt modelId="{D67A6C24-8C37-470B-8CE0-7947A82B2043}" type="pres">
      <dgm:prSet presAssocID="{AD8E738F-8D1C-46CA-994C-EE85DD46F858}" presName="rect1" presStyleLbl="b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3000" r="-3000"/>
          </a:stretch>
        </a:blipFill>
      </dgm:spPr>
    </dgm:pt>
    <dgm:pt modelId="{B513C2D2-DBE9-40C1-8CB6-D5F9275FC96A}" type="pres">
      <dgm:prSet presAssocID="{AD8E738F-8D1C-46CA-994C-EE85DD46F858}" presName="wedgeRectCallout1" presStyleLbl="node1" presStyleIdx="0" presStyleCnt="4">
        <dgm:presLayoutVars>
          <dgm:bulletEnabled val="1"/>
        </dgm:presLayoutVars>
      </dgm:prSet>
      <dgm:spPr/>
    </dgm:pt>
    <dgm:pt modelId="{A37BEFA9-5A5B-43E5-BEA0-A94F0682F79C}" type="pres">
      <dgm:prSet presAssocID="{D9BFDF0B-B8F7-4FFB-8D6C-241BCEF40AB2}" presName="sibTrans" presStyleCnt="0"/>
      <dgm:spPr/>
    </dgm:pt>
    <dgm:pt modelId="{D811FD2E-A9CC-499E-A42E-D920A9956992}" type="pres">
      <dgm:prSet presAssocID="{EA1AC08B-335E-4FDD-84F0-ECA7B4CFB039}" presName="composite" presStyleCnt="0"/>
      <dgm:spPr/>
    </dgm:pt>
    <dgm:pt modelId="{063B403F-9DCF-46FE-8CF8-7A9B267B2465}" type="pres">
      <dgm:prSet presAssocID="{EA1AC08B-335E-4FDD-84F0-ECA7B4CFB039}" presName="rect1" presStyleLbl="b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dgm:spPr>
    </dgm:pt>
    <dgm:pt modelId="{3607D163-28C1-4CAB-B951-92E7525C4064}" type="pres">
      <dgm:prSet presAssocID="{EA1AC08B-335E-4FDD-84F0-ECA7B4CFB039}" presName="wedgeRectCallout1" presStyleLbl="node1" presStyleIdx="1" presStyleCnt="4">
        <dgm:presLayoutVars>
          <dgm:bulletEnabled val="1"/>
        </dgm:presLayoutVars>
      </dgm:prSet>
      <dgm:spPr/>
    </dgm:pt>
    <dgm:pt modelId="{876E1B45-FB89-4050-9629-15FF699DE308}" type="pres">
      <dgm:prSet presAssocID="{13FB304D-6F14-4D24-88EF-806B17B521E6}" presName="sibTrans" presStyleCnt="0"/>
      <dgm:spPr/>
    </dgm:pt>
    <dgm:pt modelId="{A20BEEFD-8CFB-4933-A67A-28D7B7AAD71B}" type="pres">
      <dgm:prSet presAssocID="{0EA4EEC5-3205-45AE-B9E5-B0C03FA8F454}" presName="composite" presStyleCnt="0"/>
      <dgm:spPr/>
    </dgm:pt>
    <dgm:pt modelId="{27D21A00-D8CF-43D2-A5EC-DF10059C0F19}" type="pres">
      <dgm:prSet presAssocID="{0EA4EEC5-3205-45AE-B9E5-B0C03FA8F454}" presName="rect1" presStyleLbl="b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10000" r="-10000"/>
          </a:stretch>
        </a:blipFill>
      </dgm:spPr>
    </dgm:pt>
    <dgm:pt modelId="{89BCA565-67C7-4025-A78D-30D5B49DD092}" type="pres">
      <dgm:prSet presAssocID="{0EA4EEC5-3205-45AE-B9E5-B0C03FA8F454}" presName="wedgeRectCallout1" presStyleLbl="node1" presStyleIdx="2" presStyleCnt="4" custLinFactNeighborX="-2167" custLinFactNeighborY="9346">
        <dgm:presLayoutVars>
          <dgm:bulletEnabled val="1"/>
        </dgm:presLayoutVars>
      </dgm:prSet>
      <dgm:spPr/>
    </dgm:pt>
    <dgm:pt modelId="{D4966609-7E9F-4E46-9600-7BAE86091105}" type="pres">
      <dgm:prSet presAssocID="{8125B9E9-DEF0-4A57-B049-0AE50C1E6432}" presName="sibTrans" presStyleCnt="0"/>
      <dgm:spPr/>
    </dgm:pt>
    <dgm:pt modelId="{FF962AF8-B24A-4124-B7AF-E503DE82AC9E}" type="pres">
      <dgm:prSet presAssocID="{32C6AAAD-9E62-4E92-B591-65F0FD534B98}" presName="composite" presStyleCnt="0"/>
      <dgm:spPr/>
    </dgm:pt>
    <dgm:pt modelId="{66795574-DA14-43C9-A989-9FCBFCD18F39}" type="pres">
      <dgm:prSet presAssocID="{32C6AAAD-9E62-4E92-B591-65F0FD534B98}" presName="rect1" presStyleLbl="b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20000" r="-20000"/>
          </a:stretch>
        </a:blipFill>
      </dgm:spPr>
    </dgm:pt>
    <dgm:pt modelId="{9E608AAD-D8DA-4842-BC88-861C7A5A4547}" type="pres">
      <dgm:prSet presAssocID="{32C6AAAD-9E62-4E92-B591-65F0FD534B98}" presName="wedgeRectCallout1" presStyleLbl="node1" presStyleIdx="3" presStyleCnt="4" custLinFactNeighborX="-2167" custLinFactNeighborY="9346">
        <dgm:presLayoutVars>
          <dgm:bulletEnabled val="1"/>
        </dgm:presLayoutVars>
      </dgm:prSet>
      <dgm:spPr/>
    </dgm:pt>
  </dgm:ptLst>
  <dgm:cxnLst>
    <dgm:cxn modelId="{DBFFDD04-F56B-40DD-953C-42A521AC44B2}" type="presOf" srcId="{32C6AAAD-9E62-4E92-B591-65F0FD534B98}" destId="{9E608AAD-D8DA-4842-BC88-861C7A5A4547}" srcOrd="0" destOrd="0" presId="urn:microsoft.com/office/officeart/2008/layout/BendingPictureCaptionList"/>
    <dgm:cxn modelId="{1CE8512D-B5B7-4B44-BE28-BD2EF00186D4}" type="presOf" srcId="{EA1AC08B-335E-4FDD-84F0-ECA7B4CFB039}" destId="{3607D163-28C1-4CAB-B951-92E7525C4064}" srcOrd="0" destOrd="0" presId="urn:microsoft.com/office/officeart/2008/layout/BendingPictureCaptionList"/>
    <dgm:cxn modelId="{1ACB9337-B0F2-4844-9281-BF321DA9D054}" srcId="{C631707C-B692-495C-BEE1-A72AD2BEFD9C}" destId="{EA1AC08B-335E-4FDD-84F0-ECA7B4CFB039}" srcOrd="1" destOrd="0" parTransId="{0A2B67B9-FEB6-4B77-B5FB-16591AEE2FDC}" sibTransId="{13FB304D-6F14-4D24-88EF-806B17B521E6}"/>
    <dgm:cxn modelId="{13DB585B-8A6D-400A-B8B9-20C7AC7FA814}" type="presOf" srcId="{AD8E738F-8D1C-46CA-994C-EE85DD46F858}" destId="{B513C2D2-DBE9-40C1-8CB6-D5F9275FC96A}" srcOrd="0" destOrd="0" presId="urn:microsoft.com/office/officeart/2008/layout/BendingPictureCaptionList"/>
    <dgm:cxn modelId="{21ED36AD-19A9-4FE4-805B-A6B8B6170557}" type="presOf" srcId="{0EA4EEC5-3205-45AE-B9E5-B0C03FA8F454}" destId="{89BCA565-67C7-4025-A78D-30D5B49DD092}" srcOrd="0" destOrd="0" presId="urn:microsoft.com/office/officeart/2008/layout/BendingPictureCaptionList"/>
    <dgm:cxn modelId="{F46E99B2-F6F3-4B90-8E8F-18D8A47AF29B}" srcId="{C631707C-B692-495C-BEE1-A72AD2BEFD9C}" destId="{0EA4EEC5-3205-45AE-B9E5-B0C03FA8F454}" srcOrd="2" destOrd="0" parTransId="{7FECE084-96DC-4F53-8F43-0E8C46F4ED3D}" sibTransId="{8125B9E9-DEF0-4A57-B049-0AE50C1E6432}"/>
    <dgm:cxn modelId="{768EB4B7-D787-46AF-A541-C93C657AE347}" srcId="{C631707C-B692-495C-BEE1-A72AD2BEFD9C}" destId="{32C6AAAD-9E62-4E92-B591-65F0FD534B98}" srcOrd="3" destOrd="0" parTransId="{C69E4561-4304-444F-8B30-E4FF1E52DE1F}" sibTransId="{9ACA10A4-5496-46EB-B16B-69AECE0D51A1}"/>
    <dgm:cxn modelId="{B66031F3-1235-45A6-B3C3-D0468EB35248}" srcId="{C631707C-B692-495C-BEE1-A72AD2BEFD9C}" destId="{AD8E738F-8D1C-46CA-994C-EE85DD46F858}" srcOrd="0" destOrd="0" parTransId="{533EC61B-26AD-4E9A-B8FC-6A27511601A1}" sibTransId="{D9BFDF0B-B8F7-4FFB-8D6C-241BCEF40AB2}"/>
    <dgm:cxn modelId="{23B291FC-1C52-4733-A9B6-21182F48A410}" type="presOf" srcId="{C631707C-B692-495C-BEE1-A72AD2BEFD9C}" destId="{8F6B3DDC-7628-4A31-AACE-87B8C66A16E4}" srcOrd="0" destOrd="0" presId="urn:microsoft.com/office/officeart/2008/layout/BendingPictureCaptionList"/>
    <dgm:cxn modelId="{8E992974-1A3C-4535-91F1-C9CAA46F7244}" type="presParOf" srcId="{8F6B3DDC-7628-4A31-AACE-87B8C66A16E4}" destId="{B1942EC3-9665-45F3-B83C-E06383E5D688}" srcOrd="0" destOrd="0" presId="urn:microsoft.com/office/officeart/2008/layout/BendingPictureCaptionList"/>
    <dgm:cxn modelId="{4EE737AB-38B7-42DA-B895-BE30085197D7}" type="presParOf" srcId="{B1942EC3-9665-45F3-B83C-E06383E5D688}" destId="{D67A6C24-8C37-470B-8CE0-7947A82B2043}" srcOrd="0" destOrd="0" presId="urn:microsoft.com/office/officeart/2008/layout/BendingPictureCaptionList"/>
    <dgm:cxn modelId="{4159E55B-7B68-470D-AEBA-95224CEEAB52}" type="presParOf" srcId="{B1942EC3-9665-45F3-B83C-E06383E5D688}" destId="{B513C2D2-DBE9-40C1-8CB6-D5F9275FC96A}" srcOrd="1" destOrd="0" presId="urn:microsoft.com/office/officeart/2008/layout/BendingPictureCaptionList"/>
    <dgm:cxn modelId="{D9E254C7-73C6-4951-B84A-89CAE5AE68FB}" type="presParOf" srcId="{8F6B3DDC-7628-4A31-AACE-87B8C66A16E4}" destId="{A37BEFA9-5A5B-43E5-BEA0-A94F0682F79C}" srcOrd="1" destOrd="0" presId="urn:microsoft.com/office/officeart/2008/layout/BendingPictureCaptionList"/>
    <dgm:cxn modelId="{8F0EB44A-E6A8-4D19-B9A7-29153F6B01F3}" type="presParOf" srcId="{8F6B3DDC-7628-4A31-AACE-87B8C66A16E4}" destId="{D811FD2E-A9CC-499E-A42E-D920A9956992}" srcOrd="2" destOrd="0" presId="urn:microsoft.com/office/officeart/2008/layout/BendingPictureCaptionList"/>
    <dgm:cxn modelId="{7E59B9C7-9123-42F9-AC86-3808FBE7F7C1}" type="presParOf" srcId="{D811FD2E-A9CC-499E-A42E-D920A9956992}" destId="{063B403F-9DCF-46FE-8CF8-7A9B267B2465}" srcOrd="0" destOrd="0" presId="urn:microsoft.com/office/officeart/2008/layout/BendingPictureCaptionList"/>
    <dgm:cxn modelId="{753A49DE-D31C-4266-95DE-08247DA64047}" type="presParOf" srcId="{D811FD2E-A9CC-499E-A42E-D920A9956992}" destId="{3607D163-28C1-4CAB-B951-92E7525C4064}" srcOrd="1" destOrd="0" presId="urn:microsoft.com/office/officeart/2008/layout/BendingPictureCaptionList"/>
    <dgm:cxn modelId="{6F8A04AF-E104-4ED7-9C7C-3E9B7090CFCA}" type="presParOf" srcId="{8F6B3DDC-7628-4A31-AACE-87B8C66A16E4}" destId="{876E1B45-FB89-4050-9629-15FF699DE308}" srcOrd="3" destOrd="0" presId="urn:microsoft.com/office/officeart/2008/layout/BendingPictureCaptionList"/>
    <dgm:cxn modelId="{BF08B0F4-5BE2-48D4-B2FD-A95CE7A95539}" type="presParOf" srcId="{8F6B3DDC-7628-4A31-AACE-87B8C66A16E4}" destId="{A20BEEFD-8CFB-4933-A67A-28D7B7AAD71B}" srcOrd="4" destOrd="0" presId="urn:microsoft.com/office/officeart/2008/layout/BendingPictureCaptionList"/>
    <dgm:cxn modelId="{3CB53220-F7AD-4AB8-B50D-1FE9C95E6969}" type="presParOf" srcId="{A20BEEFD-8CFB-4933-A67A-28D7B7AAD71B}" destId="{27D21A00-D8CF-43D2-A5EC-DF10059C0F19}" srcOrd="0" destOrd="0" presId="urn:microsoft.com/office/officeart/2008/layout/BendingPictureCaptionList"/>
    <dgm:cxn modelId="{9695B4AF-8C58-4822-8478-67365864B806}" type="presParOf" srcId="{A20BEEFD-8CFB-4933-A67A-28D7B7AAD71B}" destId="{89BCA565-67C7-4025-A78D-30D5B49DD092}" srcOrd="1" destOrd="0" presId="urn:microsoft.com/office/officeart/2008/layout/BendingPictureCaptionList"/>
    <dgm:cxn modelId="{A12029F2-DF24-4673-A3F7-CB9C8F6E583F}" type="presParOf" srcId="{8F6B3DDC-7628-4A31-AACE-87B8C66A16E4}" destId="{D4966609-7E9F-4E46-9600-7BAE86091105}" srcOrd="5" destOrd="0" presId="urn:microsoft.com/office/officeart/2008/layout/BendingPictureCaptionList"/>
    <dgm:cxn modelId="{92BDCC8A-A864-485D-BECD-34CFAA61A40E}" type="presParOf" srcId="{8F6B3DDC-7628-4A31-AACE-87B8C66A16E4}" destId="{FF962AF8-B24A-4124-B7AF-E503DE82AC9E}" srcOrd="6" destOrd="0" presId="urn:microsoft.com/office/officeart/2008/layout/BendingPictureCaptionList"/>
    <dgm:cxn modelId="{DA758544-ECA7-4203-9FB5-1DC3FD40F407}" type="presParOf" srcId="{FF962AF8-B24A-4124-B7AF-E503DE82AC9E}" destId="{66795574-DA14-43C9-A989-9FCBFCD18F39}" srcOrd="0" destOrd="0" presId="urn:microsoft.com/office/officeart/2008/layout/BendingPictureCaptionList"/>
    <dgm:cxn modelId="{D820F101-E496-44DD-BA10-54C8870BEA58}" type="presParOf" srcId="{FF962AF8-B24A-4124-B7AF-E503DE82AC9E}" destId="{9E608AAD-D8DA-4842-BC88-861C7A5A4547}" srcOrd="1" destOrd="0" presId="urn:microsoft.com/office/officeart/2008/layout/BendingPictureCaptionList"/>
  </dgm:cxnLst>
  <dgm:bg>
    <a:noFill/>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5CD91C-34F4-4E60-A325-D078ECED64F1}"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ru-RU"/>
        </a:p>
      </dgm:t>
    </dgm:pt>
    <dgm:pt modelId="{BDB74B20-EC89-4D74-B722-46049609A85D}">
      <dgm:prSet phldrT="[Текст]"/>
      <dgm:spPr>
        <a:solidFill>
          <a:srgbClr val="002060">
            <a:alpha val="50000"/>
          </a:srgbClr>
        </a:solidFill>
      </dgm:spPr>
      <dgm:t>
        <a:bodyPr/>
        <a:lstStyle/>
        <a:p>
          <a:r>
            <a:rPr lang="en-US" dirty="0" err="1"/>
            <a:t>Afzalliklari</a:t>
          </a:r>
          <a:endParaRPr lang="ru-RU" dirty="0"/>
        </a:p>
      </dgm:t>
    </dgm:pt>
    <dgm:pt modelId="{D408A5DF-24F0-45FA-A941-E1798E00324A}" type="parTrans" cxnId="{693F15E9-B403-46E9-931E-B91BB5937B2D}">
      <dgm:prSet/>
      <dgm:spPr/>
      <dgm:t>
        <a:bodyPr/>
        <a:lstStyle/>
        <a:p>
          <a:endParaRPr lang="ru-RU"/>
        </a:p>
      </dgm:t>
    </dgm:pt>
    <dgm:pt modelId="{32BB2434-9DDE-4482-B82F-514ED716F210}" type="sibTrans" cxnId="{693F15E9-B403-46E9-931E-B91BB5937B2D}">
      <dgm:prSet/>
      <dgm:spPr/>
      <dgm:t>
        <a:bodyPr/>
        <a:lstStyle/>
        <a:p>
          <a:endParaRPr lang="ru-RU"/>
        </a:p>
      </dgm:t>
    </dgm:pt>
    <dgm:pt modelId="{7F69EA10-A080-45CD-98A9-DB214C9F22B0}">
      <dgm:prSet phldrT="[Текст]" phldr="1"/>
      <dgm:spPr>
        <a:solidFill>
          <a:schemeClr val="accent5">
            <a:alpha val="50000"/>
          </a:schemeClr>
        </a:solidFill>
      </dgm:spPr>
      <dgm:t>
        <a:bodyPr/>
        <a:lstStyle/>
        <a:p>
          <a:endParaRPr lang="ru-RU"/>
        </a:p>
      </dgm:t>
    </dgm:pt>
    <dgm:pt modelId="{66F3D1F2-EB67-43B0-93BB-8B3AD5B9AA3F}" type="parTrans" cxnId="{B6620D7C-4049-4105-B7F0-5961B3C020F8}">
      <dgm:prSet/>
      <dgm:spPr/>
      <dgm:t>
        <a:bodyPr/>
        <a:lstStyle/>
        <a:p>
          <a:endParaRPr lang="ru-RU"/>
        </a:p>
      </dgm:t>
    </dgm:pt>
    <dgm:pt modelId="{0C101724-1F4F-4E2F-A6E7-73AE8ACEB5EB}" type="sibTrans" cxnId="{B6620D7C-4049-4105-B7F0-5961B3C020F8}">
      <dgm:prSet/>
      <dgm:spPr/>
      <dgm:t>
        <a:bodyPr/>
        <a:lstStyle/>
        <a:p>
          <a:endParaRPr lang="ru-RU"/>
        </a:p>
      </dgm:t>
    </dgm:pt>
    <dgm:pt modelId="{42E77FC9-ADAA-49F3-A0E1-01E71723D269}">
      <dgm:prSet phldrT="[Текст]" phldr="1"/>
      <dgm:spPr>
        <a:solidFill>
          <a:srgbClr val="FFFF00">
            <a:alpha val="50000"/>
          </a:srgbClr>
        </a:solidFill>
      </dgm:spPr>
      <dgm:t>
        <a:bodyPr/>
        <a:lstStyle/>
        <a:p>
          <a:endParaRPr lang="ru-RU" dirty="0"/>
        </a:p>
      </dgm:t>
    </dgm:pt>
    <dgm:pt modelId="{5B106383-57F9-45B4-96EB-4798D321036B}" type="parTrans" cxnId="{BE11A1AA-25FD-4BDA-9523-B57B19689190}">
      <dgm:prSet/>
      <dgm:spPr/>
      <dgm:t>
        <a:bodyPr/>
        <a:lstStyle/>
        <a:p>
          <a:endParaRPr lang="ru-RU"/>
        </a:p>
      </dgm:t>
    </dgm:pt>
    <dgm:pt modelId="{B9874C5D-6E8E-4794-AE5D-41C8EEAE1996}" type="sibTrans" cxnId="{BE11A1AA-25FD-4BDA-9523-B57B19689190}">
      <dgm:prSet/>
      <dgm:spPr/>
      <dgm:t>
        <a:bodyPr/>
        <a:lstStyle/>
        <a:p>
          <a:endParaRPr lang="ru-RU"/>
        </a:p>
      </dgm:t>
    </dgm:pt>
    <dgm:pt modelId="{9BE5DA37-88B7-4C09-9E7F-A2D991C8292F}">
      <dgm:prSet phldrT="[Текст]" phldr="1"/>
      <dgm:spPr>
        <a:solidFill>
          <a:schemeClr val="accent2">
            <a:lumMod val="75000"/>
            <a:alpha val="50000"/>
          </a:schemeClr>
        </a:solidFill>
      </dgm:spPr>
      <dgm:t>
        <a:bodyPr/>
        <a:lstStyle/>
        <a:p>
          <a:endParaRPr lang="ru-RU"/>
        </a:p>
      </dgm:t>
    </dgm:pt>
    <dgm:pt modelId="{FDE6D730-46A1-475D-86F6-AC9BA0F9D8AD}" type="parTrans" cxnId="{D86279ED-5E70-4199-B2CC-F23F35B50DF6}">
      <dgm:prSet/>
      <dgm:spPr/>
      <dgm:t>
        <a:bodyPr/>
        <a:lstStyle/>
        <a:p>
          <a:endParaRPr lang="ru-RU"/>
        </a:p>
      </dgm:t>
    </dgm:pt>
    <dgm:pt modelId="{3E5AF816-532B-4C3E-88C2-7809600182DC}" type="sibTrans" cxnId="{D86279ED-5E70-4199-B2CC-F23F35B50DF6}">
      <dgm:prSet/>
      <dgm:spPr/>
      <dgm:t>
        <a:bodyPr/>
        <a:lstStyle/>
        <a:p>
          <a:endParaRPr lang="ru-RU"/>
        </a:p>
      </dgm:t>
    </dgm:pt>
    <dgm:pt modelId="{3865DFBC-6C39-455C-91AB-9F837AEC6D23}" type="pres">
      <dgm:prSet presAssocID="{235CD91C-34F4-4E60-A325-D078ECED64F1}" presName="Name0" presStyleCnt="0">
        <dgm:presLayoutVars>
          <dgm:dir/>
          <dgm:resizeHandles val="exact"/>
        </dgm:presLayoutVars>
      </dgm:prSet>
      <dgm:spPr/>
    </dgm:pt>
    <dgm:pt modelId="{B740D3BC-3F65-47EF-B108-C133BDF032F1}" type="pres">
      <dgm:prSet presAssocID="{BDB74B20-EC89-4D74-B722-46049609A85D}" presName="Name5" presStyleLbl="vennNode1" presStyleIdx="0" presStyleCnt="4">
        <dgm:presLayoutVars>
          <dgm:bulletEnabled val="1"/>
        </dgm:presLayoutVars>
      </dgm:prSet>
      <dgm:spPr/>
    </dgm:pt>
    <dgm:pt modelId="{9CFAE3E0-A781-463A-B1A9-9A47036185DE}" type="pres">
      <dgm:prSet presAssocID="{32BB2434-9DDE-4482-B82F-514ED716F210}" presName="space" presStyleCnt="0"/>
      <dgm:spPr/>
    </dgm:pt>
    <dgm:pt modelId="{55CED5A3-9D03-4D22-BB82-533CA84F2FAA}" type="pres">
      <dgm:prSet presAssocID="{7F69EA10-A080-45CD-98A9-DB214C9F22B0}" presName="Name5" presStyleLbl="vennNode1" presStyleIdx="1" presStyleCnt="4">
        <dgm:presLayoutVars>
          <dgm:bulletEnabled val="1"/>
        </dgm:presLayoutVars>
      </dgm:prSet>
      <dgm:spPr/>
    </dgm:pt>
    <dgm:pt modelId="{580109D8-F6A5-43C9-8A5E-37F0EF1D7A22}" type="pres">
      <dgm:prSet presAssocID="{0C101724-1F4F-4E2F-A6E7-73AE8ACEB5EB}" presName="space" presStyleCnt="0"/>
      <dgm:spPr/>
    </dgm:pt>
    <dgm:pt modelId="{A439DE11-D059-4D04-BA90-138983D54DDC}" type="pres">
      <dgm:prSet presAssocID="{42E77FC9-ADAA-49F3-A0E1-01E71723D269}" presName="Name5" presStyleLbl="vennNode1" presStyleIdx="2" presStyleCnt="4" custLinFactNeighborX="5986" custLinFactNeighborY="-220">
        <dgm:presLayoutVars>
          <dgm:bulletEnabled val="1"/>
        </dgm:presLayoutVars>
      </dgm:prSet>
      <dgm:spPr/>
    </dgm:pt>
    <dgm:pt modelId="{7BE2C0E6-DCEB-4801-9FFB-03E0FCE20608}" type="pres">
      <dgm:prSet presAssocID="{B9874C5D-6E8E-4794-AE5D-41C8EEAE1996}" presName="space" presStyleCnt="0"/>
      <dgm:spPr/>
    </dgm:pt>
    <dgm:pt modelId="{C263B09D-BB1D-41E7-BDA3-82F7250281CF}" type="pres">
      <dgm:prSet presAssocID="{9BE5DA37-88B7-4C09-9E7F-A2D991C8292F}" presName="Name5" presStyleLbl="vennNode1" presStyleIdx="3" presStyleCnt="4">
        <dgm:presLayoutVars>
          <dgm:bulletEnabled val="1"/>
        </dgm:presLayoutVars>
      </dgm:prSet>
      <dgm:spPr/>
    </dgm:pt>
  </dgm:ptLst>
  <dgm:cxnLst>
    <dgm:cxn modelId="{5ECF601C-E13D-4533-9B0F-86B486B78752}" type="presOf" srcId="{7F69EA10-A080-45CD-98A9-DB214C9F22B0}" destId="{55CED5A3-9D03-4D22-BB82-533CA84F2FAA}" srcOrd="0" destOrd="0" presId="urn:microsoft.com/office/officeart/2005/8/layout/venn3"/>
    <dgm:cxn modelId="{993B0169-F29A-4613-BCE3-B3D9A13C3108}" type="presOf" srcId="{BDB74B20-EC89-4D74-B722-46049609A85D}" destId="{B740D3BC-3F65-47EF-B108-C133BDF032F1}" srcOrd="0" destOrd="0" presId="urn:microsoft.com/office/officeart/2005/8/layout/venn3"/>
    <dgm:cxn modelId="{B6620D7C-4049-4105-B7F0-5961B3C020F8}" srcId="{235CD91C-34F4-4E60-A325-D078ECED64F1}" destId="{7F69EA10-A080-45CD-98A9-DB214C9F22B0}" srcOrd="1" destOrd="0" parTransId="{66F3D1F2-EB67-43B0-93BB-8B3AD5B9AA3F}" sibTransId="{0C101724-1F4F-4E2F-A6E7-73AE8ACEB5EB}"/>
    <dgm:cxn modelId="{BE11A1AA-25FD-4BDA-9523-B57B19689190}" srcId="{235CD91C-34F4-4E60-A325-D078ECED64F1}" destId="{42E77FC9-ADAA-49F3-A0E1-01E71723D269}" srcOrd="2" destOrd="0" parTransId="{5B106383-57F9-45B4-96EB-4798D321036B}" sibTransId="{B9874C5D-6E8E-4794-AE5D-41C8EEAE1996}"/>
    <dgm:cxn modelId="{6168FCB2-8B96-4D78-B44E-24787D53B031}" type="presOf" srcId="{9BE5DA37-88B7-4C09-9E7F-A2D991C8292F}" destId="{C263B09D-BB1D-41E7-BDA3-82F7250281CF}" srcOrd="0" destOrd="0" presId="urn:microsoft.com/office/officeart/2005/8/layout/venn3"/>
    <dgm:cxn modelId="{A09B49B5-BDAE-46CE-AB43-E17697E0C5E3}" type="presOf" srcId="{42E77FC9-ADAA-49F3-A0E1-01E71723D269}" destId="{A439DE11-D059-4D04-BA90-138983D54DDC}" srcOrd="0" destOrd="0" presId="urn:microsoft.com/office/officeart/2005/8/layout/venn3"/>
    <dgm:cxn modelId="{693F15E9-B403-46E9-931E-B91BB5937B2D}" srcId="{235CD91C-34F4-4E60-A325-D078ECED64F1}" destId="{BDB74B20-EC89-4D74-B722-46049609A85D}" srcOrd="0" destOrd="0" parTransId="{D408A5DF-24F0-45FA-A941-E1798E00324A}" sibTransId="{32BB2434-9DDE-4482-B82F-514ED716F210}"/>
    <dgm:cxn modelId="{D86279ED-5E70-4199-B2CC-F23F35B50DF6}" srcId="{235CD91C-34F4-4E60-A325-D078ECED64F1}" destId="{9BE5DA37-88B7-4C09-9E7F-A2D991C8292F}" srcOrd="3" destOrd="0" parTransId="{FDE6D730-46A1-475D-86F6-AC9BA0F9D8AD}" sibTransId="{3E5AF816-532B-4C3E-88C2-7809600182DC}"/>
    <dgm:cxn modelId="{AE2376FD-2CE5-4613-9C43-7380A4049D09}" type="presOf" srcId="{235CD91C-34F4-4E60-A325-D078ECED64F1}" destId="{3865DFBC-6C39-455C-91AB-9F837AEC6D23}" srcOrd="0" destOrd="0" presId="urn:microsoft.com/office/officeart/2005/8/layout/venn3"/>
    <dgm:cxn modelId="{19ABE98C-3FD2-4686-9232-263A434820A5}" type="presParOf" srcId="{3865DFBC-6C39-455C-91AB-9F837AEC6D23}" destId="{B740D3BC-3F65-47EF-B108-C133BDF032F1}" srcOrd="0" destOrd="0" presId="urn:microsoft.com/office/officeart/2005/8/layout/venn3"/>
    <dgm:cxn modelId="{FF32EE05-E124-4A7A-8F54-D2D51F8E0740}" type="presParOf" srcId="{3865DFBC-6C39-455C-91AB-9F837AEC6D23}" destId="{9CFAE3E0-A781-463A-B1A9-9A47036185DE}" srcOrd="1" destOrd="0" presId="urn:microsoft.com/office/officeart/2005/8/layout/venn3"/>
    <dgm:cxn modelId="{2040BE5C-2AC7-4C4E-A74C-BBB3B035811F}" type="presParOf" srcId="{3865DFBC-6C39-455C-91AB-9F837AEC6D23}" destId="{55CED5A3-9D03-4D22-BB82-533CA84F2FAA}" srcOrd="2" destOrd="0" presId="urn:microsoft.com/office/officeart/2005/8/layout/venn3"/>
    <dgm:cxn modelId="{D7AE6A60-68FE-4260-98DE-B3DC3F204299}" type="presParOf" srcId="{3865DFBC-6C39-455C-91AB-9F837AEC6D23}" destId="{580109D8-F6A5-43C9-8A5E-37F0EF1D7A22}" srcOrd="3" destOrd="0" presId="urn:microsoft.com/office/officeart/2005/8/layout/venn3"/>
    <dgm:cxn modelId="{1642F1C5-421F-4067-AFBE-2A3A3D8CB00E}" type="presParOf" srcId="{3865DFBC-6C39-455C-91AB-9F837AEC6D23}" destId="{A439DE11-D059-4D04-BA90-138983D54DDC}" srcOrd="4" destOrd="0" presId="urn:microsoft.com/office/officeart/2005/8/layout/venn3"/>
    <dgm:cxn modelId="{418E88A0-9997-4F7D-A110-563D60272211}" type="presParOf" srcId="{3865DFBC-6C39-455C-91AB-9F837AEC6D23}" destId="{7BE2C0E6-DCEB-4801-9FFB-03E0FCE20608}" srcOrd="5" destOrd="0" presId="urn:microsoft.com/office/officeart/2005/8/layout/venn3"/>
    <dgm:cxn modelId="{6A56FA4C-D152-4447-84DA-2E425382C5E0}" type="presParOf" srcId="{3865DFBC-6C39-455C-91AB-9F837AEC6D23}" destId="{C263B09D-BB1D-41E7-BDA3-82F7250281CF}" srcOrd="6" destOrd="0" presId="urn:microsoft.com/office/officeart/2005/8/layout/venn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35CD91C-34F4-4E60-A325-D078ECED64F1}"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ru-RU"/>
        </a:p>
      </dgm:t>
    </dgm:pt>
    <dgm:pt modelId="{BDB74B20-EC89-4D74-B722-46049609A85D}">
      <dgm:prSet phldrT="[Текст]"/>
      <dgm:spPr>
        <a:solidFill>
          <a:srgbClr val="FFC000">
            <a:alpha val="50000"/>
          </a:srgbClr>
        </a:solidFill>
      </dgm:spPr>
      <dgm:t>
        <a:bodyPr/>
        <a:lstStyle/>
        <a:p>
          <a:r>
            <a:rPr lang="en-US" dirty="0" err="1"/>
            <a:t>Qiyinchiliklari</a:t>
          </a:r>
          <a:r>
            <a:rPr lang="en-US" dirty="0"/>
            <a:t> </a:t>
          </a:r>
          <a:endParaRPr lang="ru-RU" dirty="0"/>
        </a:p>
      </dgm:t>
    </dgm:pt>
    <dgm:pt modelId="{D408A5DF-24F0-45FA-A941-E1798E00324A}" type="parTrans" cxnId="{693F15E9-B403-46E9-931E-B91BB5937B2D}">
      <dgm:prSet/>
      <dgm:spPr/>
      <dgm:t>
        <a:bodyPr/>
        <a:lstStyle/>
        <a:p>
          <a:endParaRPr lang="ru-RU"/>
        </a:p>
      </dgm:t>
    </dgm:pt>
    <dgm:pt modelId="{32BB2434-9DDE-4482-B82F-514ED716F210}" type="sibTrans" cxnId="{693F15E9-B403-46E9-931E-B91BB5937B2D}">
      <dgm:prSet/>
      <dgm:spPr/>
      <dgm:t>
        <a:bodyPr/>
        <a:lstStyle/>
        <a:p>
          <a:endParaRPr lang="ru-RU"/>
        </a:p>
      </dgm:t>
    </dgm:pt>
    <dgm:pt modelId="{7F69EA10-A080-45CD-98A9-DB214C9F22B0}">
      <dgm:prSet phldrT="[Текст]" phldr="1"/>
      <dgm:spPr>
        <a:solidFill>
          <a:schemeClr val="accent2">
            <a:alpha val="50000"/>
          </a:schemeClr>
        </a:solidFill>
      </dgm:spPr>
      <dgm:t>
        <a:bodyPr/>
        <a:lstStyle/>
        <a:p>
          <a:endParaRPr lang="ru-RU"/>
        </a:p>
      </dgm:t>
    </dgm:pt>
    <dgm:pt modelId="{66F3D1F2-EB67-43B0-93BB-8B3AD5B9AA3F}" type="parTrans" cxnId="{B6620D7C-4049-4105-B7F0-5961B3C020F8}">
      <dgm:prSet/>
      <dgm:spPr/>
      <dgm:t>
        <a:bodyPr/>
        <a:lstStyle/>
        <a:p>
          <a:endParaRPr lang="ru-RU"/>
        </a:p>
      </dgm:t>
    </dgm:pt>
    <dgm:pt modelId="{0C101724-1F4F-4E2F-A6E7-73AE8ACEB5EB}" type="sibTrans" cxnId="{B6620D7C-4049-4105-B7F0-5961B3C020F8}">
      <dgm:prSet/>
      <dgm:spPr/>
      <dgm:t>
        <a:bodyPr/>
        <a:lstStyle/>
        <a:p>
          <a:endParaRPr lang="ru-RU"/>
        </a:p>
      </dgm:t>
    </dgm:pt>
    <dgm:pt modelId="{42E77FC9-ADAA-49F3-A0E1-01E71723D269}">
      <dgm:prSet phldrT="[Текст]" phldr="1"/>
      <dgm:spPr>
        <a:solidFill>
          <a:schemeClr val="accent5">
            <a:alpha val="50000"/>
          </a:schemeClr>
        </a:solidFill>
      </dgm:spPr>
      <dgm:t>
        <a:bodyPr/>
        <a:lstStyle/>
        <a:p>
          <a:endParaRPr lang="ru-RU"/>
        </a:p>
      </dgm:t>
    </dgm:pt>
    <dgm:pt modelId="{5B106383-57F9-45B4-96EB-4798D321036B}" type="parTrans" cxnId="{BE11A1AA-25FD-4BDA-9523-B57B19689190}">
      <dgm:prSet/>
      <dgm:spPr/>
      <dgm:t>
        <a:bodyPr/>
        <a:lstStyle/>
        <a:p>
          <a:endParaRPr lang="ru-RU"/>
        </a:p>
      </dgm:t>
    </dgm:pt>
    <dgm:pt modelId="{B9874C5D-6E8E-4794-AE5D-41C8EEAE1996}" type="sibTrans" cxnId="{BE11A1AA-25FD-4BDA-9523-B57B19689190}">
      <dgm:prSet/>
      <dgm:spPr/>
      <dgm:t>
        <a:bodyPr/>
        <a:lstStyle/>
        <a:p>
          <a:endParaRPr lang="ru-RU"/>
        </a:p>
      </dgm:t>
    </dgm:pt>
    <dgm:pt modelId="{9BE5DA37-88B7-4C09-9E7F-A2D991C8292F}">
      <dgm:prSet phldrT="[Текст]" phldr="1"/>
      <dgm:spPr>
        <a:solidFill>
          <a:srgbClr val="FF0000">
            <a:alpha val="50000"/>
          </a:srgbClr>
        </a:solidFill>
      </dgm:spPr>
      <dgm:t>
        <a:bodyPr/>
        <a:lstStyle/>
        <a:p>
          <a:endParaRPr lang="ru-RU"/>
        </a:p>
      </dgm:t>
    </dgm:pt>
    <dgm:pt modelId="{FDE6D730-46A1-475D-86F6-AC9BA0F9D8AD}" type="parTrans" cxnId="{D86279ED-5E70-4199-B2CC-F23F35B50DF6}">
      <dgm:prSet/>
      <dgm:spPr/>
      <dgm:t>
        <a:bodyPr/>
        <a:lstStyle/>
        <a:p>
          <a:endParaRPr lang="ru-RU"/>
        </a:p>
      </dgm:t>
    </dgm:pt>
    <dgm:pt modelId="{3E5AF816-532B-4C3E-88C2-7809600182DC}" type="sibTrans" cxnId="{D86279ED-5E70-4199-B2CC-F23F35B50DF6}">
      <dgm:prSet/>
      <dgm:spPr/>
      <dgm:t>
        <a:bodyPr/>
        <a:lstStyle/>
        <a:p>
          <a:endParaRPr lang="ru-RU"/>
        </a:p>
      </dgm:t>
    </dgm:pt>
    <dgm:pt modelId="{3865DFBC-6C39-455C-91AB-9F837AEC6D23}" type="pres">
      <dgm:prSet presAssocID="{235CD91C-34F4-4E60-A325-D078ECED64F1}" presName="Name0" presStyleCnt="0">
        <dgm:presLayoutVars>
          <dgm:dir/>
          <dgm:resizeHandles val="exact"/>
        </dgm:presLayoutVars>
      </dgm:prSet>
      <dgm:spPr/>
    </dgm:pt>
    <dgm:pt modelId="{B740D3BC-3F65-47EF-B108-C133BDF032F1}" type="pres">
      <dgm:prSet presAssocID="{BDB74B20-EC89-4D74-B722-46049609A85D}" presName="Name5" presStyleLbl="vennNode1" presStyleIdx="0" presStyleCnt="4">
        <dgm:presLayoutVars>
          <dgm:bulletEnabled val="1"/>
        </dgm:presLayoutVars>
      </dgm:prSet>
      <dgm:spPr/>
    </dgm:pt>
    <dgm:pt modelId="{9CFAE3E0-A781-463A-B1A9-9A47036185DE}" type="pres">
      <dgm:prSet presAssocID="{32BB2434-9DDE-4482-B82F-514ED716F210}" presName="space" presStyleCnt="0"/>
      <dgm:spPr/>
    </dgm:pt>
    <dgm:pt modelId="{55CED5A3-9D03-4D22-BB82-533CA84F2FAA}" type="pres">
      <dgm:prSet presAssocID="{7F69EA10-A080-45CD-98A9-DB214C9F22B0}" presName="Name5" presStyleLbl="vennNode1" presStyleIdx="1" presStyleCnt="4">
        <dgm:presLayoutVars>
          <dgm:bulletEnabled val="1"/>
        </dgm:presLayoutVars>
      </dgm:prSet>
      <dgm:spPr/>
    </dgm:pt>
    <dgm:pt modelId="{580109D8-F6A5-43C9-8A5E-37F0EF1D7A22}" type="pres">
      <dgm:prSet presAssocID="{0C101724-1F4F-4E2F-A6E7-73AE8ACEB5EB}" presName="space" presStyleCnt="0"/>
      <dgm:spPr/>
    </dgm:pt>
    <dgm:pt modelId="{A439DE11-D059-4D04-BA90-138983D54DDC}" type="pres">
      <dgm:prSet presAssocID="{42E77FC9-ADAA-49F3-A0E1-01E71723D269}" presName="Name5" presStyleLbl="vennNode1" presStyleIdx="2" presStyleCnt="4">
        <dgm:presLayoutVars>
          <dgm:bulletEnabled val="1"/>
        </dgm:presLayoutVars>
      </dgm:prSet>
      <dgm:spPr/>
    </dgm:pt>
    <dgm:pt modelId="{7BE2C0E6-DCEB-4801-9FFB-03E0FCE20608}" type="pres">
      <dgm:prSet presAssocID="{B9874C5D-6E8E-4794-AE5D-41C8EEAE1996}" presName="space" presStyleCnt="0"/>
      <dgm:spPr/>
    </dgm:pt>
    <dgm:pt modelId="{C263B09D-BB1D-41E7-BDA3-82F7250281CF}" type="pres">
      <dgm:prSet presAssocID="{9BE5DA37-88B7-4C09-9E7F-A2D991C8292F}" presName="Name5" presStyleLbl="vennNode1" presStyleIdx="3" presStyleCnt="4">
        <dgm:presLayoutVars>
          <dgm:bulletEnabled val="1"/>
        </dgm:presLayoutVars>
      </dgm:prSet>
      <dgm:spPr/>
    </dgm:pt>
  </dgm:ptLst>
  <dgm:cxnLst>
    <dgm:cxn modelId="{5ECF601C-E13D-4533-9B0F-86B486B78752}" type="presOf" srcId="{7F69EA10-A080-45CD-98A9-DB214C9F22B0}" destId="{55CED5A3-9D03-4D22-BB82-533CA84F2FAA}" srcOrd="0" destOrd="0" presId="urn:microsoft.com/office/officeart/2005/8/layout/venn3"/>
    <dgm:cxn modelId="{993B0169-F29A-4613-BCE3-B3D9A13C3108}" type="presOf" srcId="{BDB74B20-EC89-4D74-B722-46049609A85D}" destId="{B740D3BC-3F65-47EF-B108-C133BDF032F1}" srcOrd="0" destOrd="0" presId="urn:microsoft.com/office/officeart/2005/8/layout/venn3"/>
    <dgm:cxn modelId="{B6620D7C-4049-4105-B7F0-5961B3C020F8}" srcId="{235CD91C-34F4-4E60-A325-D078ECED64F1}" destId="{7F69EA10-A080-45CD-98A9-DB214C9F22B0}" srcOrd="1" destOrd="0" parTransId="{66F3D1F2-EB67-43B0-93BB-8B3AD5B9AA3F}" sibTransId="{0C101724-1F4F-4E2F-A6E7-73AE8ACEB5EB}"/>
    <dgm:cxn modelId="{BE11A1AA-25FD-4BDA-9523-B57B19689190}" srcId="{235CD91C-34F4-4E60-A325-D078ECED64F1}" destId="{42E77FC9-ADAA-49F3-A0E1-01E71723D269}" srcOrd="2" destOrd="0" parTransId="{5B106383-57F9-45B4-96EB-4798D321036B}" sibTransId="{B9874C5D-6E8E-4794-AE5D-41C8EEAE1996}"/>
    <dgm:cxn modelId="{6168FCB2-8B96-4D78-B44E-24787D53B031}" type="presOf" srcId="{9BE5DA37-88B7-4C09-9E7F-A2D991C8292F}" destId="{C263B09D-BB1D-41E7-BDA3-82F7250281CF}" srcOrd="0" destOrd="0" presId="urn:microsoft.com/office/officeart/2005/8/layout/venn3"/>
    <dgm:cxn modelId="{A09B49B5-BDAE-46CE-AB43-E17697E0C5E3}" type="presOf" srcId="{42E77FC9-ADAA-49F3-A0E1-01E71723D269}" destId="{A439DE11-D059-4D04-BA90-138983D54DDC}" srcOrd="0" destOrd="0" presId="urn:microsoft.com/office/officeart/2005/8/layout/venn3"/>
    <dgm:cxn modelId="{693F15E9-B403-46E9-931E-B91BB5937B2D}" srcId="{235CD91C-34F4-4E60-A325-D078ECED64F1}" destId="{BDB74B20-EC89-4D74-B722-46049609A85D}" srcOrd="0" destOrd="0" parTransId="{D408A5DF-24F0-45FA-A941-E1798E00324A}" sibTransId="{32BB2434-9DDE-4482-B82F-514ED716F210}"/>
    <dgm:cxn modelId="{D86279ED-5E70-4199-B2CC-F23F35B50DF6}" srcId="{235CD91C-34F4-4E60-A325-D078ECED64F1}" destId="{9BE5DA37-88B7-4C09-9E7F-A2D991C8292F}" srcOrd="3" destOrd="0" parTransId="{FDE6D730-46A1-475D-86F6-AC9BA0F9D8AD}" sibTransId="{3E5AF816-532B-4C3E-88C2-7809600182DC}"/>
    <dgm:cxn modelId="{AE2376FD-2CE5-4613-9C43-7380A4049D09}" type="presOf" srcId="{235CD91C-34F4-4E60-A325-D078ECED64F1}" destId="{3865DFBC-6C39-455C-91AB-9F837AEC6D23}" srcOrd="0" destOrd="0" presId="urn:microsoft.com/office/officeart/2005/8/layout/venn3"/>
    <dgm:cxn modelId="{19ABE98C-3FD2-4686-9232-263A434820A5}" type="presParOf" srcId="{3865DFBC-6C39-455C-91AB-9F837AEC6D23}" destId="{B740D3BC-3F65-47EF-B108-C133BDF032F1}" srcOrd="0" destOrd="0" presId="urn:microsoft.com/office/officeart/2005/8/layout/venn3"/>
    <dgm:cxn modelId="{FF32EE05-E124-4A7A-8F54-D2D51F8E0740}" type="presParOf" srcId="{3865DFBC-6C39-455C-91AB-9F837AEC6D23}" destId="{9CFAE3E0-A781-463A-B1A9-9A47036185DE}" srcOrd="1" destOrd="0" presId="urn:microsoft.com/office/officeart/2005/8/layout/venn3"/>
    <dgm:cxn modelId="{2040BE5C-2AC7-4C4E-A74C-BBB3B035811F}" type="presParOf" srcId="{3865DFBC-6C39-455C-91AB-9F837AEC6D23}" destId="{55CED5A3-9D03-4D22-BB82-533CA84F2FAA}" srcOrd="2" destOrd="0" presId="urn:microsoft.com/office/officeart/2005/8/layout/venn3"/>
    <dgm:cxn modelId="{D7AE6A60-68FE-4260-98DE-B3DC3F204299}" type="presParOf" srcId="{3865DFBC-6C39-455C-91AB-9F837AEC6D23}" destId="{580109D8-F6A5-43C9-8A5E-37F0EF1D7A22}" srcOrd="3" destOrd="0" presId="urn:microsoft.com/office/officeart/2005/8/layout/venn3"/>
    <dgm:cxn modelId="{1642F1C5-421F-4067-AFBE-2A3A3D8CB00E}" type="presParOf" srcId="{3865DFBC-6C39-455C-91AB-9F837AEC6D23}" destId="{A439DE11-D059-4D04-BA90-138983D54DDC}" srcOrd="4" destOrd="0" presId="urn:microsoft.com/office/officeart/2005/8/layout/venn3"/>
    <dgm:cxn modelId="{418E88A0-9997-4F7D-A110-563D60272211}" type="presParOf" srcId="{3865DFBC-6C39-455C-91AB-9F837AEC6D23}" destId="{7BE2C0E6-DCEB-4801-9FFB-03E0FCE20608}" srcOrd="5" destOrd="0" presId="urn:microsoft.com/office/officeart/2005/8/layout/venn3"/>
    <dgm:cxn modelId="{6A56FA4C-D152-4447-84DA-2E425382C5E0}" type="presParOf" srcId="{3865DFBC-6C39-455C-91AB-9F837AEC6D23}" destId="{C263B09D-BB1D-41E7-BDA3-82F7250281CF}" srcOrd="6" destOrd="0" presId="urn:microsoft.com/office/officeart/2005/8/layout/venn3"/>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1CFFC-0DAE-459A-9400-083AA42D472A}">
      <dsp:nvSpPr>
        <dsp:cNvPr id="0" name=""/>
        <dsp:cNvSpPr/>
      </dsp:nvSpPr>
      <dsp:spPr>
        <a:xfrm>
          <a:off x="1224828" y="3625"/>
          <a:ext cx="4085287" cy="2451172"/>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US" sz="4900" kern="1200" dirty="0"/>
            <a:t>1. </a:t>
          </a:r>
          <a:r>
            <a:rPr lang="en-US" sz="4900" kern="1200" dirty="0" err="1"/>
            <a:t>Savol</a:t>
          </a:r>
          <a:r>
            <a:rPr lang="en-US" sz="4900" kern="1200" dirty="0"/>
            <a:t> </a:t>
          </a:r>
          <a:r>
            <a:rPr lang="en-US" sz="4900" kern="1200" dirty="0" err="1"/>
            <a:t>va</a:t>
          </a:r>
          <a:r>
            <a:rPr lang="en-US" sz="4900" kern="1200" dirty="0"/>
            <a:t> </a:t>
          </a:r>
          <a:r>
            <a:rPr lang="en-US" sz="4900" kern="1200" dirty="0" err="1"/>
            <a:t>munozara</a:t>
          </a:r>
          <a:r>
            <a:rPr lang="en-US" sz="4900" kern="1200" dirty="0"/>
            <a:t> </a:t>
          </a:r>
          <a:r>
            <a:rPr lang="en-US" sz="4900" kern="1200" dirty="0" err="1"/>
            <a:t>usuli</a:t>
          </a:r>
          <a:r>
            <a:rPr lang="en-US" sz="4900" kern="1200" dirty="0"/>
            <a:t> </a:t>
          </a:r>
          <a:endParaRPr lang="ru-RU" sz="4900" kern="1200" dirty="0"/>
        </a:p>
      </dsp:txBody>
      <dsp:txXfrm>
        <a:off x="1224828" y="3625"/>
        <a:ext cx="4085287" cy="2451172"/>
      </dsp:txXfrm>
    </dsp:sp>
    <dsp:sp modelId="{02D1F07C-84AC-4C77-A01E-E8054DDE6F38}">
      <dsp:nvSpPr>
        <dsp:cNvPr id="0" name=""/>
        <dsp:cNvSpPr/>
      </dsp:nvSpPr>
      <dsp:spPr>
        <a:xfrm>
          <a:off x="5718643" y="3625"/>
          <a:ext cx="4085287" cy="2451172"/>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US" sz="4900" kern="1200" dirty="0"/>
            <a:t>2. </a:t>
          </a:r>
          <a:r>
            <a:rPr lang="en-US" sz="4900" kern="1200" dirty="0" err="1"/>
            <a:t>Jadval</a:t>
          </a:r>
          <a:r>
            <a:rPr lang="en-US" sz="4900" kern="1200" dirty="0"/>
            <a:t> </a:t>
          </a:r>
          <a:r>
            <a:rPr lang="en-US" sz="4900" kern="1200" dirty="0" err="1"/>
            <a:t>va</a:t>
          </a:r>
          <a:r>
            <a:rPr lang="en-US" sz="4900" kern="1200" dirty="0"/>
            <a:t> </a:t>
          </a:r>
          <a:r>
            <a:rPr lang="en-US" sz="4900" kern="1200" dirty="0" err="1"/>
            <a:t>xaritalar</a:t>
          </a:r>
          <a:r>
            <a:rPr lang="en-US" sz="4900" kern="1200" dirty="0"/>
            <a:t> </a:t>
          </a:r>
          <a:r>
            <a:rPr lang="en-US" sz="4900" kern="1200" dirty="0" err="1"/>
            <a:t>orqali</a:t>
          </a:r>
          <a:r>
            <a:rPr lang="en-US" sz="4900" kern="1200" dirty="0"/>
            <a:t> </a:t>
          </a:r>
          <a:r>
            <a:rPr lang="en-US" sz="4900" kern="1200" dirty="0" err="1"/>
            <a:t>tahlil</a:t>
          </a:r>
          <a:r>
            <a:rPr lang="en-US" sz="4900" kern="1200" dirty="0"/>
            <a:t> </a:t>
          </a:r>
          <a:r>
            <a:rPr lang="en-US" sz="4900" kern="1200" dirty="0" err="1"/>
            <a:t>qilish</a:t>
          </a:r>
          <a:endParaRPr lang="ru-RU" sz="4900" kern="1200" dirty="0"/>
        </a:p>
      </dsp:txBody>
      <dsp:txXfrm>
        <a:off x="5718643" y="3625"/>
        <a:ext cx="4085287" cy="2451172"/>
      </dsp:txXfrm>
    </dsp:sp>
    <dsp:sp modelId="{CF30AD98-E732-4088-9239-50342617DBF7}">
      <dsp:nvSpPr>
        <dsp:cNvPr id="0" name=""/>
        <dsp:cNvSpPr/>
      </dsp:nvSpPr>
      <dsp:spPr>
        <a:xfrm>
          <a:off x="10212459" y="3625"/>
          <a:ext cx="4085287" cy="2451172"/>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it-IT" sz="4900" kern="1200" dirty="0"/>
            <a:t>3. Rolli o‘yinlar va bahslar</a:t>
          </a:r>
          <a:endParaRPr lang="ru-RU" sz="4900" kern="1200" dirty="0"/>
        </a:p>
      </dsp:txBody>
      <dsp:txXfrm>
        <a:off x="10212459" y="3625"/>
        <a:ext cx="4085287" cy="2451172"/>
      </dsp:txXfrm>
    </dsp:sp>
    <dsp:sp modelId="{BB35B6D2-4D89-415E-88F0-4D3F435BB340}">
      <dsp:nvSpPr>
        <dsp:cNvPr id="0" name=""/>
        <dsp:cNvSpPr/>
      </dsp:nvSpPr>
      <dsp:spPr>
        <a:xfrm>
          <a:off x="3471736" y="2863326"/>
          <a:ext cx="4085287" cy="2451172"/>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US" sz="4900" kern="1200" dirty="0"/>
            <a:t>4. </a:t>
          </a:r>
          <a:r>
            <a:rPr lang="en-US" sz="4900" kern="1200" dirty="0" err="1"/>
            <a:t>Loyihaviy</a:t>
          </a:r>
          <a:r>
            <a:rPr lang="en-US" sz="4900" kern="1200" dirty="0"/>
            <a:t> </a:t>
          </a:r>
          <a:r>
            <a:rPr lang="en-US" sz="4900" kern="1200" dirty="0" err="1"/>
            <a:t>faoliyat</a:t>
          </a:r>
          <a:endParaRPr lang="ru-RU" sz="4900" kern="1200" dirty="0"/>
        </a:p>
      </dsp:txBody>
      <dsp:txXfrm>
        <a:off x="3471736" y="2863326"/>
        <a:ext cx="4085287" cy="2451172"/>
      </dsp:txXfrm>
    </dsp:sp>
    <dsp:sp modelId="{8F7C23F8-5ADB-4531-8562-1AF0F2D0E869}">
      <dsp:nvSpPr>
        <dsp:cNvPr id="0" name=""/>
        <dsp:cNvSpPr/>
      </dsp:nvSpPr>
      <dsp:spPr>
        <a:xfrm>
          <a:off x="7968248" y="2866952"/>
          <a:ext cx="4085287" cy="2451172"/>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US" sz="4900" kern="1200" dirty="0"/>
            <a:t>5. </a:t>
          </a:r>
          <a:r>
            <a:rPr lang="en-US" sz="4900" kern="1200" dirty="0" err="1"/>
            <a:t>Tahliliy</a:t>
          </a:r>
          <a:r>
            <a:rPr lang="en-US" sz="4900" kern="1200" dirty="0"/>
            <a:t> </a:t>
          </a:r>
          <a:r>
            <a:rPr lang="en-US" sz="4900" kern="1200" dirty="0" err="1"/>
            <a:t>maqolalar</a:t>
          </a:r>
          <a:r>
            <a:rPr lang="en-US" sz="4900" kern="1200" dirty="0"/>
            <a:t> </a:t>
          </a:r>
          <a:r>
            <a:rPr lang="en-US" sz="4900" kern="1200" dirty="0" err="1"/>
            <a:t>va</a:t>
          </a:r>
          <a:r>
            <a:rPr lang="en-US" sz="4900" kern="1200" dirty="0"/>
            <a:t> </a:t>
          </a:r>
          <a:r>
            <a:rPr lang="en-US" sz="4900" kern="1200" dirty="0" err="1"/>
            <a:t>esse</a:t>
          </a:r>
          <a:r>
            <a:rPr lang="en-US" sz="4900" kern="1200" dirty="0"/>
            <a:t> </a:t>
          </a:r>
          <a:r>
            <a:rPr lang="en-US" sz="4900" kern="1200" dirty="0" err="1"/>
            <a:t>yozish</a:t>
          </a:r>
          <a:r>
            <a:rPr lang="en-US" sz="4900" kern="1200" dirty="0"/>
            <a:t> </a:t>
          </a:r>
          <a:endParaRPr lang="ru-RU" sz="4900" kern="1200" dirty="0"/>
        </a:p>
      </dsp:txBody>
      <dsp:txXfrm>
        <a:off x="7968248" y="2866952"/>
        <a:ext cx="4085287" cy="24511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69D4-5BBE-47A0-9BD4-78C153867A93}">
      <dsp:nvSpPr>
        <dsp:cNvPr id="0" name=""/>
        <dsp:cNvSpPr/>
      </dsp:nvSpPr>
      <dsp:spPr>
        <a:xfrm>
          <a:off x="5483600" y="0"/>
          <a:ext cx="3695700" cy="3695700"/>
        </a:xfrm>
        <a:prstGeom prst="triangl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Symbol" panose="05050102010706020507" pitchFamily="18" charset="2"/>
            <a:buNone/>
          </a:pPr>
          <a:r>
            <a:rPr lang="en-US" sz="2800" kern="1200" dirty="0" err="1">
              <a:latin typeface="Calibri (Оснtiовной текст)"/>
            </a:rPr>
            <a:t>Faollikni</a:t>
          </a:r>
          <a:r>
            <a:rPr lang="en-US" sz="2800" kern="1200" dirty="0">
              <a:latin typeface="Calibri (Оснtiовной текст)"/>
            </a:rPr>
            <a:t> </a:t>
          </a:r>
          <a:r>
            <a:rPr lang="en-US" sz="2800" kern="1200" dirty="0" err="1">
              <a:latin typeface="Calibri (Оснtiовной текст)"/>
            </a:rPr>
            <a:t>oshirish</a:t>
          </a:r>
          <a:endParaRPr lang="en-US" sz="2800" kern="1200" dirty="0">
            <a:latin typeface="Calibri (Оснtiовной текст)"/>
          </a:endParaRPr>
        </a:p>
        <a:p>
          <a:pPr marL="0" lvl="0" indent="0" algn="ctr" defTabSz="1244600">
            <a:lnSpc>
              <a:spcPct val="90000"/>
            </a:lnSpc>
            <a:spcBef>
              <a:spcPct val="0"/>
            </a:spcBef>
            <a:spcAft>
              <a:spcPct val="35000"/>
            </a:spcAft>
            <a:buFont typeface="Symbol" panose="05050102010706020507" pitchFamily="18" charset="2"/>
            <a:buNone/>
          </a:pPr>
          <a:endParaRPr lang="en-US" sz="2800" kern="1200" dirty="0">
            <a:latin typeface="Calibri (Оснtiовной текст)"/>
          </a:endParaRPr>
        </a:p>
        <a:p>
          <a:pPr marL="0" lvl="0" indent="0" algn="ctr" defTabSz="1244600">
            <a:lnSpc>
              <a:spcPct val="90000"/>
            </a:lnSpc>
            <a:spcBef>
              <a:spcPct val="0"/>
            </a:spcBef>
            <a:spcAft>
              <a:spcPct val="35000"/>
            </a:spcAft>
            <a:buFont typeface="Symbol" panose="05050102010706020507" pitchFamily="18" charset="2"/>
            <a:buNone/>
          </a:pPr>
          <a:endParaRPr lang="ru-RU" sz="2800" kern="1200" dirty="0">
            <a:latin typeface="Calibri (Оснtiовной текст)"/>
          </a:endParaRPr>
        </a:p>
      </dsp:txBody>
      <dsp:txXfrm>
        <a:off x="6407525" y="1847850"/>
        <a:ext cx="1847850" cy="1847850"/>
      </dsp:txXfrm>
    </dsp:sp>
    <dsp:sp modelId="{35C5F45D-0639-401E-94B1-DB6DC0F66188}">
      <dsp:nvSpPr>
        <dsp:cNvPr id="0" name=""/>
        <dsp:cNvSpPr/>
      </dsp:nvSpPr>
      <dsp:spPr>
        <a:xfrm>
          <a:off x="3570817" y="3695700"/>
          <a:ext cx="3695700" cy="3695700"/>
        </a:xfrm>
        <a:prstGeom prst="triangle">
          <a:avLst/>
        </a:prstGeom>
        <a:solidFill>
          <a:srgbClr val="E5393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Symbol" panose="05050102010706020507" pitchFamily="18" charset="2"/>
            <a:buNone/>
          </a:pPr>
          <a:r>
            <a:rPr lang="en-US" sz="2800" kern="1200" dirty="0" err="1">
              <a:latin typeface="Times New Roman" panose="02020603050405020304" pitchFamily="18" charset="0"/>
              <a:cs typeface="Times New Roman" panose="02020603050405020304" pitchFamily="18" charset="0"/>
            </a:rPr>
            <a:t>Tafakkurni</a:t>
          </a:r>
          <a:r>
            <a:rPr lang="en-US" sz="28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rivojlantirish</a:t>
          </a:r>
          <a:endParaRPr lang="en-US" sz="2400" kern="1200" dirty="0">
            <a:latin typeface="Times New Roman" panose="02020603050405020304" pitchFamily="18" charset="0"/>
            <a:cs typeface="Times New Roman" panose="02020603050405020304" pitchFamily="18" charset="0"/>
          </a:endParaRPr>
        </a:p>
      </dsp:txBody>
      <dsp:txXfrm>
        <a:off x="4494742" y="5543550"/>
        <a:ext cx="1847850" cy="1847850"/>
      </dsp:txXfrm>
    </dsp:sp>
    <dsp:sp modelId="{00B9ECE4-B106-4116-989E-14296E760E37}">
      <dsp:nvSpPr>
        <dsp:cNvPr id="0" name=""/>
        <dsp:cNvSpPr/>
      </dsp:nvSpPr>
      <dsp:spPr>
        <a:xfrm rot="10800000">
          <a:off x="5418666" y="3695700"/>
          <a:ext cx="3695700" cy="3695700"/>
        </a:xfrm>
        <a:prstGeom prst="triangle">
          <a:avLst/>
        </a:prstGeom>
        <a:solidFill>
          <a:srgbClr val="2CC8A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Symbol" panose="05050102010706020507" pitchFamily="18" charset="2"/>
            <a:buNone/>
          </a:pP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Bahs</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munozara</a:t>
          </a:r>
          <a:endParaRPr lang="en-US" sz="2800" kern="1200" dirty="0">
            <a:latin typeface="Times New Roman" panose="02020603050405020304" pitchFamily="18" charset="0"/>
            <a:cs typeface="Times New Roman" panose="02020603050405020304" pitchFamily="18" charset="0"/>
          </a:endParaRPr>
        </a:p>
      </dsp:txBody>
      <dsp:txXfrm rot="10800000">
        <a:off x="6342591" y="3695700"/>
        <a:ext cx="1847850" cy="1847850"/>
      </dsp:txXfrm>
    </dsp:sp>
    <dsp:sp modelId="{0A513A0C-ECF1-4BC5-8DB3-4E91EC62F503}">
      <dsp:nvSpPr>
        <dsp:cNvPr id="0" name=""/>
        <dsp:cNvSpPr/>
      </dsp:nvSpPr>
      <dsp:spPr>
        <a:xfrm>
          <a:off x="7266517" y="3695700"/>
          <a:ext cx="3695700" cy="3695700"/>
        </a:xfrm>
        <a:prstGeom prst="triangl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Symbol" panose="05050102010706020507" pitchFamily="18" charset="2"/>
            <a:buNone/>
          </a:pPr>
          <a:r>
            <a:rPr lang="en-US" sz="2800" kern="1200" dirty="0" err="1">
              <a:latin typeface="Times New Roman" panose="02020603050405020304" pitchFamily="18" charset="0"/>
              <a:cs typeface="Times New Roman" panose="02020603050405020304" pitchFamily="18" charset="0"/>
            </a:rPr>
            <a:t>Refleksiya</a:t>
          </a:r>
          <a:endParaRPr lang="en-US" sz="2800" kern="1200" dirty="0">
            <a:latin typeface="Times New Roman" panose="02020603050405020304" pitchFamily="18" charset="0"/>
            <a:cs typeface="Times New Roman" panose="02020603050405020304" pitchFamily="18" charset="0"/>
          </a:endParaRPr>
        </a:p>
        <a:p>
          <a:pPr marL="0" lvl="0" indent="0" algn="ctr" defTabSz="1244600">
            <a:lnSpc>
              <a:spcPct val="90000"/>
            </a:lnSpc>
            <a:spcBef>
              <a:spcPct val="0"/>
            </a:spcBef>
            <a:spcAft>
              <a:spcPct val="35000"/>
            </a:spcAft>
            <a:buFont typeface="Symbol" panose="05050102010706020507" pitchFamily="18" charset="2"/>
            <a:buNone/>
          </a:pPr>
          <a:endParaRPr lang="ru-RU" sz="2800" kern="1200" dirty="0">
            <a:latin typeface="Times New Roman" panose="02020603050405020304" pitchFamily="18" charset="0"/>
            <a:cs typeface="Times New Roman" panose="02020603050405020304" pitchFamily="18" charset="0"/>
          </a:endParaRPr>
        </a:p>
      </dsp:txBody>
      <dsp:txXfrm>
        <a:off x="8190442" y="5543550"/>
        <a:ext cx="1847850" cy="18478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A6C24-8C37-470B-8CE0-7947A82B2043}">
      <dsp:nvSpPr>
        <dsp:cNvPr id="0" name=""/>
        <dsp:cNvSpPr/>
      </dsp:nvSpPr>
      <dsp:spPr>
        <a:xfrm>
          <a:off x="4547" y="939435"/>
          <a:ext cx="3607527" cy="288602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000" r="-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513C2D2-DBE9-40C1-8CB6-D5F9275FC96A}">
      <dsp:nvSpPr>
        <dsp:cNvPr id="0" name=""/>
        <dsp:cNvSpPr/>
      </dsp:nvSpPr>
      <dsp:spPr>
        <a:xfrm>
          <a:off x="329224" y="3536855"/>
          <a:ext cx="3210699" cy="1010107"/>
        </a:xfrm>
        <a:prstGeom prst="wedgeRectCallout">
          <a:avLst>
            <a:gd name="adj1" fmla="val 20250"/>
            <a:gd name="adj2" fmla="val -607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err="1"/>
            <a:t>Kartalar</a:t>
          </a:r>
          <a:r>
            <a:rPr lang="en-US" sz="2700" kern="1200" dirty="0"/>
            <a:t> </a:t>
          </a:r>
          <a:r>
            <a:rPr lang="en-US" sz="2700" kern="1200" dirty="0" err="1"/>
            <a:t>orqali</a:t>
          </a:r>
          <a:r>
            <a:rPr lang="en-US" sz="2700" kern="1200" dirty="0"/>
            <a:t> </a:t>
          </a:r>
          <a:r>
            <a:rPr lang="en-US" sz="2700" kern="1200" dirty="0" err="1"/>
            <a:t>tahlil</a:t>
          </a:r>
          <a:endParaRPr lang="ru-RU" sz="2700" kern="1200" dirty="0"/>
        </a:p>
      </dsp:txBody>
      <dsp:txXfrm>
        <a:off x="329224" y="3536855"/>
        <a:ext cx="3210699" cy="1010107"/>
      </dsp:txXfrm>
    </dsp:sp>
    <dsp:sp modelId="{063B403F-9DCF-46FE-8CF8-7A9B267B2465}">
      <dsp:nvSpPr>
        <dsp:cNvPr id="0" name=""/>
        <dsp:cNvSpPr/>
      </dsp:nvSpPr>
      <dsp:spPr>
        <a:xfrm>
          <a:off x="3972827" y="939435"/>
          <a:ext cx="3607527" cy="288602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07D163-28C1-4CAB-B951-92E7525C4064}">
      <dsp:nvSpPr>
        <dsp:cNvPr id="0" name=""/>
        <dsp:cNvSpPr/>
      </dsp:nvSpPr>
      <dsp:spPr>
        <a:xfrm>
          <a:off x="4297505" y="3536855"/>
          <a:ext cx="3210699" cy="1010107"/>
        </a:xfrm>
        <a:prstGeom prst="wedgeRectCallout">
          <a:avLst>
            <a:gd name="adj1" fmla="val 20250"/>
            <a:gd name="adj2" fmla="val -607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err="1"/>
            <a:t>Diagrammalar</a:t>
          </a:r>
          <a:r>
            <a:rPr lang="en-US" sz="2700" kern="1200" dirty="0"/>
            <a:t> </a:t>
          </a:r>
          <a:r>
            <a:rPr lang="en-US" sz="2700" kern="1200" dirty="0" err="1"/>
            <a:t>bilan</a:t>
          </a:r>
          <a:r>
            <a:rPr lang="en-US" sz="2700" kern="1200" dirty="0"/>
            <a:t> </a:t>
          </a:r>
          <a:r>
            <a:rPr lang="en-US" sz="2700" kern="1200" dirty="0" err="1"/>
            <a:t>ishlash</a:t>
          </a:r>
          <a:endParaRPr lang="ru-RU" sz="2700" kern="1200" dirty="0"/>
        </a:p>
      </dsp:txBody>
      <dsp:txXfrm>
        <a:off x="4297505" y="3536855"/>
        <a:ext cx="3210699" cy="1010107"/>
      </dsp:txXfrm>
    </dsp:sp>
    <dsp:sp modelId="{27D21A00-D8CF-43D2-A5EC-DF10059C0F19}">
      <dsp:nvSpPr>
        <dsp:cNvPr id="0" name=""/>
        <dsp:cNvSpPr/>
      </dsp:nvSpPr>
      <dsp:spPr>
        <a:xfrm>
          <a:off x="7941108" y="939435"/>
          <a:ext cx="3607527" cy="288602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0000" r="-1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BCA565-67C7-4025-A78D-30D5B49DD092}">
      <dsp:nvSpPr>
        <dsp:cNvPr id="0" name=""/>
        <dsp:cNvSpPr/>
      </dsp:nvSpPr>
      <dsp:spPr>
        <a:xfrm>
          <a:off x="8196210" y="3631260"/>
          <a:ext cx="3210699" cy="1010107"/>
        </a:xfrm>
        <a:prstGeom prst="wedgeRectCallout">
          <a:avLst>
            <a:gd name="adj1" fmla="val 20250"/>
            <a:gd name="adj2" fmla="val -607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err="1"/>
            <a:t>Statistik</a:t>
          </a:r>
          <a:r>
            <a:rPr lang="en-US" sz="2700" kern="1200" dirty="0"/>
            <a:t> </a:t>
          </a:r>
          <a:r>
            <a:rPr lang="en-US" sz="2700" kern="1200" dirty="0" err="1"/>
            <a:t>ma’lumotlar</a:t>
          </a:r>
          <a:r>
            <a:rPr lang="en-US" sz="2700" kern="1200" dirty="0"/>
            <a:t> </a:t>
          </a:r>
          <a:r>
            <a:rPr lang="en-US" sz="2700" kern="1200" dirty="0" err="1"/>
            <a:t>asosida</a:t>
          </a:r>
          <a:r>
            <a:rPr lang="en-US" sz="2700" kern="1200" dirty="0"/>
            <a:t> </a:t>
          </a:r>
          <a:r>
            <a:rPr lang="en-US" sz="2700" kern="1200" dirty="0" err="1"/>
            <a:t>tahlil</a:t>
          </a:r>
          <a:endParaRPr lang="ru-RU" sz="2700" kern="1200" dirty="0"/>
        </a:p>
      </dsp:txBody>
      <dsp:txXfrm>
        <a:off x="8196210" y="3631260"/>
        <a:ext cx="3210699" cy="1010107"/>
      </dsp:txXfrm>
    </dsp:sp>
    <dsp:sp modelId="{66795574-DA14-43C9-A989-9FCBFCD18F39}">
      <dsp:nvSpPr>
        <dsp:cNvPr id="0" name=""/>
        <dsp:cNvSpPr/>
      </dsp:nvSpPr>
      <dsp:spPr>
        <a:xfrm>
          <a:off x="11909388" y="939435"/>
          <a:ext cx="3607527" cy="2886022"/>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0000" r="-2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608AAD-D8DA-4842-BC88-861C7A5A4547}">
      <dsp:nvSpPr>
        <dsp:cNvPr id="0" name=""/>
        <dsp:cNvSpPr/>
      </dsp:nvSpPr>
      <dsp:spPr>
        <a:xfrm>
          <a:off x="12164490" y="3631260"/>
          <a:ext cx="3210699" cy="1010107"/>
        </a:xfrm>
        <a:prstGeom prst="wedgeRectCallout">
          <a:avLst>
            <a:gd name="adj1" fmla="val 20250"/>
            <a:gd name="adj2" fmla="val -60700"/>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err="1"/>
            <a:t>Kombinatsiyalangan</a:t>
          </a:r>
          <a:r>
            <a:rPr lang="en-US" sz="2700" kern="1200" dirty="0"/>
            <a:t> </a:t>
          </a:r>
          <a:r>
            <a:rPr lang="en-US" sz="2700" kern="1200" dirty="0" err="1"/>
            <a:t>tahlil</a:t>
          </a:r>
          <a:endParaRPr lang="ru-RU" sz="2700" kern="1200" dirty="0"/>
        </a:p>
      </dsp:txBody>
      <dsp:txXfrm>
        <a:off x="12164490" y="3631260"/>
        <a:ext cx="3210699" cy="10101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0D3BC-3F65-47EF-B108-C133BDF032F1}">
      <dsp:nvSpPr>
        <dsp:cNvPr id="0" name=""/>
        <dsp:cNvSpPr/>
      </dsp:nvSpPr>
      <dsp:spPr>
        <a:xfrm>
          <a:off x="2377" y="373705"/>
          <a:ext cx="2384988" cy="2384988"/>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marL="0" lvl="0" indent="0" algn="ctr" defTabSz="1155700">
            <a:lnSpc>
              <a:spcPct val="90000"/>
            </a:lnSpc>
            <a:spcBef>
              <a:spcPct val="0"/>
            </a:spcBef>
            <a:spcAft>
              <a:spcPct val="35000"/>
            </a:spcAft>
            <a:buNone/>
          </a:pPr>
          <a:r>
            <a:rPr lang="en-US" sz="2600" kern="1200" dirty="0" err="1"/>
            <a:t>Afzalliklari</a:t>
          </a:r>
          <a:endParaRPr lang="ru-RU" sz="2600" kern="1200" dirty="0"/>
        </a:p>
      </dsp:txBody>
      <dsp:txXfrm>
        <a:off x="351650" y="722978"/>
        <a:ext cx="1686442" cy="1686442"/>
      </dsp:txXfrm>
    </dsp:sp>
    <dsp:sp modelId="{55CED5A3-9D03-4D22-BB82-533CA84F2FAA}">
      <dsp:nvSpPr>
        <dsp:cNvPr id="0" name=""/>
        <dsp:cNvSpPr/>
      </dsp:nvSpPr>
      <dsp:spPr>
        <a:xfrm>
          <a:off x="1910367" y="373705"/>
          <a:ext cx="2384988" cy="2384988"/>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marL="0" lvl="0" indent="0" algn="ctr" defTabSz="1155700">
            <a:lnSpc>
              <a:spcPct val="90000"/>
            </a:lnSpc>
            <a:spcBef>
              <a:spcPct val="0"/>
            </a:spcBef>
            <a:spcAft>
              <a:spcPct val="35000"/>
            </a:spcAft>
            <a:buNone/>
          </a:pPr>
          <a:endParaRPr lang="ru-RU" sz="2600" kern="1200"/>
        </a:p>
      </dsp:txBody>
      <dsp:txXfrm>
        <a:off x="2259640" y="722978"/>
        <a:ext cx="1686442" cy="1686442"/>
      </dsp:txXfrm>
    </dsp:sp>
    <dsp:sp modelId="{A439DE11-D059-4D04-BA90-138983D54DDC}">
      <dsp:nvSpPr>
        <dsp:cNvPr id="0" name=""/>
        <dsp:cNvSpPr/>
      </dsp:nvSpPr>
      <dsp:spPr>
        <a:xfrm>
          <a:off x="3846911" y="368458"/>
          <a:ext cx="2384988" cy="2384988"/>
        </a:xfrm>
        <a:prstGeom prst="ellipse">
          <a:avLst/>
        </a:prstGeom>
        <a:solidFill>
          <a:srgbClr val="FFFF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marL="0" lvl="0" indent="0" algn="ctr" defTabSz="1155700">
            <a:lnSpc>
              <a:spcPct val="90000"/>
            </a:lnSpc>
            <a:spcBef>
              <a:spcPct val="0"/>
            </a:spcBef>
            <a:spcAft>
              <a:spcPct val="35000"/>
            </a:spcAft>
            <a:buNone/>
          </a:pPr>
          <a:endParaRPr lang="ru-RU" sz="2600" kern="1200" dirty="0"/>
        </a:p>
      </dsp:txBody>
      <dsp:txXfrm>
        <a:off x="4196184" y="717731"/>
        <a:ext cx="1686442" cy="1686442"/>
      </dsp:txXfrm>
    </dsp:sp>
    <dsp:sp modelId="{C263B09D-BB1D-41E7-BDA3-82F7250281CF}">
      <dsp:nvSpPr>
        <dsp:cNvPr id="0" name=""/>
        <dsp:cNvSpPr/>
      </dsp:nvSpPr>
      <dsp:spPr>
        <a:xfrm>
          <a:off x="5726349" y="373705"/>
          <a:ext cx="2384988" cy="2384988"/>
        </a:xfrm>
        <a:prstGeom prst="ellipse">
          <a:avLst/>
        </a:prstGeom>
        <a:solidFill>
          <a:schemeClr val="accent2">
            <a:lumMod val="75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marL="0" lvl="0" indent="0" algn="ctr" defTabSz="1155700">
            <a:lnSpc>
              <a:spcPct val="90000"/>
            </a:lnSpc>
            <a:spcBef>
              <a:spcPct val="0"/>
            </a:spcBef>
            <a:spcAft>
              <a:spcPct val="35000"/>
            </a:spcAft>
            <a:buNone/>
          </a:pPr>
          <a:endParaRPr lang="ru-RU" sz="2600" kern="1200"/>
        </a:p>
      </dsp:txBody>
      <dsp:txXfrm>
        <a:off x="6075622" y="722978"/>
        <a:ext cx="1686442" cy="16864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0D3BC-3F65-47EF-B108-C133BDF032F1}">
      <dsp:nvSpPr>
        <dsp:cNvPr id="0" name=""/>
        <dsp:cNvSpPr/>
      </dsp:nvSpPr>
      <dsp:spPr>
        <a:xfrm>
          <a:off x="2377" y="674080"/>
          <a:ext cx="2384988" cy="2384988"/>
        </a:xfrm>
        <a:prstGeom prst="ellipse">
          <a:avLst/>
        </a:prstGeom>
        <a:solidFill>
          <a:srgbClr val="FFC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t>Qiyinchiliklari</a:t>
          </a:r>
          <a:r>
            <a:rPr lang="en-US" sz="2000" kern="1200" dirty="0"/>
            <a:t> </a:t>
          </a:r>
          <a:endParaRPr lang="ru-RU" sz="2000" kern="1200" dirty="0"/>
        </a:p>
      </dsp:txBody>
      <dsp:txXfrm>
        <a:off x="351650" y="1023353"/>
        <a:ext cx="1686442" cy="1686442"/>
      </dsp:txXfrm>
    </dsp:sp>
    <dsp:sp modelId="{55CED5A3-9D03-4D22-BB82-533CA84F2FAA}">
      <dsp:nvSpPr>
        <dsp:cNvPr id="0" name=""/>
        <dsp:cNvSpPr/>
      </dsp:nvSpPr>
      <dsp:spPr>
        <a:xfrm>
          <a:off x="1910367" y="674080"/>
          <a:ext cx="2384988" cy="2384988"/>
        </a:xfrm>
        <a:prstGeom prst="ellipse">
          <a:avLst/>
        </a:prstGeom>
        <a:solidFill>
          <a:schemeClr val="accent2">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a:off x="2259640" y="1023353"/>
        <a:ext cx="1686442" cy="1686442"/>
      </dsp:txXfrm>
    </dsp:sp>
    <dsp:sp modelId="{A439DE11-D059-4D04-BA90-138983D54DDC}">
      <dsp:nvSpPr>
        <dsp:cNvPr id="0" name=""/>
        <dsp:cNvSpPr/>
      </dsp:nvSpPr>
      <dsp:spPr>
        <a:xfrm>
          <a:off x="3818358" y="674080"/>
          <a:ext cx="2384988" cy="2384988"/>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a:off x="4167631" y="1023353"/>
        <a:ext cx="1686442" cy="1686442"/>
      </dsp:txXfrm>
    </dsp:sp>
    <dsp:sp modelId="{C263B09D-BB1D-41E7-BDA3-82F7250281CF}">
      <dsp:nvSpPr>
        <dsp:cNvPr id="0" name=""/>
        <dsp:cNvSpPr/>
      </dsp:nvSpPr>
      <dsp:spPr>
        <a:xfrm>
          <a:off x="5726349" y="674080"/>
          <a:ext cx="2384988" cy="2384988"/>
        </a:xfrm>
        <a:prstGeom prst="ellipse">
          <a:avLst/>
        </a:prstGeom>
        <a:solidFill>
          <a:srgbClr val="FF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a:off x="6075622" y="1023353"/>
        <a:ext cx="1686442" cy="168644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3.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04.01.2025</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3"/>
        <p:cNvGrpSpPr/>
        <p:nvPr/>
      </p:nvGrpSpPr>
      <p:grpSpPr>
        <a:xfrm>
          <a:off x="0" y="0"/>
          <a:ext cx="0" cy="0"/>
          <a:chOff x="0" y="0"/>
          <a:chExt cx="0" cy="0"/>
        </a:xfrm>
      </p:grpSpPr>
      <p:sp>
        <p:nvSpPr>
          <p:cNvPr id="1474" name="Google Shape;1474;g96889ec63a_0_95: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5" name="Google Shape;1475;g96889ec63a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6059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928367690d_0_251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928367690d_0_2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5516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0"/>
        <p:cNvGrpSpPr/>
        <p:nvPr/>
      </p:nvGrpSpPr>
      <p:grpSpPr>
        <a:xfrm>
          <a:off x="0" y="0"/>
          <a:ext cx="0" cy="0"/>
          <a:chOff x="0" y="0"/>
          <a:chExt cx="0" cy="0"/>
        </a:xfrm>
      </p:grpSpPr>
      <p:sp>
        <p:nvSpPr>
          <p:cNvPr id="1681" name="Google Shape;1681;g92d6869e4b_2_829: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2" name="Google Shape;1682;g92d6869e4b_2_8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980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0B5F6A3-5B75-9D6B-482A-AED4DE75CCBB}"/>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1F1C0079-5484-2F81-BA8D-21FCFF5BB61B}"/>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D45F727B-05DE-F1A2-C26C-9BE9D0C09A64}"/>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5" name="Нижний колонтитул 4">
            <a:extLst>
              <a:ext uri="{FF2B5EF4-FFF2-40B4-BE49-F238E27FC236}">
                <a16:creationId xmlns:a16="http://schemas.microsoft.com/office/drawing/2014/main" id="{9BA68BE2-A6E8-F42A-E5F4-F8909B9FB5B4}"/>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2CD10164-C373-397C-CB68-2ABF3751C1A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08254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F4BA6EC-6B1C-E5F7-60BF-95C7D924867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9482D28D-DC1F-8FCB-97E3-2EA9C2228656}"/>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646DF79-0CDE-AEA5-4042-241E39A6ECFB}"/>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5" name="Нижний колонтитул 4">
            <a:extLst>
              <a:ext uri="{FF2B5EF4-FFF2-40B4-BE49-F238E27FC236}">
                <a16:creationId xmlns:a16="http://schemas.microsoft.com/office/drawing/2014/main" id="{977B7DDA-4C11-B626-A00C-5D7E0E73A829}"/>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50F7DC3A-F53B-90B0-C38E-09D252AFCEA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73656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0C87B0-ACB3-010F-443A-8CED11601805}"/>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D94F8686-7182-9D07-F1DE-036C20255C65}"/>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6251B5EB-097B-277D-4A16-32BDA7F00827}"/>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5" name="Нижний колонтитул 4">
            <a:extLst>
              <a:ext uri="{FF2B5EF4-FFF2-40B4-BE49-F238E27FC236}">
                <a16:creationId xmlns:a16="http://schemas.microsoft.com/office/drawing/2014/main" id="{D09A6DC0-0340-A182-8B2F-2B7D73DFD82C}"/>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0D736FEB-6B3A-ADFD-27F5-DFA3D9D40B9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408569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AE025E7-18D4-9945-BBCA-99A64DE008A5}"/>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098F8036-5037-8903-85E5-3005FB95B406}"/>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67329F73-E668-BE08-1ED3-D77A79FCFE50}"/>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A06F2536-EA8D-8939-7B26-83433BA257A8}"/>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6" name="Нижний колонтитул 5">
            <a:extLst>
              <a:ext uri="{FF2B5EF4-FFF2-40B4-BE49-F238E27FC236}">
                <a16:creationId xmlns:a16="http://schemas.microsoft.com/office/drawing/2014/main" id="{C264F673-296F-5192-8B00-FAFA9B0E989A}"/>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4A52C304-6A2A-C5EC-4282-A13C40D20DE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194976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3BD1476-5BDF-9D5E-41A2-9671EE870D54}"/>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98E77E76-0D95-95E0-EB1C-069789D47EB1}"/>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EBA313B1-27C3-795A-012E-1878C4EAE697}"/>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B4426F16-C19E-FA00-2DB1-C4371FC73FFA}"/>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EBDD5495-B1AA-BB87-68FF-C7308C74DA12}"/>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D4B6BF13-76BD-9378-3F02-5A315588F00A}"/>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8" name="Нижний колонтитул 7">
            <a:extLst>
              <a:ext uri="{FF2B5EF4-FFF2-40B4-BE49-F238E27FC236}">
                <a16:creationId xmlns:a16="http://schemas.microsoft.com/office/drawing/2014/main" id="{C7AADCE4-E2DA-2E8A-101D-97C9912D4A8D}"/>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C9E2DF05-837C-69ED-68FC-710627C54722}"/>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480112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13C78E3-59B6-BA0F-4FA8-E80ECC91D731}"/>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D377662-25E0-248A-F80A-88DC11E414D3}"/>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4" name="Нижний колонтитул 3">
            <a:extLst>
              <a:ext uri="{FF2B5EF4-FFF2-40B4-BE49-F238E27FC236}">
                <a16:creationId xmlns:a16="http://schemas.microsoft.com/office/drawing/2014/main" id="{7AFE4806-33BF-7CD8-6301-FA8634CCA2B4}"/>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56F21FE8-7045-3009-9BD1-F2B1C86AC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252720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EE976309-3B20-01D2-2526-F87941675196}"/>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3" name="Нижний колонтитул 2">
            <a:extLst>
              <a:ext uri="{FF2B5EF4-FFF2-40B4-BE49-F238E27FC236}">
                <a16:creationId xmlns:a16="http://schemas.microsoft.com/office/drawing/2014/main" id="{CBC830D3-2302-3447-02FA-4D3FEC913D97}"/>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4920066E-2FBC-B114-DA42-DF1D1F11447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21818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DC4AD35-0FA7-EDA0-6A27-DCF639BD2591}"/>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758CBE26-2CCF-F51B-6EA7-730506898E7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C79EF8AF-C487-DB9E-6045-E9C4CC01B09F}"/>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4A2E34B-D7DB-1797-F138-0BBB8C8F92B6}"/>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6" name="Нижний колонтитул 5">
            <a:extLst>
              <a:ext uri="{FF2B5EF4-FFF2-40B4-BE49-F238E27FC236}">
                <a16:creationId xmlns:a16="http://schemas.microsoft.com/office/drawing/2014/main" id="{A6B306FA-4511-9A03-316D-05B833B38CD5}"/>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29ACD14F-4070-3837-AFAF-694F6DA93178}"/>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400859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4B371E8-6590-BE64-8E53-921A60105A80}"/>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08948CA1-9589-A418-9BA2-8DA18D4E96D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BBE4B819-8921-CA6B-3B4B-00485E6DA879}"/>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A0254A58-0AC6-159A-CECA-D5CA04CE0D69}"/>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6" name="Нижний колонтитул 5">
            <a:extLst>
              <a:ext uri="{FF2B5EF4-FFF2-40B4-BE49-F238E27FC236}">
                <a16:creationId xmlns:a16="http://schemas.microsoft.com/office/drawing/2014/main" id="{915E7FFE-D192-A886-CEA0-21B6BE30DEC9}"/>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BF438518-F647-902B-9F59-9716FA03436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102659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C4163F-719B-9AEB-5D12-571E9703BFD3}"/>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1312279D-C189-FF22-4325-E707840A68B2}"/>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700F4D0-B28C-9A32-0520-FA0D1742CE8E}"/>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5" name="Нижний колонтитул 4">
            <a:extLst>
              <a:ext uri="{FF2B5EF4-FFF2-40B4-BE49-F238E27FC236}">
                <a16:creationId xmlns:a16="http://schemas.microsoft.com/office/drawing/2014/main" id="{A9B93BDD-0FA9-2CA6-3257-EEF2C5D8D92A}"/>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8052807A-B015-E46E-CCBA-BD55356E6A20}"/>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997677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B8929919-230A-5DDE-92BB-D17D63385FBA}"/>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DF97C3A8-9145-F3ED-FA27-00AFDD721834}"/>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C3F2A25-E711-5B85-17C1-BDD1FAED624D}"/>
              </a:ext>
            </a:extLst>
          </p:cNvPr>
          <p:cNvSpPr>
            <a:spLocks noGrp="1"/>
          </p:cNvSpPr>
          <p:nvPr>
            <p:ph type="dt" sz="half" idx="10"/>
          </p:nvPr>
        </p:nvSpPr>
        <p:spPr/>
        <p:txBody>
          <a:bodyPr/>
          <a:lstStyle/>
          <a:p>
            <a:pPr>
              <a:defRPr/>
            </a:pPr>
            <a:fld id="{7E2AA7FE-B9FD-4897-A067-9F4369E0D04D}" type="datetimeFigureOut">
              <a:rPr lang="en-US" smtClean="0"/>
              <a:pPr>
                <a:defRPr/>
              </a:pPr>
              <a:t>1/4/2025</a:t>
            </a:fld>
            <a:endParaRPr lang="en-US"/>
          </a:p>
        </p:txBody>
      </p:sp>
      <p:sp>
        <p:nvSpPr>
          <p:cNvPr id="5" name="Нижний колонтитул 4">
            <a:extLst>
              <a:ext uri="{FF2B5EF4-FFF2-40B4-BE49-F238E27FC236}">
                <a16:creationId xmlns:a16="http://schemas.microsoft.com/office/drawing/2014/main" id="{BED401A1-1E2E-1900-842B-F6F2D592BD8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F3F812DD-FB73-F76F-F67F-18CB7C5BFEE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162143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9230378-D499-DE08-F37F-3ABB24857030}"/>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1EBD9C4A-CF81-AF53-46AC-8FF3EA33D039}"/>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238D7A8-76E8-0CDA-10BF-F5808B00D7A1}"/>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1/4/2025</a:t>
            </a:fld>
            <a:endParaRPr lang="en-US"/>
          </a:p>
        </p:txBody>
      </p:sp>
      <p:sp>
        <p:nvSpPr>
          <p:cNvPr id="5" name="Нижний колонтитул 4">
            <a:extLst>
              <a:ext uri="{FF2B5EF4-FFF2-40B4-BE49-F238E27FC236}">
                <a16:creationId xmlns:a16="http://schemas.microsoft.com/office/drawing/2014/main" id="{04C7AD7B-2740-C348-02C5-1DB03B16491D}"/>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C856E1FC-3C42-231D-991A-98264226E266}"/>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78753182"/>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4.png"/><Relationship Id="rId4" Type="http://schemas.openxmlformats.org/officeDocument/2006/relationships/diagramQuickStyle" Target="../diagrams/quickStyle1.xml"/><Relationship Id="rId9"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image" Target="../media/image8.jpe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svg"/><Relationship Id="rId7" Type="http://schemas.openxmlformats.org/officeDocument/2006/relationships/diagramLayout" Target="../diagrams/layout2.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Data" Target="../diagrams/data2.xml"/><Relationship Id="rId5" Type="http://schemas.openxmlformats.org/officeDocument/2006/relationships/image" Target="../media/image4.png"/><Relationship Id="rId10" Type="http://schemas.microsoft.com/office/2007/relationships/diagramDrawing" Target="../diagrams/drawing2.xml"/><Relationship Id="rId4" Type="http://schemas.openxmlformats.org/officeDocument/2006/relationships/image" Target="../media/image3.png"/><Relationship Id="rId9" Type="http://schemas.openxmlformats.org/officeDocument/2006/relationships/diagramColors" Target="../diagrams/colors2.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9.jpe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2.svg"/><Relationship Id="rId7" Type="http://schemas.openxmlformats.org/officeDocument/2006/relationships/diagramLayout" Target="../diagrams/layout3.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Data" Target="../diagrams/data3.xml"/><Relationship Id="rId5" Type="http://schemas.openxmlformats.org/officeDocument/2006/relationships/image" Target="../media/image4.png"/><Relationship Id="rId10" Type="http://schemas.microsoft.com/office/2007/relationships/diagramDrawing" Target="../diagrams/drawing3.xml"/><Relationship Id="rId4" Type="http://schemas.openxmlformats.org/officeDocument/2006/relationships/image" Target="../media/image3.png"/><Relationship Id="rId9" Type="http://schemas.openxmlformats.org/officeDocument/2006/relationships/diagramColors" Target="../diagrams/colors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image" Target="../media/image14.jpe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4.xml"/><Relationship Id="rId13" Type="http://schemas.openxmlformats.org/officeDocument/2006/relationships/diagramData" Target="../diagrams/data5.xml"/><Relationship Id="rId3" Type="http://schemas.openxmlformats.org/officeDocument/2006/relationships/image" Target="../media/image2.svg"/><Relationship Id="rId7" Type="http://schemas.openxmlformats.org/officeDocument/2006/relationships/image" Target="../media/image16.jpeg"/><Relationship Id="rId12" Type="http://schemas.microsoft.com/office/2007/relationships/diagramDrawing" Target="../diagrams/drawing4.xml"/><Relationship Id="rId17" Type="http://schemas.microsoft.com/office/2007/relationships/diagramDrawing" Target="../diagrams/drawing5.xml"/><Relationship Id="rId2" Type="http://schemas.openxmlformats.org/officeDocument/2006/relationships/image" Target="../media/image1.png"/><Relationship Id="rId16" Type="http://schemas.openxmlformats.org/officeDocument/2006/relationships/diagramColors" Target="../diagrams/colors5.xml"/><Relationship Id="rId1" Type="http://schemas.openxmlformats.org/officeDocument/2006/relationships/slideLayout" Target="../slideLayouts/slideLayout6.xml"/><Relationship Id="rId6" Type="http://schemas.openxmlformats.org/officeDocument/2006/relationships/image" Target="../media/image15.jpeg"/><Relationship Id="rId11" Type="http://schemas.openxmlformats.org/officeDocument/2006/relationships/diagramColors" Target="../diagrams/colors4.xml"/><Relationship Id="rId5" Type="http://schemas.openxmlformats.org/officeDocument/2006/relationships/image" Target="../media/image4.png"/><Relationship Id="rId15" Type="http://schemas.openxmlformats.org/officeDocument/2006/relationships/diagramQuickStyle" Target="../diagrams/quickStyle5.xml"/><Relationship Id="rId10" Type="http://schemas.openxmlformats.org/officeDocument/2006/relationships/diagramQuickStyle" Target="../diagrams/quickStyle4.xml"/><Relationship Id="rId4" Type="http://schemas.openxmlformats.org/officeDocument/2006/relationships/image" Target="../media/image3.png"/><Relationship Id="rId9" Type="http://schemas.openxmlformats.org/officeDocument/2006/relationships/diagramLayout" Target="../diagrams/layout4.xml"/><Relationship Id="rId1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3" name="Заголовок 12">
            <a:extLst>
              <a:ext uri="{FF2B5EF4-FFF2-40B4-BE49-F238E27FC236}">
                <a16:creationId xmlns:a16="http://schemas.microsoft.com/office/drawing/2014/main" id="{354DD5EC-B7FF-C762-0FE3-AFEB5B3F24D1}"/>
              </a:ext>
            </a:extLst>
          </p:cNvPr>
          <p:cNvSpPr>
            <a:spLocks noGrp="1"/>
          </p:cNvSpPr>
          <p:nvPr>
            <p:ph type="title"/>
          </p:nvPr>
        </p:nvSpPr>
        <p:spPr>
          <a:xfrm>
            <a:off x="1254454" y="1689472"/>
            <a:ext cx="15522575" cy="1311128"/>
          </a:xfrm>
          <a:prstGeom prst="rect">
            <a:avLst/>
          </a:prstGeom>
        </p:spPr>
        <p:txBody>
          <a:bodyPr wrap="square">
            <a:spAutoFit/>
          </a:bodyPr>
          <a:lstStyle/>
          <a:p>
            <a:r>
              <a:rPr lang="uz-Latn-UZ" sz="4400" b="1" dirty="0">
                <a:effectLst/>
                <a:latin typeface="Times New Roman" panose="02020603050405020304" pitchFamily="18" charset="0"/>
                <a:ea typeface="Times New Roman" panose="02020603050405020304" pitchFamily="18" charset="0"/>
              </a:rPr>
              <a:t>Geografiya darslarida o‘quvchilarning tanqidiy fikrlash va tahlil qilish ko‘nikmasini rivojlantirish</a:t>
            </a:r>
            <a:endParaRPr lang="ru-RU" sz="4400" b="1" dirty="0">
              <a:latin typeface="Times New Roman" panose="02020603050405020304" pitchFamily="18" charset="0"/>
              <a:cs typeface="Times New Roman" panose="02020603050405020304" pitchFamily="18" charset="0"/>
            </a:endParaRPr>
          </a:p>
        </p:txBody>
      </p:sp>
      <p:pic>
        <p:nvPicPr>
          <p:cNvPr id="1030" name="Picture 6" descr="Sayohatchilar uchun 80+ geografiya viktorina savollari | Javoblar bilan |  2024 yil oshkor - AhaSlides">
            <a:extLst>
              <a:ext uri="{FF2B5EF4-FFF2-40B4-BE49-F238E27FC236}">
                <a16:creationId xmlns:a16="http://schemas.microsoft.com/office/drawing/2014/main" id="{B62739BD-7A6F-A485-83D0-B8561B10725A}"/>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tretch>
            <a:fillRect/>
          </a:stretch>
        </p:blipFill>
        <p:spPr bwMode="auto">
          <a:xfrm>
            <a:off x="3282950" y="3301206"/>
            <a:ext cx="11430000" cy="6000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301750" y="1781968"/>
            <a:ext cx="15200277" cy="947028"/>
          </a:xfrm>
          <a:prstGeom prst="rect">
            <a:avLst/>
          </a:prstGeom>
        </p:spPr>
        <p:txBody>
          <a:bodyPr spcFirstLastPara="1" vert="horz" wrap="square" lIns="179929" tIns="179929" rIns="179929" bIns="179929" rtlCol="0" anchor="ctr" anchorCtr="0">
            <a:noAutofit/>
          </a:bodyPr>
          <a:lstStyle/>
          <a:p>
            <a:pPr algn="ctr"/>
            <a:r>
              <a:rPr lang="en-US" sz="6600" b="1" dirty="0" err="1">
                <a:solidFill>
                  <a:srgbClr val="002060"/>
                </a:solidFill>
              </a:rPr>
              <a:t>Reja</a:t>
            </a:r>
            <a:r>
              <a:rPr lang="en-US" sz="6600" b="1" dirty="0">
                <a:solidFill>
                  <a:srgbClr val="002060"/>
                </a:solidFill>
              </a:rPr>
              <a:t>:</a:t>
            </a:r>
            <a:endParaRPr lang="ru-RU" sz="6600" b="1" dirty="0">
              <a:solidFill>
                <a:srgbClr val="002060"/>
              </a:solidFill>
            </a:endParaRPr>
          </a:p>
        </p:txBody>
      </p:sp>
      <p:grpSp>
        <p:nvGrpSpPr>
          <p:cNvPr id="641" name="Google Shape;641;p26"/>
          <p:cNvGrpSpPr/>
          <p:nvPr/>
        </p:nvGrpSpPr>
        <p:grpSpPr>
          <a:xfrm>
            <a:off x="9026787" y="2820894"/>
            <a:ext cx="8412761" cy="2613093"/>
            <a:chOff x="4741049" y="1456476"/>
            <a:chExt cx="3692676" cy="1132200"/>
          </a:xfrm>
        </p:grpSpPr>
        <p:sp>
          <p:nvSpPr>
            <p:cNvPr id="642" name="Google Shape;642;p26"/>
            <p:cNvSpPr/>
            <p:nvPr/>
          </p:nvSpPr>
          <p:spPr>
            <a:xfrm>
              <a:off x="5384225" y="1531938"/>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43" name="Google Shape;643;p26"/>
            <p:cNvSpPr/>
            <p:nvPr/>
          </p:nvSpPr>
          <p:spPr>
            <a:xfrm>
              <a:off x="4741049" y="1456476"/>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44" name="Google Shape;644;p26"/>
            <p:cNvSpPr/>
            <p:nvPr/>
          </p:nvSpPr>
          <p:spPr>
            <a:xfrm>
              <a:off x="4914200"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45" name="Google Shape;645;p26"/>
            <p:cNvSpPr txBox="1"/>
            <p:nvPr/>
          </p:nvSpPr>
          <p:spPr>
            <a:xfrm>
              <a:off x="6015424" y="1574262"/>
              <a:ext cx="2079600" cy="868684"/>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cs typeface="Times New Roman" panose="02020603050405020304" pitchFamily="18" charset="0"/>
                  <a:sym typeface="Roboto"/>
                </a:rPr>
                <a:t>Amaliy</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mashg’ulotlar</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va</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tajriba</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loyihalari</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orqali</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tanqidiy</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fikrlashni</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shakllantirish</a:t>
              </a:r>
              <a:endParaRPr sz="2800" b="1" dirty="0">
                <a:latin typeface="Times New Roman" panose="02020603050405020304" pitchFamily="18" charset="0"/>
                <a:cs typeface="Times New Roman" panose="02020603050405020304" pitchFamily="18" charset="0"/>
                <a:sym typeface="Roboto"/>
              </a:endParaRPr>
            </a:p>
          </p:txBody>
        </p:sp>
      </p:grpSp>
      <p:grpSp>
        <p:nvGrpSpPr>
          <p:cNvPr id="647" name="Google Shape;647;p26"/>
          <p:cNvGrpSpPr/>
          <p:nvPr/>
        </p:nvGrpSpPr>
        <p:grpSpPr>
          <a:xfrm>
            <a:off x="9043389" y="6010275"/>
            <a:ext cx="8412761" cy="2613093"/>
            <a:chOff x="4741049" y="3077051"/>
            <a:chExt cx="3692676" cy="1132200"/>
          </a:xfrm>
        </p:grpSpPr>
        <p:sp>
          <p:nvSpPr>
            <p:cNvPr id="648" name="Google Shape;648;p26"/>
            <p:cNvSpPr/>
            <p:nvPr/>
          </p:nvSpPr>
          <p:spPr>
            <a:xfrm>
              <a:off x="5384225"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49" name="Google Shape;649;p26"/>
            <p:cNvSpPr/>
            <p:nvPr/>
          </p:nvSpPr>
          <p:spPr>
            <a:xfrm>
              <a:off x="4741049"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50" name="Google Shape;650;p26"/>
            <p:cNvSpPr/>
            <p:nvPr/>
          </p:nvSpPr>
          <p:spPr>
            <a:xfrm>
              <a:off x="4914200"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51" name="Google Shape;651;p26"/>
            <p:cNvSpPr txBox="1"/>
            <p:nvPr/>
          </p:nvSpPr>
          <p:spPr>
            <a:xfrm>
              <a:off x="5992594" y="3243903"/>
              <a:ext cx="2079600" cy="847766"/>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cs typeface="Times New Roman" panose="02020603050405020304" pitchFamily="18" charset="0"/>
                </a:rPr>
                <a:t>O’quvchilar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rivojlanishini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kuzatish</a:t>
              </a:r>
              <a:r>
                <a:rPr lang="en-US" sz="2800" b="1" dirty="0">
                  <a:latin typeface="Times New Roman" panose="02020603050405020304" pitchFamily="18" charset="0"/>
                  <a:cs typeface="Times New Roman" panose="02020603050405020304" pitchFamily="18" charset="0"/>
                </a:rPr>
                <a:t> </a:t>
              </a:r>
              <a:br>
                <a:rPr lang="en-US" sz="2800" b="1" dirty="0"/>
              </a:br>
              <a:endParaRPr lang="en-US" sz="2800" b="1" dirty="0">
                <a:sym typeface="Roboto"/>
              </a:endParaRPr>
            </a:p>
          </p:txBody>
        </p:sp>
      </p:grpSp>
      <p:grpSp>
        <p:nvGrpSpPr>
          <p:cNvPr id="653" name="Google Shape;653;p26"/>
          <p:cNvGrpSpPr/>
          <p:nvPr/>
        </p:nvGrpSpPr>
        <p:grpSpPr>
          <a:xfrm>
            <a:off x="316921" y="2820894"/>
            <a:ext cx="8438391" cy="2613093"/>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79929" tIns="179929" rIns="179929" bIns="179929" anchor="ctr" anchorCtr="0">
              <a:noAutofit/>
            </a:bodyPr>
            <a:lstStyle/>
            <a:p>
              <a:endParaRPr sz="3543"/>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57" name="Google Shape;657;p26"/>
            <p:cNvSpPr txBox="1"/>
            <p:nvPr/>
          </p:nvSpPr>
          <p:spPr>
            <a:xfrm>
              <a:off x="1936349" y="1558434"/>
              <a:ext cx="2190955" cy="910281"/>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ea typeface="Roboto"/>
                  <a:cs typeface="Times New Roman" panose="02020603050405020304" pitchFamily="18" charset="0"/>
                  <a:sym typeface="Roboto"/>
                </a:rPr>
                <a:t>Geografiya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fanida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tanqidiy</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fikrlashning</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ahamiyati</a:t>
              </a:r>
              <a:endParaRPr lang="en-US" sz="2800" b="1" dirty="0">
                <a:latin typeface="Times New Roman" panose="02020603050405020304" pitchFamily="18" charset="0"/>
                <a:ea typeface="Roboto"/>
                <a:cs typeface="Times New Roman" panose="02020603050405020304" pitchFamily="18" charset="0"/>
                <a:sym typeface="Roboto"/>
              </a:endParaRPr>
            </a:p>
          </p:txBody>
        </p:sp>
      </p:grpSp>
      <p:grpSp>
        <p:nvGrpSpPr>
          <p:cNvPr id="659" name="Google Shape;659;p26"/>
          <p:cNvGrpSpPr/>
          <p:nvPr/>
        </p:nvGrpSpPr>
        <p:grpSpPr>
          <a:xfrm>
            <a:off x="311150" y="6010275"/>
            <a:ext cx="8438753" cy="2613093"/>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62" name="Google Shape;662;p26"/>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63" name="Google Shape;663;p26"/>
            <p:cNvSpPr txBox="1"/>
            <p:nvPr/>
          </p:nvSpPr>
          <p:spPr>
            <a:xfrm>
              <a:off x="1948486" y="3207950"/>
              <a:ext cx="2330304" cy="847535"/>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ea typeface="Roboto"/>
                  <a:cs typeface="Times New Roman" panose="02020603050405020304" pitchFamily="18" charset="0"/>
                  <a:sym typeface="Roboto"/>
                </a:rPr>
                <a:t>Tanqidiy</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fikrlashni</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rivojlantirishga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yo’naltirilgan</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metod</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va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usullar</a:t>
              </a:r>
              <a:endParaRPr sz="2800" b="1" dirty="0">
                <a:latin typeface="Times New Roman" panose="02020603050405020304" pitchFamily="18" charset="0"/>
                <a:ea typeface="Roboto"/>
                <a:cs typeface="Times New Roman" panose="02020603050405020304" pitchFamily="18" charset="0"/>
                <a:sym typeface="Roboto"/>
              </a:endParaRPr>
            </a:p>
          </p:txBody>
        </p:sp>
      </p:grpSp>
      <p:grpSp>
        <p:nvGrpSpPr>
          <p:cNvPr id="669" name="Google Shape;669;p26"/>
          <p:cNvGrpSpPr/>
          <p:nvPr/>
        </p:nvGrpSpPr>
        <p:grpSpPr>
          <a:xfrm>
            <a:off x="1301750" y="6900557"/>
            <a:ext cx="927374" cy="938518"/>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680" name="Google Shape;680;p26"/>
          <p:cNvGrpSpPr/>
          <p:nvPr/>
        </p:nvGrpSpPr>
        <p:grpSpPr>
          <a:xfrm>
            <a:off x="1377950" y="3756824"/>
            <a:ext cx="805984" cy="653251"/>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86" name="Google Shape;680;p26"/>
          <p:cNvGrpSpPr/>
          <p:nvPr/>
        </p:nvGrpSpPr>
        <p:grpSpPr>
          <a:xfrm>
            <a:off x="10137092" y="3754698"/>
            <a:ext cx="805984" cy="653251"/>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105" name="Google Shape;669;p26"/>
          <p:cNvGrpSpPr/>
          <p:nvPr/>
        </p:nvGrpSpPr>
        <p:grpSpPr>
          <a:xfrm>
            <a:off x="10094778" y="6845022"/>
            <a:ext cx="927374" cy="938518"/>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050" name="Picture 2" descr="Пнг Знак вопроса 3д 26 фото"/>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53257" y="3798888"/>
            <a:ext cx="5337175" cy="5337176"/>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3">
            <a:extLst>
              <a:ext uri="{FF2B5EF4-FFF2-40B4-BE49-F238E27FC236}">
                <a16:creationId xmlns:a16="http://schemas.microsoft.com/office/drawing/2014/main" id="{70CA6C24-F85E-B8DE-7DDF-4A939090B712}"/>
              </a:ext>
            </a:extLst>
          </p:cNvPr>
          <p:cNvSpPr>
            <a:spLocks noGrp="1"/>
          </p:cNvSpPr>
          <p:nvPr>
            <p:ph type="title"/>
          </p:nvPr>
        </p:nvSpPr>
        <p:spPr>
          <a:xfrm>
            <a:off x="1237218" y="1442980"/>
            <a:ext cx="15521464" cy="2287987"/>
          </a:xfrm>
        </p:spPr>
        <p:txBody>
          <a:bodyPr>
            <a:normAutofit/>
          </a:bodyPr>
          <a:lstStyle/>
          <a:p>
            <a:r>
              <a:rPr lang="uz-Latn-UZ" sz="4000" b="1" dirty="0">
                <a:effectLst/>
                <a:latin typeface="Times New Roman" panose="02020603050405020304" pitchFamily="18" charset="0"/>
                <a:ea typeface="Times New Roman" panose="02020603050405020304" pitchFamily="18" charset="0"/>
              </a:rPr>
              <a:t>Geografiya darslarida o‘quvchilarning tanqidiy fikrlash va tahlil qilish ko‘nikmasini rivojlantirish</a:t>
            </a:r>
            <a:r>
              <a:rPr lang="en-US" sz="4000" b="1" dirty="0">
                <a:effectLst/>
                <a:latin typeface="Times New Roman" panose="02020603050405020304" pitchFamily="18" charset="0"/>
                <a:ea typeface="Times New Roman" panose="02020603050405020304" pitchFamily="18" charset="0"/>
                <a:cs typeface="Times New Roman" panose="02020603050405020304" pitchFamily="18" charset="0"/>
              </a:rPr>
              <a:t>da </a:t>
            </a:r>
            <a:r>
              <a:rPr lang="en-US" sz="4000" b="1" dirty="0" err="1">
                <a:effectLst/>
                <a:latin typeface="Times New Roman" panose="02020603050405020304" pitchFamily="18" charset="0"/>
                <a:ea typeface="Times New Roman" panose="02020603050405020304" pitchFamily="18" charset="0"/>
                <a:cs typeface="Times New Roman" panose="02020603050405020304" pitchFamily="18" charset="0"/>
              </a:rPr>
              <a:t>qanday</a:t>
            </a:r>
            <a:r>
              <a:rPr lang="en-US" sz="4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effectLst/>
                <a:latin typeface="Times New Roman" panose="02020603050405020304" pitchFamily="18" charset="0"/>
                <a:ea typeface="Times New Roman" panose="02020603050405020304" pitchFamily="18" charset="0"/>
                <a:cs typeface="Times New Roman" panose="02020603050405020304" pitchFamily="18" charset="0"/>
              </a:rPr>
              <a:t>usullarda</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foydalanish</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a:t>
            </a:r>
            <a:br>
              <a:rPr lang="ru-RU"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pic>
        <p:nvPicPr>
          <p:cNvPr id="5122" name="Picture 2" descr="Psixologik test: xarakterni aniqlash, shaxs tipologiyasi. Mayers-Briggs  sinovi">
            <a:extLst>
              <a:ext uri="{FF2B5EF4-FFF2-40B4-BE49-F238E27FC236}">
                <a16:creationId xmlns:a16="http://schemas.microsoft.com/office/drawing/2014/main" id="{5E8501E6-0219-76C7-A016-40C6956A351B}"/>
              </a:ext>
            </a:extLst>
          </p:cNvPr>
          <p:cNvPicPr>
            <a:picLocks noGrp="1" noChangeAspect="1" noChangeArrowheads="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1606550" y="3952875"/>
            <a:ext cx="9220200" cy="617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372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6"/>
        <p:cNvGrpSpPr/>
        <p:nvPr/>
      </p:nvGrpSpPr>
      <p:grpSpPr>
        <a:xfrm>
          <a:off x="0" y="0"/>
          <a:ext cx="0" cy="0"/>
          <a:chOff x="0" y="0"/>
          <a:chExt cx="0" cy="0"/>
        </a:xfrm>
      </p:grpSpPr>
      <p:grpSp>
        <p:nvGrpSpPr>
          <p:cNvPr id="1478" name="Google Shape;1478;p45"/>
          <p:cNvGrpSpPr/>
          <p:nvPr/>
        </p:nvGrpSpPr>
        <p:grpSpPr>
          <a:xfrm>
            <a:off x="2749550" y="3096723"/>
            <a:ext cx="12291181" cy="7104551"/>
            <a:chOff x="-91273" y="1206525"/>
            <a:chExt cx="2764700" cy="1797275"/>
          </a:xfrm>
        </p:grpSpPr>
        <p:sp>
          <p:nvSpPr>
            <p:cNvPr id="1479" name="Google Shape;1479;p45"/>
            <p:cNvSpPr/>
            <p:nvPr/>
          </p:nvSpPr>
          <p:spPr>
            <a:xfrm>
              <a:off x="1608525" y="1336900"/>
              <a:ext cx="1036457" cy="247975"/>
            </a:xfrm>
            <a:custGeom>
              <a:avLst/>
              <a:gdLst/>
              <a:ahLst/>
              <a:cxnLst/>
              <a:rect l="l" t="t" r="r" b="b"/>
              <a:pathLst>
                <a:path w="31755" h="9919" extrusionOk="0">
                  <a:moveTo>
                    <a:pt x="0" y="1"/>
                  </a:moveTo>
                  <a:lnTo>
                    <a:pt x="0" y="9918"/>
                  </a:lnTo>
                  <a:lnTo>
                    <a:pt x="26789" y="9918"/>
                  </a:lnTo>
                  <a:cubicBezTo>
                    <a:pt x="29516" y="9918"/>
                    <a:pt x="31754" y="7692"/>
                    <a:pt x="31754" y="4954"/>
                  </a:cubicBezTo>
                  <a:cubicBezTo>
                    <a:pt x="31754" y="2179"/>
                    <a:pt x="29516" y="1"/>
                    <a:pt x="26789" y="1"/>
                  </a:cubicBez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0" name="Google Shape;1480;p45"/>
            <p:cNvSpPr/>
            <p:nvPr/>
          </p:nvSpPr>
          <p:spPr>
            <a:xfrm>
              <a:off x="-45183" y="1583650"/>
              <a:ext cx="1077158" cy="247975"/>
            </a:xfrm>
            <a:custGeom>
              <a:avLst/>
              <a:gdLst/>
              <a:ahLst/>
              <a:cxnLst/>
              <a:rect l="l" t="t" r="r" b="b"/>
              <a:pathLst>
                <a:path w="31802" h="9919" extrusionOk="0">
                  <a:moveTo>
                    <a:pt x="4965" y="1"/>
                  </a:moveTo>
                  <a:cubicBezTo>
                    <a:pt x="2227" y="1"/>
                    <a:pt x="0" y="2227"/>
                    <a:pt x="0" y="4966"/>
                  </a:cubicBezTo>
                  <a:cubicBezTo>
                    <a:pt x="0" y="7740"/>
                    <a:pt x="2227" y="9919"/>
                    <a:pt x="4965" y="9919"/>
                  </a:cubicBezTo>
                  <a:lnTo>
                    <a:pt x="31802" y="9919"/>
                  </a:lnTo>
                  <a:lnTo>
                    <a:pt x="31802" y="1"/>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1" name="Google Shape;1481;p45"/>
            <p:cNvSpPr/>
            <p:nvPr/>
          </p:nvSpPr>
          <p:spPr>
            <a:xfrm>
              <a:off x="-91273" y="2271850"/>
              <a:ext cx="1123249" cy="248250"/>
            </a:xfrm>
            <a:custGeom>
              <a:avLst/>
              <a:gdLst/>
              <a:ahLst/>
              <a:cxnLst/>
              <a:rect l="l" t="t" r="r" b="b"/>
              <a:pathLst>
                <a:path w="31802" h="9930" extrusionOk="0">
                  <a:moveTo>
                    <a:pt x="4965" y="0"/>
                  </a:moveTo>
                  <a:cubicBezTo>
                    <a:pt x="2227" y="0"/>
                    <a:pt x="0" y="2238"/>
                    <a:pt x="0" y="4965"/>
                  </a:cubicBezTo>
                  <a:cubicBezTo>
                    <a:pt x="0" y="7691"/>
                    <a:pt x="2227" y="9930"/>
                    <a:pt x="4965" y="9930"/>
                  </a:cubicBezTo>
                  <a:lnTo>
                    <a:pt x="31802" y="9930"/>
                  </a:lnTo>
                  <a:lnTo>
                    <a:pt x="31802" y="0"/>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3" name="Google Shape;1483;p45"/>
            <p:cNvSpPr/>
            <p:nvPr/>
          </p:nvSpPr>
          <p:spPr>
            <a:xfrm>
              <a:off x="1636970" y="2312033"/>
              <a:ext cx="1036457" cy="353604"/>
            </a:xfrm>
            <a:custGeom>
              <a:avLst/>
              <a:gdLst/>
              <a:ahLst/>
              <a:cxnLst/>
              <a:rect l="l" t="t" r="r" b="b"/>
              <a:pathLst>
                <a:path w="31755" h="9919" extrusionOk="0">
                  <a:moveTo>
                    <a:pt x="0" y="0"/>
                  </a:moveTo>
                  <a:lnTo>
                    <a:pt x="0" y="9918"/>
                  </a:lnTo>
                  <a:lnTo>
                    <a:pt x="26789" y="9918"/>
                  </a:lnTo>
                  <a:cubicBezTo>
                    <a:pt x="29516" y="9918"/>
                    <a:pt x="31754" y="7692"/>
                    <a:pt x="31754" y="4965"/>
                  </a:cubicBezTo>
                  <a:cubicBezTo>
                    <a:pt x="31754" y="2239"/>
                    <a:pt x="29516" y="0"/>
                    <a:pt x="26789" y="0"/>
                  </a:cubicBezTo>
                  <a:close/>
                </a:path>
              </a:pathLst>
            </a:custGeom>
            <a:solidFill>
              <a:srgbClr val="F3F3F3"/>
            </a:solidFill>
            <a:ln>
              <a:noFill/>
            </a:ln>
          </p:spPr>
          <p:txBody>
            <a:bodyPr spcFirstLastPara="1" wrap="square" lIns="179929" tIns="179929" rIns="179929" bIns="179929" anchor="ctr" anchorCtr="0">
              <a:noAutofit/>
            </a:bodyPr>
            <a:lstStyle/>
            <a:p>
              <a:endParaRPr sz="3543" dirty="0"/>
            </a:p>
          </p:txBody>
        </p:sp>
        <p:sp>
          <p:nvSpPr>
            <p:cNvPr id="1484" name="Google Shape;1484;p45"/>
            <p:cNvSpPr/>
            <p:nvPr/>
          </p:nvSpPr>
          <p:spPr>
            <a:xfrm>
              <a:off x="1031950" y="25769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6FC1BC"/>
            </a:solidFill>
            <a:ln>
              <a:noFill/>
            </a:ln>
          </p:spPr>
          <p:txBody>
            <a:bodyPr spcFirstLastPara="1" wrap="square" lIns="179929" tIns="179929" rIns="179929" bIns="179929" anchor="ctr" anchorCtr="0">
              <a:noAutofit/>
            </a:bodyPr>
            <a:lstStyle/>
            <a:p>
              <a:endParaRPr sz="3543"/>
            </a:p>
          </p:txBody>
        </p:sp>
        <p:sp>
          <p:nvSpPr>
            <p:cNvPr id="1485" name="Google Shape;1485;p45"/>
            <p:cNvSpPr/>
            <p:nvPr/>
          </p:nvSpPr>
          <p:spPr>
            <a:xfrm>
              <a:off x="1031950" y="26242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2D9BB8"/>
            </a:solidFill>
            <a:ln>
              <a:noFill/>
            </a:ln>
          </p:spPr>
          <p:txBody>
            <a:bodyPr spcFirstLastPara="1" wrap="square" lIns="179929" tIns="179929" rIns="179929" bIns="179929" anchor="ctr" anchorCtr="0">
              <a:noAutofit/>
            </a:bodyPr>
            <a:lstStyle/>
            <a:p>
              <a:endParaRPr sz="3543"/>
            </a:p>
          </p:txBody>
        </p:sp>
        <p:sp>
          <p:nvSpPr>
            <p:cNvPr id="1486" name="Google Shape;1486;p45"/>
            <p:cNvSpPr/>
            <p:nvPr/>
          </p:nvSpPr>
          <p:spPr>
            <a:xfrm>
              <a:off x="1270075" y="2707300"/>
              <a:ext cx="338475" cy="296500"/>
            </a:xfrm>
            <a:custGeom>
              <a:avLst/>
              <a:gdLst/>
              <a:ahLst/>
              <a:cxnLst/>
              <a:rect l="l" t="t" r="r" b="b"/>
              <a:pathLst>
                <a:path w="13539" h="11860" extrusionOk="0">
                  <a:moveTo>
                    <a:pt x="13538" y="1"/>
                  </a:moveTo>
                  <a:lnTo>
                    <a:pt x="49" y="1882"/>
                  </a:lnTo>
                  <a:lnTo>
                    <a:pt x="1" y="11859"/>
                  </a:lnTo>
                  <a:lnTo>
                    <a:pt x="1" y="11859"/>
                  </a:lnTo>
                  <a:lnTo>
                    <a:pt x="13491" y="9919"/>
                  </a:lnTo>
                  <a:lnTo>
                    <a:pt x="13538" y="1"/>
                  </a:lnTo>
                  <a:close/>
                </a:path>
              </a:pathLst>
            </a:custGeom>
            <a:solidFill>
              <a:srgbClr val="087A92"/>
            </a:solidFill>
            <a:ln>
              <a:noFill/>
            </a:ln>
          </p:spPr>
          <p:txBody>
            <a:bodyPr spcFirstLastPara="1" wrap="square" lIns="179929" tIns="179929" rIns="179929" bIns="179929" anchor="ctr" anchorCtr="0">
              <a:noAutofit/>
            </a:bodyPr>
            <a:lstStyle/>
            <a:p>
              <a:endParaRPr sz="3543"/>
            </a:p>
          </p:txBody>
        </p:sp>
        <p:sp>
          <p:nvSpPr>
            <p:cNvPr id="1487" name="Google Shape;1487;p45"/>
            <p:cNvSpPr/>
            <p:nvPr/>
          </p:nvSpPr>
          <p:spPr>
            <a:xfrm>
              <a:off x="1031950" y="2226000"/>
              <a:ext cx="576600" cy="177425"/>
            </a:xfrm>
            <a:custGeom>
              <a:avLst/>
              <a:gdLst/>
              <a:ahLst/>
              <a:cxnLst/>
              <a:rect l="l" t="t" r="r" b="b"/>
              <a:pathLst>
                <a:path w="23064" h="7097" extrusionOk="0">
                  <a:moveTo>
                    <a:pt x="13491" y="0"/>
                  </a:moveTo>
                  <a:lnTo>
                    <a:pt x="1" y="1894"/>
                  </a:lnTo>
                  <a:lnTo>
                    <a:pt x="9574" y="7097"/>
                  </a:lnTo>
                  <a:lnTo>
                    <a:pt x="23063" y="5168"/>
                  </a:lnTo>
                  <a:lnTo>
                    <a:pt x="13491" y="0"/>
                  </a:lnTo>
                  <a:close/>
                </a:path>
              </a:pathLst>
            </a:custGeom>
            <a:solidFill>
              <a:srgbClr val="E3C7A3"/>
            </a:solidFill>
            <a:ln>
              <a:noFill/>
            </a:ln>
          </p:spPr>
          <p:txBody>
            <a:bodyPr spcFirstLastPara="1" wrap="square" lIns="179929" tIns="179929" rIns="179929" bIns="179929" anchor="ctr" anchorCtr="0">
              <a:noAutofit/>
            </a:bodyPr>
            <a:lstStyle/>
            <a:p>
              <a:endParaRPr sz="3543"/>
            </a:p>
          </p:txBody>
        </p:sp>
        <p:sp>
          <p:nvSpPr>
            <p:cNvPr id="1488" name="Google Shape;1488;p45"/>
            <p:cNvSpPr/>
            <p:nvPr/>
          </p:nvSpPr>
          <p:spPr>
            <a:xfrm>
              <a:off x="1031950" y="2273325"/>
              <a:ext cx="239350" cy="378050"/>
            </a:xfrm>
            <a:custGeom>
              <a:avLst/>
              <a:gdLst/>
              <a:ahLst/>
              <a:cxnLst/>
              <a:rect l="l" t="t" r="r" b="b"/>
              <a:pathLst>
                <a:path w="9574" h="15122" extrusionOk="0">
                  <a:moveTo>
                    <a:pt x="1" y="1"/>
                  </a:moveTo>
                  <a:lnTo>
                    <a:pt x="1" y="9918"/>
                  </a:lnTo>
                  <a:lnTo>
                    <a:pt x="9526" y="15121"/>
                  </a:lnTo>
                  <a:lnTo>
                    <a:pt x="9574" y="5204"/>
                  </a:lnTo>
                  <a:lnTo>
                    <a:pt x="1" y="1"/>
                  </a:lnTo>
                  <a:close/>
                </a:path>
              </a:pathLst>
            </a:custGeom>
            <a:solidFill>
              <a:srgbClr val="D0AA84"/>
            </a:solidFill>
            <a:ln>
              <a:noFill/>
            </a:ln>
          </p:spPr>
          <p:txBody>
            <a:bodyPr spcFirstLastPara="1" wrap="square" lIns="179929" tIns="179929" rIns="179929" bIns="179929" anchor="ctr" anchorCtr="0">
              <a:noAutofit/>
            </a:bodyPr>
            <a:lstStyle/>
            <a:p>
              <a:endParaRPr sz="3543"/>
            </a:p>
          </p:txBody>
        </p:sp>
        <p:sp>
          <p:nvSpPr>
            <p:cNvPr id="1489" name="Google Shape;1489;p45"/>
            <p:cNvSpPr/>
            <p:nvPr/>
          </p:nvSpPr>
          <p:spPr>
            <a:xfrm>
              <a:off x="1270075" y="2355175"/>
              <a:ext cx="338475" cy="296200"/>
            </a:xfrm>
            <a:custGeom>
              <a:avLst/>
              <a:gdLst/>
              <a:ahLst/>
              <a:cxnLst/>
              <a:rect l="l" t="t" r="r" b="b"/>
              <a:pathLst>
                <a:path w="13539" h="11848" extrusionOk="0">
                  <a:moveTo>
                    <a:pt x="13538" y="1"/>
                  </a:moveTo>
                  <a:lnTo>
                    <a:pt x="49" y="1930"/>
                  </a:lnTo>
                  <a:lnTo>
                    <a:pt x="1" y="11847"/>
                  </a:lnTo>
                  <a:lnTo>
                    <a:pt x="13491" y="9966"/>
                  </a:lnTo>
                  <a:lnTo>
                    <a:pt x="13538" y="1"/>
                  </a:lnTo>
                  <a:close/>
                </a:path>
              </a:pathLst>
            </a:custGeom>
            <a:solidFill>
              <a:srgbClr val="D88462"/>
            </a:solidFill>
            <a:ln>
              <a:noFill/>
            </a:ln>
          </p:spPr>
          <p:txBody>
            <a:bodyPr spcFirstLastPara="1" wrap="square" lIns="179929" tIns="179929" rIns="179929" bIns="179929" anchor="ctr" anchorCtr="0">
              <a:noAutofit/>
            </a:bodyPr>
            <a:lstStyle/>
            <a:p>
              <a:endParaRPr sz="3543"/>
            </a:p>
          </p:txBody>
        </p:sp>
        <p:sp>
          <p:nvSpPr>
            <p:cNvPr id="1490" name="Google Shape;1490;p45"/>
            <p:cNvSpPr/>
            <p:nvPr/>
          </p:nvSpPr>
          <p:spPr>
            <a:xfrm>
              <a:off x="1031950" y="1877450"/>
              <a:ext cx="576600" cy="177425"/>
            </a:xfrm>
            <a:custGeom>
              <a:avLst/>
              <a:gdLst/>
              <a:ahLst/>
              <a:cxnLst/>
              <a:rect l="l" t="t" r="r" b="b"/>
              <a:pathLst>
                <a:path w="23064" h="7097" extrusionOk="0">
                  <a:moveTo>
                    <a:pt x="13491" y="0"/>
                  </a:moveTo>
                  <a:lnTo>
                    <a:pt x="1" y="1893"/>
                  </a:lnTo>
                  <a:lnTo>
                    <a:pt x="9574" y="7096"/>
                  </a:lnTo>
                  <a:lnTo>
                    <a:pt x="23063" y="5215"/>
                  </a:lnTo>
                  <a:lnTo>
                    <a:pt x="13491" y="0"/>
                  </a:lnTo>
                  <a:close/>
                </a:path>
              </a:pathLst>
            </a:custGeom>
            <a:solidFill>
              <a:srgbClr val="FFE594"/>
            </a:solidFill>
            <a:ln>
              <a:noFill/>
            </a:ln>
          </p:spPr>
          <p:txBody>
            <a:bodyPr spcFirstLastPara="1" wrap="square" lIns="179929" tIns="179929" rIns="179929" bIns="179929" anchor="ctr" anchorCtr="0">
              <a:noAutofit/>
            </a:bodyPr>
            <a:lstStyle/>
            <a:p>
              <a:endParaRPr sz="3543"/>
            </a:p>
          </p:txBody>
        </p:sp>
        <p:sp>
          <p:nvSpPr>
            <p:cNvPr id="1491" name="Google Shape;1491;p45"/>
            <p:cNvSpPr/>
            <p:nvPr/>
          </p:nvSpPr>
          <p:spPr>
            <a:xfrm>
              <a:off x="1031950" y="1924775"/>
              <a:ext cx="239350" cy="379525"/>
            </a:xfrm>
            <a:custGeom>
              <a:avLst/>
              <a:gdLst/>
              <a:ahLst/>
              <a:cxnLst/>
              <a:rect l="l" t="t" r="r" b="b"/>
              <a:pathLst>
                <a:path w="9574" h="15181" extrusionOk="0">
                  <a:moveTo>
                    <a:pt x="1" y="0"/>
                  </a:moveTo>
                  <a:lnTo>
                    <a:pt x="1" y="9966"/>
                  </a:lnTo>
                  <a:lnTo>
                    <a:pt x="9526" y="15181"/>
                  </a:lnTo>
                  <a:lnTo>
                    <a:pt x="9574" y="5203"/>
                  </a:lnTo>
                  <a:lnTo>
                    <a:pt x="1" y="0"/>
                  </a:lnTo>
                  <a:close/>
                </a:path>
              </a:pathLst>
            </a:custGeom>
            <a:solidFill>
              <a:srgbClr val="FFC768"/>
            </a:solidFill>
            <a:ln>
              <a:noFill/>
            </a:ln>
          </p:spPr>
          <p:txBody>
            <a:bodyPr spcFirstLastPara="1" wrap="square" lIns="179929" tIns="179929" rIns="179929" bIns="179929" anchor="ctr" anchorCtr="0">
              <a:noAutofit/>
            </a:bodyPr>
            <a:lstStyle/>
            <a:p>
              <a:endParaRPr sz="3543"/>
            </a:p>
          </p:txBody>
        </p:sp>
        <p:sp>
          <p:nvSpPr>
            <p:cNvPr id="1492" name="Google Shape;1492;p45"/>
            <p:cNvSpPr/>
            <p:nvPr/>
          </p:nvSpPr>
          <p:spPr>
            <a:xfrm>
              <a:off x="1270075" y="2006625"/>
              <a:ext cx="337275" cy="297675"/>
            </a:xfrm>
            <a:custGeom>
              <a:avLst/>
              <a:gdLst/>
              <a:ahLst/>
              <a:cxnLst/>
              <a:rect l="l" t="t" r="r" b="b"/>
              <a:pathLst>
                <a:path w="13491" h="11907" extrusionOk="0">
                  <a:moveTo>
                    <a:pt x="13491" y="1"/>
                  </a:moveTo>
                  <a:lnTo>
                    <a:pt x="1" y="1977"/>
                  </a:lnTo>
                  <a:lnTo>
                    <a:pt x="49" y="11907"/>
                  </a:lnTo>
                  <a:lnTo>
                    <a:pt x="13491" y="9966"/>
                  </a:lnTo>
                  <a:lnTo>
                    <a:pt x="13491" y="1"/>
                  </a:lnTo>
                  <a:close/>
                </a:path>
              </a:pathLst>
            </a:custGeom>
            <a:solidFill>
              <a:srgbClr val="F2A150"/>
            </a:solidFill>
            <a:ln>
              <a:noFill/>
            </a:ln>
          </p:spPr>
          <p:txBody>
            <a:bodyPr spcFirstLastPara="1" wrap="square" lIns="179929" tIns="179929" rIns="179929" bIns="179929" anchor="ctr" anchorCtr="0">
              <a:noAutofit/>
            </a:bodyPr>
            <a:lstStyle/>
            <a:p>
              <a:endParaRPr sz="3543"/>
            </a:p>
          </p:txBody>
        </p:sp>
        <p:sp>
          <p:nvSpPr>
            <p:cNvPr id="1493" name="Google Shape;1493;p45"/>
            <p:cNvSpPr/>
            <p:nvPr/>
          </p:nvSpPr>
          <p:spPr>
            <a:xfrm>
              <a:off x="1031950" y="1537825"/>
              <a:ext cx="576600" cy="177425"/>
            </a:xfrm>
            <a:custGeom>
              <a:avLst/>
              <a:gdLst/>
              <a:ahLst/>
              <a:cxnLst/>
              <a:rect l="l" t="t" r="r" b="b"/>
              <a:pathLst>
                <a:path w="23064" h="7097" extrusionOk="0">
                  <a:moveTo>
                    <a:pt x="13491" y="0"/>
                  </a:moveTo>
                  <a:lnTo>
                    <a:pt x="1" y="1881"/>
                  </a:lnTo>
                  <a:lnTo>
                    <a:pt x="9574" y="7096"/>
                  </a:lnTo>
                  <a:lnTo>
                    <a:pt x="23063" y="5156"/>
                  </a:lnTo>
                  <a:lnTo>
                    <a:pt x="13491" y="0"/>
                  </a:lnTo>
                  <a:close/>
                </a:path>
              </a:pathLst>
            </a:custGeom>
            <a:solidFill>
              <a:srgbClr val="A1D8D8"/>
            </a:solidFill>
            <a:ln>
              <a:noFill/>
            </a:ln>
          </p:spPr>
          <p:txBody>
            <a:bodyPr spcFirstLastPara="1" wrap="square" lIns="179929" tIns="179929" rIns="179929" bIns="179929" anchor="ctr" anchorCtr="0">
              <a:noAutofit/>
            </a:bodyPr>
            <a:lstStyle/>
            <a:p>
              <a:endParaRPr sz="3543"/>
            </a:p>
          </p:txBody>
        </p:sp>
        <p:sp>
          <p:nvSpPr>
            <p:cNvPr id="1494" name="Google Shape;1494;p45"/>
            <p:cNvSpPr/>
            <p:nvPr/>
          </p:nvSpPr>
          <p:spPr>
            <a:xfrm>
              <a:off x="1031950" y="1584850"/>
              <a:ext cx="239350" cy="378350"/>
            </a:xfrm>
            <a:custGeom>
              <a:avLst/>
              <a:gdLst/>
              <a:ahLst/>
              <a:cxnLst/>
              <a:rect l="l" t="t" r="r" b="b"/>
              <a:pathLst>
                <a:path w="9574" h="15134" extrusionOk="0">
                  <a:moveTo>
                    <a:pt x="1" y="0"/>
                  </a:moveTo>
                  <a:lnTo>
                    <a:pt x="1" y="9978"/>
                  </a:lnTo>
                  <a:lnTo>
                    <a:pt x="9526" y="15133"/>
                  </a:lnTo>
                  <a:lnTo>
                    <a:pt x="9574" y="5215"/>
                  </a:lnTo>
                  <a:lnTo>
                    <a:pt x="1" y="0"/>
                  </a:lnTo>
                  <a:close/>
                </a:path>
              </a:pathLst>
            </a:custGeom>
            <a:solidFill>
              <a:srgbClr val="54C4C8"/>
            </a:solidFill>
            <a:ln>
              <a:noFill/>
            </a:ln>
          </p:spPr>
          <p:txBody>
            <a:bodyPr spcFirstLastPara="1" wrap="square" lIns="179929" tIns="179929" rIns="179929" bIns="179929" anchor="ctr" anchorCtr="0">
              <a:noAutofit/>
            </a:bodyPr>
            <a:lstStyle/>
            <a:p>
              <a:endParaRPr sz="3543"/>
            </a:p>
          </p:txBody>
        </p:sp>
        <p:sp>
          <p:nvSpPr>
            <p:cNvPr id="1495" name="Google Shape;1495;p45"/>
            <p:cNvSpPr/>
            <p:nvPr/>
          </p:nvSpPr>
          <p:spPr>
            <a:xfrm>
              <a:off x="1270075" y="1666700"/>
              <a:ext cx="338475" cy="296500"/>
            </a:xfrm>
            <a:custGeom>
              <a:avLst/>
              <a:gdLst/>
              <a:ahLst/>
              <a:cxnLst/>
              <a:rect l="l" t="t" r="r" b="b"/>
              <a:pathLst>
                <a:path w="13539" h="11860" extrusionOk="0">
                  <a:moveTo>
                    <a:pt x="13538" y="1"/>
                  </a:moveTo>
                  <a:lnTo>
                    <a:pt x="49" y="1941"/>
                  </a:lnTo>
                  <a:lnTo>
                    <a:pt x="1" y="11859"/>
                  </a:lnTo>
                  <a:lnTo>
                    <a:pt x="1" y="11859"/>
                  </a:lnTo>
                  <a:lnTo>
                    <a:pt x="13491" y="9978"/>
                  </a:lnTo>
                  <a:lnTo>
                    <a:pt x="13538" y="1"/>
                  </a:lnTo>
                  <a:close/>
                </a:path>
              </a:pathLst>
            </a:custGeom>
            <a:solidFill>
              <a:srgbClr val="66758B"/>
            </a:solidFill>
            <a:ln>
              <a:noFill/>
            </a:ln>
          </p:spPr>
          <p:txBody>
            <a:bodyPr spcFirstLastPara="1" wrap="square" lIns="179929" tIns="179929" rIns="179929" bIns="179929" anchor="ctr" anchorCtr="0">
              <a:noAutofit/>
            </a:bodyPr>
            <a:lstStyle/>
            <a:p>
              <a:endParaRPr sz="3543"/>
            </a:p>
          </p:txBody>
        </p:sp>
        <p:sp>
          <p:nvSpPr>
            <p:cNvPr id="1496" name="Google Shape;1496;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7" name="Google Shape;1497;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8" name="Google Shape;1498;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9" name="Google Shape;1499;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6D5C7"/>
            </a:solidFill>
            <a:ln>
              <a:noFill/>
            </a:ln>
          </p:spPr>
          <p:txBody>
            <a:bodyPr spcFirstLastPara="1" wrap="square" lIns="179929" tIns="179929" rIns="179929" bIns="179929" anchor="ctr" anchorCtr="0">
              <a:noAutofit/>
            </a:bodyPr>
            <a:lstStyle/>
            <a:p>
              <a:endParaRPr sz="3543"/>
            </a:p>
          </p:txBody>
        </p:sp>
        <p:sp>
          <p:nvSpPr>
            <p:cNvPr id="1500" name="Google Shape;1500;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1" name="Google Shape;1501;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C4A4C3"/>
            </a:solidFill>
            <a:ln>
              <a:noFill/>
            </a:ln>
          </p:spPr>
          <p:txBody>
            <a:bodyPr spcFirstLastPara="1" wrap="square" lIns="179929" tIns="179929" rIns="179929" bIns="179929" anchor="ctr" anchorCtr="0">
              <a:noAutofit/>
            </a:bodyPr>
            <a:lstStyle/>
            <a:p>
              <a:endParaRPr sz="3543"/>
            </a:p>
          </p:txBody>
        </p:sp>
        <p:sp>
          <p:nvSpPr>
            <p:cNvPr id="1502" name="Google Shape;1502;p45"/>
            <p:cNvSpPr/>
            <p:nvPr/>
          </p:nvSpPr>
          <p:spPr>
            <a:xfrm>
              <a:off x="1680550" y="1403875"/>
              <a:ext cx="92900" cy="107775"/>
            </a:xfrm>
            <a:custGeom>
              <a:avLst/>
              <a:gdLst/>
              <a:ahLst/>
              <a:cxnLst/>
              <a:rect l="l" t="t" r="r" b="b"/>
              <a:pathLst>
                <a:path w="3716" h="4311" extrusionOk="0">
                  <a:moveTo>
                    <a:pt x="1" y="0"/>
                  </a:moveTo>
                  <a:lnTo>
                    <a:pt x="1" y="4311"/>
                  </a:lnTo>
                  <a:lnTo>
                    <a:pt x="3715" y="2179"/>
                  </a:lnTo>
                  <a:lnTo>
                    <a:pt x="1" y="0"/>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3" name="Google Shape;1503;p45"/>
            <p:cNvSpPr/>
            <p:nvPr/>
          </p:nvSpPr>
          <p:spPr>
            <a:xfrm>
              <a:off x="875700" y="1664325"/>
              <a:ext cx="92875" cy="107775"/>
            </a:xfrm>
            <a:custGeom>
              <a:avLst/>
              <a:gdLst/>
              <a:ahLst/>
              <a:cxnLst/>
              <a:rect l="l" t="t" r="r" b="b"/>
              <a:pathLst>
                <a:path w="3715" h="4311" extrusionOk="0">
                  <a:moveTo>
                    <a:pt x="3715" y="0"/>
                  </a:moveTo>
                  <a:lnTo>
                    <a:pt x="0" y="2132"/>
                  </a:lnTo>
                  <a:lnTo>
                    <a:pt x="3715" y="4310"/>
                  </a:lnTo>
                  <a:lnTo>
                    <a:pt x="3715" y="0"/>
                  </a:lnTo>
                  <a:close/>
                </a:path>
              </a:pathLst>
            </a:custGeom>
            <a:solidFill>
              <a:srgbClr val="54C4C8"/>
            </a:solidFill>
            <a:ln>
              <a:noFill/>
            </a:ln>
          </p:spPr>
          <p:txBody>
            <a:bodyPr spcFirstLastPara="1" wrap="square" lIns="179929" tIns="179929" rIns="179929" bIns="179929" anchor="ctr" anchorCtr="0">
              <a:noAutofit/>
            </a:bodyPr>
            <a:lstStyle/>
            <a:p>
              <a:endParaRPr sz="3543"/>
            </a:p>
          </p:txBody>
        </p:sp>
        <p:sp>
          <p:nvSpPr>
            <p:cNvPr id="1504" name="Google Shape;1504;p45"/>
            <p:cNvSpPr/>
            <p:nvPr/>
          </p:nvSpPr>
          <p:spPr>
            <a:xfrm>
              <a:off x="875700" y="2348925"/>
              <a:ext cx="92875" cy="107775"/>
            </a:xfrm>
            <a:custGeom>
              <a:avLst/>
              <a:gdLst/>
              <a:ahLst/>
              <a:cxnLst/>
              <a:rect l="l" t="t" r="r" b="b"/>
              <a:pathLst>
                <a:path w="3715" h="4311" extrusionOk="0">
                  <a:moveTo>
                    <a:pt x="3715" y="1"/>
                  </a:moveTo>
                  <a:lnTo>
                    <a:pt x="0" y="2180"/>
                  </a:lnTo>
                  <a:lnTo>
                    <a:pt x="3715" y="4311"/>
                  </a:lnTo>
                  <a:lnTo>
                    <a:pt x="3715" y="1"/>
                  </a:lnTo>
                  <a:close/>
                </a:path>
              </a:pathLst>
            </a:custGeom>
            <a:solidFill>
              <a:srgbClr val="D88462"/>
            </a:solidFill>
            <a:ln>
              <a:noFill/>
            </a:ln>
          </p:spPr>
          <p:txBody>
            <a:bodyPr spcFirstLastPara="1" wrap="square" lIns="179929" tIns="179929" rIns="179929" bIns="179929" anchor="ctr" anchorCtr="0">
              <a:noAutofit/>
            </a:bodyPr>
            <a:lstStyle/>
            <a:p>
              <a:endParaRPr sz="3543"/>
            </a:p>
          </p:txBody>
        </p:sp>
        <p:sp>
          <p:nvSpPr>
            <p:cNvPr id="1506" name="Google Shape;1506;p45"/>
            <p:cNvSpPr/>
            <p:nvPr/>
          </p:nvSpPr>
          <p:spPr>
            <a:xfrm>
              <a:off x="1671247" y="2456700"/>
              <a:ext cx="92900" cy="106575"/>
            </a:xfrm>
            <a:custGeom>
              <a:avLst/>
              <a:gdLst/>
              <a:ahLst/>
              <a:cxnLst/>
              <a:rect l="l" t="t" r="r" b="b"/>
              <a:pathLst>
                <a:path w="3716" h="4263" extrusionOk="0">
                  <a:moveTo>
                    <a:pt x="1" y="0"/>
                  </a:moveTo>
                  <a:lnTo>
                    <a:pt x="1" y="4263"/>
                  </a:lnTo>
                  <a:lnTo>
                    <a:pt x="3715" y="2131"/>
                  </a:lnTo>
                  <a:lnTo>
                    <a:pt x="1" y="0"/>
                  </a:lnTo>
                  <a:close/>
                </a:path>
              </a:pathLst>
            </a:custGeom>
            <a:solidFill>
              <a:srgbClr val="6FC1BC"/>
            </a:solidFill>
            <a:ln>
              <a:noFill/>
            </a:ln>
          </p:spPr>
          <p:txBody>
            <a:bodyPr spcFirstLastPara="1" wrap="square" lIns="179929" tIns="179929" rIns="179929" bIns="179929" anchor="ctr" anchorCtr="0">
              <a:noAutofit/>
            </a:bodyPr>
            <a:lstStyle/>
            <a:p>
              <a:endParaRPr sz="3543" dirty="0"/>
            </a:p>
          </p:txBody>
        </p:sp>
      </p:grpSp>
      <p:sp>
        <p:nvSpPr>
          <p:cNvPr id="1507" name="Google Shape;1507;p45"/>
          <p:cNvSpPr txBox="1"/>
          <p:nvPr/>
        </p:nvSpPr>
        <p:spPr>
          <a:xfrm>
            <a:off x="3704195" y="7377243"/>
            <a:ext cx="3461888" cy="845477"/>
          </a:xfrm>
          <a:prstGeom prst="rect">
            <a:avLst/>
          </a:prstGeom>
          <a:noFill/>
          <a:ln>
            <a:noFill/>
          </a:ln>
        </p:spPr>
        <p:txBody>
          <a:bodyPr spcFirstLastPara="1" wrap="square" lIns="179929" tIns="179929" rIns="179929" bIns="179929" anchor="ctr" anchorCtr="0">
            <a:noAutofit/>
          </a:bodyPr>
          <a:lstStyle/>
          <a:p>
            <a:pPr algn="r"/>
            <a:r>
              <a:rPr lang="en-US" sz="2800" b="1" dirty="0" err="1">
                <a:solidFill>
                  <a:srgbClr val="D88462"/>
                </a:solidFill>
                <a:latin typeface="Fira Sans Extra Condensed Medium"/>
                <a:ea typeface="Fira Sans Extra Condensed Medium"/>
                <a:cs typeface="Fira Sans Extra Condensed Medium"/>
                <a:sym typeface="Fira Sans Extra Condensed Medium"/>
              </a:rPr>
              <a:t>Ma’lumotlarni</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hal</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qilish</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endParaRPr sz="2800" b="1" dirty="0">
              <a:solidFill>
                <a:srgbClr val="D88462"/>
              </a:solidFill>
              <a:latin typeface="Fira Sans Extra Condensed Medium"/>
              <a:ea typeface="Fira Sans Extra Condensed Medium"/>
              <a:cs typeface="Fira Sans Extra Condensed Medium"/>
              <a:sym typeface="Fira Sans Extra Condensed Medium"/>
            </a:endParaRPr>
          </a:p>
        </p:txBody>
      </p:sp>
      <p:sp>
        <p:nvSpPr>
          <p:cNvPr id="1508" name="Google Shape;1508;p45"/>
          <p:cNvSpPr txBox="1"/>
          <p:nvPr/>
        </p:nvSpPr>
        <p:spPr>
          <a:xfrm>
            <a:off x="2698624" y="4618942"/>
            <a:ext cx="4384897" cy="845477"/>
          </a:xfrm>
          <a:prstGeom prst="rect">
            <a:avLst/>
          </a:prstGeom>
          <a:noFill/>
          <a:ln>
            <a:noFill/>
          </a:ln>
        </p:spPr>
        <p:txBody>
          <a:bodyPr spcFirstLastPara="1" wrap="square" lIns="179929" tIns="179929" rIns="179929" bIns="179929" anchor="ctr" anchorCtr="0">
            <a:noAutofit/>
          </a:bodyPr>
          <a:lstStyle/>
          <a:p>
            <a:pPr algn="r"/>
            <a:r>
              <a:rPr lang="en-US" sz="2800" b="1" dirty="0" err="1">
                <a:solidFill>
                  <a:srgbClr val="54C4C8"/>
                </a:solidFill>
                <a:latin typeface="Fira Sans Extra Condensed Medium"/>
                <a:ea typeface="Fira Sans Extra Condensed Medium"/>
                <a:cs typeface="Fira Sans Extra Condensed Medium"/>
                <a:sym typeface="Fira Sans Extra Condensed Medium"/>
              </a:rPr>
              <a:t>Muammolarni</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hal</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qilish</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endParaRPr sz="2800" b="1" dirty="0">
              <a:solidFill>
                <a:srgbClr val="54C4C8"/>
              </a:solidFill>
              <a:latin typeface="Fira Sans Extra Condensed Medium"/>
              <a:ea typeface="Fira Sans Extra Condensed Medium"/>
              <a:cs typeface="Fira Sans Extra Condensed Medium"/>
              <a:sym typeface="Fira Sans Extra Condensed Medium"/>
            </a:endParaRPr>
          </a:p>
        </p:txBody>
      </p:sp>
      <p:sp>
        <p:nvSpPr>
          <p:cNvPr id="1509" name="Google Shape;1509;p45"/>
          <p:cNvSpPr txBox="1"/>
          <p:nvPr/>
        </p:nvSpPr>
        <p:spPr>
          <a:xfrm>
            <a:off x="10926297" y="7580206"/>
            <a:ext cx="3368113" cy="1170866"/>
          </a:xfrm>
          <a:prstGeom prst="rect">
            <a:avLst/>
          </a:prstGeom>
          <a:noFill/>
          <a:ln>
            <a:noFill/>
          </a:ln>
        </p:spPr>
        <p:txBody>
          <a:bodyPr spcFirstLastPara="1" wrap="square" lIns="179929" tIns="179929" rIns="179929" bIns="179929" anchor="ctr" anchorCtr="0">
            <a:noAutofit/>
          </a:bodyPr>
          <a:lstStyle/>
          <a:p>
            <a:r>
              <a:rPr lang="en-US" sz="2800" b="1" dirty="0" err="1">
                <a:solidFill>
                  <a:srgbClr val="65B8C6"/>
                </a:solidFill>
                <a:latin typeface="Fira Sans Extra Condensed Medium"/>
              </a:rPr>
              <a:t>Prognoz</a:t>
            </a:r>
            <a:r>
              <a:rPr lang="en-US" sz="2800" b="1" dirty="0">
                <a:solidFill>
                  <a:srgbClr val="65B8C6"/>
                </a:solidFill>
                <a:latin typeface="Fira Sans Extra Condensed Medium"/>
              </a:rPr>
              <a:t> </a:t>
            </a:r>
            <a:r>
              <a:rPr lang="en-US" sz="2800" b="1" dirty="0" err="1">
                <a:solidFill>
                  <a:srgbClr val="65B8C6"/>
                </a:solidFill>
                <a:latin typeface="Fira Sans Extra Condensed Medium"/>
              </a:rPr>
              <a:t>qilish</a:t>
            </a:r>
            <a:r>
              <a:rPr lang="en-US" sz="2800" b="1" dirty="0">
                <a:solidFill>
                  <a:srgbClr val="65B8C6"/>
                </a:solidFill>
                <a:latin typeface="Fira Sans Extra Condensed Medium"/>
              </a:rPr>
              <a:t> </a:t>
            </a:r>
            <a:endParaRPr lang="en-US" sz="2800" b="1" dirty="0"/>
          </a:p>
        </p:txBody>
      </p:sp>
      <p:sp>
        <p:nvSpPr>
          <p:cNvPr id="1511" name="Google Shape;1511;p45"/>
          <p:cNvSpPr txBox="1"/>
          <p:nvPr/>
        </p:nvSpPr>
        <p:spPr>
          <a:xfrm>
            <a:off x="10968872" y="3577415"/>
            <a:ext cx="3515477" cy="845477"/>
          </a:xfrm>
          <a:prstGeom prst="rect">
            <a:avLst/>
          </a:prstGeom>
          <a:noFill/>
          <a:ln>
            <a:noFill/>
          </a:ln>
        </p:spPr>
        <p:txBody>
          <a:bodyPr spcFirstLastPara="1" wrap="square" lIns="179929" tIns="179929" rIns="179929" bIns="179929" anchor="ctr" anchorCtr="0">
            <a:noAutofit/>
          </a:bodyPr>
          <a:lstStyle/>
          <a:p>
            <a:pPr lvl="0"/>
            <a:r>
              <a:rPr lang="en-US" sz="2800" b="1" dirty="0" err="1">
                <a:solidFill>
                  <a:srgbClr val="F3B4A8"/>
                </a:solidFill>
                <a:latin typeface="Fira Sans Extra Condensed Medium"/>
                <a:ea typeface="Fira Sans Extra Condensed Medium"/>
                <a:cs typeface="Fira Sans Extra Condensed Medium"/>
                <a:sym typeface="Fira Sans Extra Condensed Medium"/>
              </a:rPr>
              <a:t>Solishtirish</a:t>
            </a:r>
            <a:r>
              <a:rPr lang="en-US" sz="2800" b="1" dirty="0">
                <a:solidFill>
                  <a:srgbClr val="F3B4A8"/>
                </a:solidFill>
                <a:latin typeface="Fira Sans Extra Condensed Medium"/>
                <a:ea typeface="Fira Sans Extra Condensed Medium"/>
                <a:cs typeface="Fira Sans Extra Condensed Medium"/>
                <a:sym typeface="Fira Sans Extra Condensed Medium"/>
              </a:rPr>
              <a:t> </a:t>
            </a:r>
            <a:r>
              <a:rPr lang="en-US" sz="2800" b="1" dirty="0" err="1">
                <a:solidFill>
                  <a:srgbClr val="F3B4A8"/>
                </a:solidFill>
                <a:latin typeface="Fira Sans Extra Condensed Medium"/>
                <a:ea typeface="Fira Sans Extra Condensed Medium"/>
                <a:cs typeface="Fira Sans Extra Condensed Medium"/>
                <a:sym typeface="Fira Sans Extra Condensed Medium"/>
              </a:rPr>
              <a:t>va</a:t>
            </a:r>
            <a:r>
              <a:rPr lang="en-US" sz="2800" b="1" dirty="0">
                <a:solidFill>
                  <a:srgbClr val="F3B4A8"/>
                </a:solidFill>
                <a:latin typeface="Fira Sans Extra Condensed Medium"/>
                <a:ea typeface="Fira Sans Extra Condensed Medium"/>
                <a:cs typeface="Fira Sans Extra Condensed Medium"/>
                <a:sym typeface="Fira Sans Extra Condensed Medium"/>
              </a:rPr>
              <a:t> </a:t>
            </a:r>
            <a:r>
              <a:rPr lang="en-US" sz="2800" b="1" dirty="0" err="1">
                <a:solidFill>
                  <a:srgbClr val="F3B4A8"/>
                </a:solidFill>
                <a:latin typeface="Fira Sans Extra Condensed Medium"/>
                <a:ea typeface="Fira Sans Extra Condensed Medium"/>
                <a:cs typeface="Fira Sans Extra Condensed Medium"/>
                <a:sym typeface="Fira Sans Extra Condensed Medium"/>
              </a:rPr>
              <a:t>taqqoslash</a:t>
            </a:r>
            <a:endParaRPr sz="2800" b="1" dirty="0">
              <a:solidFill>
                <a:srgbClr val="FF99CC"/>
              </a:solidFill>
              <a:latin typeface="Fira Sans Extra Condensed Medium"/>
              <a:ea typeface="Fira Sans Extra Condensed Medium"/>
              <a:cs typeface="Fira Sans Extra Condensed Medium"/>
              <a:sym typeface="Fira Sans Extra Condensed Medium"/>
            </a:endParaRPr>
          </a:p>
        </p:txBody>
      </p:sp>
      <p:sp>
        <p:nvSpPr>
          <p:cNvPr id="43" name="Заголовок 1"/>
          <p:cNvSpPr txBox="1">
            <a:spLocks/>
          </p:cNvSpPr>
          <p:nvPr/>
        </p:nvSpPr>
        <p:spPr>
          <a:xfrm>
            <a:off x="311150" y="1173949"/>
            <a:ext cx="16840200"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4400" b="1" dirty="0" err="1"/>
              <a:t>Geografiyada</a:t>
            </a:r>
            <a:r>
              <a:rPr lang="en-US" sz="4400" b="1" dirty="0"/>
              <a:t> </a:t>
            </a:r>
            <a:r>
              <a:rPr lang="en-US" sz="4400" b="1" dirty="0" err="1"/>
              <a:t>tanqidiy</a:t>
            </a:r>
            <a:r>
              <a:rPr lang="en-US" sz="4400" b="1" dirty="0"/>
              <a:t> </a:t>
            </a:r>
            <a:r>
              <a:rPr lang="en-US" sz="4400" b="1" dirty="0" err="1"/>
              <a:t>fikrlash</a:t>
            </a:r>
            <a:r>
              <a:rPr lang="en-US" sz="4400" b="1" dirty="0"/>
              <a:t> </a:t>
            </a:r>
            <a:r>
              <a:rPr lang="en-US" sz="4400" b="1" dirty="0" err="1"/>
              <a:t>quyidagi</a:t>
            </a:r>
            <a:r>
              <a:rPr lang="en-US" sz="4400" b="1" dirty="0"/>
              <a:t> </a:t>
            </a:r>
            <a:r>
              <a:rPr lang="en-US" sz="4400" b="1" dirty="0" err="1"/>
              <a:t>jihatlarda</a:t>
            </a:r>
            <a:r>
              <a:rPr lang="en-US" sz="4400" b="1" dirty="0"/>
              <a:t> </a:t>
            </a:r>
            <a:r>
              <a:rPr lang="en-US" sz="4400" b="1" dirty="0" err="1"/>
              <a:t>namoyon</a:t>
            </a:r>
            <a:r>
              <a:rPr lang="en-US" sz="4400" b="1" dirty="0"/>
              <a:t> </a:t>
            </a:r>
            <a:r>
              <a:rPr lang="en-US" sz="4400" b="1" dirty="0" err="1"/>
              <a:t>bo’ladi</a:t>
            </a:r>
            <a:r>
              <a:rPr lang="en-US" sz="4400" b="1" dirty="0"/>
              <a:t>:</a:t>
            </a:r>
            <a:endParaRPr lang="ru-RU" sz="4400" b="1" dirty="0"/>
          </a:p>
        </p:txBody>
      </p:sp>
      <p:pic>
        <p:nvPicPr>
          <p:cNvPr id="44"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45" name="Рисунок 44">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6" name="Рисунок 45">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757553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id="{C12364BE-14E5-3F57-8921-FC0040677314}"/>
              </a:ext>
            </a:extLst>
          </p:cNvPr>
          <p:cNvSpPr>
            <a:spLocks noGrp="1"/>
          </p:cNvSpPr>
          <p:nvPr>
            <p:ph type="title"/>
          </p:nvPr>
        </p:nvSpPr>
        <p:spPr>
          <a:xfrm>
            <a:off x="1237217" y="1444341"/>
            <a:ext cx="15521464" cy="1602188"/>
          </a:xfrm>
        </p:spPr>
        <p:txBody>
          <a:bodyPr>
            <a:normAutofit/>
          </a:bodyPr>
          <a:lstStyle/>
          <a:p>
            <a:r>
              <a:rPr lang="en-US" sz="6000" b="1" dirty="0" err="1">
                <a:solidFill>
                  <a:schemeClr val="tx1"/>
                </a:solidFill>
                <a:latin typeface="Times New Roman" panose="02020603050405020304" pitchFamily="18" charset="0"/>
                <a:cs typeface="Times New Roman" panose="02020603050405020304" pitchFamily="18" charset="0"/>
              </a:rPr>
              <a:t>Muammoli</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vaziyatlarni</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tahlil</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qilish</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usullari</a:t>
            </a:r>
            <a:endParaRPr lang="ru-RU" sz="60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2" name="Объект 1">
            <a:extLst>
              <a:ext uri="{FF2B5EF4-FFF2-40B4-BE49-F238E27FC236}">
                <a16:creationId xmlns:a16="http://schemas.microsoft.com/office/drawing/2014/main" id="{D32EC03F-0FF4-1556-4D36-84BDAB2BE1B4}"/>
              </a:ext>
            </a:extLst>
          </p:cNvPr>
          <p:cNvGraphicFramePr>
            <a:graphicFrameLocks noGrp="1"/>
          </p:cNvGraphicFramePr>
          <p:nvPr>
            <p:ph idx="4294967295"/>
            <p:extLst>
              <p:ext uri="{D42A27DB-BD31-4B8C-83A1-F6EECF244321}">
                <p14:modId xmlns:p14="http://schemas.microsoft.com/office/powerpoint/2010/main" val="987809823"/>
              </p:ext>
            </p:extLst>
          </p:nvPr>
        </p:nvGraphicFramePr>
        <p:xfrm>
          <a:off x="0" y="4410075"/>
          <a:ext cx="15522575" cy="5318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8167197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sz="half" idx="2"/>
          </p:nvPr>
        </p:nvSpPr>
        <p:spPr>
          <a:xfrm>
            <a:off x="387350" y="1895475"/>
            <a:ext cx="6656359" cy="7675959"/>
          </a:xfrm>
        </p:spPr>
        <p:txBody>
          <a:bodyPr>
            <a:normAutofit/>
          </a:bodyPr>
          <a:lstStyle/>
          <a:p>
            <a:pPr marL="0" indent="0">
              <a:buNone/>
            </a:pPr>
            <a:r>
              <a:rPr lang="en-US" sz="2800" b="1" dirty="0" err="1">
                <a:latin typeface="Times New Roman" panose="02020603050405020304" pitchFamily="18" charset="0"/>
                <a:cs typeface="Times New Roman" panose="02020603050405020304" pitchFamily="18" charset="0"/>
              </a:rPr>
              <a:t>Geografiya</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tabiat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jamiyat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o‘rtasidagi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o‘zaro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bog‘liqlikni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o‘rganuvchi</a:t>
            </a:r>
            <a:r>
              <a:rPr lang="en-US" sz="2800" b="1" dirty="0">
                <a:latin typeface="Times New Roman" panose="02020603050405020304" pitchFamily="18" charset="0"/>
                <a:cs typeface="Times New Roman" panose="02020603050405020304" pitchFamily="18" charset="0"/>
              </a:rPr>
              <a:t> fan </a:t>
            </a:r>
            <a:r>
              <a:rPr lang="en-US" sz="2800" b="1" dirty="0" err="1">
                <a:latin typeface="Times New Roman" panose="02020603050405020304" pitchFamily="18" charset="0"/>
                <a:cs typeface="Times New Roman" panose="02020603050405020304" pitchFamily="18" charset="0"/>
              </a:rPr>
              <a:t>bo‘lib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ilmiy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dunyoqarashini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shakllantirishda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muhim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o‘rin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tutadi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Ushbu</a:t>
            </a:r>
            <a:r>
              <a:rPr lang="en-US" sz="2800" b="1" dirty="0">
                <a:latin typeface="Times New Roman" panose="02020603050405020304" pitchFamily="18" charset="0"/>
                <a:cs typeface="Times New Roman" panose="02020603050405020304" pitchFamily="18" charset="0"/>
              </a:rPr>
              <a:t> fan </a:t>
            </a:r>
            <a:r>
              <a:rPr lang="en-US" sz="2800" b="1" dirty="0" err="1">
                <a:latin typeface="Times New Roman" panose="02020603050405020304" pitchFamily="18" charset="0"/>
                <a:cs typeface="Times New Roman" panose="02020603050405020304" pitchFamily="18" charset="0"/>
              </a:rPr>
              <a:t>orqali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sayyoramizning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tabiiy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jarayonlarini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resurslarni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boshqarish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ekologik</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muvozanatni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tushunib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tabiat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insoniyat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oldida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turgan</a:t>
            </a:r>
            <a:r>
              <a:rPr lang="en-US" sz="2800" b="1" dirty="0">
                <a:latin typeface="Times New Roman" panose="02020603050405020304" pitchFamily="18" charset="0"/>
                <a:cs typeface="Times New Roman" panose="02020603050405020304" pitchFamily="18" charset="0"/>
              </a:rPr>
              <a:t> global </a:t>
            </a:r>
            <a:r>
              <a:rPr lang="en-US" sz="2800" b="1" dirty="0" err="1">
                <a:latin typeface="Times New Roman" panose="02020603050405020304" pitchFamily="18" charset="0"/>
                <a:cs typeface="Times New Roman" panose="02020603050405020304" pitchFamily="18" charset="0"/>
              </a:rPr>
              <a:t>muammolar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haqida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tasavvurga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bo‘ladilar</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050" name="Picture 2" descr="Танлов: Юз миллион сўм қайси мактабга насиб этади? - zarnews.uz">
            <a:extLst>
              <a:ext uri="{FF2B5EF4-FFF2-40B4-BE49-F238E27FC236}">
                <a16:creationId xmlns:a16="http://schemas.microsoft.com/office/drawing/2014/main" id="{8D18913C-69B1-6F06-7D2A-5E942518BAE0}"/>
              </a:ext>
            </a:extLst>
          </p:cNvPr>
          <p:cNvPicPr>
            <a:picLocks noGrp="1" noChangeAspect="1" noChangeArrowheads="1"/>
          </p:cNvPicPr>
          <p:nvPr>
            <p:ph type="pic" idx="1"/>
          </p:nvPr>
        </p:nvPicPr>
        <p:blipFill>
          <a:blip r:embed="rId6">
            <a:extLst>
              <a:ext uri="{28A0092B-C50C-407E-A947-70E740481C1C}">
                <a14:useLocalDpi xmlns:a14="http://schemas.microsoft.com/office/drawing/2010/main" val="0"/>
              </a:ext>
            </a:extLst>
          </a:blip>
          <a:srcRect l="10682" r="10682"/>
          <a:stretch>
            <a:fillRect/>
          </a:stretch>
        </p:blipFill>
        <p:spPr bwMode="auto">
          <a:xfrm>
            <a:off x="7650602" y="1555195"/>
            <a:ext cx="9110424" cy="8016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0016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8"/>
          <p:cNvSpPr txBox="1">
            <a:spLocks noGrp="1"/>
          </p:cNvSpPr>
          <p:nvPr>
            <p:ph type="title"/>
          </p:nvPr>
        </p:nvSpPr>
        <p:spPr>
          <a:xfrm>
            <a:off x="768350" y="1536339"/>
            <a:ext cx="16764000" cy="1297332"/>
          </a:xfrm>
          <a:prstGeom prst="rect">
            <a:avLst/>
          </a:prstGeom>
        </p:spPr>
        <p:txBody>
          <a:bodyPr spcFirstLastPara="1" vert="horz" wrap="square" lIns="179929" tIns="179929" rIns="179929" bIns="179929" rtlCol="0" anchor="ctr" anchorCtr="0">
            <a:noAutofit/>
          </a:bodyPr>
          <a:lstStyle/>
          <a:p>
            <a:pPr algn="ctr">
              <a:spcBef>
                <a:spcPts val="0"/>
              </a:spcBef>
            </a:pPr>
            <a:r>
              <a:rPr lang="en-US" sz="6000" b="1" dirty="0" err="1">
                <a:latin typeface="Times New Roman" panose="02020603050405020304" pitchFamily="18" charset="0"/>
                <a:cs typeface="Times New Roman" panose="02020603050405020304" pitchFamily="18" charset="0"/>
              </a:rPr>
              <a:t>Muammoli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ta’lim</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va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savol-javob</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texnologiyalari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Muammoli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ta’limning</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asosiy</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xususiyatlari</a:t>
            </a:r>
            <a:endParaRPr sz="6000" b="1" dirty="0">
              <a:latin typeface="Times New Roman" panose="02020603050405020304" pitchFamily="18" charset="0"/>
              <a:cs typeface="Times New Roman" panose="02020603050405020304" pitchFamily="18" charset="0"/>
            </a:endParaRPr>
          </a:p>
        </p:txBody>
      </p:sp>
      <p:grpSp>
        <p:nvGrpSpPr>
          <p:cNvPr id="161" name="Google Shape;161;p18"/>
          <p:cNvGrpSpPr/>
          <p:nvPr/>
        </p:nvGrpSpPr>
        <p:grpSpPr>
          <a:xfrm>
            <a:off x="2547285" y="7557487"/>
            <a:ext cx="2464399" cy="1849447"/>
            <a:chOff x="3716950" y="7216334"/>
            <a:chExt cx="2504400" cy="1879466"/>
          </a:xfrm>
        </p:grpSpPr>
        <p:sp>
          <p:nvSpPr>
            <p:cNvPr id="162" name="Google Shape;162;p18"/>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63" name="Google Shape;163;p18"/>
            <p:cNvSpPr txBox="1"/>
            <p:nvPr/>
          </p:nvSpPr>
          <p:spPr>
            <a:xfrm>
              <a:off x="3716950" y="7936600"/>
              <a:ext cx="2504400" cy="1159200"/>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Muammo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yaratish</a:t>
              </a:r>
              <a:endParaRPr lang="ru-RU" sz="3200" b="1" dirty="0">
                <a:latin typeface="Times New Roman" panose="02020603050405020304" pitchFamily="18" charset="0"/>
                <a:cs typeface="Times New Roman" panose="02020603050405020304" pitchFamily="18" charset="0"/>
              </a:endParaRPr>
            </a:p>
          </p:txBody>
        </p:sp>
        <p:sp>
          <p:nvSpPr>
            <p:cNvPr id="164" name="Google Shape;164;p18"/>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5" name="Google Shape;165;p18"/>
          <p:cNvGrpSpPr/>
          <p:nvPr/>
        </p:nvGrpSpPr>
        <p:grpSpPr>
          <a:xfrm>
            <a:off x="6449402" y="7557488"/>
            <a:ext cx="6119606" cy="2147426"/>
            <a:chOff x="5480114" y="6636132"/>
            <a:chExt cx="6218938" cy="1945411"/>
          </a:xfrm>
        </p:grpSpPr>
        <p:sp>
          <p:nvSpPr>
            <p:cNvPr id="167" name="Google Shape;167;p18"/>
            <p:cNvSpPr txBox="1"/>
            <p:nvPr/>
          </p:nvSpPr>
          <p:spPr>
            <a:xfrm>
              <a:off x="9350652" y="7249854"/>
              <a:ext cx="2348400" cy="1331689"/>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Muammoni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hal</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qilish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jarayoni</a:t>
              </a:r>
              <a:endParaRPr lang="en-US" sz="3200" b="1" dirty="0">
                <a:latin typeface="Times New Roman" panose="02020603050405020304" pitchFamily="18" charset="0"/>
                <a:cs typeface="Times New Roman" panose="02020603050405020304" pitchFamily="18" charset="0"/>
              </a:endParaRPr>
            </a:p>
          </p:txBody>
        </p:sp>
        <p:sp>
          <p:nvSpPr>
            <p:cNvPr id="168" name="Google Shape;168;p18"/>
            <p:cNvSpPr txBox="1"/>
            <p:nvPr/>
          </p:nvSpPr>
          <p:spPr>
            <a:xfrm>
              <a:off x="5480114" y="6636132"/>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9" name="Google Shape;169;p18"/>
          <p:cNvGrpSpPr/>
          <p:nvPr/>
        </p:nvGrpSpPr>
        <p:grpSpPr>
          <a:xfrm>
            <a:off x="6459809" y="7492831"/>
            <a:ext cx="6248790" cy="2051856"/>
            <a:chOff x="3967398" y="7160400"/>
            <a:chExt cx="6350216" cy="1763989"/>
          </a:xfrm>
        </p:grpSpPr>
        <p:sp>
          <p:nvSpPr>
            <p:cNvPr id="171" name="Google Shape;171;p18"/>
            <p:cNvSpPr txBox="1"/>
            <p:nvPr/>
          </p:nvSpPr>
          <p:spPr>
            <a:xfrm>
              <a:off x="3967398" y="7765189"/>
              <a:ext cx="2348400" cy="1159200"/>
            </a:xfrm>
            <a:prstGeom prst="rect">
              <a:avLst/>
            </a:prstGeom>
            <a:noFill/>
            <a:ln>
              <a:noFill/>
            </a:ln>
          </p:spPr>
          <p:txBody>
            <a:bodyPr spcFirstLastPara="1" wrap="square" lIns="0" tIns="13186" rIns="0" bIns="0" anchor="ctr" anchorCtr="0">
              <a:noAutofit/>
            </a:bodyPr>
            <a:lstStyle/>
            <a:p>
              <a:pPr marL="24995" lvl="0" algn="ctr"/>
              <a:r>
                <a:rPr lang="en-US" sz="3200" b="1" dirty="0" err="1">
                  <a:latin typeface="Times New Roman" panose="02020603050405020304" pitchFamily="18" charset="0"/>
                  <a:cs typeface="Times New Roman" panose="02020603050405020304" pitchFamily="18" charset="0"/>
                </a:rPr>
                <a:t>Mustaqil</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izlanish</a:t>
              </a:r>
              <a:r>
                <a:rPr lang="en-US" sz="3200" b="1" dirty="0">
                  <a:latin typeface="Times New Roman" panose="02020603050405020304" pitchFamily="18" charset="0"/>
                  <a:cs typeface="Times New Roman" panose="02020603050405020304" pitchFamily="18" charset="0"/>
                </a:rPr>
                <a:t> </a:t>
              </a:r>
              <a:endParaRPr lang="ru-RU" sz="3200" b="1" dirty="0">
                <a:latin typeface="Times New Roman" panose="02020603050405020304" pitchFamily="18" charset="0"/>
                <a:cs typeface="Times New Roman" panose="02020603050405020304" pitchFamily="18" charset="0"/>
              </a:endParaRPr>
            </a:p>
          </p:txBody>
        </p:sp>
        <p:sp>
          <p:nvSpPr>
            <p:cNvPr id="172" name="Google Shape;172;p18"/>
            <p:cNvSpPr txBox="1"/>
            <p:nvPr/>
          </p:nvSpPr>
          <p:spPr>
            <a:xfrm>
              <a:off x="7969214" y="7160400"/>
              <a:ext cx="2348400" cy="604789"/>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7" name="Google Shape;177;p18"/>
          <p:cNvSpPr/>
          <p:nvPr/>
        </p:nvSpPr>
        <p:spPr>
          <a:xfrm>
            <a:off x="7610471" y="3042478"/>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78" name="Google Shape;178;p18"/>
          <p:cNvSpPr/>
          <p:nvPr/>
        </p:nvSpPr>
        <p:spPr>
          <a:xfrm>
            <a:off x="6525087" y="3065728"/>
            <a:ext cx="316056" cy="411867"/>
          </a:xfrm>
          <a:custGeom>
            <a:avLst/>
            <a:gdLst/>
            <a:ahLst/>
            <a:cxnLst/>
            <a:rect l="l" t="t" r="r" b="b"/>
            <a:pathLst>
              <a:path w="729" h="950" extrusionOk="0">
                <a:moveTo>
                  <a:pt x="183" y="0"/>
                </a:moveTo>
                <a:cubicBezTo>
                  <a:pt x="156" y="0"/>
                  <a:pt x="128" y="7"/>
                  <a:pt x="103" y="21"/>
                </a:cubicBezTo>
                <a:cubicBezTo>
                  <a:pt x="26" y="65"/>
                  <a:pt x="0" y="164"/>
                  <a:pt x="44" y="241"/>
                </a:cubicBezTo>
                <a:lnTo>
                  <a:pt x="406" y="867"/>
                </a:lnTo>
                <a:cubicBezTo>
                  <a:pt x="436" y="920"/>
                  <a:pt x="492" y="950"/>
                  <a:pt x="549" y="950"/>
                </a:cubicBezTo>
                <a:cubicBezTo>
                  <a:pt x="575" y="950"/>
                  <a:pt x="602" y="943"/>
                  <a:pt x="626" y="929"/>
                </a:cubicBezTo>
                <a:cubicBezTo>
                  <a:pt x="703" y="882"/>
                  <a:pt x="729" y="783"/>
                  <a:pt x="685" y="706"/>
                </a:cubicBezTo>
                <a:lnTo>
                  <a:pt x="322" y="80"/>
                </a:lnTo>
                <a:cubicBezTo>
                  <a:pt x="293" y="29"/>
                  <a:pt x="239" y="0"/>
                  <a:pt x="183" y="0"/>
                </a:cubicBezTo>
                <a:close/>
              </a:path>
            </a:pathLst>
          </a:custGeom>
          <a:solidFill>
            <a:srgbClr val="6491E9"/>
          </a:solidFill>
          <a:ln>
            <a:noFill/>
          </a:ln>
        </p:spPr>
        <p:txBody>
          <a:bodyPr spcFirstLastPara="1" wrap="square" lIns="89989" tIns="89989" rIns="89989" bIns="89989" anchor="ctr" anchorCtr="0">
            <a:noAutofit/>
          </a:bodyPr>
          <a:lstStyle/>
          <a:p>
            <a:endParaRPr sz="3543" dirty="0"/>
          </a:p>
        </p:txBody>
      </p:sp>
      <p:sp>
        <p:nvSpPr>
          <p:cNvPr id="179" name="Google Shape;179;p18"/>
          <p:cNvSpPr/>
          <p:nvPr/>
        </p:nvSpPr>
        <p:spPr>
          <a:xfrm>
            <a:off x="8365444" y="3144389"/>
            <a:ext cx="317790" cy="414034"/>
          </a:xfrm>
          <a:custGeom>
            <a:avLst/>
            <a:gdLst/>
            <a:ahLst/>
            <a:cxnLst/>
            <a:rect l="l" t="t" r="r" b="b"/>
            <a:pathLst>
              <a:path w="733" h="955" extrusionOk="0">
                <a:moveTo>
                  <a:pt x="551" y="1"/>
                </a:moveTo>
                <a:cubicBezTo>
                  <a:pt x="495" y="1"/>
                  <a:pt x="440" y="30"/>
                  <a:pt x="411" y="84"/>
                </a:cubicBezTo>
                <a:lnTo>
                  <a:pt x="45" y="710"/>
                </a:lnTo>
                <a:cubicBezTo>
                  <a:pt x="1" y="787"/>
                  <a:pt x="26" y="886"/>
                  <a:pt x="107" y="934"/>
                </a:cubicBezTo>
                <a:cubicBezTo>
                  <a:pt x="131" y="948"/>
                  <a:pt x="157" y="954"/>
                  <a:pt x="183" y="954"/>
                </a:cubicBezTo>
                <a:cubicBezTo>
                  <a:pt x="239" y="954"/>
                  <a:pt x="294" y="924"/>
                  <a:pt x="326" y="871"/>
                </a:cubicBezTo>
                <a:lnTo>
                  <a:pt x="689" y="245"/>
                </a:lnTo>
                <a:cubicBezTo>
                  <a:pt x="733" y="168"/>
                  <a:pt x="707" y="66"/>
                  <a:pt x="630" y="22"/>
                </a:cubicBezTo>
                <a:cubicBezTo>
                  <a:pt x="605" y="8"/>
                  <a:pt x="578" y="1"/>
                  <a:pt x="551" y="1"/>
                </a:cubicBezTo>
                <a:close/>
              </a:path>
            </a:pathLst>
          </a:custGeom>
          <a:solidFill>
            <a:srgbClr val="6491E9"/>
          </a:solidFill>
          <a:ln>
            <a:noFill/>
          </a:ln>
        </p:spPr>
        <p:txBody>
          <a:bodyPr spcFirstLastPara="1" wrap="square" lIns="89989" tIns="89989" rIns="89989" bIns="89989" anchor="ctr" anchorCtr="0">
            <a:noAutofit/>
          </a:bodyPr>
          <a:lstStyle/>
          <a:p>
            <a:endParaRPr sz="3543" dirty="0"/>
          </a:p>
        </p:txBody>
      </p:sp>
      <p:grpSp>
        <p:nvGrpSpPr>
          <p:cNvPr id="180" name="Google Shape;180;p18"/>
          <p:cNvGrpSpPr/>
          <p:nvPr/>
        </p:nvGrpSpPr>
        <p:grpSpPr>
          <a:xfrm>
            <a:off x="6566504" y="4064995"/>
            <a:ext cx="2014687" cy="3065146"/>
            <a:chOff x="3006432" y="1884251"/>
            <a:chExt cx="1023694" cy="1557449"/>
          </a:xfrm>
        </p:grpSpPr>
        <p:sp>
          <p:nvSpPr>
            <p:cNvPr id="181" name="Google Shape;181;p18"/>
            <p:cNvSpPr/>
            <p:nvPr/>
          </p:nvSpPr>
          <p:spPr>
            <a:xfrm>
              <a:off x="3006432" y="1884251"/>
              <a:ext cx="1023693" cy="1067085"/>
            </a:xfrm>
            <a:custGeom>
              <a:avLst/>
              <a:gdLst/>
              <a:ahLst/>
              <a:cxnLst/>
              <a:rect l="l" t="t" r="r" b="b"/>
              <a:pathLst>
                <a:path w="4647" h="4844" extrusionOk="0">
                  <a:moveTo>
                    <a:pt x="2324" y="0"/>
                  </a:moveTo>
                  <a:cubicBezTo>
                    <a:pt x="1935" y="0"/>
                    <a:pt x="1547" y="99"/>
                    <a:pt x="1198" y="297"/>
                  </a:cubicBezTo>
                  <a:cubicBezTo>
                    <a:pt x="740" y="553"/>
                    <a:pt x="290" y="1007"/>
                    <a:pt x="158" y="1809"/>
                  </a:cubicBezTo>
                  <a:cubicBezTo>
                    <a:pt x="158" y="1809"/>
                    <a:pt x="1" y="2717"/>
                    <a:pt x="495" y="3365"/>
                  </a:cubicBezTo>
                  <a:cubicBezTo>
                    <a:pt x="876" y="3870"/>
                    <a:pt x="985" y="4265"/>
                    <a:pt x="1022" y="4584"/>
                  </a:cubicBezTo>
                  <a:cubicBezTo>
                    <a:pt x="1040" y="4730"/>
                    <a:pt x="1165" y="4840"/>
                    <a:pt x="1315" y="4844"/>
                  </a:cubicBezTo>
                  <a:lnTo>
                    <a:pt x="3332" y="4844"/>
                  </a:lnTo>
                  <a:cubicBezTo>
                    <a:pt x="3482" y="4840"/>
                    <a:pt x="3607" y="4730"/>
                    <a:pt x="3625" y="4584"/>
                  </a:cubicBezTo>
                  <a:cubicBezTo>
                    <a:pt x="3665" y="4265"/>
                    <a:pt x="3772"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2" name="Google Shape;182;p18"/>
            <p:cNvSpPr/>
            <p:nvPr/>
          </p:nvSpPr>
          <p:spPr>
            <a:xfrm>
              <a:off x="3279153"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0" y="506"/>
                  </a:lnTo>
                  <a:cubicBezTo>
                    <a:pt x="2109" y="506"/>
                    <a:pt x="2153" y="462"/>
                    <a:pt x="2153" y="403"/>
                  </a:cubicBezTo>
                  <a:lnTo>
                    <a:pt x="2153" y="99"/>
                  </a:lnTo>
                  <a:cubicBezTo>
                    <a:pt x="2153" y="44"/>
                    <a:pt x="2109" y="0"/>
                    <a:pt x="2050"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3" name="Google Shape;183;p18"/>
            <p:cNvSpPr/>
            <p:nvPr/>
          </p:nvSpPr>
          <p:spPr>
            <a:xfrm>
              <a:off x="3354934" y="3169642"/>
              <a:ext cx="328454" cy="111687"/>
            </a:xfrm>
            <a:custGeom>
              <a:avLst/>
              <a:gdLst/>
              <a:ahLst/>
              <a:cxnLst/>
              <a:rect l="l" t="t" r="r" b="b"/>
              <a:pathLst>
                <a:path w="1491" h="507" extrusionOk="0">
                  <a:moveTo>
                    <a:pt x="99" y="1"/>
                  </a:moveTo>
                  <a:cubicBezTo>
                    <a:pt x="44" y="1"/>
                    <a:pt x="0" y="48"/>
                    <a:pt x="0" y="103"/>
                  </a:cubicBezTo>
                  <a:lnTo>
                    <a:pt x="0" y="407"/>
                  </a:lnTo>
                  <a:cubicBezTo>
                    <a:pt x="0" y="462"/>
                    <a:pt x="44" y="506"/>
                    <a:pt x="99" y="506"/>
                  </a:cubicBezTo>
                  <a:lnTo>
                    <a:pt x="1391" y="506"/>
                  </a:lnTo>
                  <a:cubicBezTo>
                    <a:pt x="1446" y="506"/>
                    <a:pt x="1490" y="462"/>
                    <a:pt x="1490" y="407"/>
                  </a:cubicBezTo>
                  <a:lnTo>
                    <a:pt x="1490" y="103"/>
                  </a:lnTo>
                  <a:cubicBezTo>
                    <a:pt x="1490" y="48"/>
                    <a:pt x="1446" y="1"/>
                    <a:pt x="1391" y="1"/>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4" name="Google Shape;184;p18"/>
            <p:cNvSpPr/>
            <p:nvPr/>
          </p:nvSpPr>
          <p:spPr>
            <a:xfrm>
              <a:off x="3430714"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6" y="462"/>
                    <a:pt x="776" y="407"/>
                  </a:cubicBezTo>
                  <a:lnTo>
                    <a:pt x="776" y="99"/>
                  </a:lnTo>
                  <a:cubicBezTo>
                    <a:pt x="776" y="44"/>
                    <a:pt x="733" y="0"/>
                    <a:pt x="678"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5" name="Google Shape;185;p18"/>
            <p:cNvSpPr/>
            <p:nvPr/>
          </p:nvSpPr>
          <p:spPr>
            <a:xfrm>
              <a:off x="3217692" y="1886454"/>
              <a:ext cx="812434" cy="1064882"/>
            </a:xfrm>
            <a:custGeom>
              <a:avLst/>
              <a:gdLst/>
              <a:ahLst/>
              <a:cxnLst/>
              <a:rect l="l" t="t" r="r" b="b"/>
              <a:pathLst>
                <a:path w="3688" h="4834" extrusionOk="0">
                  <a:moveTo>
                    <a:pt x="1579" y="1"/>
                  </a:moveTo>
                  <a:cubicBezTo>
                    <a:pt x="2333" y="667"/>
                    <a:pt x="2600" y="1729"/>
                    <a:pt x="2249" y="2670"/>
                  </a:cubicBezTo>
                  <a:cubicBezTo>
                    <a:pt x="1901" y="3615"/>
                    <a:pt x="1008" y="4244"/>
                    <a:pt x="1" y="4255"/>
                  </a:cubicBezTo>
                  <a:cubicBezTo>
                    <a:pt x="30" y="4361"/>
                    <a:pt x="52" y="4468"/>
                    <a:pt x="63" y="4574"/>
                  </a:cubicBezTo>
                  <a:cubicBezTo>
                    <a:pt x="81" y="4724"/>
                    <a:pt x="206" y="4834"/>
                    <a:pt x="356" y="4834"/>
                  </a:cubicBezTo>
                  <a:lnTo>
                    <a:pt x="2373" y="4834"/>
                  </a:lnTo>
                  <a:cubicBezTo>
                    <a:pt x="2520" y="4834"/>
                    <a:pt x="2648" y="4724"/>
                    <a:pt x="2666" y="4574"/>
                  </a:cubicBezTo>
                  <a:cubicBezTo>
                    <a:pt x="2703" y="4259"/>
                    <a:pt x="2813" y="3860"/>
                    <a:pt x="3193" y="3358"/>
                  </a:cubicBezTo>
                  <a:cubicBezTo>
                    <a:pt x="3688" y="2707"/>
                    <a:pt x="3530" y="1802"/>
                    <a:pt x="3530" y="1802"/>
                  </a:cubicBezTo>
                  <a:cubicBezTo>
                    <a:pt x="3398" y="997"/>
                    <a:pt x="2952" y="543"/>
                    <a:pt x="2494" y="287"/>
                  </a:cubicBezTo>
                  <a:cubicBezTo>
                    <a:pt x="2212" y="129"/>
                    <a:pt x="1897" y="30"/>
                    <a:pt x="1579"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186" name="Google Shape;186;p18"/>
            <p:cNvSpPr/>
            <p:nvPr/>
          </p:nvSpPr>
          <p:spPr>
            <a:xfrm>
              <a:off x="3312858" y="2229225"/>
              <a:ext cx="442345" cy="293867"/>
            </a:xfrm>
            <a:custGeom>
              <a:avLst/>
              <a:gdLst/>
              <a:ahLst/>
              <a:cxnLst/>
              <a:rect l="l" t="t" r="r" b="b"/>
              <a:pathLst>
                <a:path w="2008" h="1334" extrusionOk="0">
                  <a:moveTo>
                    <a:pt x="1824" y="169"/>
                  </a:moveTo>
                  <a:lnTo>
                    <a:pt x="1824" y="1030"/>
                  </a:lnTo>
                  <a:lnTo>
                    <a:pt x="187" y="1030"/>
                  </a:lnTo>
                  <a:lnTo>
                    <a:pt x="187" y="169"/>
                  </a:lnTo>
                  <a:close/>
                  <a:moveTo>
                    <a:pt x="114" y="1"/>
                  </a:moveTo>
                  <a:cubicBezTo>
                    <a:pt x="48" y="5"/>
                    <a:pt x="1" y="63"/>
                    <a:pt x="8" y="125"/>
                  </a:cubicBezTo>
                  <a:lnTo>
                    <a:pt x="8" y="1246"/>
                  </a:lnTo>
                  <a:cubicBezTo>
                    <a:pt x="15" y="1295"/>
                    <a:pt x="56" y="1334"/>
                    <a:pt x="107" y="1334"/>
                  </a:cubicBezTo>
                  <a:cubicBezTo>
                    <a:pt x="110" y="1334"/>
                    <a:pt x="112" y="1334"/>
                    <a:pt x="114" y="1334"/>
                  </a:cubicBezTo>
                  <a:lnTo>
                    <a:pt x="1897" y="1334"/>
                  </a:lnTo>
                  <a:cubicBezTo>
                    <a:pt x="1960" y="1334"/>
                    <a:pt x="2007" y="1286"/>
                    <a:pt x="2007" y="1227"/>
                  </a:cubicBezTo>
                  <a:lnTo>
                    <a:pt x="2007" y="107"/>
                  </a:lnTo>
                  <a:cubicBezTo>
                    <a:pt x="2007" y="49"/>
                    <a:pt x="1960" y="1"/>
                    <a:pt x="189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7" name="Google Shape;187;p18"/>
            <p:cNvSpPr/>
            <p:nvPr/>
          </p:nvSpPr>
          <p:spPr>
            <a:xfrm>
              <a:off x="3409787" y="2547984"/>
              <a:ext cx="239677" cy="96928"/>
            </a:xfrm>
            <a:custGeom>
              <a:avLst/>
              <a:gdLst/>
              <a:ahLst/>
              <a:cxnLst/>
              <a:rect l="l" t="t" r="r" b="b"/>
              <a:pathLst>
                <a:path w="1088" h="440" extrusionOk="0">
                  <a:moveTo>
                    <a:pt x="355" y="0"/>
                  </a:moveTo>
                  <a:cubicBezTo>
                    <a:pt x="348" y="73"/>
                    <a:pt x="308" y="275"/>
                    <a:pt x="81" y="304"/>
                  </a:cubicBezTo>
                  <a:cubicBezTo>
                    <a:pt x="0" y="315"/>
                    <a:pt x="7" y="436"/>
                    <a:pt x="92" y="439"/>
                  </a:cubicBezTo>
                  <a:lnTo>
                    <a:pt x="1000" y="439"/>
                  </a:lnTo>
                  <a:cubicBezTo>
                    <a:pt x="1080" y="436"/>
                    <a:pt x="1087" y="315"/>
                    <a:pt x="1007" y="304"/>
                  </a:cubicBezTo>
                  <a:lnTo>
                    <a:pt x="1011" y="304"/>
                  </a:lnTo>
                  <a:cubicBezTo>
                    <a:pt x="787" y="275"/>
                    <a:pt x="747" y="73"/>
                    <a:pt x="736"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8" name="Google Shape;188;p18"/>
            <p:cNvSpPr/>
            <p:nvPr/>
          </p:nvSpPr>
          <p:spPr>
            <a:xfrm>
              <a:off x="3433137" y="2357654"/>
              <a:ext cx="44499" cy="62342"/>
            </a:xfrm>
            <a:custGeom>
              <a:avLst/>
              <a:gdLst/>
              <a:ahLst/>
              <a:cxnLst/>
              <a:rect l="l" t="t" r="r" b="b"/>
              <a:pathLst>
                <a:path w="202" h="283" extrusionOk="0">
                  <a:moveTo>
                    <a:pt x="0" y="0"/>
                  </a:moveTo>
                  <a:lnTo>
                    <a:pt x="0" y="282"/>
                  </a:lnTo>
                  <a:lnTo>
                    <a:pt x="202" y="282"/>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9" name="Google Shape;189;p18"/>
            <p:cNvSpPr/>
            <p:nvPr/>
          </p:nvSpPr>
          <p:spPr>
            <a:xfrm>
              <a:off x="3517069" y="2344657"/>
              <a:ext cx="44499" cy="75339"/>
            </a:xfrm>
            <a:custGeom>
              <a:avLst/>
              <a:gdLst/>
              <a:ahLst/>
              <a:cxnLst/>
              <a:rect l="l" t="t" r="r" b="b"/>
              <a:pathLst>
                <a:path w="202" h="342" extrusionOk="0">
                  <a:moveTo>
                    <a:pt x="0" y="1"/>
                  </a:moveTo>
                  <a:lnTo>
                    <a:pt x="0" y="341"/>
                  </a:lnTo>
                  <a:lnTo>
                    <a:pt x="201" y="341"/>
                  </a:lnTo>
                  <a:lnTo>
                    <a:pt x="201"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90" name="Google Shape;190;p18"/>
            <p:cNvSpPr/>
            <p:nvPr/>
          </p:nvSpPr>
          <p:spPr>
            <a:xfrm>
              <a:off x="3611354" y="2323729"/>
              <a:ext cx="44499" cy="96267"/>
            </a:xfrm>
            <a:custGeom>
              <a:avLst/>
              <a:gdLst/>
              <a:ahLst/>
              <a:cxnLst/>
              <a:rect l="l" t="t" r="r" b="b"/>
              <a:pathLst>
                <a:path w="202" h="437" extrusionOk="0">
                  <a:moveTo>
                    <a:pt x="0" y="0"/>
                  </a:moveTo>
                  <a:lnTo>
                    <a:pt x="0" y="436"/>
                  </a:lnTo>
                  <a:lnTo>
                    <a:pt x="202" y="436"/>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191" name="Google Shape;191;p18"/>
          <p:cNvSpPr/>
          <p:nvPr/>
        </p:nvSpPr>
        <p:spPr>
          <a:xfrm>
            <a:off x="3709468" y="2999992"/>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2" name="Google Shape;192;p18"/>
          <p:cNvSpPr/>
          <p:nvPr/>
        </p:nvSpPr>
        <p:spPr>
          <a:xfrm>
            <a:off x="2832086" y="3042478"/>
            <a:ext cx="317790" cy="411867"/>
          </a:xfrm>
          <a:custGeom>
            <a:avLst/>
            <a:gdLst/>
            <a:ahLst/>
            <a:cxnLst/>
            <a:rect l="l" t="t" r="r" b="b"/>
            <a:pathLst>
              <a:path w="733" h="950" extrusionOk="0">
                <a:moveTo>
                  <a:pt x="186" y="0"/>
                </a:moveTo>
                <a:cubicBezTo>
                  <a:pt x="159" y="0"/>
                  <a:pt x="132" y="7"/>
                  <a:pt x="107" y="21"/>
                </a:cubicBezTo>
                <a:cubicBezTo>
                  <a:pt x="26" y="65"/>
                  <a:pt x="1" y="164"/>
                  <a:pt x="44" y="241"/>
                </a:cubicBezTo>
                <a:lnTo>
                  <a:pt x="411" y="867"/>
                </a:lnTo>
                <a:cubicBezTo>
                  <a:pt x="441" y="920"/>
                  <a:pt x="496" y="950"/>
                  <a:pt x="553" y="950"/>
                </a:cubicBezTo>
                <a:cubicBezTo>
                  <a:pt x="579" y="950"/>
                  <a:pt x="606" y="943"/>
                  <a:pt x="630" y="929"/>
                </a:cubicBezTo>
                <a:cubicBezTo>
                  <a:pt x="707" y="882"/>
                  <a:pt x="733" y="783"/>
                  <a:pt x="689" y="706"/>
                </a:cubicBezTo>
                <a:lnTo>
                  <a:pt x="326" y="80"/>
                </a:lnTo>
                <a:cubicBezTo>
                  <a:pt x="295" y="29"/>
                  <a:pt x="241" y="0"/>
                  <a:pt x="186" y="0"/>
                </a:cubicBezTo>
                <a:close/>
              </a:path>
            </a:pathLst>
          </a:custGeom>
          <a:solidFill>
            <a:srgbClr val="E0719E"/>
          </a:solidFill>
          <a:ln>
            <a:noFill/>
          </a:ln>
        </p:spPr>
        <p:txBody>
          <a:bodyPr spcFirstLastPara="1" wrap="square" lIns="89989" tIns="89989" rIns="89989" bIns="89989" anchor="ctr" anchorCtr="0">
            <a:noAutofit/>
          </a:bodyPr>
          <a:lstStyle/>
          <a:p>
            <a:endParaRPr sz="3543" dirty="0"/>
          </a:p>
        </p:txBody>
      </p:sp>
      <p:sp>
        <p:nvSpPr>
          <p:cNvPr id="193" name="Google Shape;193;p18"/>
          <p:cNvSpPr/>
          <p:nvPr/>
        </p:nvSpPr>
        <p:spPr>
          <a:xfrm>
            <a:off x="4650898" y="3064862"/>
            <a:ext cx="317790" cy="412733"/>
          </a:xfrm>
          <a:custGeom>
            <a:avLst/>
            <a:gdLst/>
            <a:ahLst/>
            <a:cxnLst/>
            <a:rect l="l" t="t" r="r" b="b"/>
            <a:pathLst>
              <a:path w="733" h="952" extrusionOk="0">
                <a:moveTo>
                  <a:pt x="547" y="1"/>
                </a:moveTo>
                <a:cubicBezTo>
                  <a:pt x="490" y="1"/>
                  <a:pt x="436" y="29"/>
                  <a:pt x="407" y="81"/>
                </a:cubicBezTo>
                <a:lnTo>
                  <a:pt x="44" y="710"/>
                </a:lnTo>
                <a:cubicBezTo>
                  <a:pt x="0" y="787"/>
                  <a:pt x="26" y="886"/>
                  <a:pt x="103" y="930"/>
                </a:cubicBezTo>
                <a:cubicBezTo>
                  <a:pt x="128" y="945"/>
                  <a:pt x="156" y="951"/>
                  <a:pt x="184" y="951"/>
                </a:cubicBezTo>
                <a:cubicBezTo>
                  <a:pt x="239" y="951"/>
                  <a:pt x="294" y="923"/>
                  <a:pt x="326" y="871"/>
                </a:cubicBezTo>
                <a:lnTo>
                  <a:pt x="689" y="242"/>
                </a:lnTo>
                <a:cubicBezTo>
                  <a:pt x="733" y="165"/>
                  <a:pt x="707" y="66"/>
                  <a:pt x="630" y="22"/>
                </a:cubicBezTo>
                <a:cubicBezTo>
                  <a:pt x="604" y="8"/>
                  <a:pt x="575" y="1"/>
                  <a:pt x="547" y="1"/>
                </a:cubicBezTo>
                <a:close/>
              </a:path>
            </a:pathLst>
          </a:custGeom>
          <a:solidFill>
            <a:srgbClr val="E0719E"/>
          </a:solidFill>
          <a:ln>
            <a:noFill/>
          </a:ln>
        </p:spPr>
        <p:txBody>
          <a:bodyPr spcFirstLastPara="1" wrap="square" lIns="89989" tIns="89989" rIns="89989" bIns="89989" anchor="ctr" anchorCtr="0">
            <a:noAutofit/>
          </a:bodyPr>
          <a:lstStyle/>
          <a:p>
            <a:endParaRPr sz="3543" dirty="0"/>
          </a:p>
        </p:txBody>
      </p:sp>
      <p:grpSp>
        <p:nvGrpSpPr>
          <p:cNvPr id="194" name="Google Shape;194;p18"/>
          <p:cNvGrpSpPr/>
          <p:nvPr/>
        </p:nvGrpSpPr>
        <p:grpSpPr>
          <a:xfrm>
            <a:off x="2886812" y="4091402"/>
            <a:ext cx="2016430" cy="3065146"/>
            <a:chOff x="1087230" y="1853376"/>
            <a:chExt cx="1024580" cy="1557449"/>
          </a:xfrm>
        </p:grpSpPr>
        <p:sp>
          <p:nvSpPr>
            <p:cNvPr id="195" name="Google Shape;195;p18"/>
            <p:cNvSpPr/>
            <p:nvPr/>
          </p:nvSpPr>
          <p:spPr>
            <a:xfrm>
              <a:off x="1087230" y="1853376"/>
              <a:ext cx="1023699" cy="1067085"/>
            </a:xfrm>
            <a:custGeom>
              <a:avLst/>
              <a:gdLst/>
              <a:ahLst/>
              <a:cxnLst/>
              <a:rect l="l" t="t" r="r" b="b"/>
              <a:pathLst>
                <a:path w="4647" h="4844" extrusionOk="0">
                  <a:moveTo>
                    <a:pt x="2325" y="0"/>
                  </a:moveTo>
                  <a:cubicBezTo>
                    <a:pt x="1936" y="0"/>
                    <a:pt x="1547" y="99"/>
                    <a:pt x="1198" y="297"/>
                  </a:cubicBezTo>
                  <a:cubicBezTo>
                    <a:pt x="740" y="553"/>
                    <a:pt x="290" y="1007"/>
                    <a:pt x="158" y="1809"/>
                  </a:cubicBezTo>
                  <a:cubicBezTo>
                    <a:pt x="158" y="1809"/>
                    <a:pt x="0" y="2717"/>
                    <a:pt x="495" y="3365"/>
                  </a:cubicBezTo>
                  <a:cubicBezTo>
                    <a:pt x="875" y="3870"/>
                    <a:pt x="985" y="4265"/>
                    <a:pt x="1026" y="4584"/>
                  </a:cubicBezTo>
                  <a:cubicBezTo>
                    <a:pt x="1040" y="4730"/>
                    <a:pt x="1168" y="4844"/>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3" y="99"/>
                    <a:pt x="2714" y="0"/>
                    <a:pt x="232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6" name="Google Shape;196;p18"/>
            <p:cNvSpPr/>
            <p:nvPr/>
          </p:nvSpPr>
          <p:spPr>
            <a:xfrm>
              <a:off x="1359731" y="2983242"/>
              <a:ext cx="474510" cy="111467"/>
            </a:xfrm>
            <a:custGeom>
              <a:avLst/>
              <a:gdLst/>
              <a:ahLst/>
              <a:cxnLst/>
              <a:rect l="l" t="t" r="r" b="b"/>
              <a:pathLst>
                <a:path w="2154" h="506" extrusionOk="0">
                  <a:moveTo>
                    <a:pt x="100" y="0"/>
                  </a:moveTo>
                  <a:cubicBezTo>
                    <a:pt x="45" y="0"/>
                    <a:pt x="1" y="44"/>
                    <a:pt x="1" y="99"/>
                  </a:cubicBezTo>
                  <a:lnTo>
                    <a:pt x="1" y="403"/>
                  </a:lnTo>
                  <a:cubicBezTo>
                    <a:pt x="1" y="462"/>
                    <a:pt x="45" y="506"/>
                    <a:pt x="100" y="506"/>
                  </a:cubicBezTo>
                  <a:lnTo>
                    <a:pt x="2055" y="506"/>
                  </a:lnTo>
                  <a:cubicBezTo>
                    <a:pt x="2110" y="506"/>
                    <a:pt x="2154" y="462"/>
                    <a:pt x="2154" y="403"/>
                  </a:cubicBezTo>
                  <a:lnTo>
                    <a:pt x="2154" y="99"/>
                  </a:lnTo>
                  <a:cubicBezTo>
                    <a:pt x="2154" y="44"/>
                    <a:pt x="2110" y="0"/>
                    <a:pt x="205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7" name="Google Shape;197;p18"/>
            <p:cNvSpPr/>
            <p:nvPr/>
          </p:nvSpPr>
          <p:spPr>
            <a:xfrm>
              <a:off x="1436393" y="3138767"/>
              <a:ext cx="328456" cy="111687"/>
            </a:xfrm>
            <a:custGeom>
              <a:avLst/>
              <a:gdLst/>
              <a:ahLst/>
              <a:cxnLst/>
              <a:rect l="l" t="t" r="r" b="b"/>
              <a:pathLst>
                <a:path w="1491" h="507" extrusionOk="0">
                  <a:moveTo>
                    <a:pt x="100" y="1"/>
                  </a:moveTo>
                  <a:cubicBezTo>
                    <a:pt x="45" y="1"/>
                    <a:pt x="1" y="48"/>
                    <a:pt x="1" y="103"/>
                  </a:cubicBezTo>
                  <a:lnTo>
                    <a:pt x="1" y="407"/>
                  </a:lnTo>
                  <a:cubicBezTo>
                    <a:pt x="1" y="462"/>
                    <a:pt x="45" y="506"/>
                    <a:pt x="100" y="506"/>
                  </a:cubicBezTo>
                  <a:lnTo>
                    <a:pt x="1388" y="506"/>
                  </a:lnTo>
                  <a:cubicBezTo>
                    <a:pt x="1443" y="506"/>
                    <a:pt x="1491" y="462"/>
                    <a:pt x="1491" y="407"/>
                  </a:cubicBezTo>
                  <a:lnTo>
                    <a:pt x="1491" y="103"/>
                  </a:lnTo>
                  <a:cubicBezTo>
                    <a:pt x="1491" y="48"/>
                    <a:pt x="1443" y="1"/>
                    <a:pt x="1388" y="1"/>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8" name="Google Shape;198;p18"/>
            <p:cNvSpPr/>
            <p:nvPr/>
          </p:nvSpPr>
          <p:spPr>
            <a:xfrm>
              <a:off x="1511512" y="3299358"/>
              <a:ext cx="171167"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2" y="506"/>
                    <a:pt x="776" y="462"/>
                    <a:pt x="776" y="407"/>
                  </a:cubicBezTo>
                  <a:lnTo>
                    <a:pt x="776" y="99"/>
                  </a:lnTo>
                  <a:cubicBezTo>
                    <a:pt x="776" y="44"/>
                    <a:pt x="732" y="0"/>
                    <a:pt x="678"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9" name="Google Shape;199;p18"/>
            <p:cNvSpPr/>
            <p:nvPr/>
          </p:nvSpPr>
          <p:spPr>
            <a:xfrm>
              <a:off x="1298490" y="1861306"/>
              <a:ext cx="813320" cy="1058493"/>
            </a:xfrm>
            <a:custGeom>
              <a:avLst/>
              <a:gdLst/>
              <a:ahLst/>
              <a:cxnLst/>
              <a:rect l="l" t="t" r="r" b="b"/>
              <a:pathLst>
                <a:path w="3692" h="4805" extrusionOk="0">
                  <a:moveTo>
                    <a:pt x="1758" y="1"/>
                  </a:moveTo>
                  <a:lnTo>
                    <a:pt x="1758" y="1"/>
                  </a:lnTo>
                  <a:cubicBezTo>
                    <a:pt x="2501" y="674"/>
                    <a:pt x="2754" y="1740"/>
                    <a:pt x="2391" y="2673"/>
                  </a:cubicBezTo>
                  <a:cubicBezTo>
                    <a:pt x="2029" y="3611"/>
                    <a:pt x="1128" y="4229"/>
                    <a:pt x="125" y="4229"/>
                  </a:cubicBezTo>
                  <a:cubicBezTo>
                    <a:pt x="85" y="4229"/>
                    <a:pt x="41" y="4229"/>
                    <a:pt x="1" y="4226"/>
                  </a:cubicBezTo>
                  <a:lnTo>
                    <a:pt x="1" y="4226"/>
                  </a:lnTo>
                  <a:cubicBezTo>
                    <a:pt x="30" y="4332"/>
                    <a:pt x="52" y="4438"/>
                    <a:pt x="67" y="4548"/>
                  </a:cubicBezTo>
                  <a:cubicBezTo>
                    <a:pt x="81" y="4694"/>
                    <a:pt x="209" y="4804"/>
                    <a:pt x="356" y="4804"/>
                  </a:cubicBezTo>
                  <a:lnTo>
                    <a:pt x="2373" y="4804"/>
                  </a:lnTo>
                  <a:cubicBezTo>
                    <a:pt x="2523" y="4804"/>
                    <a:pt x="2648" y="4694"/>
                    <a:pt x="2666" y="4548"/>
                  </a:cubicBezTo>
                  <a:cubicBezTo>
                    <a:pt x="2706" y="4229"/>
                    <a:pt x="2816" y="3834"/>
                    <a:pt x="3197" y="3329"/>
                  </a:cubicBezTo>
                  <a:cubicBezTo>
                    <a:pt x="3691" y="2681"/>
                    <a:pt x="3530" y="1776"/>
                    <a:pt x="3530" y="1776"/>
                  </a:cubicBezTo>
                  <a:cubicBezTo>
                    <a:pt x="3398" y="971"/>
                    <a:pt x="2952" y="517"/>
                    <a:pt x="2494" y="261"/>
                  </a:cubicBezTo>
                  <a:cubicBezTo>
                    <a:pt x="2263" y="132"/>
                    <a:pt x="2018" y="45"/>
                    <a:pt x="1758"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00" name="Google Shape;200;p18"/>
            <p:cNvSpPr/>
            <p:nvPr/>
          </p:nvSpPr>
          <p:spPr>
            <a:xfrm>
              <a:off x="1511733" y="2122570"/>
              <a:ext cx="366126" cy="341229"/>
            </a:xfrm>
            <a:custGeom>
              <a:avLst/>
              <a:gdLst/>
              <a:ahLst/>
              <a:cxnLst/>
              <a:rect l="l" t="t" r="r" b="b"/>
              <a:pathLst>
                <a:path w="1662" h="1549" extrusionOk="0">
                  <a:moveTo>
                    <a:pt x="801" y="242"/>
                  </a:moveTo>
                  <a:cubicBezTo>
                    <a:pt x="921" y="242"/>
                    <a:pt x="1044" y="284"/>
                    <a:pt x="1149" y="378"/>
                  </a:cubicBezTo>
                  <a:cubicBezTo>
                    <a:pt x="1372" y="572"/>
                    <a:pt x="1391" y="909"/>
                    <a:pt x="1196" y="1128"/>
                  </a:cubicBezTo>
                  <a:cubicBezTo>
                    <a:pt x="1086" y="1253"/>
                    <a:pt x="943" y="1309"/>
                    <a:pt x="802" y="1309"/>
                  </a:cubicBezTo>
                  <a:cubicBezTo>
                    <a:pt x="540" y="1309"/>
                    <a:pt x="286" y="1116"/>
                    <a:pt x="267" y="806"/>
                  </a:cubicBezTo>
                  <a:cubicBezTo>
                    <a:pt x="249" y="475"/>
                    <a:pt x="518" y="242"/>
                    <a:pt x="801" y="242"/>
                  </a:cubicBezTo>
                  <a:close/>
                  <a:moveTo>
                    <a:pt x="805" y="1"/>
                  </a:moveTo>
                  <a:cubicBezTo>
                    <a:pt x="392" y="1"/>
                    <a:pt x="0" y="337"/>
                    <a:pt x="29" y="817"/>
                  </a:cubicBezTo>
                  <a:cubicBezTo>
                    <a:pt x="55" y="1266"/>
                    <a:pt x="425" y="1548"/>
                    <a:pt x="806" y="1548"/>
                  </a:cubicBezTo>
                  <a:cubicBezTo>
                    <a:pt x="1010" y="1548"/>
                    <a:pt x="1217" y="1468"/>
                    <a:pt x="1376" y="1290"/>
                  </a:cubicBezTo>
                  <a:cubicBezTo>
                    <a:pt x="1661" y="967"/>
                    <a:pt x="1632" y="480"/>
                    <a:pt x="1314" y="199"/>
                  </a:cubicBezTo>
                  <a:cubicBezTo>
                    <a:pt x="1161" y="62"/>
                    <a:pt x="981" y="1"/>
                    <a:pt x="805"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1" name="Google Shape;201;p18"/>
            <p:cNvSpPr/>
            <p:nvPr/>
          </p:nvSpPr>
          <p:spPr>
            <a:xfrm>
              <a:off x="1500057" y="2377445"/>
              <a:ext cx="123804" cy="126006"/>
            </a:xfrm>
            <a:custGeom>
              <a:avLst/>
              <a:gdLst/>
              <a:ahLst/>
              <a:cxnLst/>
              <a:rect l="l" t="t" r="r" b="b"/>
              <a:pathLst>
                <a:path w="562" h="572" extrusionOk="0">
                  <a:moveTo>
                    <a:pt x="327" y="1"/>
                  </a:moveTo>
                  <a:lnTo>
                    <a:pt x="1" y="367"/>
                  </a:lnTo>
                  <a:lnTo>
                    <a:pt x="235" y="572"/>
                  </a:lnTo>
                  <a:lnTo>
                    <a:pt x="561" y="206"/>
                  </a:lnTo>
                  <a:lnTo>
                    <a:pt x="327"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2" name="Google Shape;202;p18"/>
            <p:cNvSpPr/>
            <p:nvPr/>
          </p:nvSpPr>
          <p:spPr>
            <a:xfrm>
              <a:off x="1389691" y="2471509"/>
              <a:ext cx="151121" cy="148696"/>
            </a:xfrm>
            <a:custGeom>
              <a:avLst/>
              <a:gdLst/>
              <a:ahLst/>
              <a:cxnLst/>
              <a:rect l="l" t="t" r="r" b="b"/>
              <a:pathLst>
                <a:path w="686" h="675" extrusionOk="0">
                  <a:moveTo>
                    <a:pt x="357" y="1"/>
                  </a:moveTo>
                  <a:cubicBezTo>
                    <a:pt x="332" y="1"/>
                    <a:pt x="308" y="10"/>
                    <a:pt x="290" y="28"/>
                  </a:cubicBezTo>
                  <a:lnTo>
                    <a:pt x="92" y="269"/>
                  </a:lnTo>
                  <a:cubicBezTo>
                    <a:pt x="0" y="372"/>
                    <a:pt x="11" y="526"/>
                    <a:pt x="110" y="614"/>
                  </a:cubicBezTo>
                  <a:cubicBezTo>
                    <a:pt x="156" y="654"/>
                    <a:pt x="213" y="674"/>
                    <a:pt x="271" y="674"/>
                  </a:cubicBezTo>
                  <a:cubicBezTo>
                    <a:pt x="338" y="674"/>
                    <a:pt x="405" y="647"/>
                    <a:pt x="454" y="592"/>
                  </a:cubicBezTo>
                  <a:lnTo>
                    <a:pt x="652" y="350"/>
                  </a:lnTo>
                  <a:cubicBezTo>
                    <a:pt x="685" y="313"/>
                    <a:pt x="681" y="258"/>
                    <a:pt x="645" y="225"/>
                  </a:cubicBezTo>
                  <a:lnTo>
                    <a:pt x="418" y="20"/>
                  </a:lnTo>
                  <a:cubicBezTo>
                    <a:pt x="399" y="7"/>
                    <a:pt x="378" y="1"/>
                    <a:pt x="35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3" name="Google Shape;203;p18"/>
            <p:cNvSpPr/>
            <p:nvPr/>
          </p:nvSpPr>
          <p:spPr>
            <a:xfrm>
              <a:off x="1621879" y="2208263"/>
              <a:ext cx="131735" cy="45159"/>
            </a:xfrm>
            <a:custGeom>
              <a:avLst/>
              <a:gdLst/>
              <a:ahLst/>
              <a:cxnLst/>
              <a:rect l="l" t="t" r="r" b="b"/>
              <a:pathLst>
                <a:path w="598" h="205" extrusionOk="0">
                  <a:moveTo>
                    <a:pt x="318" y="0"/>
                  </a:moveTo>
                  <a:cubicBezTo>
                    <a:pt x="212" y="0"/>
                    <a:pt x="107" y="37"/>
                    <a:pt x="23" y="110"/>
                  </a:cubicBezTo>
                  <a:cubicBezTo>
                    <a:pt x="1" y="128"/>
                    <a:pt x="1" y="165"/>
                    <a:pt x="23" y="187"/>
                  </a:cubicBezTo>
                  <a:lnTo>
                    <a:pt x="30" y="190"/>
                  </a:lnTo>
                  <a:cubicBezTo>
                    <a:pt x="39" y="199"/>
                    <a:pt x="51" y="204"/>
                    <a:pt x="63" y="204"/>
                  </a:cubicBezTo>
                  <a:cubicBezTo>
                    <a:pt x="75" y="204"/>
                    <a:pt x="87" y="199"/>
                    <a:pt x="96" y="190"/>
                  </a:cubicBezTo>
                  <a:cubicBezTo>
                    <a:pt x="160" y="136"/>
                    <a:pt x="240" y="108"/>
                    <a:pt x="321" y="108"/>
                  </a:cubicBezTo>
                  <a:cubicBezTo>
                    <a:pt x="386" y="108"/>
                    <a:pt x="452" y="127"/>
                    <a:pt x="510" y="165"/>
                  </a:cubicBezTo>
                  <a:cubicBezTo>
                    <a:pt x="517" y="171"/>
                    <a:pt x="527" y="174"/>
                    <a:pt x="537" y="174"/>
                  </a:cubicBezTo>
                  <a:cubicBezTo>
                    <a:pt x="551" y="174"/>
                    <a:pt x="565" y="168"/>
                    <a:pt x="576" y="157"/>
                  </a:cubicBezTo>
                  <a:lnTo>
                    <a:pt x="576" y="154"/>
                  </a:lnTo>
                  <a:cubicBezTo>
                    <a:pt x="598" y="132"/>
                    <a:pt x="594" y="95"/>
                    <a:pt x="568" y="77"/>
                  </a:cubicBezTo>
                  <a:cubicBezTo>
                    <a:pt x="492" y="26"/>
                    <a:pt x="405" y="0"/>
                    <a:pt x="318"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204" name="Google Shape;204;p18"/>
          <p:cNvSpPr/>
          <p:nvPr/>
        </p:nvSpPr>
        <p:spPr>
          <a:xfrm>
            <a:off x="11391583" y="3101281"/>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5" name="Google Shape;205;p18"/>
          <p:cNvSpPr/>
          <p:nvPr/>
        </p:nvSpPr>
        <p:spPr>
          <a:xfrm>
            <a:off x="10364364" y="3198895"/>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6" name="Google Shape;206;p18"/>
          <p:cNvSpPr/>
          <p:nvPr/>
        </p:nvSpPr>
        <p:spPr>
          <a:xfrm>
            <a:off x="12081934" y="3165037"/>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FFD00D"/>
          </a:solidFill>
          <a:ln>
            <a:noFill/>
          </a:ln>
        </p:spPr>
        <p:txBody>
          <a:bodyPr spcFirstLastPara="1" wrap="square" lIns="89989" tIns="89989" rIns="89989" bIns="89989" anchor="ctr" anchorCtr="0">
            <a:noAutofit/>
          </a:bodyPr>
          <a:lstStyle/>
          <a:p>
            <a:endParaRPr sz="3543" dirty="0"/>
          </a:p>
        </p:txBody>
      </p:sp>
      <p:grpSp>
        <p:nvGrpSpPr>
          <p:cNvPr id="207" name="Google Shape;207;p18"/>
          <p:cNvGrpSpPr/>
          <p:nvPr/>
        </p:nvGrpSpPr>
        <p:grpSpPr>
          <a:xfrm>
            <a:off x="10381281" y="4037398"/>
            <a:ext cx="2014685" cy="3091553"/>
            <a:chOff x="4966858" y="1870833"/>
            <a:chExt cx="1023693" cy="1570867"/>
          </a:xfrm>
        </p:grpSpPr>
        <p:sp>
          <p:nvSpPr>
            <p:cNvPr id="208" name="Google Shape;208;p18"/>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FCBD24"/>
            </a:solidFill>
            <a:ln>
              <a:noFill/>
            </a:ln>
          </p:spPr>
          <p:txBody>
            <a:bodyPr spcFirstLastPara="1" wrap="square" lIns="89989" tIns="89989" rIns="89989" bIns="89989" anchor="ctr" anchorCtr="0">
              <a:noAutofit/>
            </a:bodyPr>
            <a:lstStyle/>
            <a:p>
              <a:endParaRPr sz="3543" dirty="0"/>
            </a:p>
          </p:txBody>
        </p:sp>
        <p:sp>
          <p:nvSpPr>
            <p:cNvPr id="209" name="Google Shape;209;p18"/>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0" name="Google Shape;210;p18"/>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1" name="Google Shape;211;p18"/>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2" name="Google Shape;212;p18"/>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13" name="Google Shape;213;p18"/>
            <p:cNvSpPr/>
            <p:nvPr/>
          </p:nvSpPr>
          <p:spPr>
            <a:xfrm>
              <a:off x="5247034" y="2146726"/>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14" name="Google Shape;214;p18"/>
            <p:cNvSpPr/>
            <p:nvPr/>
          </p:nvSpPr>
          <p:spPr>
            <a:xfrm>
              <a:off x="5387804" y="2308970"/>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dirty="0"/>
            </a:p>
          </p:txBody>
        </p:sp>
      </p:grpSp>
      <p:grpSp>
        <p:nvGrpSpPr>
          <p:cNvPr id="226" name="Google Shape;226;p18"/>
          <p:cNvGrpSpPr/>
          <p:nvPr/>
        </p:nvGrpSpPr>
        <p:grpSpPr>
          <a:xfrm>
            <a:off x="1973078" y="3651153"/>
            <a:ext cx="11326783" cy="3590886"/>
            <a:chOff x="2758568" y="3469492"/>
            <a:chExt cx="1103848" cy="336100"/>
          </a:xfrm>
          <a:solidFill>
            <a:schemeClr val="accent1">
              <a:lumMod val="50000"/>
            </a:schemeClr>
          </a:solidFill>
        </p:grpSpPr>
        <p:sp>
          <p:nvSpPr>
            <p:cNvPr id="227" name="Google Shape;227;p18"/>
            <p:cNvSpPr/>
            <p:nvPr/>
          </p:nvSpPr>
          <p:spPr>
            <a:xfrm>
              <a:off x="3120402"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dirty="0"/>
            </a:p>
          </p:txBody>
        </p:sp>
        <p:sp>
          <p:nvSpPr>
            <p:cNvPr id="229" name="Google Shape;229;p18"/>
            <p:cNvSpPr/>
            <p:nvPr/>
          </p:nvSpPr>
          <p:spPr>
            <a:xfrm>
              <a:off x="3491591" y="3469492"/>
              <a:ext cx="370825" cy="336100"/>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grpFill/>
            <a:ln>
              <a:noFill/>
            </a:ln>
          </p:spPr>
          <p:txBody>
            <a:bodyPr spcFirstLastPara="1" wrap="square" lIns="179929" tIns="179929" rIns="179929" bIns="179929" anchor="ctr" anchorCtr="0">
              <a:noAutofit/>
            </a:bodyPr>
            <a:lstStyle/>
            <a:p>
              <a:endParaRPr sz="3543" dirty="0"/>
            </a:p>
          </p:txBody>
        </p:sp>
        <p:sp>
          <p:nvSpPr>
            <p:cNvPr id="81" name="Google Shape;227;p18"/>
            <p:cNvSpPr/>
            <p:nvPr/>
          </p:nvSpPr>
          <p:spPr>
            <a:xfrm>
              <a:off x="2758568"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a:p>
          </p:txBody>
        </p:sp>
      </p:grpSp>
      <p:pic>
        <p:nvPicPr>
          <p:cNvPr id="8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83" name="Рисунок 8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4" name="Рисунок 8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Google Shape;229;p18">
            <a:extLst>
              <a:ext uri="{FF2B5EF4-FFF2-40B4-BE49-F238E27FC236}">
                <a16:creationId xmlns:a16="http://schemas.microsoft.com/office/drawing/2014/main" id="{AEF9E629-9293-6CEF-0E42-F9588CEEC9B9}"/>
              </a:ext>
            </a:extLst>
          </p:cNvPr>
          <p:cNvSpPr/>
          <p:nvPr/>
        </p:nvSpPr>
        <p:spPr>
          <a:xfrm>
            <a:off x="13287448" y="3651153"/>
            <a:ext cx="3840303" cy="3590886"/>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solidFill>
            <a:schemeClr val="accent1">
              <a:lumMod val="50000"/>
            </a:schemeClr>
          </a:solidFill>
          <a:ln>
            <a:noFill/>
          </a:ln>
        </p:spPr>
        <p:txBody>
          <a:bodyPr spcFirstLastPara="1" wrap="square" lIns="179929" tIns="179929" rIns="179929" bIns="179929" anchor="ctr" anchorCtr="0">
            <a:noAutofit/>
          </a:bodyPr>
          <a:lstStyle/>
          <a:p>
            <a:endParaRPr sz="3543" dirty="0"/>
          </a:p>
        </p:txBody>
      </p:sp>
      <p:grpSp>
        <p:nvGrpSpPr>
          <p:cNvPr id="3" name="Google Shape;207;p18">
            <a:extLst>
              <a:ext uri="{FF2B5EF4-FFF2-40B4-BE49-F238E27FC236}">
                <a16:creationId xmlns:a16="http://schemas.microsoft.com/office/drawing/2014/main" id="{91C5D541-339B-4966-8696-8321BB4CA2FB}"/>
              </a:ext>
            </a:extLst>
          </p:cNvPr>
          <p:cNvGrpSpPr/>
          <p:nvPr/>
        </p:nvGrpSpPr>
        <p:grpSpPr>
          <a:xfrm>
            <a:off x="14191343" y="4016241"/>
            <a:ext cx="2014685" cy="3091553"/>
            <a:chOff x="4966858" y="1870833"/>
            <a:chExt cx="1023693" cy="1570867"/>
          </a:xfrm>
          <a:solidFill>
            <a:srgbClr val="81FF8D"/>
          </a:solidFill>
        </p:grpSpPr>
        <p:sp>
          <p:nvSpPr>
            <p:cNvPr id="4" name="Google Shape;208;p18">
              <a:extLst>
                <a:ext uri="{FF2B5EF4-FFF2-40B4-BE49-F238E27FC236}">
                  <a16:creationId xmlns:a16="http://schemas.microsoft.com/office/drawing/2014/main" id="{FEC794E9-5369-9023-0CE3-75AFB6786A8F}"/>
                </a:ext>
              </a:extLst>
            </p:cNvPr>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grpFill/>
            <a:ln>
              <a:noFill/>
            </a:ln>
          </p:spPr>
          <p:txBody>
            <a:bodyPr spcFirstLastPara="1" wrap="square" lIns="89989" tIns="89989" rIns="89989" bIns="89989" anchor="ctr" anchorCtr="0">
              <a:noAutofit/>
            </a:bodyPr>
            <a:lstStyle/>
            <a:p>
              <a:endParaRPr sz="3543" dirty="0"/>
            </a:p>
          </p:txBody>
        </p:sp>
        <p:sp>
          <p:nvSpPr>
            <p:cNvPr id="5" name="Google Shape;209;p18">
              <a:extLst>
                <a:ext uri="{FF2B5EF4-FFF2-40B4-BE49-F238E27FC236}">
                  <a16:creationId xmlns:a16="http://schemas.microsoft.com/office/drawing/2014/main" id="{F4B9669F-611B-2D72-6D76-6C1F41D85119}"/>
                </a:ext>
              </a:extLst>
            </p:cNvPr>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grpFill/>
            <a:ln>
              <a:noFill/>
            </a:ln>
          </p:spPr>
          <p:txBody>
            <a:bodyPr spcFirstLastPara="1" wrap="square" lIns="89989" tIns="89989" rIns="89989" bIns="89989" anchor="ctr" anchorCtr="0">
              <a:noAutofit/>
            </a:bodyPr>
            <a:lstStyle/>
            <a:p>
              <a:endParaRPr sz="3543"/>
            </a:p>
          </p:txBody>
        </p:sp>
        <p:sp>
          <p:nvSpPr>
            <p:cNvPr id="6" name="Google Shape;210;p18">
              <a:extLst>
                <a:ext uri="{FF2B5EF4-FFF2-40B4-BE49-F238E27FC236}">
                  <a16:creationId xmlns:a16="http://schemas.microsoft.com/office/drawing/2014/main" id="{EA9EDBA8-68DA-2226-34A8-28E671FCCACF}"/>
                </a:ext>
              </a:extLst>
            </p:cNvPr>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grpFill/>
            <a:ln>
              <a:noFill/>
            </a:ln>
          </p:spPr>
          <p:txBody>
            <a:bodyPr spcFirstLastPara="1" wrap="square" lIns="89989" tIns="89989" rIns="89989" bIns="89989" anchor="ctr" anchorCtr="0">
              <a:noAutofit/>
            </a:bodyPr>
            <a:lstStyle/>
            <a:p>
              <a:endParaRPr sz="3543"/>
            </a:p>
          </p:txBody>
        </p:sp>
        <p:sp>
          <p:nvSpPr>
            <p:cNvPr id="7" name="Google Shape;211;p18">
              <a:extLst>
                <a:ext uri="{FF2B5EF4-FFF2-40B4-BE49-F238E27FC236}">
                  <a16:creationId xmlns:a16="http://schemas.microsoft.com/office/drawing/2014/main" id="{BD5CE649-474B-48A1-AF49-A7436FA51965}"/>
                </a:ext>
              </a:extLst>
            </p:cNvPr>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grpFill/>
            <a:ln>
              <a:noFill/>
            </a:ln>
          </p:spPr>
          <p:txBody>
            <a:bodyPr spcFirstLastPara="1" wrap="square" lIns="89989" tIns="89989" rIns="89989" bIns="89989" anchor="ctr" anchorCtr="0">
              <a:noAutofit/>
            </a:bodyPr>
            <a:lstStyle/>
            <a:p>
              <a:endParaRPr sz="3543"/>
            </a:p>
          </p:txBody>
        </p:sp>
        <p:sp>
          <p:nvSpPr>
            <p:cNvPr id="8" name="Google Shape;212;p18">
              <a:extLst>
                <a:ext uri="{FF2B5EF4-FFF2-40B4-BE49-F238E27FC236}">
                  <a16:creationId xmlns:a16="http://schemas.microsoft.com/office/drawing/2014/main" id="{D80E6DE2-BBFC-0B7A-BEA4-C9B774C6D330}"/>
                </a:ext>
              </a:extLst>
            </p:cNvPr>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grpFill/>
            <a:ln>
              <a:noFill/>
            </a:ln>
          </p:spPr>
          <p:txBody>
            <a:bodyPr spcFirstLastPara="1" wrap="square" lIns="89989" tIns="89989" rIns="89989" bIns="89989" anchor="ctr" anchorCtr="0">
              <a:noAutofit/>
            </a:bodyPr>
            <a:lstStyle/>
            <a:p>
              <a:endParaRPr sz="3543" dirty="0"/>
            </a:p>
          </p:txBody>
        </p:sp>
        <p:sp>
          <p:nvSpPr>
            <p:cNvPr id="9" name="Google Shape;213;p18">
              <a:extLst>
                <a:ext uri="{FF2B5EF4-FFF2-40B4-BE49-F238E27FC236}">
                  <a16:creationId xmlns:a16="http://schemas.microsoft.com/office/drawing/2014/main" id="{B9A6891F-E05A-1E63-B3D5-41490279AA08}"/>
                </a:ext>
              </a:extLst>
            </p:cNvPr>
            <p:cNvSpPr/>
            <p:nvPr/>
          </p:nvSpPr>
          <p:spPr>
            <a:xfrm>
              <a:off x="5245086" y="2205213"/>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grpFill/>
            <a:ln>
              <a:noFill/>
            </a:ln>
          </p:spPr>
          <p:txBody>
            <a:bodyPr spcFirstLastPara="1" wrap="square" lIns="89989" tIns="89989" rIns="89989" bIns="89989" anchor="ctr" anchorCtr="0">
              <a:noAutofit/>
            </a:bodyPr>
            <a:lstStyle/>
            <a:p>
              <a:endParaRPr sz="3543"/>
            </a:p>
          </p:txBody>
        </p:sp>
        <p:sp>
          <p:nvSpPr>
            <p:cNvPr id="10" name="Google Shape;214;p18">
              <a:extLst>
                <a:ext uri="{FF2B5EF4-FFF2-40B4-BE49-F238E27FC236}">
                  <a16:creationId xmlns:a16="http://schemas.microsoft.com/office/drawing/2014/main" id="{EF25A201-94DD-F999-DAC1-82D7D503ECA0}"/>
                </a:ext>
              </a:extLst>
            </p:cNvPr>
            <p:cNvSpPr/>
            <p:nvPr/>
          </p:nvSpPr>
          <p:spPr>
            <a:xfrm>
              <a:off x="5387835" y="2367347"/>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grpFill/>
            <a:ln>
              <a:noFill/>
            </a:ln>
          </p:spPr>
          <p:txBody>
            <a:bodyPr spcFirstLastPara="1" wrap="square" lIns="89989" tIns="89989" rIns="89989" bIns="89989" anchor="ctr" anchorCtr="0">
              <a:noAutofit/>
            </a:bodyPr>
            <a:lstStyle/>
            <a:p>
              <a:endParaRPr sz="3543"/>
            </a:p>
          </p:txBody>
        </p:sp>
      </p:grpSp>
      <p:sp>
        <p:nvSpPr>
          <p:cNvPr id="11" name="Google Shape;213;p18">
            <a:extLst>
              <a:ext uri="{FF2B5EF4-FFF2-40B4-BE49-F238E27FC236}">
                <a16:creationId xmlns:a16="http://schemas.microsoft.com/office/drawing/2014/main" id="{8CB93CFF-3CB2-7CD2-7EB4-F9AD087CC810}"/>
              </a:ext>
            </a:extLst>
          </p:cNvPr>
          <p:cNvSpPr/>
          <p:nvPr/>
        </p:nvSpPr>
        <p:spPr>
          <a:xfrm>
            <a:off x="14833684" y="4537291"/>
            <a:ext cx="868826" cy="868387"/>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dirty="0"/>
          </a:p>
        </p:txBody>
      </p:sp>
      <p:sp>
        <p:nvSpPr>
          <p:cNvPr id="12" name="Google Shape;214;p18">
            <a:extLst>
              <a:ext uri="{FF2B5EF4-FFF2-40B4-BE49-F238E27FC236}">
                <a16:creationId xmlns:a16="http://schemas.microsoft.com/office/drawing/2014/main" id="{F50BCA89-EA3B-6C3F-5C01-741929EF8972}"/>
              </a:ext>
            </a:extLst>
          </p:cNvPr>
          <p:cNvSpPr/>
          <p:nvPr/>
        </p:nvSpPr>
        <p:spPr>
          <a:xfrm>
            <a:off x="15105869" y="4873749"/>
            <a:ext cx="268799" cy="229778"/>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dirty="0"/>
          </a:p>
        </p:txBody>
      </p:sp>
      <p:grpSp>
        <p:nvGrpSpPr>
          <p:cNvPr id="13" name="Google Shape;161;p18">
            <a:extLst>
              <a:ext uri="{FF2B5EF4-FFF2-40B4-BE49-F238E27FC236}">
                <a16:creationId xmlns:a16="http://schemas.microsoft.com/office/drawing/2014/main" id="{755169F7-661A-E4E8-9510-553FD1281294}"/>
              </a:ext>
            </a:extLst>
          </p:cNvPr>
          <p:cNvGrpSpPr/>
          <p:nvPr/>
        </p:nvGrpSpPr>
        <p:grpSpPr>
          <a:xfrm>
            <a:off x="14123806" y="7492833"/>
            <a:ext cx="2464399" cy="1849447"/>
            <a:chOff x="3716950" y="7216334"/>
            <a:chExt cx="2504400" cy="1879466"/>
          </a:xfrm>
        </p:grpSpPr>
        <p:sp>
          <p:nvSpPr>
            <p:cNvPr id="14" name="Google Shape;162;p18">
              <a:extLst>
                <a:ext uri="{FF2B5EF4-FFF2-40B4-BE49-F238E27FC236}">
                  <a16:creationId xmlns:a16="http://schemas.microsoft.com/office/drawing/2014/main" id="{8E5C70FF-20F6-C37E-D59F-97552CA7B79D}"/>
                </a:ext>
              </a:extLst>
            </p:cNvPr>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5" name="Google Shape;163;p18">
              <a:extLst>
                <a:ext uri="{FF2B5EF4-FFF2-40B4-BE49-F238E27FC236}">
                  <a16:creationId xmlns:a16="http://schemas.microsoft.com/office/drawing/2014/main" id="{7ED0B274-253B-7A9A-E29A-0FB5BE075D09}"/>
                </a:ext>
              </a:extLst>
            </p:cNvPr>
            <p:cNvSpPr txBox="1"/>
            <p:nvPr/>
          </p:nvSpPr>
          <p:spPr>
            <a:xfrm>
              <a:off x="3716950" y="7936600"/>
              <a:ext cx="2504400" cy="1159200"/>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Yangi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bilim</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tajriba</a:t>
              </a:r>
              <a:endParaRPr lang="ru-RU" sz="3200" b="1" dirty="0">
                <a:latin typeface="Times New Roman" panose="02020603050405020304" pitchFamily="18" charset="0"/>
                <a:cs typeface="Times New Roman" panose="02020603050405020304" pitchFamily="18" charset="0"/>
              </a:endParaRPr>
            </a:p>
          </p:txBody>
        </p:sp>
        <p:sp>
          <p:nvSpPr>
            <p:cNvPr id="16" name="Google Shape;164;p18">
              <a:extLst>
                <a:ext uri="{FF2B5EF4-FFF2-40B4-BE49-F238E27FC236}">
                  <a16:creationId xmlns:a16="http://schemas.microsoft.com/office/drawing/2014/main" id="{0F0BAB6D-666B-B4E0-F87A-E745AD226C80}"/>
                </a:ext>
              </a:extLst>
            </p:cNvPr>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 name="Google Shape;206;p18">
            <a:extLst>
              <a:ext uri="{FF2B5EF4-FFF2-40B4-BE49-F238E27FC236}">
                <a16:creationId xmlns:a16="http://schemas.microsoft.com/office/drawing/2014/main" id="{29A62BA4-4B7E-4F08-12FD-B430BE3F0285}"/>
              </a:ext>
            </a:extLst>
          </p:cNvPr>
          <p:cNvSpPr/>
          <p:nvPr/>
        </p:nvSpPr>
        <p:spPr>
          <a:xfrm>
            <a:off x="16160764" y="3109722"/>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81FF8D"/>
          </a:solidFill>
          <a:ln>
            <a:noFill/>
          </a:ln>
        </p:spPr>
        <p:txBody>
          <a:bodyPr spcFirstLastPara="1" wrap="square" lIns="89989" tIns="89989" rIns="89989" bIns="89989" anchor="ctr" anchorCtr="0">
            <a:noAutofit/>
          </a:bodyPr>
          <a:lstStyle/>
          <a:p>
            <a:endParaRPr sz="3543" dirty="0"/>
          </a:p>
        </p:txBody>
      </p:sp>
      <p:sp>
        <p:nvSpPr>
          <p:cNvPr id="18" name="Google Shape;204;p18">
            <a:extLst>
              <a:ext uri="{FF2B5EF4-FFF2-40B4-BE49-F238E27FC236}">
                <a16:creationId xmlns:a16="http://schemas.microsoft.com/office/drawing/2014/main" id="{428E0572-F134-2D9B-9DFB-BD5D207A17BA}"/>
              </a:ext>
            </a:extLst>
          </p:cNvPr>
          <p:cNvSpPr/>
          <p:nvPr/>
        </p:nvSpPr>
        <p:spPr>
          <a:xfrm>
            <a:off x="15308631" y="3038522"/>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81FF8D"/>
          </a:solidFill>
          <a:ln>
            <a:noFill/>
          </a:ln>
        </p:spPr>
        <p:txBody>
          <a:bodyPr spcFirstLastPara="1" wrap="square" lIns="89989" tIns="89989" rIns="89989" bIns="89989" anchor="ctr" anchorCtr="0">
            <a:noAutofit/>
          </a:bodyPr>
          <a:lstStyle/>
          <a:p>
            <a:endParaRPr sz="3543"/>
          </a:p>
        </p:txBody>
      </p:sp>
      <p:sp>
        <p:nvSpPr>
          <p:cNvPr id="19" name="Google Shape;205;p18">
            <a:extLst>
              <a:ext uri="{FF2B5EF4-FFF2-40B4-BE49-F238E27FC236}">
                <a16:creationId xmlns:a16="http://schemas.microsoft.com/office/drawing/2014/main" id="{91DB4B4B-65F9-7524-17FC-8A2A4F725F02}"/>
              </a:ext>
            </a:extLst>
          </p:cNvPr>
          <p:cNvSpPr/>
          <p:nvPr/>
        </p:nvSpPr>
        <p:spPr>
          <a:xfrm>
            <a:off x="14318451" y="3122523"/>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81FF8D"/>
          </a:solidFill>
          <a:ln>
            <a:noFill/>
          </a:ln>
        </p:spPr>
        <p:txBody>
          <a:bodyPr spcFirstLastPara="1" wrap="square" lIns="89989" tIns="89989" rIns="89989" bIns="89989" anchor="ctr" anchorCtr="0">
            <a:noAutofit/>
          </a:bodyPr>
          <a:lstStyle/>
          <a:p>
            <a:endParaRPr sz="3543"/>
          </a:p>
        </p:txBody>
      </p:sp>
    </p:spTree>
    <p:extLst>
      <p:ext uri="{BB962C8B-B14F-4D97-AF65-F5344CB8AC3E}">
        <p14:creationId xmlns:p14="http://schemas.microsoft.com/office/powerpoint/2010/main" val="1396176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aphicFrame>
        <p:nvGraphicFramePr>
          <p:cNvPr id="2" name="Схема 1">
            <a:extLst>
              <a:ext uri="{FF2B5EF4-FFF2-40B4-BE49-F238E27FC236}">
                <a16:creationId xmlns:a16="http://schemas.microsoft.com/office/drawing/2014/main" id="{517F6F31-0CA6-BCD0-8B62-FB9F14EBBAA7}"/>
              </a:ext>
            </a:extLst>
          </p:cNvPr>
          <p:cNvGraphicFramePr/>
          <p:nvPr>
            <p:extLst>
              <p:ext uri="{D42A27DB-BD31-4B8C-83A1-F6EECF244321}">
                <p14:modId xmlns:p14="http://schemas.microsoft.com/office/powerpoint/2010/main" val="2533233700"/>
              </p:ext>
            </p:extLst>
          </p:nvPr>
        </p:nvGraphicFramePr>
        <p:xfrm>
          <a:off x="844550" y="2886075"/>
          <a:ext cx="14533034" cy="73914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6" name="Заголовок 5">
            <a:extLst>
              <a:ext uri="{FF2B5EF4-FFF2-40B4-BE49-F238E27FC236}">
                <a16:creationId xmlns:a16="http://schemas.microsoft.com/office/drawing/2014/main" id="{C50BEAC9-6EB2-19CB-0313-6DFB8FEC8C21}"/>
              </a:ext>
            </a:extLst>
          </p:cNvPr>
          <p:cNvSpPr>
            <a:spLocks noGrp="1"/>
          </p:cNvSpPr>
          <p:nvPr>
            <p:ph type="title"/>
          </p:nvPr>
        </p:nvSpPr>
        <p:spPr>
          <a:xfrm>
            <a:off x="692150" y="1664887"/>
            <a:ext cx="16066532" cy="997947"/>
          </a:xfrm>
        </p:spPr>
        <p:txBody>
          <a:bodyPr>
            <a:normAutofit fontScale="90000"/>
          </a:bodyPr>
          <a:lstStyle/>
          <a:p>
            <a:r>
              <a:rPr lang="en-US" b="1" dirty="0" err="1">
                <a:latin typeface="Times New Roman" panose="02020603050405020304" pitchFamily="18" charset="0"/>
                <a:cs typeface="Times New Roman" panose="02020603050405020304" pitchFamily="18" charset="0"/>
              </a:rPr>
              <a:t>Savol-javob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texnologiyasining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xususiyatlari</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4124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Заголовок 1">
            <a:extLst>
              <a:ext uri="{FF2B5EF4-FFF2-40B4-BE49-F238E27FC236}">
                <a16:creationId xmlns:a16="http://schemas.microsoft.com/office/drawing/2014/main" id="{763195C3-A124-7C5B-EEE9-0B3B071D329A}"/>
              </a:ext>
            </a:extLst>
          </p:cNvPr>
          <p:cNvSpPr>
            <a:spLocks noGrp="1"/>
          </p:cNvSpPr>
          <p:nvPr>
            <p:ph type="title"/>
          </p:nvPr>
        </p:nvSpPr>
        <p:spPr>
          <a:xfrm>
            <a:off x="1239563" y="1555195"/>
            <a:ext cx="5804146" cy="1330880"/>
          </a:xfrm>
        </p:spPr>
        <p:txBody>
          <a:bodyPr>
            <a:normAutofit fontScale="90000"/>
          </a:bodyPr>
          <a:lstStyle/>
          <a:p>
            <a:r>
              <a:rPr lang="en-US" sz="3600" b="1" dirty="0" err="1">
                <a:latin typeface="Times New Roman" panose="02020603050405020304" pitchFamily="18" charset="0"/>
                <a:cs typeface="Times New Roman" panose="02020603050405020304" pitchFamily="18" charset="0"/>
              </a:rPr>
              <a:t>Kartalar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diagrammalar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statistik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ma’lumotlarni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tahlil</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qilish</a:t>
            </a:r>
            <a:endParaRPr lang="ru-RU" sz="3600" b="1" dirty="0">
              <a:latin typeface="Times New Roman" panose="02020603050405020304" pitchFamily="18" charset="0"/>
              <a:cs typeface="Times New Roman" panose="02020603050405020304" pitchFamily="18" charset="0"/>
            </a:endParaRPr>
          </a:p>
        </p:txBody>
      </p:sp>
      <p:sp>
        <p:nvSpPr>
          <p:cNvPr id="8" name="Текст 7">
            <a:extLst>
              <a:ext uri="{FF2B5EF4-FFF2-40B4-BE49-F238E27FC236}">
                <a16:creationId xmlns:a16="http://schemas.microsoft.com/office/drawing/2014/main" id="{68D2D446-7808-230F-C2B6-614B8A0A5423}"/>
              </a:ext>
            </a:extLst>
          </p:cNvPr>
          <p:cNvSpPr>
            <a:spLocks noGrp="1"/>
          </p:cNvSpPr>
          <p:nvPr>
            <p:ph type="body" sz="half" idx="2"/>
          </p:nvPr>
        </p:nvSpPr>
        <p:spPr>
          <a:xfrm>
            <a:off x="920750" y="3336131"/>
            <a:ext cx="5970559" cy="6579870"/>
          </a:xfrm>
        </p:spPr>
        <p:txBody>
          <a:bodyPr>
            <a:noAutofit/>
          </a:bodyPr>
          <a:lstStyle/>
          <a:p>
            <a:r>
              <a:rPr lang="en-US" sz="3000" b="1" dirty="0" err="1">
                <a:latin typeface="Times New Roman" panose="02020603050405020304" pitchFamily="18" charset="0"/>
                <a:cs typeface="Times New Roman" panose="02020603050405020304" pitchFamily="18" charset="0"/>
              </a:rPr>
              <a:t>Geografiyada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kartalar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diagrammalar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statistik</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ma’lumotlar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o‘quvchilarning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analitik</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fikrlashini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rivojlantirish</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mintaqaviy</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farqlarni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tushuntirish</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global </a:t>
            </a:r>
            <a:r>
              <a:rPr lang="en-US" sz="3000" b="1" dirty="0" err="1">
                <a:latin typeface="Times New Roman" panose="02020603050405020304" pitchFamily="18" charset="0"/>
                <a:cs typeface="Times New Roman" panose="02020603050405020304" pitchFamily="18" charset="0"/>
              </a:rPr>
              <a:t>muammolarni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tahlil</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qilish</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uchun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asosiy</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vositalardir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Ushbu</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elementlar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geografik</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jarayonlarni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vizual</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tushunarli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tarzda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aks</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ettiradi</a:t>
            </a:r>
            <a:r>
              <a:rPr lang="en-US" sz="3000" b="1" dirty="0">
                <a:latin typeface="Times New Roman" panose="02020603050405020304" pitchFamily="18" charset="0"/>
                <a:cs typeface="Times New Roman" panose="02020603050405020304" pitchFamily="18" charset="0"/>
              </a:rPr>
              <a:t>.</a:t>
            </a:r>
            <a:endParaRPr lang="ru-RU" sz="3000" b="1" dirty="0">
              <a:latin typeface="Times New Roman" panose="02020603050405020304" pitchFamily="18" charset="0"/>
              <a:cs typeface="Times New Roman" panose="02020603050405020304" pitchFamily="18" charset="0"/>
            </a:endParaRPr>
          </a:p>
        </p:txBody>
      </p:sp>
      <p:pic>
        <p:nvPicPr>
          <p:cNvPr id="3074" name="Picture 2" descr="Rasmiy statistik ma'lumotlarni YaIDXP olish imkoniyati yaratildi | NORMA.UZ">
            <a:extLst>
              <a:ext uri="{FF2B5EF4-FFF2-40B4-BE49-F238E27FC236}">
                <a16:creationId xmlns:a16="http://schemas.microsoft.com/office/drawing/2014/main" id="{A0FB449E-6551-985F-273B-F5D3051354AF}"/>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8159750" y="2352675"/>
            <a:ext cx="9067800" cy="6725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053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 y="-135888"/>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2" name="Заголовок 11">
            <a:extLst>
              <a:ext uri="{FF2B5EF4-FFF2-40B4-BE49-F238E27FC236}">
                <a16:creationId xmlns:a16="http://schemas.microsoft.com/office/drawing/2014/main" id="{1B1631EE-E296-F765-04B6-4C019A518DC6}"/>
              </a:ext>
            </a:extLst>
          </p:cNvPr>
          <p:cNvSpPr>
            <a:spLocks noGrp="1"/>
          </p:cNvSpPr>
          <p:nvPr>
            <p:ph type="title"/>
          </p:nvPr>
        </p:nvSpPr>
        <p:spPr>
          <a:xfrm>
            <a:off x="1237217" y="1819275"/>
            <a:ext cx="15521464" cy="1447801"/>
          </a:xfrm>
        </p:spPr>
        <p:txBody>
          <a:bodyPr>
            <a:normAutofit/>
          </a:bodyPr>
          <a:lstStyle/>
          <a:p>
            <a:r>
              <a:rPr lang="en-US" sz="4800" b="1" dirty="0" err="1">
                <a:latin typeface="Times New Roman" panose="02020603050405020304" pitchFamily="18" charset="0"/>
                <a:cs typeface="Times New Roman" panose="02020603050405020304" pitchFamily="18" charset="0"/>
              </a:rPr>
              <a:t>Kartalar</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diagrammalar</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va</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statistik</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ma’lumotlarni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tahlil</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qilish</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usullari</a:t>
            </a:r>
            <a:endParaRPr lang="ru-RU" sz="4800" b="1" dirty="0">
              <a:latin typeface="Times New Roman" panose="02020603050405020304" pitchFamily="18"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1A5DF2AE-4632-3AB1-9909-D62EA91EA3F6}"/>
              </a:ext>
            </a:extLst>
          </p:cNvPr>
          <p:cNvGraphicFramePr/>
          <p:nvPr>
            <p:extLst>
              <p:ext uri="{D42A27DB-BD31-4B8C-83A1-F6EECF244321}">
                <p14:modId xmlns:p14="http://schemas.microsoft.com/office/powerpoint/2010/main" val="3110683177"/>
              </p:ext>
            </p:extLst>
          </p:nvPr>
        </p:nvGraphicFramePr>
        <p:xfrm>
          <a:off x="996950" y="4105275"/>
          <a:ext cx="15521464" cy="548639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4482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83"/>
        <p:cNvGrpSpPr/>
        <p:nvPr/>
      </p:nvGrpSpPr>
      <p:grpSpPr>
        <a:xfrm>
          <a:off x="0" y="0"/>
          <a:ext cx="0" cy="0"/>
          <a:chOff x="0" y="0"/>
          <a:chExt cx="0" cy="0"/>
        </a:xfrm>
      </p:grpSpPr>
      <p:grpSp>
        <p:nvGrpSpPr>
          <p:cNvPr id="1685" name="Google Shape;1685;p33"/>
          <p:cNvGrpSpPr/>
          <p:nvPr/>
        </p:nvGrpSpPr>
        <p:grpSpPr>
          <a:xfrm>
            <a:off x="7553595" y="4064076"/>
            <a:ext cx="3088873" cy="3996896"/>
            <a:chOff x="3787250" y="1701424"/>
            <a:chExt cx="1569505" cy="2030886"/>
          </a:xfrm>
        </p:grpSpPr>
        <p:sp>
          <p:nvSpPr>
            <p:cNvPr id="1686" name="Google Shape;1686;p33"/>
            <p:cNvSpPr/>
            <p:nvPr/>
          </p:nvSpPr>
          <p:spPr>
            <a:xfrm>
              <a:off x="3787250" y="1701424"/>
              <a:ext cx="1569505" cy="2030886"/>
            </a:xfrm>
            <a:custGeom>
              <a:avLst/>
              <a:gdLst/>
              <a:ahLst/>
              <a:cxnLst/>
              <a:rect l="l" t="t" r="r" b="b"/>
              <a:pathLst>
                <a:path w="10838" h="14024" extrusionOk="0">
                  <a:moveTo>
                    <a:pt x="5753" y="1"/>
                  </a:moveTo>
                  <a:cubicBezTo>
                    <a:pt x="4965" y="1"/>
                    <a:pt x="4173" y="198"/>
                    <a:pt x="3453" y="599"/>
                  </a:cubicBezTo>
                  <a:cubicBezTo>
                    <a:pt x="1712" y="1570"/>
                    <a:pt x="760" y="3532"/>
                    <a:pt x="1097" y="5503"/>
                  </a:cubicBezTo>
                  <a:lnTo>
                    <a:pt x="222" y="8081"/>
                  </a:lnTo>
                  <a:cubicBezTo>
                    <a:pt x="1" y="8706"/>
                    <a:pt x="443" y="9379"/>
                    <a:pt x="1106" y="9417"/>
                  </a:cubicBezTo>
                  <a:lnTo>
                    <a:pt x="1491" y="9417"/>
                  </a:lnTo>
                  <a:cubicBezTo>
                    <a:pt x="1597" y="9417"/>
                    <a:pt x="1683" y="9504"/>
                    <a:pt x="1683" y="9619"/>
                  </a:cubicBezTo>
                  <a:lnTo>
                    <a:pt x="1683" y="11408"/>
                  </a:lnTo>
                  <a:cubicBezTo>
                    <a:pt x="1683" y="11937"/>
                    <a:pt x="2116" y="12369"/>
                    <a:pt x="2645" y="12369"/>
                  </a:cubicBezTo>
                  <a:lnTo>
                    <a:pt x="4010" y="12138"/>
                  </a:lnTo>
                  <a:cubicBezTo>
                    <a:pt x="4021" y="12137"/>
                    <a:pt x="4032" y="12136"/>
                    <a:pt x="4042" y="12136"/>
                  </a:cubicBezTo>
                  <a:cubicBezTo>
                    <a:pt x="4153" y="12136"/>
                    <a:pt x="4241" y="12226"/>
                    <a:pt x="4241" y="12340"/>
                  </a:cubicBezTo>
                  <a:lnTo>
                    <a:pt x="4241" y="13735"/>
                  </a:lnTo>
                  <a:cubicBezTo>
                    <a:pt x="4241" y="13889"/>
                    <a:pt x="4376" y="14023"/>
                    <a:pt x="4539" y="14023"/>
                  </a:cubicBezTo>
                  <a:lnTo>
                    <a:pt x="8915" y="14023"/>
                  </a:lnTo>
                  <a:cubicBezTo>
                    <a:pt x="9078" y="14023"/>
                    <a:pt x="9213" y="13898"/>
                    <a:pt x="9213" y="13735"/>
                  </a:cubicBezTo>
                  <a:lnTo>
                    <a:pt x="9213" y="9090"/>
                  </a:lnTo>
                  <a:cubicBezTo>
                    <a:pt x="9213" y="8792"/>
                    <a:pt x="9251" y="8484"/>
                    <a:pt x="9328" y="8196"/>
                  </a:cubicBezTo>
                  <a:cubicBezTo>
                    <a:pt x="9415" y="7907"/>
                    <a:pt x="9540" y="7629"/>
                    <a:pt x="9703" y="7369"/>
                  </a:cubicBezTo>
                  <a:cubicBezTo>
                    <a:pt x="9944" y="6994"/>
                    <a:pt x="10126" y="6580"/>
                    <a:pt x="10261" y="6148"/>
                  </a:cubicBezTo>
                  <a:lnTo>
                    <a:pt x="10261" y="6138"/>
                  </a:lnTo>
                  <a:cubicBezTo>
                    <a:pt x="10838" y="4292"/>
                    <a:pt x="10232" y="2282"/>
                    <a:pt x="8732" y="1061"/>
                  </a:cubicBezTo>
                  <a:cubicBezTo>
                    <a:pt x="7871" y="360"/>
                    <a:pt x="6816" y="1"/>
                    <a:pt x="5753" y="1"/>
                  </a:cubicBezTo>
                  <a:close/>
                </a:path>
              </a:pathLst>
            </a:custGeom>
            <a:noFill/>
            <a:ln w="3810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grpSp>
          <p:nvGrpSpPr>
            <p:cNvPr id="1687" name="Google Shape;1687;p33"/>
            <p:cNvGrpSpPr/>
            <p:nvPr/>
          </p:nvGrpSpPr>
          <p:grpSpPr>
            <a:xfrm>
              <a:off x="4140773" y="1876632"/>
              <a:ext cx="937605" cy="1092449"/>
              <a:chOff x="4140773" y="3133932"/>
              <a:chExt cx="937605" cy="1092449"/>
            </a:xfrm>
          </p:grpSpPr>
          <p:sp>
            <p:nvSpPr>
              <p:cNvPr id="1688" name="Google Shape;1688;p33"/>
              <p:cNvSpPr/>
              <p:nvPr/>
            </p:nvSpPr>
            <p:spPr>
              <a:xfrm>
                <a:off x="4526846" y="4119613"/>
                <a:ext cx="172537" cy="106768"/>
              </a:xfrm>
              <a:custGeom>
                <a:avLst/>
                <a:gdLst/>
                <a:ahLst/>
                <a:cxnLst/>
                <a:rect l="l" t="t" r="r" b="b"/>
                <a:pathLst>
                  <a:path w="1414" h="875" extrusionOk="0">
                    <a:moveTo>
                      <a:pt x="0" y="0"/>
                    </a:moveTo>
                    <a:lnTo>
                      <a:pt x="0" y="174"/>
                    </a:lnTo>
                    <a:cubicBezTo>
                      <a:pt x="0" y="582"/>
                      <a:pt x="337" y="874"/>
                      <a:pt x="706" y="874"/>
                    </a:cubicBezTo>
                    <a:cubicBezTo>
                      <a:pt x="823" y="874"/>
                      <a:pt x="944" y="844"/>
                      <a:pt x="1058" y="779"/>
                    </a:cubicBezTo>
                    <a:lnTo>
                      <a:pt x="1067" y="779"/>
                    </a:lnTo>
                    <a:cubicBezTo>
                      <a:pt x="1279" y="654"/>
                      <a:pt x="1414" y="424"/>
                      <a:pt x="1414" y="183"/>
                    </a:cubicBezTo>
                    <a:lnTo>
                      <a:pt x="1414" y="10"/>
                    </a:lnTo>
                    <a:lnTo>
                      <a:pt x="1414"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89" name="Google Shape;1689;p33"/>
              <p:cNvSpPr/>
              <p:nvPr/>
            </p:nvSpPr>
            <p:spPr>
              <a:xfrm>
                <a:off x="4614823" y="4120833"/>
                <a:ext cx="84560" cy="93956"/>
              </a:xfrm>
              <a:custGeom>
                <a:avLst/>
                <a:gdLst/>
                <a:ahLst/>
                <a:cxnLst/>
                <a:rect l="l" t="t" r="r" b="b"/>
                <a:pathLst>
                  <a:path w="693" h="770" extrusionOk="0">
                    <a:moveTo>
                      <a:pt x="0" y="0"/>
                    </a:moveTo>
                    <a:lnTo>
                      <a:pt x="0" y="173"/>
                    </a:lnTo>
                    <a:cubicBezTo>
                      <a:pt x="0" y="414"/>
                      <a:pt x="135" y="644"/>
                      <a:pt x="346" y="769"/>
                    </a:cubicBezTo>
                    <a:cubicBezTo>
                      <a:pt x="558" y="644"/>
                      <a:pt x="693" y="414"/>
                      <a:pt x="693" y="173"/>
                    </a:cubicBezTo>
                    <a:lnTo>
                      <a:pt x="693"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90" name="Google Shape;1690;p33"/>
              <p:cNvSpPr/>
              <p:nvPr/>
            </p:nvSpPr>
            <p:spPr>
              <a:xfrm>
                <a:off x="4245711" y="3320501"/>
                <a:ext cx="717724" cy="808630"/>
              </a:xfrm>
              <a:custGeom>
                <a:avLst/>
                <a:gdLst/>
                <a:ahLst/>
                <a:cxnLst/>
                <a:rect l="l" t="t" r="r" b="b"/>
                <a:pathLst>
                  <a:path w="5882" h="6627" extrusionOk="0">
                    <a:moveTo>
                      <a:pt x="3006" y="0"/>
                    </a:moveTo>
                    <a:cubicBezTo>
                      <a:pt x="978" y="0"/>
                      <a:pt x="1" y="2504"/>
                      <a:pt x="1515" y="3876"/>
                    </a:cubicBezTo>
                    <a:cubicBezTo>
                      <a:pt x="1785" y="4126"/>
                      <a:pt x="1939" y="4482"/>
                      <a:pt x="1939" y="4857"/>
                    </a:cubicBezTo>
                    <a:lnTo>
                      <a:pt x="1939" y="6251"/>
                    </a:lnTo>
                    <a:cubicBezTo>
                      <a:pt x="1939" y="6347"/>
                      <a:pt x="1977" y="6444"/>
                      <a:pt x="2044" y="6521"/>
                    </a:cubicBezTo>
                    <a:cubicBezTo>
                      <a:pt x="2064" y="6530"/>
                      <a:pt x="2073" y="6540"/>
                      <a:pt x="2092" y="6549"/>
                    </a:cubicBezTo>
                    <a:lnTo>
                      <a:pt x="2121" y="6569"/>
                    </a:lnTo>
                    <a:cubicBezTo>
                      <a:pt x="2179" y="6607"/>
                      <a:pt x="2246" y="6626"/>
                      <a:pt x="2314" y="6626"/>
                    </a:cubicBezTo>
                    <a:lnTo>
                      <a:pt x="3698" y="6626"/>
                    </a:lnTo>
                    <a:cubicBezTo>
                      <a:pt x="3775" y="6626"/>
                      <a:pt x="3843" y="6607"/>
                      <a:pt x="3900" y="6569"/>
                    </a:cubicBezTo>
                    <a:lnTo>
                      <a:pt x="3929" y="6549"/>
                    </a:lnTo>
                    <a:cubicBezTo>
                      <a:pt x="3948" y="6540"/>
                      <a:pt x="3958" y="6530"/>
                      <a:pt x="3968" y="6521"/>
                    </a:cubicBezTo>
                    <a:cubicBezTo>
                      <a:pt x="4045" y="6444"/>
                      <a:pt x="4083" y="6347"/>
                      <a:pt x="4083" y="6251"/>
                    </a:cubicBezTo>
                    <a:lnTo>
                      <a:pt x="4083" y="4847"/>
                    </a:lnTo>
                    <a:cubicBezTo>
                      <a:pt x="4083" y="4472"/>
                      <a:pt x="4246" y="4117"/>
                      <a:pt x="4525" y="3867"/>
                    </a:cubicBezTo>
                    <a:cubicBezTo>
                      <a:pt x="5881" y="2616"/>
                      <a:pt x="5218" y="357"/>
                      <a:pt x="3400" y="30"/>
                    </a:cubicBezTo>
                    <a:lnTo>
                      <a:pt x="3352" y="20"/>
                    </a:lnTo>
                    <a:cubicBezTo>
                      <a:pt x="3256" y="11"/>
                      <a:pt x="3160" y="1"/>
                      <a:pt x="3064" y="1"/>
                    </a:cubicBezTo>
                    <a:cubicBezTo>
                      <a:pt x="3044" y="0"/>
                      <a:pt x="3025" y="0"/>
                      <a:pt x="300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1" name="Google Shape;1691;p33"/>
              <p:cNvSpPr/>
              <p:nvPr/>
            </p:nvSpPr>
            <p:spPr>
              <a:xfrm>
                <a:off x="4357848" y="3324039"/>
                <a:ext cx="604367" cy="805091"/>
              </a:xfrm>
              <a:custGeom>
                <a:avLst/>
                <a:gdLst/>
                <a:ahLst/>
                <a:cxnLst/>
                <a:rect l="l" t="t" r="r" b="b"/>
                <a:pathLst>
                  <a:path w="4953" h="6598" extrusionOk="0">
                    <a:moveTo>
                      <a:pt x="2472" y="1"/>
                    </a:moveTo>
                    <a:cubicBezTo>
                      <a:pt x="654" y="328"/>
                      <a:pt x="0" y="2607"/>
                      <a:pt x="1366" y="3847"/>
                    </a:cubicBezTo>
                    <a:cubicBezTo>
                      <a:pt x="1645" y="4097"/>
                      <a:pt x="1798" y="4453"/>
                      <a:pt x="1798" y="4828"/>
                    </a:cubicBezTo>
                    <a:lnTo>
                      <a:pt x="1798" y="6222"/>
                    </a:lnTo>
                    <a:cubicBezTo>
                      <a:pt x="1789" y="6428"/>
                      <a:pt x="1962" y="6598"/>
                      <a:pt x="2166" y="6598"/>
                    </a:cubicBezTo>
                    <a:cubicBezTo>
                      <a:pt x="2172" y="6598"/>
                      <a:pt x="2178" y="6598"/>
                      <a:pt x="2183" y="6597"/>
                    </a:cubicBezTo>
                    <a:lnTo>
                      <a:pt x="2779" y="6597"/>
                    </a:lnTo>
                    <a:cubicBezTo>
                      <a:pt x="2991" y="6597"/>
                      <a:pt x="3164" y="6424"/>
                      <a:pt x="3164" y="6222"/>
                    </a:cubicBezTo>
                    <a:lnTo>
                      <a:pt x="3164" y="4818"/>
                    </a:lnTo>
                    <a:cubicBezTo>
                      <a:pt x="3164" y="4443"/>
                      <a:pt x="3327" y="4088"/>
                      <a:pt x="3606" y="3838"/>
                    </a:cubicBezTo>
                    <a:lnTo>
                      <a:pt x="3597" y="3838"/>
                    </a:lnTo>
                    <a:cubicBezTo>
                      <a:pt x="4953" y="2587"/>
                      <a:pt x="4289" y="328"/>
                      <a:pt x="2472" y="1"/>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1692" name="Google Shape;1692;p33"/>
              <p:cNvSpPr/>
              <p:nvPr/>
            </p:nvSpPr>
            <p:spPr>
              <a:xfrm>
                <a:off x="4416540" y="3479005"/>
                <a:ext cx="370820" cy="444765"/>
              </a:xfrm>
              <a:custGeom>
                <a:avLst/>
                <a:gdLst/>
                <a:ahLst/>
                <a:cxnLst/>
                <a:rect l="l" t="t" r="r" b="b"/>
                <a:pathLst>
                  <a:path w="3039" h="3645" extrusionOk="0">
                    <a:moveTo>
                      <a:pt x="837" y="423"/>
                    </a:moveTo>
                    <a:cubicBezTo>
                      <a:pt x="933" y="423"/>
                      <a:pt x="1010" y="510"/>
                      <a:pt x="1010" y="606"/>
                    </a:cubicBezTo>
                    <a:lnTo>
                      <a:pt x="1010" y="779"/>
                    </a:lnTo>
                    <a:lnTo>
                      <a:pt x="1010" y="789"/>
                    </a:lnTo>
                    <a:lnTo>
                      <a:pt x="798" y="789"/>
                    </a:lnTo>
                    <a:cubicBezTo>
                      <a:pt x="558" y="789"/>
                      <a:pt x="558" y="423"/>
                      <a:pt x="798" y="423"/>
                    </a:cubicBezTo>
                    <a:close/>
                    <a:moveTo>
                      <a:pt x="2423" y="433"/>
                    </a:moveTo>
                    <a:cubicBezTo>
                      <a:pt x="2654" y="433"/>
                      <a:pt x="2654" y="789"/>
                      <a:pt x="2423" y="789"/>
                    </a:cubicBezTo>
                    <a:lnTo>
                      <a:pt x="2212" y="789"/>
                    </a:lnTo>
                    <a:lnTo>
                      <a:pt x="2212" y="606"/>
                    </a:lnTo>
                    <a:cubicBezTo>
                      <a:pt x="2212" y="510"/>
                      <a:pt x="2289" y="433"/>
                      <a:pt x="2385" y="433"/>
                    </a:cubicBezTo>
                    <a:close/>
                    <a:moveTo>
                      <a:pt x="817" y="0"/>
                    </a:moveTo>
                    <a:cubicBezTo>
                      <a:pt x="0" y="0"/>
                      <a:pt x="0" y="1221"/>
                      <a:pt x="817" y="1221"/>
                    </a:cubicBezTo>
                    <a:lnTo>
                      <a:pt x="1019" y="1221"/>
                    </a:lnTo>
                    <a:lnTo>
                      <a:pt x="1019" y="3635"/>
                    </a:lnTo>
                    <a:lnTo>
                      <a:pt x="1452" y="3635"/>
                    </a:lnTo>
                    <a:lnTo>
                      <a:pt x="1452" y="1221"/>
                    </a:lnTo>
                    <a:lnTo>
                      <a:pt x="1789" y="1221"/>
                    </a:lnTo>
                    <a:lnTo>
                      <a:pt x="1789" y="3645"/>
                    </a:lnTo>
                    <a:lnTo>
                      <a:pt x="2221" y="3645"/>
                    </a:lnTo>
                    <a:lnTo>
                      <a:pt x="2221" y="1221"/>
                    </a:lnTo>
                    <a:lnTo>
                      <a:pt x="2433" y="1221"/>
                    </a:lnTo>
                    <a:cubicBezTo>
                      <a:pt x="2760" y="1221"/>
                      <a:pt x="3039" y="952"/>
                      <a:pt x="3039" y="615"/>
                    </a:cubicBezTo>
                    <a:cubicBezTo>
                      <a:pt x="3039" y="279"/>
                      <a:pt x="2760" y="10"/>
                      <a:pt x="2433" y="10"/>
                    </a:cubicBezTo>
                    <a:lnTo>
                      <a:pt x="2414" y="0"/>
                    </a:lnTo>
                    <a:lnTo>
                      <a:pt x="2385" y="0"/>
                    </a:lnTo>
                    <a:cubicBezTo>
                      <a:pt x="2058" y="10"/>
                      <a:pt x="1789" y="269"/>
                      <a:pt x="1789" y="606"/>
                    </a:cubicBezTo>
                    <a:lnTo>
                      <a:pt x="1789" y="779"/>
                    </a:lnTo>
                    <a:lnTo>
                      <a:pt x="1442" y="779"/>
                    </a:lnTo>
                    <a:lnTo>
                      <a:pt x="1442" y="606"/>
                    </a:lnTo>
                    <a:cubicBezTo>
                      <a:pt x="1442" y="269"/>
                      <a:pt x="1173" y="10"/>
                      <a:pt x="84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3" name="Google Shape;1693;p33"/>
              <p:cNvSpPr/>
              <p:nvPr/>
            </p:nvSpPr>
            <p:spPr>
              <a:xfrm>
                <a:off x="4188727" y="3749403"/>
                <a:ext cx="140690" cy="90295"/>
              </a:xfrm>
              <a:custGeom>
                <a:avLst/>
                <a:gdLst/>
                <a:ahLst/>
                <a:cxnLst/>
                <a:rect l="l" t="t" r="r" b="b"/>
                <a:pathLst>
                  <a:path w="1153" h="740" extrusionOk="0">
                    <a:moveTo>
                      <a:pt x="850" y="1"/>
                    </a:moveTo>
                    <a:cubicBezTo>
                      <a:pt x="819" y="1"/>
                      <a:pt x="786" y="8"/>
                      <a:pt x="752" y="25"/>
                    </a:cubicBezTo>
                    <a:lnTo>
                      <a:pt x="232" y="323"/>
                    </a:lnTo>
                    <a:cubicBezTo>
                      <a:pt x="0" y="435"/>
                      <a:pt x="121" y="739"/>
                      <a:pt x="317" y="739"/>
                    </a:cubicBezTo>
                    <a:cubicBezTo>
                      <a:pt x="357" y="739"/>
                      <a:pt x="400" y="727"/>
                      <a:pt x="444" y="698"/>
                    </a:cubicBezTo>
                    <a:lnTo>
                      <a:pt x="963" y="400"/>
                    </a:lnTo>
                    <a:cubicBezTo>
                      <a:pt x="1153" y="268"/>
                      <a:pt x="1038" y="1"/>
                      <a:pt x="850"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4" name="Google Shape;1694;p33"/>
              <p:cNvSpPr/>
              <p:nvPr/>
            </p:nvSpPr>
            <p:spPr>
              <a:xfrm>
                <a:off x="4880950" y="3753186"/>
                <a:ext cx="140812" cy="90173"/>
              </a:xfrm>
              <a:custGeom>
                <a:avLst/>
                <a:gdLst/>
                <a:ahLst/>
                <a:cxnLst/>
                <a:rect l="l" t="t" r="r" b="b"/>
                <a:pathLst>
                  <a:path w="1154" h="739" extrusionOk="0">
                    <a:moveTo>
                      <a:pt x="321" y="0"/>
                    </a:moveTo>
                    <a:cubicBezTo>
                      <a:pt x="128" y="0"/>
                      <a:pt x="1" y="305"/>
                      <a:pt x="233" y="417"/>
                    </a:cubicBezTo>
                    <a:lnTo>
                      <a:pt x="752" y="715"/>
                    </a:lnTo>
                    <a:cubicBezTo>
                      <a:pt x="786" y="731"/>
                      <a:pt x="819" y="738"/>
                      <a:pt x="851" y="738"/>
                    </a:cubicBezTo>
                    <a:cubicBezTo>
                      <a:pt x="1039" y="738"/>
                      <a:pt x="1153" y="473"/>
                      <a:pt x="964" y="349"/>
                    </a:cubicBezTo>
                    <a:lnTo>
                      <a:pt x="444" y="42"/>
                    </a:lnTo>
                    <a:cubicBezTo>
                      <a:pt x="402" y="13"/>
                      <a:pt x="360" y="0"/>
                      <a:pt x="32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5" name="Google Shape;1695;p33"/>
              <p:cNvSpPr/>
              <p:nvPr/>
            </p:nvSpPr>
            <p:spPr>
              <a:xfrm>
                <a:off x="4586636" y="3133932"/>
                <a:ext cx="52957" cy="123729"/>
              </a:xfrm>
              <a:custGeom>
                <a:avLst/>
                <a:gdLst/>
                <a:ahLst/>
                <a:cxnLst/>
                <a:rect l="l" t="t" r="r" b="b"/>
                <a:pathLst>
                  <a:path w="434" h="1014" extrusionOk="0">
                    <a:moveTo>
                      <a:pt x="212" y="1"/>
                    </a:moveTo>
                    <a:cubicBezTo>
                      <a:pt x="97" y="1"/>
                      <a:pt x="0" y="97"/>
                      <a:pt x="0" y="213"/>
                    </a:cubicBezTo>
                    <a:lnTo>
                      <a:pt x="0" y="818"/>
                    </a:lnTo>
                    <a:cubicBezTo>
                      <a:pt x="10" y="948"/>
                      <a:pt x="113" y="1013"/>
                      <a:pt x="217" y="1013"/>
                    </a:cubicBezTo>
                    <a:cubicBezTo>
                      <a:pt x="320" y="1013"/>
                      <a:pt x="424" y="948"/>
                      <a:pt x="433" y="818"/>
                    </a:cubicBezTo>
                    <a:lnTo>
                      <a:pt x="433" y="213"/>
                    </a:lnTo>
                    <a:cubicBezTo>
                      <a:pt x="433" y="97"/>
                      <a:pt x="337" y="1"/>
                      <a:pt x="21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6" name="Google Shape;1696;p33"/>
              <p:cNvSpPr/>
              <p:nvPr/>
            </p:nvSpPr>
            <p:spPr>
              <a:xfrm>
                <a:off x="4357482" y="3187987"/>
                <a:ext cx="110307" cy="120922"/>
              </a:xfrm>
              <a:custGeom>
                <a:avLst/>
                <a:gdLst/>
                <a:ahLst/>
                <a:cxnLst/>
                <a:rect l="l" t="t" r="r" b="b"/>
                <a:pathLst>
                  <a:path w="904" h="991" extrusionOk="0">
                    <a:moveTo>
                      <a:pt x="302" y="1"/>
                    </a:moveTo>
                    <a:cubicBezTo>
                      <a:pt x="151" y="1"/>
                      <a:pt x="0" y="169"/>
                      <a:pt x="119" y="346"/>
                    </a:cubicBezTo>
                    <a:lnTo>
                      <a:pt x="417" y="866"/>
                    </a:lnTo>
                    <a:cubicBezTo>
                      <a:pt x="459" y="954"/>
                      <a:pt x="529" y="990"/>
                      <a:pt x="599" y="990"/>
                    </a:cubicBezTo>
                    <a:cubicBezTo>
                      <a:pt x="750" y="990"/>
                      <a:pt x="903" y="822"/>
                      <a:pt x="792" y="645"/>
                    </a:cubicBezTo>
                    <a:lnTo>
                      <a:pt x="484" y="125"/>
                    </a:lnTo>
                    <a:cubicBezTo>
                      <a:pt x="441" y="37"/>
                      <a:pt x="372" y="1"/>
                      <a:pt x="30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7" name="Google Shape;1697;p33"/>
              <p:cNvSpPr/>
              <p:nvPr/>
            </p:nvSpPr>
            <p:spPr>
              <a:xfrm>
                <a:off x="4196171" y="3349298"/>
                <a:ext cx="136785" cy="88099"/>
              </a:xfrm>
              <a:custGeom>
                <a:avLst/>
                <a:gdLst/>
                <a:ahLst/>
                <a:cxnLst/>
                <a:rect l="l" t="t" r="r" b="b"/>
                <a:pathLst>
                  <a:path w="1121" h="722" extrusionOk="0">
                    <a:moveTo>
                      <a:pt x="313" y="1"/>
                    </a:moveTo>
                    <a:cubicBezTo>
                      <a:pt x="123" y="1"/>
                      <a:pt x="1" y="268"/>
                      <a:pt x="191" y="400"/>
                    </a:cubicBezTo>
                    <a:lnTo>
                      <a:pt x="719" y="698"/>
                    </a:lnTo>
                    <a:cubicBezTo>
                      <a:pt x="752" y="714"/>
                      <a:pt x="784" y="721"/>
                      <a:pt x="815" y="721"/>
                    </a:cubicBezTo>
                    <a:cubicBezTo>
                      <a:pt x="999" y="721"/>
                      <a:pt x="1121" y="456"/>
                      <a:pt x="931" y="332"/>
                    </a:cubicBezTo>
                    <a:lnTo>
                      <a:pt x="412" y="25"/>
                    </a:lnTo>
                    <a:cubicBezTo>
                      <a:pt x="378" y="8"/>
                      <a:pt x="344" y="1"/>
                      <a:pt x="313"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8" name="Google Shape;1698;p33"/>
              <p:cNvSpPr/>
              <p:nvPr/>
            </p:nvSpPr>
            <p:spPr>
              <a:xfrm>
                <a:off x="4140773" y="3566982"/>
                <a:ext cx="131538" cy="52835"/>
              </a:xfrm>
              <a:custGeom>
                <a:avLst/>
                <a:gdLst/>
                <a:ahLst/>
                <a:cxnLst/>
                <a:rect l="l" t="t" r="r" b="b"/>
                <a:pathLst>
                  <a:path w="1078" h="433" extrusionOk="0">
                    <a:moveTo>
                      <a:pt x="260" y="0"/>
                    </a:moveTo>
                    <a:cubicBezTo>
                      <a:pt x="0" y="20"/>
                      <a:pt x="0" y="404"/>
                      <a:pt x="260" y="433"/>
                    </a:cubicBezTo>
                    <a:lnTo>
                      <a:pt x="866" y="433"/>
                    </a:lnTo>
                    <a:cubicBezTo>
                      <a:pt x="981" y="433"/>
                      <a:pt x="1077" y="337"/>
                      <a:pt x="1077" y="212"/>
                    </a:cubicBezTo>
                    <a:cubicBezTo>
                      <a:pt x="1077" y="96"/>
                      <a:pt x="981" y="0"/>
                      <a:pt x="86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9" name="Google Shape;1699;p33"/>
              <p:cNvSpPr/>
              <p:nvPr/>
            </p:nvSpPr>
            <p:spPr>
              <a:xfrm>
                <a:off x="4939764" y="3573937"/>
                <a:ext cx="138615" cy="52957"/>
              </a:xfrm>
              <a:custGeom>
                <a:avLst/>
                <a:gdLst/>
                <a:ahLst/>
                <a:cxnLst/>
                <a:rect l="l" t="t" r="r" b="b"/>
                <a:pathLst>
                  <a:path w="1136" h="434" extrusionOk="0">
                    <a:moveTo>
                      <a:pt x="270" y="1"/>
                    </a:moveTo>
                    <a:cubicBezTo>
                      <a:pt x="1" y="20"/>
                      <a:pt x="1" y="405"/>
                      <a:pt x="270" y="434"/>
                    </a:cubicBezTo>
                    <a:lnTo>
                      <a:pt x="876" y="434"/>
                    </a:lnTo>
                    <a:cubicBezTo>
                      <a:pt x="1136" y="405"/>
                      <a:pt x="1136" y="20"/>
                      <a:pt x="876"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0" name="Google Shape;1700;p33"/>
              <p:cNvSpPr/>
              <p:nvPr/>
            </p:nvSpPr>
            <p:spPr>
              <a:xfrm>
                <a:off x="4889369" y="3354057"/>
                <a:ext cx="140934" cy="89807"/>
              </a:xfrm>
              <a:custGeom>
                <a:avLst/>
                <a:gdLst/>
                <a:ahLst/>
                <a:cxnLst/>
                <a:rect l="l" t="t" r="r" b="b"/>
                <a:pathLst>
                  <a:path w="1155" h="736" extrusionOk="0">
                    <a:moveTo>
                      <a:pt x="837" y="1"/>
                    </a:moveTo>
                    <a:cubicBezTo>
                      <a:pt x="797" y="1"/>
                      <a:pt x="755" y="14"/>
                      <a:pt x="712" y="43"/>
                    </a:cubicBezTo>
                    <a:lnTo>
                      <a:pt x="193" y="341"/>
                    </a:lnTo>
                    <a:cubicBezTo>
                      <a:pt x="0" y="447"/>
                      <a:pt x="77" y="736"/>
                      <a:pt x="298" y="736"/>
                    </a:cubicBezTo>
                    <a:cubicBezTo>
                      <a:pt x="337" y="736"/>
                      <a:pt x="375" y="726"/>
                      <a:pt x="404" y="707"/>
                    </a:cubicBezTo>
                    <a:lnTo>
                      <a:pt x="923" y="409"/>
                    </a:lnTo>
                    <a:cubicBezTo>
                      <a:pt x="1155" y="297"/>
                      <a:pt x="1029" y="1"/>
                      <a:pt x="837"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1" name="Google Shape;1701;p33"/>
              <p:cNvSpPr/>
              <p:nvPr/>
            </p:nvSpPr>
            <p:spPr>
              <a:xfrm>
                <a:off x="4756367" y="3194088"/>
                <a:ext cx="103717" cy="118360"/>
              </a:xfrm>
              <a:custGeom>
                <a:avLst/>
                <a:gdLst/>
                <a:ahLst/>
                <a:cxnLst/>
                <a:rect l="l" t="t" r="r" b="b"/>
                <a:pathLst>
                  <a:path w="850" h="970" extrusionOk="0">
                    <a:moveTo>
                      <a:pt x="611" y="0"/>
                    </a:moveTo>
                    <a:cubicBezTo>
                      <a:pt x="536" y="0"/>
                      <a:pt x="466" y="39"/>
                      <a:pt x="427" y="104"/>
                    </a:cubicBezTo>
                    <a:lnTo>
                      <a:pt x="119" y="623"/>
                    </a:lnTo>
                    <a:cubicBezTo>
                      <a:pt x="1" y="801"/>
                      <a:pt x="156" y="969"/>
                      <a:pt x="310" y="969"/>
                    </a:cubicBezTo>
                    <a:cubicBezTo>
                      <a:pt x="381" y="969"/>
                      <a:pt x="452" y="933"/>
                      <a:pt x="494" y="845"/>
                    </a:cubicBezTo>
                    <a:lnTo>
                      <a:pt x="792" y="325"/>
                    </a:lnTo>
                    <a:cubicBezTo>
                      <a:pt x="850" y="220"/>
                      <a:pt x="821" y="85"/>
                      <a:pt x="715" y="27"/>
                    </a:cubicBezTo>
                    <a:cubicBezTo>
                      <a:pt x="681" y="9"/>
                      <a:pt x="646" y="0"/>
                      <a:pt x="61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2" name="Google Shape;1702;p33"/>
              <p:cNvSpPr/>
              <p:nvPr/>
            </p:nvSpPr>
            <p:spPr>
              <a:xfrm>
                <a:off x="4482187" y="3922428"/>
                <a:ext cx="261734" cy="103473"/>
              </a:xfrm>
              <a:custGeom>
                <a:avLst/>
                <a:gdLst/>
                <a:ahLst/>
                <a:cxnLst/>
                <a:rect l="l" t="t" r="r" b="b"/>
                <a:pathLst>
                  <a:path w="2145" h="848" extrusionOk="0">
                    <a:moveTo>
                      <a:pt x="1" y="1"/>
                    </a:moveTo>
                    <a:lnTo>
                      <a:pt x="1" y="847"/>
                    </a:lnTo>
                    <a:lnTo>
                      <a:pt x="2145" y="847"/>
                    </a:lnTo>
                    <a:lnTo>
                      <a:pt x="2145" y="1"/>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3" name="Google Shape;1703;p33"/>
              <p:cNvSpPr/>
              <p:nvPr/>
            </p:nvSpPr>
            <p:spPr>
              <a:xfrm>
                <a:off x="4482187" y="4025779"/>
                <a:ext cx="261734" cy="103351"/>
              </a:xfrm>
              <a:custGeom>
                <a:avLst/>
                <a:gdLst/>
                <a:ahLst/>
                <a:cxnLst/>
                <a:rect l="l" t="t" r="r" b="b"/>
                <a:pathLst>
                  <a:path w="2145" h="847" extrusionOk="0">
                    <a:moveTo>
                      <a:pt x="1" y="0"/>
                    </a:moveTo>
                    <a:lnTo>
                      <a:pt x="1" y="471"/>
                    </a:lnTo>
                    <a:cubicBezTo>
                      <a:pt x="1" y="567"/>
                      <a:pt x="39" y="664"/>
                      <a:pt x="106" y="741"/>
                    </a:cubicBezTo>
                    <a:cubicBezTo>
                      <a:pt x="126" y="750"/>
                      <a:pt x="135" y="760"/>
                      <a:pt x="154" y="769"/>
                    </a:cubicBezTo>
                    <a:lnTo>
                      <a:pt x="183" y="789"/>
                    </a:lnTo>
                    <a:cubicBezTo>
                      <a:pt x="241" y="827"/>
                      <a:pt x="308" y="846"/>
                      <a:pt x="376" y="846"/>
                    </a:cubicBezTo>
                    <a:lnTo>
                      <a:pt x="1760" y="846"/>
                    </a:lnTo>
                    <a:cubicBezTo>
                      <a:pt x="1837" y="846"/>
                      <a:pt x="1905" y="827"/>
                      <a:pt x="1962" y="789"/>
                    </a:cubicBezTo>
                    <a:lnTo>
                      <a:pt x="1991" y="769"/>
                    </a:lnTo>
                    <a:cubicBezTo>
                      <a:pt x="2010" y="760"/>
                      <a:pt x="2020" y="750"/>
                      <a:pt x="2030" y="741"/>
                    </a:cubicBezTo>
                    <a:cubicBezTo>
                      <a:pt x="2107" y="664"/>
                      <a:pt x="2145" y="567"/>
                      <a:pt x="2145" y="471"/>
                    </a:cubicBezTo>
                    <a:lnTo>
                      <a:pt x="2145"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4" name="Google Shape;1704;p33"/>
              <p:cNvSpPr/>
              <p:nvPr/>
            </p:nvSpPr>
            <p:spPr>
              <a:xfrm>
                <a:off x="4577241" y="3922428"/>
                <a:ext cx="166680" cy="103473"/>
              </a:xfrm>
              <a:custGeom>
                <a:avLst/>
                <a:gdLst/>
                <a:ahLst/>
                <a:cxnLst/>
                <a:rect l="l" t="t" r="r" b="b"/>
                <a:pathLst>
                  <a:path w="1366" h="848" extrusionOk="0">
                    <a:moveTo>
                      <a:pt x="0" y="1"/>
                    </a:moveTo>
                    <a:lnTo>
                      <a:pt x="0" y="847"/>
                    </a:lnTo>
                    <a:lnTo>
                      <a:pt x="1366" y="847"/>
                    </a:lnTo>
                    <a:lnTo>
                      <a:pt x="1366" y="1"/>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1705" name="Google Shape;1705;p33"/>
              <p:cNvSpPr/>
              <p:nvPr/>
            </p:nvSpPr>
            <p:spPr>
              <a:xfrm>
                <a:off x="4576020" y="4025779"/>
                <a:ext cx="167900" cy="103351"/>
              </a:xfrm>
              <a:custGeom>
                <a:avLst/>
                <a:gdLst/>
                <a:ahLst/>
                <a:cxnLst/>
                <a:rect l="l" t="t" r="r" b="b"/>
                <a:pathLst>
                  <a:path w="1376" h="847" extrusionOk="0">
                    <a:moveTo>
                      <a:pt x="10" y="0"/>
                    </a:moveTo>
                    <a:lnTo>
                      <a:pt x="10" y="471"/>
                    </a:lnTo>
                    <a:cubicBezTo>
                      <a:pt x="1" y="683"/>
                      <a:pt x="184" y="846"/>
                      <a:pt x="395" y="846"/>
                    </a:cubicBezTo>
                    <a:lnTo>
                      <a:pt x="991" y="846"/>
                    </a:lnTo>
                    <a:cubicBezTo>
                      <a:pt x="1068" y="846"/>
                      <a:pt x="1136" y="827"/>
                      <a:pt x="1193" y="789"/>
                    </a:cubicBezTo>
                    <a:lnTo>
                      <a:pt x="1222" y="769"/>
                    </a:lnTo>
                    <a:cubicBezTo>
                      <a:pt x="1241" y="760"/>
                      <a:pt x="1251" y="750"/>
                      <a:pt x="1261" y="741"/>
                    </a:cubicBezTo>
                    <a:cubicBezTo>
                      <a:pt x="1338" y="664"/>
                      <a:pt x="1376" y="567"/>
                      <a:pt x="1376" y="471"/>
                    </a:cubicBezTo>
                    <a:lnTo>
                      <a:pt x="1376" y="0"/>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grpSp>
      </p:grpSp>
      <p:sp>
        <p:nvSpPr>
          <p:cNvPr id="1706" name="Google Shape;1706;p33"/>
          <p:cNvSpPr/>
          <p:nvPr/>
        </p:nvSpPr>
        <p:spPr>
          <a:xfrm>
            <a:off x="12864564" y="2793371"/>
            <a:ext cx="3818815" cy="1308954"/>
          </a:xfrm>
          <a:prstGeom prst="rect">
            <a:avLst/>
          </a:prstGeom>
          <a:noFill/>
          <a:ln>
            <a:noFill/>
          </a:ln>
        </p:spPr>
        <p:txBody>
          <a:bodyPr spcFirstLastPara="1" wrap="square" lIns="179929" tIns="179929" rIns="179929" bIns="179929" anchor="ctr" anchorCtr="0">
            <a:noAutofit/>
          </a:bodyPr>
          <a:lstStyle/>
          <a:p>
            <a:pPr lvl="0"/>
            <a:r>
              <a:rPr lang="en-US" sz="3200" b="1" dirty="0" err="1"/>
              <a:t>Tahliliy</a:t>
            </a:r>
            <a:r>
              <a:rPr lang="en-US" sz="3200" b="1" dirty="0"/>
              <a:t> </a:t>
            </a:r>
            <a:r>
              <a:rPr lang="en-US" sz="3200" b="1" dirty="0" err="1"/>
              <a:t>loyihalar</a:t>
            </a:r>
            <a:endParaRPr lang="ru-RU" sz="3200" b="1" dirty="0"/>
          </a:p>
        </p:txBody>
      </p:sp>
      <p:sp>
        <p:nvSpPr>
          <p:cNvPr id="1707" name="Google Shape;1707;p33"/>
          <p:cNvSpPr/>
          <p:nvPr/>
        </p:nvSpPr>
        <p:spPr>
          <a:xfrm>
            <a:off x="886726" y="4607377"/>
            <a:ext cx="3818815" cy="1308954"/>
          </a:xfrm>
          <a:prstGeom prst="rect">
            <a:avLst/>
          </a:prstGeom>
          <a:noFill/>
          <a:ln>
            <a:noFill/>
          </a:ln>
        </p:spPr>
        <p:txBody>
          <a:bodyPr spcFirstLastPara="1" wrap="square" lIns="179929" tIns="179929" rIns="179929" bIns="179929" anchor="ctr" anchorCtr="0">
            <a:noAutofit/>
          </a:bodyPr>
          <a:lstStyle/>
          <a:p>
            <a:pPr lvl="0"/>
            <a:r>
              <a:rPr lang="it-IT" sz="3200" b="1"/>
              <a:t>Yozma tahlil ishlari va esse mavzular</a:t>
            </a:r>
            <a:endParaRPr lang="en-US" sz="3200" b="1" dirty="0"/>
          </a:p>
        </p:txBody>
      </p:sp>
      <p:sp>
        <p:nvSpPr>
          <p:cNvPr id="1708" name="Google Shape;1708;p33"/>
          <p:cNvSpPr/>
          <p:nvPr/>
        </p:nvSpPr>
        <p:spPr>
          <a:xfrm>
            <a:off x="13137159" y="7406495"/>
            <a:ext cx="2642592" cy="1308954"/>
          </a:xfrm>
          <a:prstGeom prst="rect">
            <a:avLst/>
          </a:prstGeom>
          <a:noFill/>
          <a:ln>
            <a:noFill/>
          </a:ln>
        </p:spPr>
        <p:txBody>
          <a:bodyPr spcFirstLastPara="1" wrap="square" lIns="179929" tIns="179929" rIns="179929" bIns="179929" anchor="ctr" anchorCtr="0">
            <a:noAutofit/>
          </a:bodyPr>
          <a:lstStyle/>
          <a:p>
            <a:pPr algn="r"/>
            <a:r>
              <a:rPr lang="en-US" sz="3200" b="1" dirty="0" err="1">
                <a:sym typeface="Roboto"/>
              </a:rPr>
              <a:t>Natijalar</a:t>
            </a:r>
            <a:r>
              <a:rPr lang="en-US" sz="3200" b="1" dirty="0">
                <a:sym typeface="Roboto"/>
              </a:rPr>
              <a:t> </a:t>
            </a:r>
            <a:r>
              <a:rPr lang="en-US" sz="3200" b="1" dirty="0" err="1">
                <a:sym typeface="Roboto"/>
              </a:rPr>
              <a:t>va</a:t>
            </a:r>
            <a:r>
              <a:rPr lang="en-US" sz="3200" b="1" dirty="0">
                <a:sym typeface="Roboto"/>
              </a:rPr>
              <a:t> </a:t>
            </a:r>
            <a:r>
              <a:rPr lang="en-US" sz="3200" b="1" dirty="0" err="1">
                <a:sym typeface="Roboto"/>
              </a:rPr>
              <a:t>foydalari</a:t>
            </a:r>
            <a:endParaRPr sz="3200" b="1" dirty="0">
              <a:sym typeface="Roboto"/>
            </a:endParaRPr>
          </a:p>
        </p:txBody>
      </p:sp>
      <p:sp>
        <p:nvSpPr>
          <p:cNvPr id="1709" name="Google Shape;1709;p33"/>
          <p:cNvSpPr/>
          <p:nvPr/>
        </p:nvSpPr>
        <p:spPr>
          <a:xfrm>
            <a:off x="914702" y="7530032"/>
            <a:ext cx="3818815" cy="1512897"/>
          </a:xfrm>
          <a:prstGeom prst="rect">
            <a:avLst/>
          </a:prstGeom>
          <a:noFill/>
          <a:ln>
            <a:noFill/>
          </a:ln>
        </p:spPr>
        <p:txBody>
          <a:bodyPr spcFirstLastPara="1" wrap="square" lIns="179929" tIns="179929" rIns="179929" bIns="179929" anchor="ctr" anchorCtr="0">
            <a:noAutofit/>
          </a:bodyPr>
          <a:lstStyle/>
          <a:p>
            <a:pPr lvl="0"/>
            <a:r>
              <a:rPr lang="en-US" sz="3200" b="1" dirty="0" err="1"/>
              <a:t>Muammoli</a:t>
            </a:r>
            <a:r>
              <a:rPr lang="en-US" sz="3200" b="1" dirty="0"/>
              <a:t> </a:t>
            </a:r>
            <a:r>
              <a:rPr lang="en-US" sz="3200" b="1" dirty="0" err="1"/>
              <a:t>topshiriqlar</a:t>
            </a:r>
            <a:r>
              <a:rPr lang="en-US" sz="3200" b="1" dirty="0"/>
              <a:t> </a:t>
            </a:r>
            <a:r>
              <a:rPr lang="en-US" sz="3200" b="1" dirty="0" err="1"/>
              <a:t>va</a:t>
            </a:r>
            <a:r>
              <a:rPr lang="en-US" sz="3200" b="1" dirty="0"/>
              <a:t> </a:t>
            </a:r>
            <a:r>
              <a:rPr lang="en-US" sz="3200" b="1" dirty="0" err="1"/>
              <a:t>guruh</a:t>
            </a:r>
            <a:r>
              <a:rPr lang="en-US" sz="3200" b="1" dirty="0"/>
              <a:t> </a:t>
            </a:r>
            <a:r>
              <a:rPr lang="en-US" sz="3200" b="1" dirty="0" err="1"/>
              <a:t>ishlari</a:t>
            </a:r>
            <a:endParaRPr lang="en-US" sz="3200" b="1" dirty="0"/>
          </a:p>
        </p:txBody>
      </p:sp>
      <p:cxnSp>
        <p:nvCxnSpPr>
          <p:cNvPr id="1710" name="Google Shape;1710;p33"/>
          <p:cNvCxnSpPr/>
          <p:nvPr/>
        </p:nvCxnSpPr>
        <p:spPr>
          <a:xfrm>
            <a:off x="4733518" y="5027218"/>
            <a:ext cx="2554733" cy="869684"/>
          </a:xfrm>
          <a:prstGeom prst="curvedConnector3">
            <a:avLst>
              <a:gd name="adj1" fmla="val 48012"/>
            </a:avLst>
          </a:prstGeom>
          <a:noFill/>
          <a:ln w="38100" cap="flat" cmpd="sng">
            <a:solidFill>
              <a:schemeClr val="accent3"/>
            </a:solidFill>
            <a:prstDash val="solid"/>
            <a:round/>
            <a:headEnd type="oval" w="med" len="med"/>
            <a:tailEnd type="oval" w="med" len="med"/>
          </a:ln>
        </p:spPr>
      </p:cxnSp>
      <p:cxnSp>
        <p:nvCxnSpPr>
          <p:cNvPr id="1711" name="Google Shape;1711;p33"/>
          <p:cNvCxnSpPr/>
          <p:nvPr/>
        </p:nvCxnSpPr>
        <p:spPr>
          <a:xfrm rot="10800000" flipH="1">
            <a:off x="4866190" y="7530032"/>
            <a:ext cx="2554733" cy="604587"/>
          </a:xfrm>
          <a:prstGeom prst="curvedConnector3">
            <a:avLst>
              <a:gd name="adj1" fmla="val 50000"/>
            </a:avLst>
          </a:prstGeom>
          <a:noFill/>
          <a:ln w="38100" cap="flat" cmpd="sng">
            <a:solidFill>
              <a:schemeClr val="accent1"/>
            </a:solidFill>
            <a:prstDash val="solid"/>
            <a:round/>
            <a:headEnd type="oval" w="med" len="med"/>
            <a:tailEnd type="oval" w="med" len="med"/>
          </a:ln>
        </p:spPr>
      </p:cxnSp>
      <p:cxnSp>
        <p:nvCxnSpPr>
          <p:cNvPr id="1712" name="Google Shape;1712;p33"/>
          <p:cNvCxnSpPr/>
          <p:nvPr/>
        </p:nvCxnSpPr>
        <p:spPr>
          <a:xfrm rot="10800000">
            <a:off x="10863160" y="5599328"/>
            <a:ext cx="2273998" cy="740118"/>
          </a:xfrm>
          <a:prstGeom prst="curvedConnector3">
            <a:avLst>
              <a:gd name="adj1" fmla="val 50000"/>
            </a:avLst>
          </a:prstGeom>
          <a:noFill/>
          <a:ln w="38100" cap="flat" cmpd="sng">
            <a:solidFill>
              <a:schemeClr val="accent4"/>
            </a:solidFill>
            <a:prstDash val="solid"/>
            <a:round/>
            <a:headEnd type="oval" w="med" len="med"/>
            <a:tailEnd type="oval" w="med" len="med"/>
          </a:ln>
        </p:spPr>
      </p:cxnSp>
      <p:cxnSp>
        <p:nvCxnSpPr>
          <p:cNvPr id="1713" name="Google Shape;1713;p33"/>
          <p:cNvCxnSpPr/>
          <p:nvPr/>
        </p:nvCxnSpPr>
        <p:spPr>
          <a:xfrm rot="10800000">
            <a:off x="10782576" y="7554830"/>
            <a:ext cx="2354582" cy="579789"/>
          </a:xfrm>
          <a:prstGeom prst="curvedConnector3">
            <a:avLst>
              <a:gd name="adj1" fmla="val 50000"/>
            </a:avLst>
          </a:prstGeom>
          <a:noFill/>
          <a:ln w="38100" cap="flat" cmpd="sng">
            <a:solidFill>
              <a:schemeClr val="accent2"/>
            </a:solidFill>
            <a:prstDash val="solid"/>
            <a:round/>
            <a:headEnd type="oval" w="med" len="med"/>
            <a:tailEnd type="oval" w="med" len="med"/>
          </a:ln>
        </p:spPr>
      </p:cxnSp>
      <p:sp>
        <p:nvSpPr>
          <p:cNvPr id="37" name="Заголовок 1"/>
          <p:cNvSpPr txBox="1">
            <a:spLocks/>
          </p:cNvSpPr>
          <p:nvPr/>
        </p:nvSpPr>
        <p:spPr>
          <a:xfrm>
            <a:off x="1434509" y="261320"/>
            <a:ext cx="15521464"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5400" b="1" dirty="0" err="1">
                <a:latin typeface="Times New Roman" panose="02020603050405020304" pitchFamily="18" charset="0"/>
                <a:cs typeface="Times New Roman" panose="02020603050405020304" pitchFamily="18" charset="0"/>
              </a:rPr>
              <a:t>Tanqidiy</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fikrlash</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bo‘yicha</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testlar</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va</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yozma</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tahlil</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ishlari</a:t>
            </a:r>
            <a:endParaRPr lang="ru-RU" sz="5400" b="1" dirty="0">
              <a:latin typeface="Times New Roman" panose="02020603050405020304" pitchFamily="18" charset="0"/>
              <a:cs typeface="Times New Roman" panose="02020603050405020304" pitchFamily="18" charset="0"/>
            </a:endParaRPr>
          </a:p>
        </p:txBody>
      </p:sp>
      <p:sp>
        <p:nvSpPr>
          <p:cNvPr id="38" name="Google Shape;1707;p33"/>
          <p:cNvSpPr/>
          <p:nvPr/>
        </p:nvSpPr>
        <p:spPr>
          <a:xfrm>
            <a:off x="2363055" y="2616841"/>
            <a:ext cx="3403115" cy="1308954"/>
          </a:xfrm>
          <a:prstGeom prst="rect">
            <a:avLst/>
          </a:prstGeom>
          <a:noFill/>
          <a:ln>
            <a:noFill/>
          </a:ln>
        </p:spPr>
        <p:txBody>
          <a:bodyPr spcFirstLastPara="1" wrap="square" lIns="179929" tIns="179929" rIns="179929" bIns="179929" anchor="ctr" anchorCtr="0">
            <a:noAutofit/>
          </a:bodyPr>
          <a:lstStyle/>
          <a:p>
            <a:pPr lvl="0"/>
            <a:r>
              <a:rPr lang="en-US" sz="3200" b="1" dirty="0" err="1"/>
              <a:t>Tanqidiy</a:t>
            </a:r>
            <a:r>
              <a:rPr lang="en-US" sz="3200" b="1" dirty="0"/>
              <a:t> </a:t>
            </a:r>
            <a:r>
              <a:rPr lang="en-US" sz="3200" b="1" dirty="0" err="1"/>
              <a:t>fikrlash</a:t>
            </a:r>
            <a:r>
              <a:rPr lang="en-US" sz="3200" b="1" dirty="0"/>
              <a:t> </a:t>
            </a:r>
            <a:r>
              <a:rPr lang="en-US" sz="3200" b="1" dirty="0" err="1"/>
              <a:t>bo‘yicha</a:t>
            </a:r>
            <a:r>
              <a:rPr lang="en-US" sz="3200" b="1" dirty="0"/>
              <a:t> test </a:t>
            </a:r>
            <a:r>
              <a:rPr lang="en-US" sz="3200" b="1" dirty="0" err="1"/>
              <a:t>turlari</a:t>
            </a:r>
            <a:r>
              <a:rPr lang="en-US" sz="3200" b="1" dirty="0"/>
              <a:t> </a:t>
            </a:r>
          </a:p>
        </p:txBody>
      </p:sp>
      <p:cxnSp>
        <p:nvCxnSpPr>
          <p:cNvPr id="40" name="Google Shape;1710;p33"/>
          <p:cNvCxnSpPr/>
          <p:nvPr/>
        </p:nvCxnSpPr>
        <p:spPr>
          <a:xfrm>
            <a:off x="6000493" y="3058281"/>
            <a:ext cx="1991837" cy="1152372"/>
          </a:xfrm>
          <a:prstGeom prst="curvedConnector3">
            <a:avLst>
              <a:gd name="adj1" fmla="val 50000"/>
            </a:avLst>
          </a:prstGeom>
          <a:noFill/>
          <a:ln w="38100" cap="flat" cmpd="sng">
            <a:solidFill>
              <a:srgbClr val="002060"/>
            </a:solidFill>
            <a:prstDash val="solid"/>
            <a:round/>
            <a:headEnd type="oval" w="med" len="med"/>
            <a:tailEnd type="oval" w="med" len="med"/>
          </a:ln>
        </p:spPr>
      </p:cxnSp>
      <p:cxnSp>
        <p:nvCxnSpPr>
          <p:cNvPr id="48" name="Google Shape;1713;p33"/>
          <p:cNvCxnSpPr/>
          <p:nvPr/>
        </p:nvCxnSpPr>
        <p:spPr>
          <a:xfrm rot="10800000" flipV="1">
            <a:off x="10526398" y="3310330"/>
            <a:ext cx="2103843" cy="992651"/>
          </a:xfrm>
          <a:prstGeom prst="curvedConnector3">
            <a:avLst>
              <a:gd name="adj1" fmla="val 50000"/>
            </a:avLst>
          </a:prstGeom>
          <a:noFill/>
          <a:ln w="38100" cap="flat" cmpd="sng">
            <a:solidFill>
              <a:schemeClr val="accent2"/>
            </a:solidFill>
            <a:prstDash val="solid"/>
            <a:round/>
            <a:headEnd type="oval" w="med" len="med"/>
            <a:tailEnd type="oval" w="med" len="med"/>
          </a:ln>
        </p:spPr>
      </p:cxnSp>
    </p:spTree>
    <p:extLst>
      <p:ext uri="{BB962C8B-B14F-4D97-AF65-F5344CB8AC3E}">
        <p14:creationId xmlns:p14="http://schemas.microsoft.com/office/powerpoint/2010/main" val="3207624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Текст 9">
            <a:extLst>
              <a:ext uri="{FF2B5EF4-FFF2-40B4-BE49-F238E27FC236}">
                <a16:creationId xmlns:a16="http://schemas.microsoft.com/office/drawing/2014/main" id="{2F6F2295-F3CD-5831-CBBC-93B5A287BF0B}"/>
              </a:ext>
            </a:extLst>
          </p:cNvPr>
          <p:cNvSpPr>
            <a:spLocks noGrp="1"/>
          </p:cNvSpPr>
          <p:nvPr>
            <p:ph type="body" sz="half" idx="2"/>
          </p:nvPr>
        </p:nvSpPr>
        <p:spPr>
          <a:xfrm>
            <a:off x="920750" y="1555195"/>
            <a:ext cx="6122959" cy="8112680"/>
          </a:xfrm>
        </p:spPr>
        <p:txBody>
          <a:bodyPr>
            <a:normAutofit/>
          </a:bodyPr>
          <a:lstStyle/>
          <a:p>
            <a:r>
              <a:rPr lang="en-US" b="1" dirty="0">
                <a:latin typeface="Times New Roman" panose="02020603050405020304" pitchFamily="18" charset="0"/>
                <a:cs typeface="Times New Roman" panose="02020603050405020304" pitchFamily="18" charset="0"/>
              </a:rPr>
              <a:t>1-masala: </a:t>
            </a:r>
            <a:r>
              <a:rPr lang="en-US" b="1" dirty="0" err="1">
                <a:latin typeface="Times New Roman" panose="02020603050405020304" pitchFamily="18" charset="0"/>
                <a:cs typeface="Times New Roman" panose="02020603050405020304" pitchFamily="18" charset="0"/>
              </a:rPr>
              <a:t>Iqlim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o‘zgarishi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ta’siri</a:t>
            </a:r>
            <a:endParaRPr lang="en-US" b="1" dirty="0">
              <a:latin typeface="Times New Roman" panose="02020603050405020304" pitchFamily="18" charset="0"/>
              <a:cs typeface="Times New Roman" panose="02020603050405020304" pitchFamily="18" charset="0"/>
            </a:endParaRPr>
          </a:p>
          <a:p>
            <a:r>
              <a:rPr lang="en-US" b="1" dirty="0" err="1">
                <a:latin typeface="Times New Roman" panose="02020603050405020304" pitchFamily="18" charset="0"/>
                <a:cs typeface="Times New Roman" panose="02020603050405020304" pitchFamily="18" charset="0"/>
              </a:rPr>
              <a:t>Vazifa</a:t>
            </a:r>
            <a:r>
              <a:rPr lang="en-US" b="1" dirty="0">
                <a:latin typeface="Times New Roman" panose="02020603050405020304" pitchFamily="18" charset="0"/>
                <a:cs typeface="Times New Roman" panose="02020603050405020304" pitchFamily="18" charset="0"/>
              </a:rPr>
              <a:t>:</a:t>
            </a:r>
          </a:p>
          <a:p>
            <a:r>
              <a:rPr lang="en-US" b="1" dirty="0" err="1">
                <a:latin typeface="Times New Roman" panose="02020603050405020304" pitchFamily="18" charset="0"/>
                <a:cs typeface="Times New Roman" panose="02020603050405020304" pitchFamily="18" charset="0"/>
              </a:rPr>
              <a:t>So‘nggi</a:t>
            </a:r>
            <a:r>
              <a:rPr lang="en-US" b="1" dirty="0">
                <a:latin typeface="Times New Roman" panose="02020603050405020304" pitchFamily="18" charset="0"/>
                <a:cs typeface="Times New Roman" panose="02020603050405020304" pitchFamily="18" charset="0"/>
              </a:rPr>
              <a:t> 50 </a:t>
            </a:r>
            <a:r>
              <a:rPr lang="en-US" b="1" dirty="0" err="1">
                <a:latin typeface="Times New Roman" panose="02020603050405020304" pitchFamily="18" charset="0"/>
                <a:cs typeface="Times New Roman" panose="02020603050405020304" pitchFamily="18" charset="0"/>
              </a:rPr>
              <a:t>yil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ichida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sayyoramizning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turli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hududlarida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iqlim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o‘zgarishi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kuzatilmoqda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Quyidagi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ma’lumotlar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berilgan</a:t>
            </a:r>
            <a:r>
              <a:rPr lang="en-US" b="1" dirty="0">
                <a:latin typeface="Times New Roman" panose="02020603050405020304" pitchFamily="18" charset="0"/>
                <a:cs typeface="Times New Roman" panose="02020603050405020304" pitchFamily="18" charset="0"/>
              </a:rPr>
              <a:t>:</a:t>
            </a:r>
          </a:p>
          <a:p>
            <a:r>
              <a:rPr lang="en-US" b="1" dirty="0" err="1">
                <a:latin typeface="Times New Roman" panose="02020603050405020304" pitchFamily="18" charset="0"/>
                <a:cs typeface="Times New Roman" panose="02020603050405020304" pitchFamily="18" charset="0"/>
              </a:rPr>
              <a:t>Arktika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hududida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o‘rtacha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harorat</a:t>
            </a:r>
            <a:r>
              <a:rPr lang="en-US" b="1" dirty="0">
                <a:latin typeface="Times New Roman" panose="02020603050405020304" pitchFamily="18" charset="0"/>
                <a:cs typeface="Times New Roman" panose="02020603050405020304" pitchFamily="18" charset="0"/>
              </a:rPr>
              <a:t> 3°C ga </a:t>
            </a:r>
            <a:r>
              <a:rPr lang="en-US" b="1" dirty="0" err="1">
                <a:latin typeface="Times New Roman" panose="02020603050405020304" pitchFamily="18" charset="0"/>
                <a:cs typeface="Times New Roman" panose="02020603050405020304" pitchFamily="18" charset="0"/>
              </a:rPr>
              <a:t>oshgan</a:t>
            </a:r>
            <a:r>
              <a:rPr lang="en-US" b="1"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Afrika </a:t>
            </a:r>
            <a:r>
              <a:rPr lang="en-US" b="1" dirty="0" err="1">
                <a:latin typeface="Times New Roman" panose="02020603050405020304" pitchFamily="18" charset="0"/>
                <a:cs typeface="Times New Roman" panose="02020603050405020304" pitchFamily="18" charset="0"/>
              </a:rPr>
              <a:t>mintaqasida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yog‘ingarchilik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miqdori</a:t>
            </a:r>
            <a:r>
              <a:rPr lang="en-US" b="1" dirty="0">
                <a:latin typeface="Times New Roman" panose="02020603050405020304" pitchFamily="18" charset="0"/>
                <a:cs typeface="Times New Roman" panose="02020603050405020304" pitchFamily="18" charset="0"/>
              </a:rPr>
              <a:t> 15% ga </a:t>
            </a:r>
            <a:r>
              <a:rPr lang="en-US" b="1" dirty="0" err="1">
                <a:latin typeface="Times New Roman" panose="02020603050405020304" pitchFamily="18" charset="0"/>
                <a:cs typeface="Times New Roman" panose="02020603050405020304" pitchFamily="18" charset="0"/>
              </a:rPr>
              <a:t>kamaygan</a:t>
            </a:r>
            <a:r>
              <a:rPr lang="en-US" b="1" dirty="0">
                <a:latin typeface="Times New Roman" panose="02020603050405020304" pitchFamily="18" charset="0"/>
                <a:cs typeface="Times New Roman" panose="02020603050405020304" pitchFamily="18" charset="0"/>
              </a:rPr>
              <a:t>.</a:t>
            </a:r>
          </a:p>
          <a:p>
            <a:r>
              <a:rPr lang="en-US" b="1" dirty="0" err="1">
                <a:latin typeface="Times New Roman" panose="02020603050405020304" pitchFamily="18" charset="0"/>
                <a:cs typeface="Times New Roman" panose="02020603050405020304" pitchFamily="18" charset="0"/>
              </a:rPr>
              <a:t>Janubi-Sharqiy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Osiyoda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tropik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dovullar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soni</a:t>
            </a:r>
            <a:r>
              <a:rPr lang="en-US" b="1" dirty="0">
                <a:latin typeface="Times New Roman" panose="02020603050405020304" pitchFamily="18" charset="0"/>
                <a:cs typeface="Times New Roman" panose="02020603050405020304" pitchFamily="18" charset="0"/>
              </a:rPr>
              <a:t> 20% ga </a:t>
            </a:r>
            <a:r>
              <a:rPr lang="en-US" b="1" dirty="0" err="1">
                <a:latin typeface="Times New Roman" panose="02020603050405020304" pitchFamily="18" charset="0"/>
                <a:cs typeface="Times New Roman" panose="02020603050405020304" pitchFamily="18" charset="0"/>
              </a:rPr>
              <a:t>ortgan</a:t>
            </a:r>
            <a:r>
              <a:rPr lang="en-US" b="1" dirty="0">
                <a:latin typeface="Times New Roman" panose="02020603050405020304" pitchFamily="18" charset="0"/>
                <a:cs typeface="Times New Roman" panose="02020603050405020304" pitchFamily="18" charset="0"/>
              </a:rPr>
              <a:t>.</a:t>
            </a:r>
          </a:p>
          <a:p>
            <a:r>
              <a:rPr lang="en-US" b="1" dirty="0" err="1">
                <a:latin typeface="Times New Roman" panose="02020603050405020304" pitchFamily="18" charset="0"/>
                <a:cs typeface="Times New Roman" panose="02020603050405020304" pitchFamily="18" charset="0"/>
              </a:rPr>
              <a:t>Savollar</a:t>
            </a:r>
            <a:r>
              <a:rPr lang="en-US" b="1"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Ushbu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o‘zgarishlar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tabiiy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resurslarga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ta’sir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ko‘rsatadi</a:t>
            </a:r>
            <a:r>
              <a:rPr lang="en-US" b="1"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2. Har </a:t>
            </a:r>
            <a:r>
              <a:rPr lang="en-US" b="1" dirty="0" err="1">
                <a:latin typeface="Times New Roman" panose="02020603050405020304" pitchFamily="18" charset="0"/>
                <a:cs typeface="Times New Roman" panose="02020603050405020304" pitchFamily="18" charset="0"/>
              </a:rPr>
              <a:t>bir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mintaqada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yuzaga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keladigan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ekologik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iqtisodiy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muammolarni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tahlil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qiling</a:t>
            </a:r>
            <a:r>
              <a:rPr lang="en-US" b="1"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3. </a:t>
            </a:r>
            <a:r>
              <a:rPr lang="en-US" b="1" dirty="0" err="1">
                <a:latin typeface="Times New Roman" panose="02020603050405020304" pitchFamily="18" charset="0"/>
                <a:cs typeface="Times New Roman" panose="02020603050405020304" pitchFamily="18" charset="0"/>
              </a:rPr>
              <a:t>Iqlim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o‘zgarishining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oldini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uchun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choralar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ko‘rilishi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mumkin</a:t>
            </a:r>
            <a:r>
              <a:rPr lang="en-US" b="1" dirty="0">
                <a:latin typeface="Times New Roman" panose="02020603050405020304" pitchFamily="18" charset="0"/>
                <a:cs typeface="Times New Roman" panose="02020603050405020304" pitchFamily="18" charset="0"/>
              </a:rPr>
              <a:t>?</a:t>
            </a:r>
          </a:p>
          <a:p>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4098" name="Picture 2" descr="Global iqlim o'zgarishi yiliga 250 ming kishining o'limiga sabab bo'ladi">
            <a:extLst>
              <a:ext uri="{FF2B5EF4-FFF2-40B4-BE49-F238E27FC236}">
                <a16:creationId xmlns:a16="http://schemas.microsoft.com/office/drawing/2014/main" id="{EDFA1FB1-372B-A581-A43E-DA007C22C4DC}"/>
              </a:ext>
            </a:extLst>
          </p:cNvPr>
          <p:cNvPicPr>
            <a:picLocks noGrp="1" noChangeAspect="1" noChangeArrowheads="1"/>
          </p:cNvPicPr>
          <p:nvPr>
            <p:ph type="pic" idx="1"/>
          </p:nvPr>
        </p:nvPicPr>
        <p:blipFill>
          <a:blip r:embed="rId6">
            <a:extLst>
              <a:ext uri="{28A0092B-C50C-407E-A947-70E740481C1C}">
                <a14:useLocalDpi xmlns:a14="http://schemas.microsoft.com/office/drawing/2010/main" val="0"/>
              </a:ext>
            </a:extLst>
          </a:blip>
          <a:srcRect l="14212" r="14212"/>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8967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50210-740A-8696-38A4-0864ACBCB4C9}"/>
            </a:ext>
          </a:extLst>
        </p:cNvPr>
        <p:cNvGrpSpPr/>
        <p:nvPr/>
      </p:nvGrpSpPr>
      <p:grpSpPr>
        <a:xfrm>
          <a:off x="0" y="0"/>
          <a:ext cx="0" cy="0"/>
          <a:chOff x="0" y="0"/>
          <a:chExt cx="0" cy="0"/>
        </a:xfrm>
      </p:grpSpPr>
      <p:sp>
        <p:nvSpPr>
          <p:cNvPr id="7" name="Текст 6">
            <a:extLst>
              <a:ext uri="{FF2B5EF4-FFF2-40B4-BE49-F238E27FC236}">
                <a16:creationId xmlns:a16="http://schemas.microsoft.com/office/drawing/2014/main" id="{4FBCF425-6237-0553-AA26-711EAECBB490}"/>
              </a:ext>
            </a:extLst>
          </p:cNvPr>
          <p:cNvSpPr>
            <a:spLocks noGrp="1"/>
          </p:cNvSpPr>
          <p:nvPr>
            <p:ph type="body" sz="half" idx="2"/>
          </p:nvPr>
        </p:nvSpPr>
        <p:spPr>
          <a:xfrm>
            <a:off x="920750" y="1664889"/>
            <a:ext cx="7010399" cy="8688786"/>
          </a:xfrm>
        </p:spPr>
        <p:txBody>
          <a:bodyPr>
            <a:normAutofit/>
          </a:bodyPr>
          <a:lstStyle/>
          <a:p>
            <a:r>
              <a:rPr lang="en-US" sz="2800" b="1" dirty="0">
                <a:latin typeface="Times New Roman" panose="02020603050405020304" pitchFamily="18" charset="0"/>
                <a:cs typeface="Times New Roman" panose="02020603050405020304" pitchFamily="18" charset="0"/>
              </a:rPr>
              <a:t>2-masala: </a:t>
            </a:r>
            <a:r>
              <a:rPr lang="en-US" sz="2800" b="1" dirty="0" err="1">
                <a:latin typeface="Times New Roman" panose="02020603050405020304" pitchFamily="18" charset="0"/>
                <a:cs typeface="Times New Roman" panose="02020603050405020304" pitchFamily="18" charset="0"/>
              </a:rPr>
              <a:t>Aholi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zichligi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tabiiy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resurslar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muvozanati</a:t>
            </a:r>
            <a:endParaRPr lang="en-US" sz="2800" b="1" dirty="0">
              <a:latin typeface="Times New Roman" panose="02020603050405020304" pitchFamily="18" charset="0"/>
              <a:cs typeface="Times New Roman" panose="02020603050405020304" pitchFamily="18" charset="0"/>
            </a:endParaRPr>
          </a:p>
          <a:p>
            <a:r>
              <a:rPr lang="en-US" sz="2800" b="1" dirty="0" err="1">
                <a:latin typeface="Times New Roman" panose="02020603050405020304" pitchFamily="18" charset="0"/>
                <a:cs typeface="Times New Roman" panose="02020603050405020304" pitchFamily="18" charset="0"/>
              </a:rPr>
              <a:t>Vazifa</a:t>
            </a:r>
            <a:r>
              <a:rPr lang="en-US" sz="2800" b="1" dirty="0">
                <a:latin typeface="Times New Roman" panose="02020603050405020304" pitchFamily="18" charset="0"/>
                <a:cs typeface="Times New Roman" panose="02020603050405020304" pitchFamily="18" charset="0"/>
              </a:rPr>
              <a:t>:</a:t>
            </a:r>
          </a:p>
          <a:p>
            <a:r>
              <a:rPr lang="en-US" sz="2800" b="1" dirty="0" err="1">
                <a:latin typeface="Times New Roman" panose="02020603050405020304" pitchFamily="18" charset="0"/>
                <a:cs typeface="Times New Roman" panose="02020603050405020304" pitchFamily="18" charset="0"/>
              </a:rPr>
              <a:t>Ikkita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mamlakat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bo‘yicha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quyidagi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ma’lumotlar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taqdim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etilgan</a:t>
            </a:r>
            <a:r>
              <a:rPr lang="en-US" sz="2800" b="1" dirty="0">
                <a:latin typeface="Times New Roman" panose="02020603050405020304" pitchFamily="18" charset="0"/>
                <a:cs typeface="Times New Roman" panose="02020603050405020304" pitchFamily="18" charset="0"/>
              </a:rPr>
              <a:t>:</a:t>
            </a:r>
          </a:p>
          <a:p>
            <a:r>
              <a:rPr lang="en-US" sz="2800" b="1" dirty="0" err="1">
                <a:latin typeface="Times New Roman" panose="02020603050405020304" pitchFamily="18" charset="0"/>
                <a:cs typeface="Times New Roman" panose="02020603050405020304" pitchFamily="18" charset="0"/>
              </a:rPr>
              <a:t>Savollar</a:t>
            </a:r>
            <a:r>
              <a:rPr lang="en-US" sz="2800" b="1" dirty="0">
                <a:latin typeface="Times New Roman" panose="02020603050405020304" pitchFamily="18" charset="0"/>
                <a:cs typeface="Times New Roman" panose="02020603050405020304" pitchFamily="18" charset="0"/>
              </a:rPr>
              <a:t>:</a:t>
            </a:r>
          </a:p>
          <a:p>
            <a:r>
              <a:rPr lang="en-US" sz="2800" b="1" dirty="0">
                <a:latin typeface="Times New Roman" panose="02020603050405020304" pitchFamily="18" charset="0"/>
                <a:cs typeface="Times New Roman" panose="02020603050405020304" pitchFamily="18" charset="0"/>
              </a:rPr>
              <a:t>1. Qaysi </a:t>
            </a:r>
            <a:r>
              <a:rPr lang="en-US" sz="2800" b="1" dirty="0" err="1">
                <a:latin typeface="Times New Roman" panose="02020603050405020304" pitchFamily="18" charset="0"/>
                <a:cs typeface="Times New Roman" panose="02020603050405020304" pitchFamily="18" charset="0"/>
              </a:rPr>
              <a:t>mamlakatda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tabiiy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resurslardan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foydalanish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bosimi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yuqori</a:t>
            </a:r>
            <a:r>
              <a:rPr lang="en-US" sz="2800" b="1" dirty="0">
                <a:latin typeface="Times New Roman" panose="02020603050405020304" pitchFamily="18" charset="0"/>
                <a:cs typeface="Times New Roman" panose="02020603050405020304" pitchFamily="18" charset="0"/>
              </a:rPr>
              <a:t>? Nima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a:t>
            </a:r>
          </a:p>
          <a:p>
            <a:r>
              <a:rPr lang="en-US" sz="2800" b="1" dirty="0">
                <a:latin typeface="Times New Roman" panose="02020603050405020304" pitchFamily="18" charset="0"/>
                <a:cs typeface="Times New Roman" panose="02020603050405020304" pitchFamily="18" charset="0"/>
              </a:rPr>
              <a:t>2. Har </a:t>
            </a:r>
            <a:r>
              <a:rPr lang="en-US" sz="2800" b="1" dirty="0" err="1">
                <a:latin typeface="Times New Roman" panose="02020603050405020304" pitchFamily="18" charset="0"/>
                <a:cs typeface="Times New Roman" panose="02020603050405020304" pitchFamily="18" charset="0"/>
              </a:rPr>
              <a:t>ikkala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mamlakatning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resurslardan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samarali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foydalanishi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qanday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strategiyalarni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taklif</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qilasiz</a:t>
            </a:r>
            <a:r>
              <a:rPr lang="en-US" sz="2800" b="1" dirty="0">
                <a:latin typeface="Times New Roman" panose="02020603050405020304" pitchFamily="18" charset="0"/>
                <a:cs typeface="Times New Roman" panose="02020603050405020304" pitchFamily="18" charset="0"/>
              </a:rPr>
              <a:t>?</a:t>
            </a:r>
          </a:p>
          <a:p>
            <a:r>
              <a:rPr lang="en-US" sz="2800" b="1" dirty="0">
                <a:latin typeface="Times New Roman" panose="02020603050405020304" pitchFamily="18" charset="0"/>
                <a:cs typeface="Times New Roman" panose="02020603050405020304" pitchFamily="18" charset="0"/>
              </a:rPr>
              <a:t>3. </a:t>
            </a:r>
            <a:r>
              <a:rPr lang="en-US" sz="2800" b="1" dirty="0" err="1">
                <a:latin typeface="Times New Roman" panose="02020603050405020304" pitchFamily="18" charset="0"/>
                <a:cs typeface="Times New Roman" panose="02020603050405020304" pitchFamily="18" charset="0"/>
              </a:rPr>
              <a:t>Aholi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sonining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tabiiy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resurslarga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nisbatan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ta’sirini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tushuntiring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barqaror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rivojlanish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tavsiyalar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bering</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F23CBDFD-0023-B0B6-B45C-270BF5560FE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EDD2C270-66FE-3435-499C-7F0DF369716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BEBE9445-2259-24EE-AE71-0BA2E6C5E0E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aphicFrame>
        <p:nvGraphicFramePr>
          <p:cNvPr id="9" name="Объект 8">
            <a:extLst>
              <a:ext uri="{FF2B5EF4-FFF2-40B4-BE49-F238E27FC236}">
                <a16:creationId xmlns:a16="http://schemas.microsoft.com/office/drawing/2014/main" id="{D92F9FB8-763F-2979-346C-2D7611C5A491}"/>
              </a:ext>
            </a:extLst>
          </p:cNvPr>
          <p:cNvGraphicFramePr>
            <a:graphicFrameLocks noGrp="1"/>
          </p:cNvGraphicFramePr>
          <p:nvPr>
            <p:ph idx="1"/>
            <p:extLst>
              <p:ext uri="{D42A27DB-BD31-4B8C-83A1-F6EECF244321}">
                <p14:modId xmlns:p14="http://schemas.microsoft.com/office/powerpoint/2010/main" val="2402706830"/>
              </p:ext>
            </p:extLst>
          </p:nvPr>
        </p:nvGraphicFramePr>
        <p:xfrm>
          <a:off x="8693150" y="2505075"/>
          <a:ext cx="8839199" cy="4953001"/>
        </p:xfrm>
        <a:graphic>
          <a:graphicData uri="http://schemas.openxmlformats.org/drawingml/2006/table">
            <a:tbl>
              <a:tblPr firstRow="1" firstCol="1" bandRow="1">
                <a:tableStyleId>{5C22544A-7EE6-4342-B048-85BDC9FD1C3A}</a:tableStyleId>
              </a:tblPr>
              <a:tblGrid>
                <a:gridCol w="2405590">
                  <a:extLst>
                    <a:ext uri="{9D8B030D-6E8A-4147-A177-3AD203B41FA5}">
                      <a16:colId xmlns:a16="http://schemas.microsoft.com/office/drawing/2014/main" val="1735873162"/>
                    </a:ext>
                  </a:extLst>
                </a:gridCol>
                <a:gridCol w="2040978">
                  <a:extLst>
                    <a:ext uri="{9D8B030D-6E8A-4147-A177-3AD203B41FA5}">
                      <a16:colId xmlns:a16="http://schemas.microsoft.com/office/drawing/2014/main" val="4071138687"/>
                    </a:ext>
                  </a:extLst>
                </a:gridCol>
                <a:gridCol w="2122961">
                  <a:extLst>
                    <a:ext uri="{9D8B030D-6E8A-4147-A177-3AD203B41FA5}">
                      <a16:colId xmlns:a16="http://schemas.microsoft.com/office/drawing/2014/main" val="4272896251"/>
                    </a:ext>
                  </a:extLst>
                </a:gridCol>
                <a:gridCol w="2269670">
                  <a:extLst>
                    <a:ext uri="{9D8B030D-6E8A-4147-A177-3AD203B41FA5}">
                      <a16:colId xmlns:a16="http://schemas.microsoft.com/office/drawing/2014/main" val="1750824267"/>
                    </a:ext>
                  </a:extLst>
                </a:gridCol>
              </a:tblGrid>
              <a:tr h="1792027">
                <a:tc>
                  <a:txBody>
                    <a:bodyPr/>
                    <a:lstStyle/>
                    <a:p>
                      <a:pPr algn="just">
                        <a:spcAft>
                          <a:spcPts val="800"/>
                        </a:spcAft>
                      </a:pPr>
                      <a:r>
                        <a:rPr lang="en-US" sz="2800" kern="100" dirty="0" err="1">
                          <a:effectLst/>
                          <a:latin typeface="Times New Roman" panose="02020603050405020304" pitchFamily="18" charset="0"/>
                          <a:cs typeface="Times New Roman" panose="02020603050405020304" pitchFamily="18" charset="0"/>
                        </a:rPr>
                        <a:t>Mamlakat</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800"/>
                        </a:spcAft>
                      </a:pPr>
                      <a:r>
                        <a:rPr lang="en-US" sz="2800" kern="100" dirty="0" err="1">
                          <a:effectLst/>
                          <a:latin typeface="Times New Roman" panose="02020603050405020304" pitchFamily="18" charset="0"/>
                          <a:cs typeface="Times New Roman" panose="02020603050405020304" pitchFamily="18" charset="0"/>
                        </a:rPr>
                        <a:t>Aholi</a:t>
                      </a:r>
                      <a:r>
                        <a:rPr lang="en-US" sz="2800" kern="100" dirty="0">
                          <a:effectLst/>
                          <a:latin typeface="Times New Roman" panose="02020603050405020304" pitchFamily="18" charset="0"/>
                          <a:cs typeface="Times New Roman" panose="02020603050405020304" pitchFamily="18" charset="0"/>
                        </a:rPr>
                        <a:t> </a:t>
                      </a:r>
                      <a:r>
                        <a:rPr lang="en-US" sz="2800" kern="100" dirty="0" err="1">
                          <a:effectLst/>
                          <a:latin typeface="Times New Roman" panose="02020603050405020304" pitchFamily="18" charset="0"/>
                          <a:cs typeface="Times New Roman" panose="02020603050405020304" pitchFamily="18" charset="0"/>
                        </a:rPr>
                        <a:t>soni</a:t>
                      </a:r>
                      <a:r>
                        <a:rPr lang="en-US" sz="2800" kern="100" dirty="0">
                          <a:effectLst/>
                          <a:latin typeface="Times New Roman" panose="02020603050405020304" pitchFamily="18" charset="0"/>
                          <a:cs typeface="Times New Roman" panose="02020603050405020304" pitchFamily="18" charset="0"/>
                        </a:rPr>
                        <a:t> (</a:t>
                      </a:r>
                      <a:r>
                        <a:rPr lang="en-US" sz="2800" kern="100" dirty="0" err="1">
                          <a:effectLst/>
                          <a:latin typeface="Times New Roman" panose="02020603050405020304" pitchFamily="18" charset="0"/>
                          <a:cs typeface="Times New Roman" panose="02020603050405020304" pitchFamily="18" charset="0"/>
                        </a:rPr>
                        <a:t>mln</a:t>
                      </a:r>
                      <a:r>
                        <a:rPr lang="en-US" sz="2800" kern="100" dirty="0">
                          <a:effectLst/>
                          <a:latin typeface="Times New Roman" panose="02020603050405020304" pitchFamily="18" charset="0"/>
                          <a:cs typeface="Times New Roman" panose="02020603050405020304" pitchFamily="18" charset="0"/>
                        </a:rPr>
                        <a:t>)</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800"/>
                        </a:spcAft>
                      </a:pPr>
                      <a:r>
                        <a:rPr lang="en-US" sz="2800" kern="100" dirty="0" err="1">
                          <a:effectLst/>
                          <a:latin typeface="Times New Roman" panose="02020603050405020304" pitchFamily="18" charset="0"/>
                          <a:cs typeface="Times New Roman" panose="02020603050405020304" pitchFamily="18" charset="0"/>
                        </a:rPr>
                        <a:t>Maydoni</a:t>
                      </a:r>
                      <a:r>
                        <a:rPr lang="en-US" sz="2800" kern="100" dirty="0">
                          <a:effectLst/>
                          <a:latin typeface="Times New Roman" panose="02020603050405020304" pitchFamily="18" charset="0"/>
                          <a:cs typeface="Times New Roman" panose="02020603050405020304" pitchFamily="18" charset="0"/>
                        </a:rPr>
                        <a:t> (km</a:t>
                      </a:r>
                      <a:r>
                        <a:rPr lang="en-US" sz="2800" kern="100" baseline="30000" dirty="0">
                          <a:effectLst/>
                          <a:latin typeface="Times New Roman" panose="02020603050405020304" pitchFamily="18" charset="0"/>
                          <a:cs typeface="Times New Roman" panose="02020603050405020304" pitchFamily="18" charset="0"/>
                        </a:rPr>
                        <a:t>2</a:t>
                      </a:r>
                      <a:r>
                        <a:rPr lang="en-US" sz="2800" kern="100" dirty="0">
                          <a:effectLst/>
                          <a:latin typeface="Times New Roman" panose="02020603050405020304" pitchFamily="18" charset="0"/>
                          <a:cs typeface="Times New Roman" panose="02020603050405020304" pitchFamily="18" charset="0"/>
                        </a:rPr>
                        <a:t>)</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800"/>
                        </a:spcAft>
                      </a:pPr>
                      <a:r>
                        <a:rPr lang="en-US" sz="2800" kern="100">
                          <a:effectLst/>
                          <a:latin typeface="Times New Roman" panose="02020603050405020304" pitchFamily="18" charset="0"/>
                          <a:cs typeface="Times New Roman" panose="02020603050405020304" pitchFamily="18" charset="0"/>
                        </a:rPr>
                        <a:t>Asosiy tabiy resurslari</a:t>
                      </a:r>
                      <a:endParaRPr lang="ru-RU" sz="2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66937982"/>
                  </a:ext>
                </a:extLst>
              </a:tr>
              <a:tr h="1292747">
                <a:tc>
                  <a:txBody>
                    <a:bodyPr/>
                    <a:lstStyle/>
                    <a:p>
                      <a:pPr algn="just">
                        <a:spcAft>
                          <a:spcPts val="800"/>
                        </a:spcAft>
                      </a:pPr>
                      <a:r>
                        <a:rPr lang="en-US" sz="2800" kern="100" dirty="0">
                          <a:effectLst/>
                          <a:latin typeface="Times New Roman" panose="02020603050405020304" pitchFamily="18" charset="0"/>
                          <a:cs typeface="Times New Roman" panose="02020603050405020304" pitchFamily="18" charset="0"/>
                        </a:rPr>
                        <a:t>A</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800"/>
                        </a:spcAft>
                      </a:pPr>
                      <a:r>
                        <a:rPr lang="en-US" sz="2800" kern="100">
                          <a:effectLst/>
                          <a:latin typeface="Times New Roman" panose="02020603050405020304" pitchFamily="18" charset="0"/>
                          <a:cs typeface="Times New Roman" panose="02020603050405020304" pitchFamily="18" charset="0"/>
                        </a:rPr>
                        <a:t>150</a:t>
                      </a:r>
                      <a:endParaRPr lang="ru-RU" sz="2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800"/>
                        </a:spcAft>
                      </a:pPr>
                      <a:r>
                        <a:rPr lang="en-US" sz="2800" kern="100" dirty="0">
                          <a:effectLst/>
                          <a:latin typeface="Times New Roman" panose="02020603050405020304" pitchFamily="18" charset="0"/>
                          <a:cs typeface="Times New Roman" panose="02020603050405020304" pitchFamily="18" charset="0"/>
                        </a:rPr>
                        <a:t>500 000</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800"/>
                        </a:spcAft>
                      </a:pPr>
                      <a:r>
                        <a:rPr lang="en-US" sz="2800" kern="100">
                          <a:effectLst/>
                          <a:latin typeface="Times New Roman" panose="02020603050405020304" pitchFamily="18" charset="0"/>
                          <a:cs typeface="Times New Roman" panose="02020603050405020304" pitchFamily="18" charset="0"/>
                        </a:rPr>
                        <a:t>Neft, gaz , o’rmon</a:t>
                      </a:r>
                      <a:endParaRPr lang="ru-RU" sz="2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03555948"/>
                  </a:ext>
                </a:extLst>
              </a:tr>
              <a:tr h="1868227">
                <a:tc>
                  <a:txBody>
                    <a:bodyPr/>
                    <a:lstStyle/>
                    <a:p>
                      <a:pPr algn="just">
                        <a:spcAft>
                          <a:spcPts val="800"/>
                        </a:spcAft>
                      </a:pPr>
                      <a:r>
                        <a:rPr lang="en-US" sz="2800" kern="100" dirty="0">
                          <a:effectLst/>
                          <a:latin typeface="Times New Roman" panose="02020603050405020304" pitchFamily="18" charset="0"/>
                          <a:cs typeface="Times New Roman" panose="02020603050405020304" pitchFamily="18" charset="0"/>
                        </a:rPr>
                        <a:t>B</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800"/>
                        </a:spcAft>
                      </a:pPr>
                      <a:r>
                        <a:rPr lang="en-US" sz="2800" kern="100">
                          <a:effectLst/>
                          <a:latin typeface="Times New Roman" panose="02020603050405020304" pitchFamily="18" charset="0"/>
                          <a:cs typeface="Times New Roman" panose="02020603050405020304" pitchFamily="18" charset="0"/>
                        </a:rPr>
                        <a:t>80</a:t>
                      </a:r>
                      <a:endParaRPr lang="ru-RU" sz="2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800"/>
                        </a:spcAft>
                      </a:pPr>
                      <a:r>
                        <a:rPr lang="en-US" sz="2800" kern="100" dirty="0">
                          <a:effectLst/>
                          <a:latin typeface="Times New Roman" panose="02020603050405020304" pitchFamily="18" charset="0"/>
                          <a:cs typeface="Times New Roman" panose="02020603050405020304" pitchFamily="18" charset="0"/>
                        </a:rPr>
                        <a:t>1 200 000</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800"/>
                        </a:spcAft>
                      </a:pPr>
                      <a:r>
                        <a:rPr lang="en-US" sz="2800" kern="100" dirty="0" err="1">
                          <a:effectLst/>
                          <a:latin typeface="Times New Roman" panose="02020603050405020304" pitchFamily="18" charset="0"/>
                          <a:cs typeface="Times New Roman" panose="02020603050405020304" pitchFamily="18" charset="0"/>
                        </a:rPr>
                        <a:t>Qishloq</a:t>
                      </a:r>
                      <a:r>
                        <a:rPr lang="en-US" sz="2800" kern="100" dirty="0">
                          <a:effectLst/>
                          <a:latin typeface="Times New Roman" panose="02020603050405020304" pitchFamily="18" charset="0"/>
                          <a:cs typeface="Times New Roman" panose="02020603050405020304" pitchFamily="18" charset="0"/>
                        </a:rPr>
                        <a:t> </a:t>
                      </a:r>
                      <a:r>
                        <a:rPr lang="en-US" sz="2800" kern="100" dirty="0" err="1">
                          <a:effectLst/>
                          <a:latin typeface="Times New Roman" panose="02020603050405020304" pitchFamily="18" charset="0"/>
                          <a:cs typeface="Times New Roman" panose="02020603050405020304" pitchFamily="18" charset="0"/>
                        </a:rPr>
                        <a:t>xo’jaligi</a:t>
                      </a:r>
                      <a:r>
                        <a:rPr lang="en-US" sz="2800" kern="100" dirty="0">
                          <a:effectLst/>
                          <a:latin typeface="Times New Roman" panose="02020603050405020304" pitchFamily="18" charset="0"/>
                          <a:cs typeface="Times New Roman" panose="02020603050405020304" pitchFamily="18" charset="0"/>
                        </a:rPr>
                        <a:t> </a:t>
                      </a:r>
                      <a:r>
                        <a:rPr lang="en-US" sz="2800" kern="100" dirty="0" err="1">
                          <a:effectLst/>
                          <a:latin typeface="Times New Roman" panose="02020603050405020304" pitchFamily="18" charset="0"/>
                          <a:cs typeface="Times New Roman" panose="02020603050405020304" pitchFamily="18" charset="0"/>
                        </a:rPr>
                        <a:t>yerlari</a:t>
                      </a:r>
                      <a:r>
                        <a:rPr lang="en-US" sz="2800" kern="100" dirty="0">
                          <a:effectLst/>
                          <a:latin typeface="Times New Roman" panose="02020603050405020304" pitchFamily="18" charset="0"/>
                          <a:cs typeface="Times New Roman" panose="02020603050405020304" pitchFamily="18" charset="0"/>
                        </a:rPr>
                        <a:t>, </a:t>
                      </a:r>
                      <a:r>
                        <a:rPr lang="en-US" sz="2800" kern="100" dirty="0" err="1">
                          <a:effectLst/>
                          <a:latin typeface="Times New Roman" panose="02020603050405020304" pitchFamily="18" charset="0"/>
                          <a:cs typeface="Times New Roman" panose="02020603050405020304" pitchFamily="18" charset="0"/>
                        </a:rPr>
                        <a:t>ko’mir</a:t>
                      </a:r>
                      <a:r>
                        <a:rPr lang="en-US" sz="2800" kern="100" dirty="0">
                          <a:effectLst/>
                          <a:latin typeface="Times New Roman" panose="02020603050405020304" pitchFamily="18" charset="0"/>
                          <a:cs typeface="Times New Roman" panose="02020603050405020304" pitchFamily="18" charset="0"/>
                        </a:rPr>
                        <a:t> </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99037621"/>
                  </a:ext>
                </a:extLst>
              </a:tr>
            </a:tbl>
          </a:graphicData>
        </a:graphic>
      </p:graphicFrame>
      <p:sp>
        <p:nvSpPr>
          <p:cNvPr id="10" name="Стрелка: вправо 9">
            <a:extLst>
              <a:ext uri="{FF2B5EF4-FFF2-40B4-BE49-F238E27FC236}">
                <a16:creationId xmlns:a16="http://schemas.microsoft.com/office/drawing/2014/main" id="{D7D50112-0BCE-FB16-A03E-1F3293CF7B46}"/>
              </a:ext>
            </a:extLst>
          </p:cNvPr>
          <p:cNvSpPr/>
          <p:nvPr/>
        </p:nvSpPr>
        <p:spPr>
          <a:xfrm>
            <a:off x="5343071" y="3724275"/>
            <a:ext cx="685800" cy="2286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743754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Прямоугольник 7"/>
          <p:cNvSpPr/>
          <p:nvPr/>
        </p:nvSpPr>
        <p:spPr>
          <a:xfrm>
            <a:off x="539751" y="1634072"/>
            <a:ext cx="16840200" cy="2123658"/>
          </a:xfrm>
          <a:prstGeom prst="rect">
            <a:avLst/>
          </a:prstGeom>
        </p:spPr>
        <p:txBody>
          <a:bodyPr wrap="square">
            <a:spAutoFit/>
          </a:bodyPr>
          <a:lstStyle/>
          <a:p>
            <a:r>
              <a:rPr lang="en-US" sz="4400" dirty="0" err="1"/>
              <a:t>Topshiriqni</a:t>
            </a:r>
            <a:r>
              <a:rPr lang="en-US" sz="4400" dirty="0"/>
              <a:t> </a:t>
            </a:r>
            <a:r>
              <a:rPr lang="en-US" sz="4400" dirty="0" err="1"/>
              <a:t>bajarish</a:t>
            </a:r>
            <a:r>
              <a:rPr lang="en-US" sz="4400" dirty="0"/>
              <a:t> </a:t>
            </a:r>
            <a:r>
              <a:rPr lang="en-US" sz="4400" dirty="0" err="1"/>
              <a:t>jarayonida</a:t>
            </a:r>
            <a:r>
              <a:rPr lang="en-US" sz="4400" dirty="0"/>
              <a:t> </a:t>
            </a:r>
            <a:r>
              <a:rPr lang="en-US" sz="4400" dirty="0" err="1"/>
              <a:t>qanday</a:t>
            </a:r>
            <a:r>
              <a:rPr lang="en-US" sz="4400" dirty="0"/>
              <a:t> </a:t>
            </a:r>
            <a:r>
              <a:rPr lang="en-US" sz="4400" dirty="0" err="1"/>
              <a:t>qiyinchiliklarga</a:t>
            </a:r>
            <a:r>
              <a:rPr lang="en-US" sz="4400" dirty="0"/>
              <a:t> </a:t>
            </a:r>
            <a:r>
              <a:rPr lang="en-US" sz="4400" dirty="0" err="1"/>
              <a:t>duch</a:t>
            </a:r>
            <a:r>
              <a:rPr lang="en-US" sz="4400" dirty="0"/>
              <a:t> </a:t>
            </a:r>
            <a:r>
              <a:rPr lang="en-US" sz="4400" dirty="0" err="1"/>
              <a:t>keldingiz</a:t>
            </a:r>
            <a:r>
              <a:rPr lang="en-US" sz="4400" dirty="0"/>
              <a:t>? </a:t>
            </a:r>
          </a:p>
          <a:p>
            <a:r>
              <a:rPr lang="en-US" sz="4400" dirty="0" err="1"/>
              <a:t>Guruhda</a:t>
            </a:r>
            <a:r>
              <a:rPr lang="en-US" sz="4400" dirty="0"/>
              <a:t> </a:t>
            </a:r>
            <a:r>
              <a:rPr lang="en-US" sz="4400" dirty="0" err="1"/>
              <a:t>ishlashning</a:t>
            </a:r>
            <a:r>
              <a:rPr lang="en-US" sz="4400" dirty="0"/>
              <a:t> </a:t>
            </a:r>
            <a:r>
              <a:rPr lang="en-US" sz="4400" dirty="0" err="1"/>
              <a:t>afzalliklari</a:t>
            </a:r>
            <a:r>
              <a:rPr lang="en-US" sz="4400" dirty="0"/>
              <a:t> </a:t>
            </a:r>
            <a:r>
              <a:rPr lang="en-US" sz="4400" dirty="0" err="1"/>
              <a:t>nimada</a:t>
            </a:r>
            <a:r>
              <a:rPr lang="en-US" sz="4400" dirty="0"/>
              <a:t>? </a:t>
            </a:r>
          </a:p>
          <a:p>
            <a:r>
              <a:rPr lang="en-US" sz="4400" dirty="0" err="1"/>
              <a:t>Topshiriqni</a:t>
            </a:r>
            <a:r>
              <a:rPr lang="en-US" sz="4400" dirty="0"/>
              <a:t> </a:t>
            </a:r>
            <a:r>
              <a:rPr lang="en-US" sz="4400" dirty="0" err="1"/>
              <a:t>bajarish</a:t>
            </a:r>
            <a:r>
              <a:rPr lang="en-US" sz="4400" dirty="0"/>
              <a:t> </a:t>
            </a:r>
            <a:r>
              <a:rPr lang="en-US" sz="4400" dirty="0" err="1"/>
              <a:t>jarayonida</a:t>
            </a:r>
            <a:r>
              <a:rPr lang="en-US" sz="4400" dirty="0"/>
              <a:t> </a:t>
            </a:r>
            <a:r>
              <a:rPr lang="en-US" sz="4400" dirty="0" err="1"/>
              <a:t>nimalarni</a:t>
            </a:r>
            <a:r>
              <a:rPr lang="en-US" sz="4400" dirty="0"/>
              <a:t> </a:t>
            </a:r>
            <a:r>
              <a:rPr lang="en-US" sz="4400" dirty="0" err="1"/>
              <a:t>o‘rgandingiz</a:t>
            </a:r>
            <a:r>
              <a:rPr lang="en-US" sz="4400" dirty="0"/>
              <a:t>?</a:t>
            </a:r>
          </a:p>
        </p:txBody>
      </p:sp>
      <p:pic>
        <p:nvPicPr>
          <p:cNvPr id="1026" name="Picture 2" descr="80,902 затруднение стоковые фото – бесплатные и стоковые фото RF от  Dreamsti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150" y="3757730"/>
            <a:ext cx="3621086" cy="24170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01,770 Little Drawing Stock Photos - Free &amp; Royalty-Free Stock Photos from  Dreamsti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55400" y="3346928"/>
            <a:ext cx="4048350" cy="31205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Схема 1">
            <a:extLst>
              <a:ext uri="{FF2B5EF4-FFF2-40B4-BE49-F238E27FC236}">
                <a16:creationId xmlns:a16="http://schemas.microsoft.com/office/drawing/2014/main" id="{EA66EE21-97D2-2D48-F6EB-5526DFA82884}"/>
              </a:ext>
            </a:extLst>
          </p:cNvPr>
          <p:cNvGraphicFramePr/>
          <p:nvPr>
            <p:extLst>
              <p:ext uri="{D42A27DB-BD31-4B8C-83A1-F6EECF244321}">
                <p14:modId xmlns:p14="http://schemas.microsoft.com/office/powerpoint/2010/main" val="1491387611"/>
              </p:ext>
            </p:extLst>
          </p:nvPr>
        </p:nvGraphicFramePr>
        <p:xfrm>
          <a:off x="4697584" y="7153275"/>
          <a:ext cx="8113715" cy="31324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6" name="Схема 5">
            <a:extLst>
              <a:ext uri="{FF2B5EF4-FFF2-40B4-BE49-F238E27FC236}">
                <a16:creationId xmlns:a16="http://schemas.microsoft.com/office/drawing/2014/main" id="{2DB60039-FA93-84C2-4575-0E5D7A92D7B5}"/>
              </a:ext>
            </a:extLst>
          </p:cNvPr>
          <p:cNvGraphicFramePr/>
          <p:nvPr>
            <p:extLst>
              <p:ext uri="{D42A27DB-BD31-4B8C-83A1-F6EECF244321}">
                <p14:modId xmlns:p14="http://schemas.microsoft.com/office/powerpoint/2010/main" val="4238613937"/>
              </p:ext>
            </p:extLst>
          </p:nvPr>
        </p:nvGraphicFramePr>
        <p:xfrm>
          <a:off x="4697584" y="3757730"/>
          <a:ext cx="8113715" cy="373314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904915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79150" y="3400425"/>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10253356" y="23526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
        <p:nvSpPr>
          <p:cNvPr id="2" name="Заголовок 1">
            <a:extLst>
              <a:ext uri="{FF2B5EF4-FFF2-40B4-BE49-F238E27FC236}">
                <a16:creationId xmlns:a16="http://schemas.microsoft.com/office/drawing/2014/main" id="{093658A7-A32D-AC2C-D0D5-9A515708B636}"/>
              </a:ext>
            </a:extLst>
          </p:cNvPr>
          <p:cNvSpPr>
            <a:spLocks noGrp="1"/>
          </p:cNvSpPr>
          <p:nvPr>
            <p:ph type="title"/>
          </p:nvPr>
        </p:nvSpPr>
        <p:spPr>
          <a:xfrm>
            <a:off x="519874" y="1885950"/>
            <a:ext cx="7745774" cy="7029450"/>
          </a:xfrm>
        </p:spPr>
        <p:txBody>
          <a:bodyPr>
            <a:normAutofit/>
          </a:bodyPr>
          <a:lstStyle/>
          <a:p>
            <a:r>
              <a:rPr lang="en-US" sz="3600" b="1" dirty="0">
                <a:latin typeface="Times New Roman" panose="02020603050405020304" pitchFamily="18" charset="0"/>
                <a:cs typeface="Times New Roman" panose="02020603050405020304" pitchFamily="18" charset="0"/>
              </a:rPr>
              <a:t>1. </a:t>
            </a:r>
            <a:r>
              <a:rPr lang="en-US" sz="3600" b="1" dirty="0" err="1">
                <a:latin typeface="Times New Roman" panose="02020603050405020304" pitchFamily="18" charset="0"/>
                <a:cs typeface="Times New Roman" panose="02020603050405020304" pitchFamily="18" charset="0"/>
              </a:rPr>
              <a:t>Geografik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muammolarni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tahlil</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qilishda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tanqidiy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fikrlashning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ahamiyati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nimada</a:t>
            </a:r>
            <a:r>
              <a:rPr lang="en-US" sz="3600" b="1" dirty="0">
                <a:latin typeface="Times New Roman" panose="02020603050405020304" pitchFamily="18" charset="0"/>
                <a:cs typeface="Times New Roman" panose="02020603050405020304" pitchFamily="18" charset="0"/>
              </a:rPr>
              <a:t>?</a:t>
            </a:r>
            <a:br>
              <a:rPr lang="en-US" sz="3600" b="1" dirty="0">
                <a:latin typeface="Times New Roman" panose="02020603050405020304" pitchFamily="18" charset="0"/>
                <a:cs typeface="Times New Roman" panose="02020603050405020304" pitchFamily="18" charset="0"/>
              </a:rPr>
            </a:b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2. </a:t>
            </a:r>
            <a:r>
              <a:rPr lang="en-US" sz="3600" b="1" dirty="0" err="1">
                <a:latin typeface="Times New Roman" panose="02020603050405020304" pitchFamily="18" charset="0"/>
                <a:cs typeface="Times New Roman" panose="02020603050405020304" pitchFamily="18" charset="0"/>
              </a:rPr>
              <a:t>Kartalar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diagrammalar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statistik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ma’lumotlardan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foydalanish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o‘quvchilarning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tahliliy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ko‘nikmalarini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qanday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rivojlantiradi</a:t>
            </a:r>
            <a:r>
              <a:rPr lang="en-US" sz="3600" b="1" dirty="0">
                <a:latin typeface="Times New Roman" panose="02020603050405020304" pitchFamily="18" charset="0"/>
                <a:cs typeface="Times New Roman" panose="02020603050405020304" pitchFamily="18" charset="0"/>
              </a:rPr>
              <a:t>?</a:t>
            </a:r>
            <a:br>
              <a:rPr lang="en-US" sz="3600" b="1" dirty="0">
                <a:latin typeface="Times New Roman" panose="02020603050405020304" pitchFamily="18" charset="0"/>
                <a:cs typeface="Times New Roman" panose="02020603050405020304" pitchFamily="18" charset="0"/>
              </a:rPr>
            </a:b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3. </a:t>
            </a:r>
            <a:r>
              <a:rPr lang="en-US" sz="3600" b="1" dirty="0" err="1">
                <a:latin typeface="Times New Roman" panose="02020603050405020304" pitchFamily="18" charset="0"/>
                <a:cs typeface="Times New Roman" panose="02020603050405020304" pitchFamily="18" charset="0"/>
              </a:rPr>
              <a:t>Tanqidiy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fikrlash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orqali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o‘quvchilar</a:t>
            </a:r>
            <a:r>
              <a:rPr lang="en-US" sz="3600" b="1" dirty="0">
                <a:latin typeface="Times New Roman" panose="02020603050405020304" pitchFamily="18" charset="0"/>
                <a:cs typeface="Times New Roman" panose="02020603050405020304" pitchFamily="18" charset="0"/>
              </a:rPr>
              <a:t> real </a:t>
            </a:r>
            <a:r>
              <a:rPr lang="en-US" sz="3600" b="1" dirty="0" err="1">
                <a:latin typeface="Times New Roman" panose="02020603050405020304" pitchFamily="18" charset="0"/>
                <a:cs typeface="Times New Roman" panose="02020603050405020304" pitchFamily="18" charset="0"/>
              </a:rPr>
              <a:t>hayotiy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geografik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muammolarga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qanday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amaliy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yechimlar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taklif</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qilishi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mumkin</a:t>
            </a:r>
            <a:r>
              <a:rPr lang="en-US" sz="3600" b="1" dirty="0">
                <a:latin typeface="Times New Roman" panose="02020603050405020304" pitchFamily="18" charset="0"/>
                <a:cs typeface="Times New Roman" panose="02020603050405020304" pitchFamily="18" charset="0"/>
              </a:rPr>
              <a:t>?</a:t>
            </a:r>
            <a:endParaRPr lang="ru-RU"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0263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1141600" y="3876675"/>
            <a:ext cx="15712698" cy="4497482"/>
          </a:xfrm>
          <a:prstGeom prst="rect">
            <a:avLst/>
          </a:prstGeom>
          <a:noFill/>
        </p:spPr>
        <p:txBody>
          <a:bodyPr wrap="none" lIns="134969" tIns="67485" rIns="134969" bIns="67485">
            <a:spAutoFit/>
          </a:bodyPr>
          <a:lstStyle/>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p>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uchun</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6154</TotalTime>
  <Words>614</Words>
  <Application>Microsoft Office PowerPoint</Application>
  <PresentationFormat>Произвольный</PresentationFormat>
  <Paragraphs>82</Paragraphs>
  <Slides>16</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16</vt:i4>
      </vt:variant>
    </vt:vector>
  </HeadingPairs>
  <TitlesOfParts>
    <vt:vector size="25" baseType="lpstr">
      <vt:lpstr>Arial</vt:lpstr>
      <vt:lpstr>Calibri</vt:lpstr>
      <vt:lpstr>Calibri (Оснtiовной текст)</vt:lpstr>
      <vt:lpstr>Calibri Light</vt:lpstr>
      <vt:lpstr>Fira Sans Extra Condensed Medium</vt:lpstr>
      <vt:lpstr>Roboto</vt:lpstr>
      <vt:lpstr>Symbol</vt:lpstr>
      <vt:lpstr>Times New Roman</vt:lpstr>
      <vt:lpstr>Тема Office</vt:lpstr>
      <vt:lpstr>Geografiya darslarida o‘quvchilarning tanqidiy fikrlash va tahlil qilish ko‘nikmasini rivojlantirish</vt:lpstr>
      <vt:lpstr>Reja:</vt:lpstr>
      <vt:lpstr>Geografiya darslarida o‘quvchilarning tanqidiy fikrlash va tahlil qilish ko‘nikmasini rivojlantirishda qanday usullardan foydalanish mumkin? </vt:lpstr>
      <vt:lpstr>Презентация PowerPoint</vt:lpstr>
      <vt:lpstr>Muammoli vaziyatlarni tahlil qilish usullari</vt:lpstr>
      <vt:lpstr>Презентация PowerPoint</vt:lpstr>
      <vt:lpstr>Muammoli ta’lim va savol-javob texnologiyalari. Muammoli ta’limning asosiy xususiyatlari</vt:lpstr>
      <vt:lpstr>Savol-javob texnologiyasining asosiy xususiyatlari</vt:lpstr>
      <vt:lpstr>Kartalar, diagrammalar va statistik ma’lumotlarni tahlil qilish</vt:lpstr>
      <vt:lpstr>Kartalar, diagrammalar va statistik ma’lumotlarni tahlil qilish usullari</vt:lpstr>
      <vt:lpstr>Презентация PowerPoint</vt:lpstr>
      <vt:lpstr>Презентация PowerPoint</vt:lpstr>
      <vt:lpstr>Презентация PowerPoint</vt:lpstr>
      <vt:lpstr>Презентация PowerPoint</vt:lpstr>
      <vt:lpstr>1. Geografik muammolarni tahlil qilishda tanqidiy fikrlashning ahamiyati nimada?  2. Kartalar, diagrammalar va statistik ma’lumotlardan foydalanish o‘quvchilarning tahliliy ko‘nikmalarini qanday rivojlantiradi?  3. Tanqidiy fikrlash orqali o‘quvchilar real hayotiy geografik muammolarga qanday amaliy yechimlar taklif qilishi mumkin?</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Пользователь</cp:lastModifiedBy>
  <cp:revision>494</cp:revision>
  <cp:lastPrinted>2020-12-11T16:07:03Z</cp:lastPrinted>
  <dcterms:created xsi:type="dcterms:W3CDTF">2020-11-12T01:04:50Z</dcterms:created>
  <dcterms:modified xsi:type="dcterms:W3CDTF">2025-01-04T15:59:38Z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