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2" r:id="rId1"/>
  </p:sldMasterIdLst>
  <p:notesMasterIdLst>
    <p:notesMasterId r:id="rId21"/>
  </p:notesMasterIdLst>
  <p:sldIdLst>
    <p:sldId id="350" r:id="rId2"/>
    <p:sldId id="387" r:id="rId3"/>
    <p:sldId id="352" r:id="rId4"/>
    <p:sldId id="374" r:id="rId5"/>
    <p:sldId id="375" r:id="rId6"/>
    <p:sldId id="382" r:id="rId7"/>
    <p:sldId id="384" r:id="rId8"/>
    <p:sldId id="383" r:id="rId9"/>
    <p:sldId id="385" r:id="rId10"/>
    <p:sldId id="378" r:id="rId11"/>
    <p:sldId id="365" r:id="rId12"/>
    <p:sldId id="376" r:id="rId13"/>
    <p:sldId id="379" r:id="rId14"/>
    <p:sldId id="380" r:id="rId15"/>
    <p:sldId id="377" r:id="rId16"/>
    <p:sldId id="381" r:id="rId17"/>
    <p:sldId id="386" r:id="rId18"/>
    <p:sldId id="370" r:id="rId19"/>
    <p:sldId id="371" r:id="rId20"/>
  </p:sldIdLst>
  <p:sldSz cx="17995900" cy="10801350"/>
  <p:notesSz cx="9866313" cy="6735763"/>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298">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F295C"/>
    <a:srgbClr val="002060"/>
    <a:srgbClr val="FF99CC"/>
    <a:srgbClr val="E53935"/>
    <a:srgbClr val="80C783"/>
    <a:srgbClr val="E6E6E6"/>
    <a:srgbClr val="FF8B8B"/>
    <a:srgbClr val="FF6161"/>
    <a:srgbClr val="2CC8A1"/>
    <a:srgbClr val="81FF8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7" autoAdjust="0"/>
    <p:restoredTop sz="94660"/>
  </p:normalViewPr>
  <p:slideViewPr>
    <p:cSldViewPr>
      <p:cViewPr>
        <p:scale>
          <a:sx n="50" d="100"/>
          <a:sy n="50" d="100"/>
        </p:scale>
        <p:origin x="-378" y="-6"/>
      </p:cViewPr>
      <p:guideLst>
        <p:guide orient="horz" pos="2298"/>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a:extLst>
              <a:ext uri="{FF2B5EF4-FFF2-40B4-BE49-F238E27FC236}">
                <a16:creationId xmlns="" xmlns:a16="http://schemas.microsoft.com/office/drawing/2014/main" id="{8CAF6BBA-D273-46B1-9AB6-C944BE9767DC}"/>
              </a:ext>
            </a:extLst>
          </p:cNvPr>
          <p:cNvSpPr>
            <a:spLocks noGrp="1"/>
          </p:cNvSpPr>
          <p:nvPr>
            <p:ph type="hdr" sz="quarter"/>
          </p:nvPr>
        </p:nvSpPr>
        <p:spPr>
          <a:xfrm>
            <a:off x="0" y="0"/>
            <a:ext cx="4275138" cy="338138"/>
          </a:xfrm>
          <a:prstGeom prst="rect">
            <a:avLst/>
          </a:prstGeom>
        </p:spPr>
        <p:txBody>
          <a:bodyPr vert="horz" lIns="52715" tIns="26358" rIns="52715" bIns="26358" rtlCol="0"/>
          <a:lstStyle>
            <a:lvl1pPr algn="l" eaLnBrk="1" fontAlgn="auto" hangingPunct="1">
              <a:spcBef>
                <a:spcPts val="0"/>
              </a:spcBef>
              <a:spcAft>
                <a:spcPts val="0"/>
              </a:spcAft>
              <a:defRPr sz="700">
                <a:latin typeface="+mn-lt"/>
              </a:defRPr>
            </a:lvl1pPr>
          </a:lstStyle>
          <a:p>
            <a:pPr>
              <a:defRPr/>
            </a:pPr>
            <a:endParaRPr lang="ru-RU"/>
          </a:p>
        </p:txBody>
      </p:sp>
      <p:sp>
        <p:nvSpPr>
          <p:cNvPr id="3" name="Дата 2">
            <a:extLst>
              <a:ext uri="{FF2B5EF4-FFF2-40B4-BE49-F238E27FC236}">
                <a16:creationId xmlns="" xmlns:a16="http://schemas.microsoft.com/office/drawing/2014/main" id="{5A3C388B-2245-440B-93DD-57EA5EE19646}"/>
              </a:ext>
            </a:extLst>
          </p:cNvPr>
          <p:cNvSpPr>
            <a:spLocks noGrp="1"/>
          </p:cNvSpPr>
          <p:nvPr>
            <p:ph type="dt" idx="1"/>
          </p:nvPr>
        </p:nvSpPr>
        <p:spPr>
          <a:xfrm>
            <a:off x="5588000" y="0"/>
            <a:ext cx="4275138" cy="338138"/>
          </a:xfrm>
          <a:prstGeom prst="rect">
            <a:avLst/>
          </a:prstGeom>
        </p:spPr>
        <p:txBody>
          <a:bodyPr vert="horz" lIns="52715" tIns="26358" rIns="52715" bIns="26358" rtlCol="0"/>
          <a:lstStyle>
            <a:lvl1pPr algn="r" eaLnBrk="1" fontAlgn="auto" hangingPunct="1">
              <a:spcBef>
                <a:spcPts val="0"/>
              </a:spcBef>
              <a:spcAft>
                <a:spcPts val="0"/>
              </a:spcAft>
              <a:defRPr sz="700">
                <a:latin typeface="+mn-lt"/>
              </a:defRPr>
            </a:lvl1pPr>
          </a:lstStyle>
          <a:p>
            <a:pPr>
              <a:defRPr/>
            </a:pPr>
            <a:fld id="{15EF504B-4005-4956-A6B0-D5B0B6FB9A27}" type="datetimeFigureOut">
              <a:rPr lang="ru-RU"/>
              <a:pPr>
                <a:defRPr/>
              </a:pPr>
              <a:t>05.01.2025</a:t>
            </a:fld>
            <a:endParaRPr lang="ru-RU"/>
          </a:p>
        </p:txBody>
      </p:sp>
      <p:sp>
        <p:nvSpPr>
          <p:cNvPr id="4" name="Образ слайда 3">
            <a:extLst>
              <a:ext uri="{FF2B5EF4-FFF2-40B4-BE49-F238E27FC236}">
                <a16:creationId xmlns="" xmlns:a16="http://schemas.microsoft.com/office/drawing/2014/main" id="{B54D8425-C692-497E-BE3B-03D946406CCB}"/>
              </a:ext>
            </a:extLst>
          </p:cNvPr>
          <p:cNvSpPr>
            <a:spLocks noGrp="1" noRot="1" noChangeAspect="1"/>
          </p:cNvSpPr>
          <p:nvPr>
            <p:ph type="sldImg" idx="2"/>
          </p:nvPr>
        </p:nvSpPr>
        <p:spPr>
          <a:xfrm>
            <a:off x="3041650" y="842963"/>
            <a:ext cx="3783013" cy="2271712"/>
          </a:xfrm>
          <a:prstGeom prst="rect">
            <a:avLst/>
          </a:prstGeom>
          <a:noFill/>
          <a:ln w="12700">
            <a:solidFill>
              <a:prstClr val="black"/>
            </a:solidFill>
          </a:ln>
        </p:spPr>
        <p:txBody>
          <a:bodyPr vert="horz" lIns="52715" tIns="26358" rIns="52715" bIns="26358" rtlCol="0" anchor="ctr"/>
          <a:lstStyle/>
          <a:p>
            <a:pPr lvl="0"/>
            <a:endParaRPr lang="ru-RU" noProof="0"/>
          </a:p>
        </p:txBody>
      </p:sp>
      <p:sp>
        <p:nvSpPr>
          <p:cNvPr id="5" name="Заметки 4">
            <a:extLst>
              <a:ext uri="{FF2B5EF4-FFF2-40B4-BE49-F238E27FC236}">
                <a16:creationId xmlns="" xmlns:a16="http://schemas.microsoft.com/office/drawing/2014/main" id="{A2EAF7D6-0390-4D92-A93E-3C2601995C45}"/>
              </a:ext>
            </a:extLst>
          </p:cNvPr>
          <p:cNvSpPr>
            <a:spLocks noGrp="1"/>
          </p:cNvSpPr>
          <p:nvPr>
            <p:ph type="body" sz="quarter" idx="3"/>
          </p:nvPr>
        </p:nvSpPr>
        <p:spPr>
          <a:xfrm>
            <a:off x="987425" y="3241675"/>
            <a:ext cx="7891463" cy="2652713"/>
          </a:xfrm>
          <a:prstGeom prst="rect">
            <a:avLst/>
          </a:prstGeom>
        </p:spPr>
        <p:txBody>
          <a:bodyPr vert="horz" lIns="52715" tIns="26358" rIns="52715" bIns="26358" rtlCol="0"/>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p>
        </p:txBody>
      </p:sp>
      <p:sp>
        <p:nvSpPr>
          <p:cNvPr id="6" name="Нижний колонтитул 5">
            <a:extLst>
              <a:ext uri="{FF2B5EF4-FFF2-40B4-BE49-F238E27FC236}">
                <a16:creationId xmlns="" xmlns:a16="http://schemas.microsoft.com/office/drawing/2014/main" id="{48B4AFA5-8DCE-4CC1-9533-D9EB240973B5}"/>
              </a:ext>
            </a:extLst>
          </p:cNvPr>
          <p:cNvSpPr>
            <a:spLocks noGrp="1"/>
          </p:cNvSpPr>
          <p:nvPr>
            <p:ph type="ftr" sz="quarter" idx="4"/>
          </p:nvPr>
        </p:nvSpPr>
        <p:spPr>
          <a:xfrm>
            <a:off x="0" y="6397625"/>
            <a:ext cx="4275138" cy="338138"/>
          </a:xfrm>
          <a:prstGeom prst="rect">
            <a:avLst/>
          </a:prstGeom>
        </p:spPr>
        <p:txBody>
          <a:bodyPr vert="horz" lIns="52715" tIns="26358" rIns="52715" bIns="26358" rtlCol="0" anchor="b"/>
          <a:lstStyle>
            <a:lvl1pPr algn="l" eaLnBrk="1" fontAlgn="auto" hangingPunct="1">
              <a:spcBef>
                <a:spcPts val="0"/>
              </a:spcBef>
              <a:spcAft>
                <a:spcPts val="0"/>
              </a:spcAft>
              <a:defRPr sz="700">
                <a:latin typeface="+mn-lt"/>
              </a:defRPr>
            </a:lvl1pPr>
          </a:lstStyle>
          <a:p>
            <a:pPr>
              <a:defRPr/>
            </a:pPr>
            <a:endParaRPr lang="ru-RU"/>
          </a:p>
        </p:txBody>
      </p:sp>
      <p:sp>
        <p:nvSpPr>
          <p:cNvPr id="7" name="Номер слайда 6">
            <a:extLst>
              <a:ext uri="{FF2B5EF4-FFF2-40B4-BE49-F238E27FC236}">
                <a16:creationId xmlns="" xmlns:a16="http://schemas.microsoft.com/office/drawing/2014/main" id="{74E3246A-E277-483C-A4C2-9FBC2CACA695}"/>
              </a:ext>
            </a:extLst>
          </p:cNvPr>
          <p:cNvSpPr>
            <a:spLocks noGrp="1"/>
          </p:cNvSpPr>
          <p:nvPr>
            <p:ph type="sldNum" sz="quarter" idx="5"/>
          </p:nvPr>
        </p:nvSpPr>
        <p:spPr>
          <a:xfrm>
            <a:off x="5588000" y="6397625"/>
            <a:ext cx="4275138" cy="338138"/>
          </a:xfrm>
          <a:prstGeom prst="rect">
            <a:avLst/>
          </a:prstGeom>
        </p:spPr>
        <p:txBody>
          <a:bodyPr vert="horz" wrap="square" lIns="52715" tIns="26358" rIns="52715" bIns="26358" numCol="1" anchor="b" anchorCtr="0" compatLnSpc="1">
            <a:prstTxWarp prst="textNoShape">
              <a:avLst/>
            </a:prstTxWarp>
          </a:bodyPr>
          <a:lstStyle>
            <a:lvl1pPr algn="r" eaLnBrk="1" hangingPunct="1">
              <a:defRPr sz="700"/>
            </a:lvl1pPr>
          </a:lstStyle>
          <a:p>
            <a:fld id="{8E1E6482-779E-4CD8-8573-CDAFBF311564}" type="slidenum">
              <a:rPr lang="ru-RU" altLang="en-US"/>
              <a:pPr/>
              <a:t>‹#›</a:t>
            </a:fld>
            <a:endParaRPr lang="ru-RU" altLang="en-US"/>
          </a:p>
        </p:txBody>
      </p:sp>
    </p:spTree>
    <p:extLst>
      <p:ext uri="{BB962C8B-B14F-4D97-AF65-F5344CB8AC3E}">
        <p14:creationId xmlns:p14="http://schemas.microsoft.com/office/powerpoint/2010/main" val="135719266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
        <p:cNvGrpSpPr/>
        <p:nvPr/>
      </p:nvGrpSpPr>
      <p:grpSpPr>
        <a:xfrm>
          <a:off x="0" y="0"/>
          <a:ext cx="0" cy="0"/>
          <a:chOff x="0" y="0"/>
          <a:chExt cx="0" cy="0"/>
        </a:xfrm>
      </p:grpSpPr>
      <p:sp>
        <p:nvSpPr>
          <p:cNvPr id="52" name="Google Shape;52;g8641a476e9_0_21:notes"/>
          <p:cNvSpPr>
            <a:spLocks noGrp="1" noRot="1" noChangeAspect="1"/>
          </p:cNvSpPr>
          <p:nvPr>
            <p:ph type="sldImg" idx="2"/>
          </p:nvPr>
        </p:nvSpPr>
        <p:spPr>
          <a:xfrm>
            <a:off x="2830513" y="504825"/>
            <a:ext cx="4206875" cy="25257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 name="Google Shape;53;g8641a476e9_0_21:notes"/>
          <p:cNvSpPr txBox="1">
            <a:spLocks noGrp="1"/>
          </p:cNvSpPr>
          <p:nvPr>
            <p:ph type="body" idx="1"/>
          </p:nvPr>
        </p:nvSpPr>
        <p:spPr>
          <a:xfrm>
            <a:off x="986632" y="3199488"/>
            <a:ext cx="7893050" cy="3031093"/>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6"/>
        <p:cNvGrpSpPr/>
        <p:nvPr/>
      </p:nvGrpSpPr>
      <p:grpSpPr>
        <a:xfrm>
          <a:off x="0" y="0"/>
          <a:ext cx="0" cy="0"/>
          <a:chOff x="0" y="0"/>
          <a:chExt cx="0" cy="0"/>
        </a:xfrm>
      </p:grpSpPr>
      <p:sp>
        <p:nvSpPr>
          <p:cNvPr id="287" name="Google Shape;287;g91acde2999_0_0:notes"/>
          <p:cNvSpPr>
            <a:spLocks noGrp="1" noRot="1" noChangeAspect="1"/>
          </p:cNvSpPr>
          <p:nvPr>
            <p:ph type="sldImg" idx="2"/>
          </p:nvPr>
        </p:nvSpPr>
        <p:spPr>
          <a:xfrm>
            <a:off x="2830513" y="504825"/>
            <a:ext cx="4206875" cy="25257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8" name="Google Shape;288;g91acde2999_0_0:notes"/>
          <p:cNvSpPr txBox="1">
            <a:spLocks noGrp="1"/>
          </p:cNvSpPr>
          <p:nvPr>
            <p:ph type="body" idx="1"/>
          </p:nvPr>
        </p:nvSpPr>
        <p:spPr>
          <a:xfrm>
            <a:off x="986632" y="3199488"/>
            <a:ext cx="7893050" cy="3031093"/>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4"/>
        <p:cNvGrpSpPr/>
        <p:nvPr/>
      </p:nvGrpSpPr>
      <p:grpSpPr>
        <a:xfrm>
          <a:off x="0" y="0"/>
          <a:ext cx="0" cy="0"/>
          <a:chOff x="0" y="0"/>
          <a:chExt cx="0" cy="0"/>
        </a:xfrm>
      </p:grpSpPr>
      <p:sp>
        <p:nvSpPr>
          <p:cNvPr id="1135" name="Google Shape;1135;g96889ec63a_0_143:notes"/>
          <p:cNvSpPr>
            <a:spLocks noGrp="1" noRot="1" noChangeAspect="1"/>
          </p:cNvSpPr>
          <p:nvPr>
            <p:ph type="sldImg" idx="2"/>
          </p:nvPr>
        </p:nvSpPr>
        <p:spPr>
          <a:xfrm>
            <a:off x="2830513" y="504825"/>
            <a:ext cx="4206875" cy="25257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6" name="Google Shape;1136;g96889ec63a_0_143:notes"/>
          <p:cNvSpPr txBox="1">
            <a:spLocks noGrp="1"/>
          </p:cNvSpPr>
          <p:nvPr>
            <p:ph type="body" idx="1"/>
          </p:nvPr>
        </p:nvSpPr>
        <p:spPr>
          <a:xfrm>
            <a:off x="986632" y="3199488"/>
            <a:ext cx="7893050" cy="3031093"/>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0"/>
        <p:cNvGrpSpPr/>
        <p:nvPr/>
      </p:nvGrpSpPr>
      <p:grpSpPr>
        <a:xfrm>
          <a:off x="0" y="0"/>
          <a:ext cx="0" cy="0"/>
          <a:chOff x="0" y="0"/>
          <a:chExt cx="0" cy="0"/>
        </a:xfrm>
      </p:grpSpPr>
      <p:sp>
        <p:nvSpPr>
          <p:cNvPr id="1971" name="Google Shape;1971;g9907ee7a87_0_172:notes"/>
          <p:cNvSpPr>
            <a:spLocks noGrp="1" noRot="1" noChangeAspect="1"/>
          </p:cNvSpPr>
          <p:nvPr>
            <p:ph type="sldImg" idx="2"/>
          </p:nvPr>
        </p:nvSpPr>
        <p:spPr>
          <a:xfrm>
            <a:off x="2830513" y="504825"/>
            <a:ext cx="4206875" cy="25257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72" name="Google Shape;1972;g9907ee7a87_0_172:notes"/>
          <p:cNvSpPr txBox="1">
            <a:spLocks noGrp="1"/>
          </p:cNvSpPr>
          <p:nvPr>
            <p:ph type="body" idx="1"/>
          </p:nvPr>
        </p:nvSpPr>
        <p:spPr>
          <a:xfrm>
            <a:off x="986632" y="3199488"/>
            <a:ext cx="7893050" cy="3031093"/>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g8a1b6e5601_0_43:notes"/>
          <p:cNvSpPr>
            <a:spLocks noGrp="1" noRot="1" noChangeAspect="1"/>
          </p:cNvSpPr>
          <p:nvPr>
            <p:ph type="sldImg" idx="2"/>
          </p:nvPr>
        </p:nvSpPr>
        <p:spPr>
          <a:xfrm>
            <a:off x="2830513" y="504825"/>
            <a:ext cx="4206875" cy="25257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9" name="Google Shape;249;g8a1b6e5601_0_43:notes"/>
          <p:cNvSpPr txBox="1">
            <a:spLocks noGrp="1"/>
          </p:cNvSpPr>
          <p:nvPr>
            <p:ph type="body" idx="1"/>
          </p:nvPr>
        </p:nvSpPr>
        <p:spPr>
          <a:xfrm>
            <a:off x="986632" y="3199488"/>
            <a:ext cx="7893050" cy="3031093"/>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9"/>
        <p:cNvGrpSpPr/>
        <p:nvPr/>
      </p:nvGrpSpPr>
      <p:grpSpPr>
        <a:xfrm>
          <a:off x="0" y="0"/>
          <a:ext cx="0" cy="0"/>
          <a:chOff x="0" y="0"/>
          <a:chExt cx="0" cy="0"/>
        </a:xfrm>
      </p:grpSpPr>
      <p:sp>
        <p:nvSpPr>
          <p:cNvPr id="1440" name="Google Shape;1440;g96889ec63a_0_135:notes"/>
          <p:cNvSpPr>
            <a:spLocks noGrp="1" noRot="1" noChangeAspect="1"/>
          </p:cNvSpPr>
          <p:nvPr>
            <p:ph type="sldImg" idx="2"/>
          </p:nvPr>
        </p:nvSpPr>
        <p:spPr>
          <a:xfrm>
            <a:off x="2830513" y="504825"/>
            <a:ext cx="4206875" cy="25257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41" name="Google Shape;1441;g96889ec63a_0_135:notes"/>
          <p:cNvSpPr txBox="1">
            <a:spLocks noGrp="1"/>
          </p:cNvSpPr>
          <p:nvPr>
            <p:ph type="body" idx="1"/>
          </p:nvPr>
        </p:nvSpPr>
        <p:spPr>
          <a:xfrm>
            <a:off x="986632" y="3199488"/>
            <a:ext cx="7893050" cy="3031093"/>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954c1c53bc_2_141:notes"/>
          <p:cNvSpPr>
            <a:spLocks noGrp="1" noRot="1" noChangeAspect="1"/>
          </p:cNvSpPr>
          <p:nvPr>
            <p:ph type="sldImg" idx="2"/>
          </p:nvPr>
        </p:nvSpPr>
        <p:spPr>
          <a:xfrm>
            <a:off x="2830513" y="504825"/>
            <a:ext cx="4206875" cy="25257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954c1c53bc_2_141:notes"/>
          <p:cNvSpPr txBox="1">
            <a:spLocks noGrp="1"/>
          </p:cNvSpPr>
          <p:nvPr>
            <p:ph type="body" idx="1"/>
          </p:nvPr>
        </p:nvSpPr>
        <p:spPr>
          <a:xfrm>
            <a:off x="986632" y="3199488"/>
            <a:ext cx="7893050" cy="3031093"/>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g9026751953_0_209:notes"/>
          <p:cNvSpPr>
            <a:spLocks noGrp="1" noRot="1" noChangeAspect="1"/>
          </p:cNvSpPr>
          <p:nvPr>
            <p:ph type="sldImg" idx="2"/>
          </p:nvPr>
        </p:nvSpPr>
        <p:spPr>
          <a:xfrm>
            <a:off x="2830513" y="504825"/>
            <a:ext cx="4206875" cy="25257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7" name="Google Shape;427;g9026751953_0_209:notes"/>
          <p:cNvSpPr txBox="1">
            <a:spLocks noGrp="1"/>
          </p:cNvSpPr>
          <p:nvPr>
            <p:ph type="body" idx="1"/>
          </p:nvPr>
        </p:nvSpPr>
        <p:spPr>
          <a:xfrm>
            <a:off x="986632" y="3199488"/>
            <a:ext cx="7893050" cy="3031093"/>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5B9C37DA-EF9F-4BC6-BEF4-91C7182DB30D}"/>
              </a:ext>
            </a:extLst>
          </p:cNvPr>
          <p:cNvSpPr>
            <a:spLocks noGrp="1"/>
          </p:cNvSpPr>
          <p:nvPr>
            <p:ph type="ctrTitle"/>
          </p:nvPr>
        </p:nvSpPr>
        <p:spPr>
          <a:xfrm>
            <a:off x="2249488" y="1767722"/>
            <a:ext cx="13496925" cy="3760470"/>
          </a:xfrm>
        </p:spPr>
        <p:txBody>
          <a:bodyPr anchor="b"/>
          <a:lstStyle>
            <a:lvl1pPr algn="ctr">
              <a:defRPr sz="8856"/>
            </a:lvl1pPr>
          </a:lstStyle>
          <a:p>
            <a:r>
              <a:rPr lang="ru-RU"/>
              <a:t>Образец заголовка</a:t>
            </a:r>
          </a:p>
        </p:txBody>
      </p:sp>
      <p:sp>
        <p:nvSpPr>
          <p:cNvPr id="3" name="Подзаголовок 2">
            <a:extLst>
              <a:ext uri="{FF2B5EF4-FFF2-40B4-BE49-F238E27FC236}">
                <a16:creationId xmlns="" xmlns:a16="http://schemas.microsoft.com/office/drawing/2014/main" id="{66D372BA-623A-43C0-AA63-695E9A7E42C9}"/>
              </a:ext>
            </a:extLst>
          </p:cNvPr>
          <p:cNvSpPr>
            <a:spLocks noGrp="1"/>
          </p:cNvSpPr>
          <p:nvPr>
            <p:ph type="subTitle" idx="1"/>
          </p:nvPr>
        </p:nvSpPr>
        <p:spPr>
          <a:xfrm>
            <a:off x="2249488" y="5673210"/>
            <a:ext cx="13496925" cy="2607825"/>
          </a:xfrm>
        </p:spPr>
        <p:txBody>
          <a:bodyPr/>
          <a:lstStyle>
            <a:lvl1pPr marL="0" indent="0" algn="ctr">
              <a:buNone/>
              <a:defRPr sz="3542"/>
            </a:lvl1pPr>
            <a:lvl2pPr marL="674827" indent="0" algn="ctr">
              <a:buNone/>
              <a:defRPr sz="2952"/>
            </a:lvl2pPr>
            <a:lvl3pPr marL="1349654" indent="0" algn="ctr">
              <a:buNone/>
              <a:defRPr sz="2657"/>
            </a:lvl3pPr>
            <a:lvl4pPr marL="2024482" indent="0" algn="ctr">
              <a:buNone/>
              <a:defRPr sz="2362"/>
            </a:lvl4pPr>
            <a:lvl5pPr marL="2699309" indent="0" algn="ctr">
              <a:buNone/>
              <a:defRPr sz="2362"/>
            </a:lvl5pPr>
            <a:lvl6pPr marL="3374136" indent="0" algn="ctr">
              <a:buNone/>
              <a:defRPr sz="2362"/>
            </a:lvl6pPr>
            <a:lvl7pPr marL="4048963" indent="0" algn="ctr">
              <a:buNone/>
              <a:defRPr sz="2362"/>
            </a:lvl7pPr>
            <a:lvl8pPr marL="4723790" indent="0" algn="ctr">
              <a:buNone/>
              <a:defRPr sz="2362"/>
            </a:lvl8pPr>
            <a:lvl9pPr marL="5398618" indent="0" algn="ctr">
              <a:buNone/>
              <a:defRPr sz="2362"/>
            </a:lvl9pPr>
          </a:lstStyle>
          <a:p>
            <a:r>
              <a:rPr lang="ru-RU"/>
              <a:t>Образец подзаголовка</a:t>
            </a:r>
          </a:p>
        </p:txBody>
      </p:sp>
      <p:sp>
        <p:nvSpPr>
          <p:cNvPr id="4" name="Дата 3">
            <a:extLst>
              <a:ext uri="{FF2B5EF4-FFF2-40B4-BE49-F238E27FC236}">
                <a16:creationId xmlns="" xmlns:a16="http://schemas.microsoft.com/office/drawing/2014/main" id="{4A1C8362-3AC2-4CE6-9180-AD2E820C6B15}"/>
              </a:ext>
            </a:extLst>
          </p:cNvPr>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5" name="Нижний колонтитул 4">
            <a:extLst>
              <a:ext uri="{FF2B5EF4-FFF2-40B4-BE49-F238E27FC236}">
                <a16:creationId xmlns="" xmlns:a16="http://schemas.microsoft.com/office/drawing/2014/main" id="{266CB6A2-F0C6-44A7-BB3D-87B9D1051FE8}"/>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 xmlns:a16="http://schemas.microsoft.com/office/drawing/2014/main" id="{C41FD83F-B3FB-4D9F-A576-0B613CCD7D1A}"/>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9430780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ADCC9197-249C-47D3-97F3-9A4B547590DC}"/>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 xmlns:a16="http://schemas.microsoft.com/office/drawing/2014/main" id="{1365AED3-2FC8-4383-8C8A-30F8B25A500E}"/>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 xmlns:a16="http://schemas.microsoft.com/office/drawing/2014/main" id="{94080BA5-2F7F-49AB-B5FD-E43136D51041}"/>
              </a:ext>
            </a:extLst>
          </p:cNvPr>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5" name="Нижний колонтитул 4">
            <a:extLst>
              <a:ext uri="{FF2B5EF4-FFF2-40B4-BE49-F238E27FC236}">
                <a16:creationId xmlns="" xmlns:a16="http://schemas.microsoft.com/office/drawing/2014/main" id="{0A9AE749-F184-4F43-B0E2-8A887396D04B}"/>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 xmlns:a16="http://schemas.microsoft.com/office/drawing/2014/main" id="{E196602E-9CF7-475D-90B4-092C2E44DBD5}"/>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4365429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491F8152-0B42-44F5-86EA-6399635F92CE}"/>
              </a:ext>
            </a:extLst>
          </p:cNvPr>
          <p:cNvSpPr>
            <a:spLocks noGrp="1"/>
          </p:cNvSpPr>
          <p:nvPr>
            <p:ph type="title"/>
          </p:nvPr>
        </p:nvSpPr>
        <p:spPr>
          <a:xfrm>
            <a:off x="1227845" y="2692838"/>
            <a:ext cx="15521464" cy="4493061"/>
          </a:xfrm>
        </p:spPr>
        <p:txBody>
          <a:bodyPr anchor="b"/>
          <a:lstStyle>
            <a:lvl1pPr>
              <a:defRPr sz="8856"/>
            </a:lvl1pPr>
          </a:lstStyle>
          <a:p>
            <a:r>
              <a:rPr lang="ru-RU"/>
              <a:t>Образец заголовка</a:t>
            </a:r>
          </a:p>
        </p:txBody>
      </p:sp>
      <p:sp>
        <p:nvSpPr>
          <p:cNvPr id="3" name="Текст 2">
            <a:extLst>
              <a:ext uri="{FF2B5EF4-FFF2-40B4-BE49-F238E27FC236}">
                <a16:creationId xmlns="" xmlns:a16="http://schemas.microsoft.com/office/drawing/2014/main" id="{0B738FD4-9E35-45E8-9C33-9100E4288209}"/>
              </a:ext>
            </a:extLst>
          </p:cNvPr>
          <p:cNvSpPr>
            <a:spLocks noGrp="1"/>
          </p:cNvSpPr>
          <p:nvPr>
            <p:ph type="body" idx="1"/>
          </p:nvPr>
        </p:nvSpPr>
        <p:spPr>
          <a:xfrm>
            <a:off x="1227845" y="7228405"/>
            <a:ext cx="15521464" cy="2362795"/>
          </a:xfrm>
        </p:spPr>
        <p:txBody>
          <a:bodyPr/>
          <a:lstStyle>
            <a:lvl1pPr marL="0" indent="0">
              <a:buNone/>
              <a:defRPr sz="3542">
                <a:solidFill>
                  <a:schemeClr val="tx1">
                    <a:tint val="75000"/>
                  </a:schemeClr>
                </a:solidFill>
              </a:defRPr>
            </a:lvl1pPr>
            <a:lvl2pPr marL="674827" indent="0">
              <a:buNone/>
              <a:defRPr sz="2952">
                <a:solidFill>
                  <a:schemeClr val="tx1">
                    <a:tint val="75000"/>
                  </a:schemeClr>
                </a:solidFill>
              </a:defRPr>
            </a:lvl2pPr>
            <a:lvl3pPr marL="1349654" indent="0">
              <a:buNone/>
              <a:defRPr sz="2657">
                <a:solidFill>
                  <a:schemeClr val="tx1">
                    <a:tint val="75000"/>
                  </a:schemeClr>
                </a:solidFill>
              </a:defRPr>
            </a:lvl3pPr>
            <a:lvl4pPr marL="2024482" indent="0">
              <a:buNone/>
              <a:defRPr sz="2362">
                <a:solidFill>
                  <a:schemeClr val="tx1">
                    <a:tint val="75000"/>
                  </a:schemeClr>
                </a:solidFill>
              </a:defRPr>
            </a:lvl4pPr>
            <a:lvl5pPr marL="2699309" indent="0">
              <a:buNone/>
              <a:defRPr sz="2362">
                <a:solidFill>
                  <a:schemeClr val="tx1">
                    <a:tint val="75000"/>
                  </a:schemeClr>
                </a:solidFill>
              </a:defRPr>
            </a:lvl5pPr>
            <a:lvl6pPr marL="3374136" indent="0">
              <a:buNone/>
              <a:defRPr sz="2362">
                <a:solidFill>
                  <a:schemeClr val="tx1">
                    <a:tint val="75000"/>
                  </a:schemeClr>
                </a:solidFill>
              </a:defRPr>
            </a:lvl6pPr>
            <a:lvl7pPr marL="4048963" indent="0">
              <a:buNone/>
              <a:defRPr sz="2362">
                <a:solidFill>
                  <a:schemeClr val="tx1">
                    <a:tint val="75000"/>
                  </a:schemeClr>
                </a:solidFill>
              </a:defRPr>
            </a:lvl7pPr>
            <a:lvl8pPr marL="4723790" indent="0">
              <a:buNone/>
              <a:defRPr sz="2362">
                <a:solidFill>
                  <a:schemeClr val="tx1">
                    <a:tint val="75000"/>
                  </a:schemeClr>
                </a:solidFill>
              </a:defRPr>
            </a:lvl8pPr>
            <a:lvl9pPr marL="5398618" indent="0">
              <a:buNone/>
              <a:defRPr sz="2362">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 xmlns:a16="http://schemas.microsoft.com/office/drawing/2014/main" id="{95835BE3-5524-4C44-B550-38CEBB565DC6}"/>
              </a:ext>
            </a:extLst>
          </p:cNvPr>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5" name="Нижний колонтитул 4">
            <a:extLst>
              <a:ext uri="{FF2B5EF4-FFF2-40B4-BE49-F238E27FC236}">
                <a16:creationId xmlns="" xmlns:a16="http://schemas.microsoft.com/office/drawing/2014/main" id="{483EF4C2-6CB5-4FBD-8A2B-058BAD278532}"/>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 xmlns:a16="http://schemas.microsoft.com/office/drawing/2014/main" id="{6CB0739D-733F-438D-AF3B-E908019663C9}"/>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37398279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799C2397-6EE1-4C1D-A305-92612EE24A28}"/>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 xmlns:a16="http://schemas.microsoft.com/office/drawing/2014/main" id="{F7A6FCBB-F8C2-4262-A171-018A6DCD5C51}"/>
              </a:ext>
            </a:extLst>
          </p:cNvPr>
          <p:cNvSpPr>
            <a:spLocks noGrp="1"/>
          </p:cNvSpPr>
          <p:nvPr>
            <p:ph sz="half" idx="1"/>
          </p:nvPr>
        </p:nvSpPr>
        <p:spPr>
          <a:xfrm>
            <a:off x="1237218" y="2875360"/>
            <a:ext cx="7648258" cy="68533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 xmlns:a16="http://schemas.microsoft.com/office/drawing/2014/main" id="{EE849A0A-CC8A-47F8-88A3-DF7E9333851D}"/>
              </a:ext>
            </a:extLst>
          </p:cNvPr>
          <p:cNvSpPr>
            <a:spLocks noGrp="1"/>
          </p:cNvSpPr>
          <p:nvPr>
            <p:ph sz="half" idx="2"/>
          </p:nvPr>
        </p:nvSpPr>
        <p:spPr>
          <a:xfrm>
            <a:off x="9110424" y="2875360"/>
            <a:ext cx="7648258" cy="68533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 xmlns:a16="http://schemas.microsoft.com/office/drawing/2014/main" id="{84048F0A-45D4-4793-9A02-79A9B25AC02F}"/>
              </a:ext>
            </a:extLst>
          </p:cNvPr>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6" name="Нижний колонтитул 5">
            <a:extLst>
              <a:ext uri="{FF2B5EF4-FFF2-40B4-BE49-F238E27FC236}">
                <a16:creationId xmlns="" xmlns:a16="http://schemas.microsoft.com/office/drawing/2014/main" id="{720D3376-EAB0-4564-9CBC-4FA51C6BFD5C}"/>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 xmlns:a16="http://schemas.microsoft.com/office/drawing/2014/main" id="{38C8F037-C639-4D01-88F2-E69B061D6B51}"/>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6960162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75BD5487-121F-4CB7-968F-2DC78FA135F6}"/>
              </a:ext>
            </a:extLst>
          </p:cNvPr>
          <p:cNvSpPr>
            <a:spLocks noGrp="1"/>
          </p:cNvSpPr>
          <p:nvPr>
            <p:ph type="title"/>
          </p:nvPr>
        </p:nvSpPr>
        <p:spPr>
          <a:xfrm>
            <a:off x="1239562" y="575073"/>
            <a:ext cx="15521464" cy="2087762"/>
          </a:xfrm>
        </p:spPr>
        <p:txBody>
          <a:bodyPr/>
          <a:lstStyle/>
          <a:p>
            <a:r>
              <a:rPr lang="ru-RU"/>
              <a:t>Образец заголовка</a:t>
            </a:r>
          </a:p>
        </p:txBody>
      </p:sp>
      <p:sp>
        <p:nvSpPr>
          <p:cNvPr id="3" name="Текст 2">
            <a:extLst>
              <a:ext uri="{FF2B5EF4-FFF2-40B4-BE49-F238E27FC236}">
                <a16:creationId xmlns="" xmlns:a16="http://schemas.microsoft.com/office/drawing/2014/main" id="{3F06E0D1-DF2F-4167-B91F-644F9AA546DE}"/>
              </a:ext>
            </a:extLst>
          </p:cNvPr>
          <p:cNvSpPr>
            <a:spLocks noGrp="1"/>
          </p:cNvSpPr>
          <p:nvPr>
            <p:ph type="body" idx="1"/>
          </p:nvPr>
        </p:nvSpPr>
        <p:spPr>
          <a:xfrm>
            <a:off x="1239563" y="2647832"/>
            <a:ext cx="7613109" cy="1297661"/>
          </a:xfrm>
        </p:spPr>
        <p:txBody>
          <a:bodyPr anchor="b"/>
          <a:lstStyle>
            <a:lvl1pPr marL="0" indent="0">
              <a:buNone/>
              <a:defRPr sz="3542" b="1"/>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4" name="Объект 3">
            <a:extLst>
              <a:ext uri="{FF2B5EF4-FFF2-40B4-BE49-F238E27FC236}">
                <a16:creationId xmlns="" xmlns:a16="http://schemas.microsoft.com/office/drawing/2014/main" id="{F3742167-918B-4C55-AECF-1F7F143A8DE8}"/>
              </a:ext>
            </a:extLst>
          </p:cNvPr>
          <p:cNvSpPr>
            <a:spLocks noGrp="1"/>
          </p:cNvSpPr>
          <p:nvPr>
            <p:ph sz="half" idx="2"/>
          </p:nvPr>
        </p:nvSpPr>
        <p:spPr>
          <a:xfrm>
            <a:off x="1239563" y="3945493"/>
            <a:ext cx="7613109" cy="580322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 xmlns:a16="http://schemas.microsoft.com/office/drawing/2014/main" id="{099D4727-0F9A-482A-98ED-309277BBFBB0}"/>
              </a:ext>
            </a:extLst>
          </p:cNvPr>
          <p:cNvSpPr>
            <a:spLocks noGrp="1"/>
          </p:cNvSpPr>
          <p:nvPr>
            <p:ph type="body" sz="quarter" idx="3"/>
          </p:nvPr>
        </p:nvSpPr>
        <p:spPr>
          <a:xfrm>
            <a:off x="9110425" y="2647832"/>
            <a:ext cx="7650601" cy="1297661"/>
          </a:xfrm>
        </p:spPr>
        <p:txBody>
          <a:bodyPr anchor="b"/>
          <a:lstStyle>
            <a:lvl1pPr marL="0" indent="0">
              <a:buNone/>
              <a:defRPr sz="3542" b="1"/>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6" name="Объект 5">
            <a:extLst>
              <a:ext uri="{FF2B5EF4-FFF2-40B4-BE49-F238E27FC236}">
                <a16:creationId xmlns="" xmlns:a16="http://schemas.microsoft.com/office/drawing/2014/main" id="{5A3A9B02-47A2-42A2-9923-C5181EF0A28F}"/>
              </a:ext>
            </a:extLst>
          </p:cNvPr>
          <p:cNvSpPr>
            <a:spLocks noGrp="1"/>
          </p:cNvSpPr>
          <p:nvPr>
            <p:ph sz="quarter" idx="4"/>
          </p:nvPr>
        </p:nvSpPr>
        <p:spPr>
          <a:xfrm>
            <a:off x="9110425" y="3945493"/>
            <a:ext cx="7650601" cy="580322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 xmlns:a16="http://schemas.microsoft.com/office/drawing/2014/main" id="{49CEFD74-56C2-45B2-A70D-A6D0C125748F}"/>
              </a:ext>
            </a:extLst>
          </p:cNvPr>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8" name="Нижний колонтитул 7">
            <a:extLst>
              <a:ext uri="{FF2B5EF4-FFF2-40B4-BE49-F238E27FC236}">
                <a16:creationId xmlns="" xmlns:a16="http://schemas.microsoft.com/office/drawing/2014/main" id="{C4991990-7BCE-4379-972B-BE30545E1490}"/>
              </a:ext>
            </a:extLst>
          </p:cNvPr>
          <p:cNvSpPr>
            <a:spLocks noGrp="1"/>
          </p:cNvSpPr>
          <p:nvPr>
            <p:ph type="ftr" sz="quarter" idx="11"/>
          </p:nvPr>
        </p:nvSpPr>
        <p:spPr/>
        <p:txBody>
          <a:bodyPr/>
          <a:lstStyle/>
          <a:p>
            <a:pPr>
              <a:defRPr/>
            </a:pPr>
            <a:endParaRPr lang="ru-RU"/>
          </a:p>
        </p:txBody>
      </p:sp>
      <p:sp>
        <p:nvSpPr>
          <p:cNvPr id="9" name="Номер слайда 8">
            <a:extLst>
              <a:ext uri="{FF2B5EF4-FFF2-40B4-BE49-F238E27FC236}">
                <a16:creationId xmlns="" xmlns:a16="http://schemas.microsoft.com/office/drawing/2014/main" id="{B9DF87B1-B5E7-41FE-95DA-15DAA2CB008D}"/>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41614682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17DE1224-34E3-49E6-A62E-1A20B3EF1959}"/>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 xmlns:a16="http://schemas.microsoft.com/office/drawing/2014/main" id="{E4CAEF56-574F-4392-9518-5A87B872E27B}"/>
              </a:ext>
            </a:extLst>
          </p:cNvPr>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4" name="Нижний колонтитул 3">
            <a:extLst>
              <a:ext uri="{FF2B5EF4-FFF2-40B4-BE49-F238E27FC236}">
                <a16:creationId xmlns="" xmlns:a16="http://schemas.microsoft.com/office/drawing/2014/main" id="{784110E7-CE1D-4F97-8051-7EA143472D77}"/>
              </a:ext>
            </a:extLst>
          </p:cNvPr>
          <p:cNvSpPr>
            <a:spLocks noGrp="1"/>
          </p:cNvSpPr>
          <p:nvPr>
            <p:ph type="ftr" sz="quarter" idx="11"/>
          </p:nvPr>
        </p:nvSpPr>
        <p:spPr/>
        <p:txBody>
          <a:bodyPr/>
          <a:lstStyle/>
          <a:p>
            <a:pPr>
              <a:defRPr/>
            </a:pPr>
            <a:endParaRPr lang="ru-RU"/>
          </a:p>
        </p:txBody>
      </p:sp>
      <p:sp>
        <p:nvSpPr>
          <p:cNvPr id="5" name="Номер слайда 4">
            <a:extLst>
              <a:ext uri="{FF2B5EF4-FFF2-40B4-BE49-F238E27FC236}">
                <a16:creationId xmlns="" xmlns:a16="http://schemas.microsoft.com/office/drawing/2014/main" id="{0B96D766-7172-45E2-A7CA-979FD18D3C3C}"/>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6287450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 xmlns:a16="http://schemas.microsoft.com/office/drawing/2014/main" id="{43047613-74B6-45FF-9013-9268700BD8DC}"/>
              </a:ext>
            </a:extLst>
          </p:cNvPr>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3" name="Нижний колонтитул 2">
            <a:extLst>
              <a:ext uri="{FF2B5EF4-FFF2-40B4-BE49-F238E27FC236}">
                <a16:creationId xmlns="" xmlns:a16="http://schemas.microsoft.com/office/drawing/2014/main" id="{6654FFD8-7C9B-48A3-A27C-0376866B2D52}"/>
              </a:ext>
            </a:extLst>
          </p:cNvPr>
          <p:cNvSpPr>
            <a:spLocks noGrp="1"/>
          </p:cNvSpPr>
          <p:nvPr>
            <p:ph type="ftr" sz="quarter" idx="11"/>
          </p:nvPr>
        </p:nvSpPr>
        <p:spPr/>
        <p:txBody>
          <a:bodyPr/>
          <a:lstStyle/>
          <a:p>
            <a:pPr>
              <a:defRPr/>
            </a:pPr>
            <a:endParaRPr lang="ru-RU"/>
          </a:p>
        </p:txBody>
      </p:sp>
      <p:sp>
        <p:nvSpPr>
          <p:cNvPr id="4" name="Номер слайда 3">
            <a:extLst>
              <a:ext uri="{FF2B5EF4-FFF2-40B4-BE49-F238E27FC236}">
                <a16:creationId xmlns="" xmlns:a16="http://schemas.microsoft.com/office/drawing/2014/main" id="{3EDA24BA-6F0E-4988-A7F8-56341B02F216}"/>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2539363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B57B54A3-5A22-48B1-AE21-0763FA70D043}"/>
              </a:ext>
            </a:extLst>
          </p:cNvPr>
          <p:cNvSpPr>
            <a:spLocks noGrp="1"/>
          </p:cNvSpPr>
          <p:nvPr>
            <p:ph type="title"/>
          </p:nvPr>
        </p:nvSpPr>
        <p:spPr>
          <a:xfrm>
            <a:off x="1239563" y="720090"/>
            <a:ext cx="5804146" cy="2520315"/>
          </a:xfrm>
        </p:spPr>
        <p:txBody>
          <a:bodyPr anchor="b"/>
          <a:lstStyle>
            <a:lvl1pPr>
              <a:defRPr sz="4723"/>
            </a:lvl1pPr>
          </a:lstStyle>
          <a:p>
            <a:r>
              <a:rPr lang="ru-RU"/>
              <a:t>Образец заголовка</a:t>
            </a:r>
          </a:p>
        </p:txBody>
      </p:sp>
      <p:sp>
        <p:nvSpPr>
          <p:cNvPr id="3" name="Объект 2">
            <a:extLst>
              <a:ext uri="{FF2B5EF4-FFF2-40B4-BE49-F238E27FC236}">
                <a16:creationId xmlns="" xmlns:a16="http://schemas.microsoft.com/office/drawing/2014/main" id="{DF014E5D-A0B1-46A2-9CE7-9416F8AEBBB5}"/>
              </a:ext>
            </a:extLst>
          </p:cNvPr>
          <p:cNvSpPr>
            <a:spLocks noGrp="1"/>
          </p:cNvSpPr>
          <p:nvPr>
            <p:ph idx="1"/>
          </p:nvPr>
        </p:nvSpPr>
        <p:spPr>
          <a:xfrm>
            <a:off x="7650602" y="1555195"/>
            <a:ext cx="9110424" cy="7675959"/>
          </a:xfrm>
        </p:spPr>
        <p:txBody>
          <a:bodyPr/>
          <a:lstStyle>
            <a:lvl1pPr>
              <a:defRPr sz="4723"/>
            </a:lvl1pPr>
            <a:lvl2pPr>
              <a:defRPr sz="4133"/>
            </a:lvl2pPr>
            <a:lvl3pPr>
              <a:defRPr sz="3542"/>
            </a:lvl3pPr>
            <a:lvl4pPr>
              <a:defRPr sz="2952"/>
            </a:lvl4pPr>
            <a:lvl5pPr>
              <a:defRPr sz="2952"/>
            </a:lvl5pPr>
            <a:lvl6pPr>
              <a:defRPr sz="2952"/>
            </a:lvl6pPr>
            <a:lvl7pPr>
              <a:defRPr sz="2952"/>
            </a:lvl7pPr>
            <a:lvl8pPr>
              <a:defRPr sz="2952"/>
            </a:lvl8pPr>
            <a:lvl9pPr>
              <a:defRPr sz="2952"/>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 xmlns:a16="http://schemas.microsoft.com/office/drawing/2014/main" id="{0F9BAF92-392D-4930-94A7-8F18B6CD7FCD}"/>
              </a:ext>
            </a:extLst>
          </p:cNvPr>
          <p:cNvSpPr>
            <a:spLocks noGrp="1"/>
          </p:cNvSpPr>
          <p:nvPr>
            <p:ph type="body" sz="half" idx="2"/>
          </p:nvPr>
        </p:nvSpPr>
        <p:spPr>
          <a:xfrm>
            <a:off x="1239563" y="3240405"/>
            <a:ext cx="5804146" cy="6003251"/>
          </a:xfrm>
        </p:spPr>
        <p:txBody>
          <a:bodyPr/>
          <a:lstStyle>
            <a:lvl1pPr marL="0" indent="0">
              <a:buNone/>
              <a:defRPr sz="2362"/>
            </a:lvl1pPr>
            <a:lvl2pPr marL="674827" indent="0">
              <a:buNone/>
              <a:defRPr sz="2066"/>
            </a:lvl2pPr>
            <a:lvl3pPr marL="1349654" indent="0">
              <a:buNone/>
              <a:defRPr sz="1771"/>
            </a:lvl3pPr>
            <a:lvl4pPr marL="2024482" indent="0">
              <a:buNone/>
              <a:defRPr sz="1476"/>
            </a:lvl4pPr>
            <a:lvl5pPr marL="2699309" indent="0">
              <a:buNone/>
              <a:defRPr sz="1476"/>
            </a:lvl5pPr>
            <a:lvl6pPr marL="3374136" indent="0">
              <a:buNone/>
              <a:defRPr sz="1476"/>
            </a:lvl6pPr>
            <a:lvl7pPr marL="4048963" indent="0">
              <a:buNone/>
              <a:defRPr sz="1476"/>
            </a:lvl7pPr>
            <a:lvl8pPr marL="4723790" indent="0">
              <a:buNone/>
              <a:defRPr sz="1476"/>
            </a:lvl8pPr>
            <a:lvl9pPr marL="5398618" indent="0">
              <a:buNone/>
              <a:defRPr sz="1476"/>
            </a:lvl9pPr>
          </a:lstStyle>
          <a:p>
            <a:pPr lvl="0"/>
            <a:r>
              <a:rPr lang="ru-RU"/>
              <a:t>Образец текста</a:t>
            </a:r>
          </a:p>
        </p:txBody>
      </p:sp>
      <p:sp>
        <p:nvSpPr>
          <p:cNvPr id="5" name="Дата 4">
            <a:extLst>
              <a:ext uri="{FF2B5EF4-FFF2-40B4-BE49-F238E27FC236}">
                <a16:creationId xmlns="" xmlns:a16="http://schemas.microsoft.com/office/drawing/2014/main" id="{54C7225A-09C8-40DB-937D-C0BB66B5D788}"/>
              </a:ext>
            </a:extLst>
          </p:cNvPr>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6" name="Нижний колонтитул 5">
            <a:extLst>
              <a:ext uri="{FF2B5EF4-FFF2-40B4-BE49-F238E27FC236}">
                <a16:creationId xmlns="" xmlns:a16="http://schemas.microsoft.com/office/drawing/2014/main" id="{E7D53E44-8ACE-4A15-B152-D207FD2CE452}"/>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 xmlns:a16="http://schemas.microsoft.com/office/drawing/2014/main" id="{E88816E9-2A99-4D43-8812-A51CC5DE6534}"/>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349560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8F0A7585-B082-4BFF-A120-C4AA90E16FFB}"/>
              </a:ext>
            </a:extLst>
          </p:cNvPr>
          <p:cNvSpPr>
            <a:spLocks noGrp="1"/>
          </p:cNvSpPr>
          <p:nvPr>
            <p:ph type="title"/>
          </p:nvPr>
        </p:nvSpPr>
        <p:spPr>
          <a:xfrm>
            <a:off x="1239563" y="720090"/>
            <a:ext cx="5804146" cy="2520315"/>
          </a:xfrm>
        </p:spPr>
        <p:txBody>
          <a:bodyPr anchor="b"/>
          <a:lstStyle>
            <a:lvl1pPr>
              <a:defRPr sz="4723"/>
            </a:lvl1pPr>
          </a:lstStyle>
          <a:p>
            <a:r>
              <a:rPr lang="ru-RU"/>
              <a:t>Образец заголовка</a:t>
            </a:r>
          </a:p>
        </p:txBody>
      </p:sp>
      <p:sp>
        <p:nvSpPr>
          <p:cNvPr id="3" name="Рисунок 2">
            <a:extLst>
              <a:ext uri="{FF2B5EF4-FFF2-40B4-BE49-F238E27FC236}">
                <a16:creationId xmlns="" xmlns:a16="http://schemas.microsoft.com/office/drawing/2014/main" id="{43809306-BE26-4435-A6E0-BACC0B188CFA}"/>
              </a:ext>
            </a:extLst>
          </p:cNvPr>
          <p:cNvSpPr>
            <a:spLocks noGrp="1"/>
          </p:cNvSpPr>
          <p:nvPr>
            <p:ph type="pic" idx="1"/>
          </p:nvPr>
        </p:nvSpPr>
        <p:spPr>
          <a:xfrm>
            <a:off x="7650602" y="1555195"/>
            <a:ext cx="9110424" cy="7675959"/>
          </a:xfrm>
        </p:spPr>
        <p:txBody>
          <a:bodyPr/>
          <a:lstStyle>
            <a:lvl1pPr marL="0" indent="0">
              <a:buNone/>
              <a:defRPr sz="4723"/>
            </a:lvl1pPr>
            <a:lvl2pPr marL="674827" indent="0">
              <a:buNone/>
              <a:defRPr sz="4133"/>
            </a:lvl2pPr>
            <a:lvl3pPr marL="1349654" indent="0">
              <a:buNone/>
              <a:defRPr sz="3542"/>
            </a:lvl3pPr>
            <a:lvl4pPr marL="2024482" indent="0">
              <a:buNone/>
              <a:defRPr sz="2952"/>
            </a:lvl4pPr>
            <a:lvl5pPr marL="2699309" indent="0">
              <a:buNone/>
              <a:defRPr sz="2952"/>
            </a:lvl5pPr>
            <a:lvl6pPr marL="3374136" indent="0">
              <a:buNone/>
              <a:defRPr sz="2952"/>
            </a:lvl6pPr>
            <a:lvl7pPr marL="4048963" indent="0">
              <a:buNone/>
              <a:defRPr sz="2952"/>
            </a:lvl7pPr>
            <a:lvl8pPr marL="4723790" indent="0">
              <a:buNone/>
              <a:defRPr sz="2952"/>
            </a:lvl8pPr>
            <a:lvl9pPr marL="5398618" indent="0">
              <a:buNone/>
              <a:defRPr sz="2952"/>
            </a:lvl9pPr>
          </a:lstStyle>
          <a:p>
            <a:endParaRPr lang="ru-RU"/>
          </a:p>
        </p:txBody>
      </p:sp>
      <p:sp>
        <p:nvSpPr>
          <p:cNvPr id="4" name="Текст 3">
            <a:extLst>
              <a:ext uri="{FF2B5EF4-FFF2-40B4-BE49-F238E27FC236}">
                <a16:creationId xmlns="" xmlns:a16="http://schemas.microsoft.com/office/drawing/2014/main" id="{073E426E-58AA-4185-B284-E28B3F2E6B1D}"/>
              </a:ext>
            </a:extLst>
          </p:cNvPr>
          <p:cNvSpPr>
            <a:spLocks noGrp="1"/>
          </p:cNvSpPr>
          <p:nvPr>
            <p:ph type="body" sz="half" idx="2"/>
          </p:nvPr>
        </p:nvSpPr>
        <p:spPr>
          <a:xfrm>
            <a:off x="1239563" y="3240405"/>
            <a:ext cx="5804146" cy="6003251"/>
          </a:xfrm>
        </p:spPr>
        <p:txBody>
          <a:bodyPr/>
          <a:lstStyle>
            <a:lvl1pPr marL="0" indent="0">
              <a:buNone/>
              <a:defRPr sz="2362"/>
            </a:lvl1pPr>
            <a:lvl2pPr marL="674827" indent="0">
              <a:buNone/>
              <a:defRPr sz="2066"/>
            </a:lvl2pPr>
            <a:lvl3pPr marL="1349654" indent="0">
              <a:buNone/>
              <a:defRPr sz="1771"/>
            </a:lvl3pPr>
            <a:lvl4pPr marL="2024482" indent="0">
              <a:buNone/>
              <a:defRPr sz="1476"/>
            </a:lvl4pPr>
            <a:lvl5pPr marL="2699309" indent="0">
              <a:buNone/>
              <a:defRPr sz="1476"/>
            </a:lvl5pPr>
            <a:lvl6pPr marL="3374136" indent="0">
              <a:buNone/>
              <a:defRPr sz="1476"/>
            </a:lvl6pPr>
            <a:lvl7pPr marL="4048963" indent="0">
              <a:buNone/>
              <a:defRPr sz="1476"/>
            </a:lvl7pPr>
            <a:lvl8pPr marL="4723790" indent="0">
              <a:buNone/>
              <a:defRPr sz="1476"/>
            </a:lvl8pPr>
            <a:lvl9pPr marL="5398618" indent="0">
              <a:buNone/>
              <a:defRPr sz="1476"/>
            </a:lvl9pPr>
          </a:lstStyle>
          <a:p>
            <a:pPr lvl="0"/>
            <a:r>
              <a:rPr lang="ru-RU"/>
              <a:t>Образец текста</a:t>
            </a:r>
          </a:p>
        </p:txBody>
      </p:sp>
      <p:sp>
        <p:nvSpPr>
          <p:cNvPr id="5" name="Дата 4">
            <a:extLst>
              <a:ext uri="{FF2B5EF4-FFF2-40B4-BE49-F238E27FC236}">
                <a16:creationId xmlns="" xmlns:a16="http://schemas.microsoft.com/office/drawing/2014/main" id="{C24B9108-F45B-4222-BA66-7E5D0A4762BD}"/>
              </a:ext>
            </a:extLst>
          </p:cNvPr>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6" name="Нижний колонтитул 5">
            <a:extLst>
              <a:ext uri="{FF2B5EF4-FFF2-40B4-BE49-F238E27FC236}">
                <a16:creationId xmlns="" xmlns:a16="http://schemas.microsoft.com/office/drawing/2014/main" id="{9F5A067C-818C-433E-9496-5DC83AA898C1}"/>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 xmlns:a16="http://schemas.microsoft.com/office/drawing/2014/main" id="{9A2D2639-E09B-45BC-B963-03C3771D0ABE}"/>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4351316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0AAD1D37-FD7D-49B5-964F-2C33BC9FC3E4}"/>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 xmlns:a16="http://schemas.microsoft.com/office/drawing/2014/main" id="{0DE8D210-6E51-4478-A9FD-C4317241934F}"/>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 xmlns:a16="http://schemas.microsoft.com/office/drawing/2014/main" id="{9219AA5A-76C1-4508-812B-EC6EAB5C9586}"/>
              </a:ext>
            </a:extLst>
          </p:cNvPr>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5" name="Нижний колонтитул 4">
            <a:extLst>
              <a:ext uri="{FF2B5EF4-FFF2-40B4-BE49-F238E27FC236}">
                <a16:creationId xmlns="" xmlns:a16="http://schemas.microsoft.com/office/drawing/2014/main" id="{603D1DEB-7F92-4308-8BB3-C1BDBED69AF0}"/>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 xmlns:a16="http://schemas.microsoft.com/office/drawing/2014/main" id="{45A98893-9949-47E3-AD40-95249A894407}"/>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3627459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 xmlns:a16="http://schemas.microsoft.com/office/drawing/2014/main" id="{1AE0F552-01A9-4446-A2FD-C22EBC9922DE}"/>
              </a:ext>
            </a:extLst>
          </p:cNvPr>
          <p:cNvSpPr>
            <a:spLocks noGrp="1"/>
          </p:cNvSpPr>
          <p:nvPr>
            <p:ph type="title" orient="vert"/>
          </p:nvPr>
        </p:nvSpPr>
        <p:spPr>
          <a:xfrm>
            <a:off x="12878316" y="575072"/>
            <a:ext cx="3880366" cy="9153645"/>
          </a:xfrm>
        </p:spPr>
        <p:txBody>
          <a:bodyPr vert="eaVert"/>
          <a:lstStyle/>
          <a:p>
            <a:r>
              <a:rPr lang="ru-RU"/>
              <a:t>Образец заголовка</a:t>
            </a:r>
          </a:p>
        </p:txBody>
      </p:sp>
      <p:sp>
        <p:nvSpPr>
          <p:cNvPr id="3" name="Вертикальный текст 2">
            <a:extLst>
              <a:ext uri="{FF2B5EF4-FFF2-40B4-BE49-F238E27FC236}">
                <a16:creationId xmlns="" xmlns:a16="http://schemas.microsoft.com/office/drawing/2014/main" id="{E4ED5233-7E36-4CC4-BC3F-132C9C1756A3}"/>
              </a:ext>
            </a:extLst>
          </p:cNvPr>
          <p:cNvSpPr>
            <a:spLocks noGrp="1"/>
          </p:cNvSpPr>
          <p:nvPr>
            <p:ph type="body" orient="vert" idx="1"/>
          </p:nvPr>
        </p:nvSpPr>
        <p:spPr>
          <a:xfrm>
            <a:off x="1237218" y="575072"/>
            <a:ext cx="11416149" cy="915364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 xmlns:a16="http://schemas.microsoft.com/office/drawing/2014/main" id="{F6224A1D-526F-4B31-9FAF-371D6CFE4EEF}"/>
              </a:ext>
            </a:extLst>
          </p:cNvPr>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5" name="Нижний колонтитул 4">
            <a:extLst>
              <a:ext uri="{FF2B5EF4-FFF2-40B4-BE49-F238E27FC236}">
                <a16:creationId xmlns="" xmlns:a16="http://schemas.microsoft.com/office/drawing/2014/main" id="{711D0BCC-9667-470D-A89C-649F15EFD08B}"/>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 xmlns:a16="http://schemas.microsoft.com/office/drawing/2014/main" id="{DE2A2952-779A-411A-A4B4-7BCEE284F60F}"/>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6778283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1ACFA3B9-B748-4B1F-BAA0-9E7AB754B576}"/>
              </a:ext>
            </a:extLst>
          </p:cNvPr>
          <p:cNvSpPr>
            <a:spLocks noGrp="1"/>
          </p:cNvSpPr>
          <p:nvPr>
            <p:ph type="title"/>
          </p:nvPr>
        </p:nvSpPr>
        <p:spPr>
          <a:xfrm>
            <a:off x="1237218" y="575073"/>
            <a:ext cx="15521464" cy="2087762"/>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 xmlns:a16="http://schemas.microsoft.com/office/drawing/2014/main" id="{3D0FFDCB-B092-4E4B-92EB-FF1BEFC1286D}"/>
              </a:ext>
            </a:extLst>
          </p:cNvPr>
          <p:cNvSpPr>
            <a:spLocks noGrp="1"/>
          </p:cNvSpPr>
          <p:nvPr>
            <p:ph type="body" idx="1"/>
          </p:nvPr>
        </p:nvSpPr>
        <p:spPr>
          <a:xfrm>
            <a:off x="1237218" y="2875360"/>
            <a:ext cx="15521464" cy="6853357"/>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 xmlns:a16="http://schemas.microsoft.com/office/drawing/2014/main" id="{ACD1EC7F-9FE6-4E64-935E-6665013508D4}"/>
              </a:ext>
            </a:extLst>
          </p:cNvPr>
          <p:cNvSpPr>
            <a:spLocks noGrp="1"/>
          </p:cNvSpPr>
          <p:nvPr>
            <p:ph type="dt" sz="half" idx="2"/>
          </p:nvPr>
        </p:nvSpPr>
        <p:spPr>
          <a:xfrm>
            <a:off x="1237218" y="10011252"/>
            <a:ext cx="4049078" cy="575072"/>
          </a:xfrm>
          <a:prstGeom prst="rect">
            <a:avLst/>
          </a:prstGeom>
        </p:spPr>
        <p:txBody>
          <a:bodyPr vert="horz" lIns="91440" tIns="45720" rIns="91440" bIns="45720" rtlCol="0" anchor="ctr"/>
          <a:lstStyle>
            <a:lvl1pPr algn="l">
              <a:defRPr sz="1771">
                <a:solidFill>
                  <a:schemeClr val="tx1">
                    <a:tint val="75000"/>
                  </a:schemeClr>
                </a:solidFill>
              </a:defRPr>
            </a:lvl1pPr>
          </a:lstStyle>
          <a:p>
            <a:pPr>
              <a:defRPr/>
            </a:pPr>
            <a:fld id="{7E2AA7FE-B9FD-4897-A067-9F4369E0D04D}" type="datetimeFigureOut">
              <a:rPr lang="en-US" smtClean="0"/>
              <a:pPr>
                <a:defRPr/>
              </a:pPr>
              <a:t>1/5/2025</a:t>
            </a:fld>
            <a:endParaRPr lang="en-US"/>
          </a:p>
        </p:txBody>
      </p:sp>
      <p:sp>
        <p:nvSpPr>
          <p:cNvPr id="5" name="Нижний колонтитул 4">
            <a:extLst>
              <a:ext uri="{FF2B5EF4-FFF2-40B4-BE49-F238E27FC236}">
                <a16:creationId xmlns="" xmlns:a16="http://schemas.microsoft.com/office/drawing/2014/main" id="{CD300AC8-5823-48F0-B2F0-0DC2CE71D7EA}"/>
              </a:ext>
            </a:extLst>
          </p:cNvPr>
          <p:cNvSpPr>
            <a:spLocks noGrp="1"/>
          </p:cNvSpPr>
          <p:nvPr>
            <p:ph type="ftr" sz="quarter" idx="3"/>
          </p:nvPr>
        </p:nvSpPr>
        <p:spPr>
          <a:xfrm>
            <a:off x="5961142" y="10011252"/>
            <a:ext cx="6073616" cy="575072"/>
          </a:xfrm>
          <a:prstGeom prst="rect">
            <a:avLst/>
          </a:prstGeom>
        </p:spPr>
        <p:txBody>
          <a:bodyPr vert="horz" lIns="91440" tIns="45720" rIns="91440" bIns="45720" rtlCol="0" anchor="ctr"/>
          <a:lstStyle>
            <a:lvl1pPr algn="ctr">
              <a:defRPr sz="1771">
                <a:solidFill>
                  <a:schemeClr val="tx1">
                    <a:tint val="75000"/>
                  </a:schemeClr>
                </a:solidFill>
              </a:defRPr>
            </a:lvl1pPr>
          </a:lstStyle>
          <a:p>
            <a:pPr>
              <a:defRPr/>
            </a:pPr>
            <a:endParaRPr lang="ru-RU"/>
          </a:p>
        </p:txBody>
      </p:sp>
      <p:sp>
        <p:nvSpPr>
          <p:cNvPr id="6" name="Номер слайда 5">
            <a:extLst>
              <a:ext uri="{FF2B5EF4-FFF2-40B4-BE49-F238E27FC236}">
                <a16:creationId xmlns="" xmlns:a16="http://schemas.microsoft.com/office/drawing/2014/main" id="{EFFCF781-E1C8-4800-96E2-729302410A9B}"/>
              </a:ext>
            </a:extLst>
          </p:cNvPr>
          <p:cNvSpPr>
            <a:spLocks noGrp="1"/>
          </p:cNvSpPr>
          <p:nvPr>
            <p:ph type="sldNum" sz="quarter" idx="4"/>
          </p:nvPr>
        </p:nvSpPr>
        <p:spPr>
          <a:xfrm>
            <a:off x="12709604" y="10011252"/>
            <a:ext cx="4049078" cy="575072"/>
          </a:xfrm>
          <a:prstGeom prst="rect">
            <a:avLst/>
          </a:prstGeom>
        </p:spPr>
        <p:txBody>
          <a:bodyPr vert="horz" lIns="91440" tIns="45720" rIns="91440" bIns="45720" rtlCol="0" anchor="ctr"/>
          <a:lstStyle>
            <a:lvl1pPr algn="r">
              <a:defRPr sz="1771">
                <a:solidFill>
                  <a:schemeClr val="tx1">
                    <a:tint val="75000"/>
                  </a:schemeClr>
                </a:solidFill>
              </a:defRPr>
            </a:lvl1p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071491708"/>
      </p:ext>
    </p:extLst>
  </p:cSld>
  <p:clrMap bg1="lt1" tx1="dk1" bg2="lt2" tx2="dk2" accent1="accent1" accent2="accent2" accent3="accent3" accent4="accent4" accent5="accent5" accent6="accent6" hlink="hlink" folHlink="folHlink"/>
  <p:sldLayoutIdLst>
    <p:sldLayoutId id="2147483943" r:id="rId1"/>
    <p:sldLayoutId id="2147483944" r:id="rId2"/>
    <p:sldLayoutId id="2147483945" r:id="rId3"/>
    <p:sldLayoutId id="2147483946" r:id="rId4"/>
    <p:sldLayoutId id="2147483947" r:id="rId5"/>
    <p:sldLayoutId id="2147483948" r:id="rId6"/>
    <p:sldLayoutId id="2147483949" r:id="rId7"/>
    <p:sldLayoutId id="2147483950" r:id="rId8"/>
    <p:sldLayoutId id="2147483951" r:id="rId9"/>
    <p:sldLayoutId id="2147483952" r:id="rId10"/>
    <p:sldLayoutId id="2147483953" r:id="rId11"/>
  </p:sldLayoutIdLst>
  <p:txStyles>
    <p:title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p:titleStyle>
    <p:bodyStyle>
      <a:lvl1pPr marL="337414" indent="-337414" algn="l" defTabSz="1349654" rtl="0" eaLnBrk="1" latinLnBrk="0" hangingPunct="1">
        <a:lnSpc>
          <a:spcPct val="90000"/>
        </a:lnSpc>
        <a:spcBef>
          <a:spcPts val="1476"/>
        </a:spcBef>
        <a:buFont typeface="Arial" panose="020B0604020202020204" pitchFamily="34" charset="0"/>
        <a:buChar char="•"/>
        <a:defRPr sz="4133" kern="1200">
          <a:solidFill>
            <a:schemeClr val="tx1"/>
          </a:solidFill>
          <a:latin typeface="+mn-lt"/>
          <a:ea typeface="+mn-ea"/>
          <a:cs typeface="+mn-cs"/>
        </a:defRPr>
      </a:lvl1pPr>
      <a:lvl2pPr marL="1012241" indent="-337414" algn="l" defTabSz="1349654" rtl="0" eaLnBrk="1" latinLnBrk="0" hangingPunct="1">
        <a:lnSpc>
          <a:spcPct val="90000"/>
        </a:lnSpc>
        <a:spcBef>
          <a:spcPts val="738"/>
        </a:spcBef>
        <a:buFont typeface="Arial" panose="020B0604020202020204" pitchFamily="34" charset="0"/>
        <a:buChar char="•"/>
        <a:defRPr sz="3542" kern="1200">
          <a:solidFill>
            <a:schemeClr val="tx1"/>
          </a:solidFill>
          <a:latin typeface="+mn-lt"/>
          <a:ea typeface="+mn-ea"/>
          <a:cs typeface="+mn-cs"/>
        </a:defRPr>
      </a:lvl2pPr>
      <a:lvl3pPr marL="1687068" indent="-337414" algn="l" defTabSz="1349654" rtl="0" eaLnBrk="1" latinLnBrk="0" hangingPunct="1">
        <a:lnSpc>
          <a:spcPct val="90000"/>
        </a:lnSpc>
        <a:spcBef>
          <a:spcPts val="738"/>
        </a:spcBef>
        <a:buFont typeface="Arial" panose="020B0604020202020204" pitchFamily="34" charset="0"/>
        <a:buChar char="•"/>
        <a:defRPr sz="2952" kern="1200">
          <a:solidFill>
            <a:schemeClr val="tx1"/>
          </a:solidFill>
          <a:latin typeface="+mn-lt"/>
          <a:ea typeface="+mn-ea"/>
          <a:cs typeface="+mn-cs"/>
        </a:defRPr>
      </a:lvl3pPr>
      <a:lvl4pPr marL="2361895"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4pPr>
      <a:lvl5pPr marL="3036722"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5pPr>
      <a:lvl6pPr marL="3711550"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6pPr>
      <a:lvl7pPr marL="4386377"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7pPr>
      <a:lvl8pPr marL="5061204"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8pPr>
      <a:lvl9pPr marL="5736031"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9pPr>
    </p:bodyStyle>
    <p:otherStyle>
      <a:defPPr>
        <a:defRPr lang="ru-RU"/>
      </a:defPPr>
      <a:lvl1pPr marL="0" algn="l" defTabSz="1349654" rtl="0" eaLnBrk="1" latinLnBrk="0" hangingPunct="1">
        <a:defRPr sz="2657" kern="1200">
          <a:solidFill>
            <a:schemeClr val="tx1"/>
          </a:solidFill>
          <a:latin typeface="+mn-lt"/>
          <a:ea typeface="+mn-ea"/>
          <a:cs typeface="+mn-cs"/>
        </a:defRPr>
      </a:lvl1pPr>
      <a:lvl2pPr marL="674827" algn="l" defTabSz="1349654" rtl="0" eaLnBrk="1" latinLnBrk="0" hangingPunct="1">
        <a:defRPr sz="2657" kern="1200">
          <a:solidFill>
            <a:schemeClr val="tx1"/>
          </a:solidFill>
          <a:latin typeface="+mn-lt"/>
          <a:ea typeface="+mn-ea"/>
          <a:cs typeface="+mn-cs"/>
        </a:defRPr>
      </a:lvl2pPr>
      <a:lvl3pPr marL="1349654" algn="l" defTabSz="1349654" rtl="0" eaLnBrk="1" latinLnBrk="0" hangingPunct="1">
        <a:defRPr sz="2657" kern="1200">
          <a:solidFill>
            <a:schemeClr val="tx1"/>
          </a:solidFill>
          <a:latin typeface="+mn-lt"/>
          <a:ea typeface="+mn-ea"/>
          <a:cs typeface="+mn-cs"/>
        </a:defRPr>
      </a:lvl3pPr>
      <a:lvl4pPr marL="2024482" algn="l" defTabSz="1349654" rtl="0" eaLnBrk="1" latinLnBrk="0" hangingPunct="1">
        <a:defRPr sz="2657" kern="1200">
          <a:solidFill>
            <a:schemeClr val="tx1"/>
          </a:solidFill>
          <a:latin typeface="+mn-lt"/>
          <a:ea typeface="+mn-ea"/>
          <a:cs typeface="+mn-cs"/>
        </a:defRPr>
      </a:lvl4pPr>
      <a:lvl5pPr marL="2699309" algn="l" defTabSz="1349654" rtl="0" eaLnBrk="1" latinLnBrk="0" hangingPunct="1">
        <a:defRPr sz="2657" kern="1200">
          <a:solidFill>
            <a:schemeClr val="tx1"/>
          </a:solidFill>
          <a:latin typeface="+mn-lt"/>
          <a:ea typeface="+mn-ea"/>
          <a:cs typeface="+mn-cs"/>
        </a:defRPr>
      </a:lvl5pPr>
      <a:lvl6pPr marL="3374136" algn="l" defTabSz="1349654" rtl="0" eaLnBrk="1" latinLnBrk="0" hangingPunct="1">
        <a:defRPr sz="2657" kern="1200">
          <a:solidFill>
            <a:schemeClr val="tx1"/>
          </a:solidFill>
          <a:latin typeface="+mn-lt"/>
          <a:ea typeface="+mn-ea"/>
          <a:cs typeface="+mn-cs"/>
        </a:defRPr>
      </a:lvl6pPr>
      <a:lvl7pPr marL="4048963" algn="l" defTabSz="1349654" rtl="0" eaLnBrk="1" latinLnBrk="0" hangingPunct="1">
        <a:defRPr sz="2657" kern="1200">
          <a:solidFill>
            <a:schemeClr val="tx1"/>
          </a:solidFill>
          <a:latin typeface="+mn-lt"/>
          <a:ea typeface="+mn-ea"/>
          <a:cs typeface="+mn-cs"/>
        </a:defRPr>
      </a:lvl7pPr>
      <a:lvl8pPr marL="4723790" algn="l" defTabSz="1349654" rtl="0" eaLnBrk="1" latinLnBrk="0" hangingPunct="1">
        <a:defRPr sz="2657" kern="1200">
          <a:solidFill>
            <a:schemeClr val="tx1"/>
          </a:solidFill>
          <a:latin typeface="+mn-lt"/>
          <a:ea typeface="+mn-ea"/>
          <a:cs typeface="+mn-cs"/>
        </a:defRPr>
      </a:lvl8pPr>
      <a:lvl9pPr marL="5398618" algn="l" defTabSz="1349654" rtl="0" eaLnBrk="1" latinLnBrk="0" hangingPunct="1">
        <a:defRPr sz="265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10.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14.xml.rels><?xml version="1.0" encoding="UTF-8" standalone="yes"?>
<Relationships xmlns="http://schemas.openxmlformats.org/package/2006/relationships"><Relationship Id="rId7"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18.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6.jpeg"/><Relationship Id="rId5" Type="http://schemas.openxmlformats.org/officeDocument/2006/relationships/image" Target="../media/image3.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2" name="Прямоугольник 1"/>
          <p:cNvSpPr/>
          <p:nvPr/>
        </p:nvSpPr>
        <p:spPr>
          <a:xfrm>
            <a:off x="6102350" y="4791075"/>
            <a:ext cx="11506200" cy="1754326"/>
          </a:xfrm>
          <a:prstGeom prst="rect">
            <a:avLst/>
          </a:prstGeom>
        </p:spPr>
        <p:txBody>
          <a:bodyPr wrap="square">
            <a:spAutoFit/>
          </a:bodyPr>
          <a:lstStyle/>
          <a:p>
            <a:r>
              <a:rPr lang="en-US" sz="5400" b="1" dirty="0" err="1"/>
              <a:t>Geografiya</a:t>
            </a:r>
            <a:r>
              <a:rPr lang="en-US" sz="5400" b="1" dirty="0"/>
              <a:t> to</a:t>
            </a:r>
            <a:r>
              <a:rPr lang="uz-Latn-UZ" sz="5400" b="1" dirty="0"/>
              <a:t>‘</a:t>
            </a:r>
            <a:r>
              <a:rPr lang="en-US" sz="5400" b="1" dirty="0" err="1"/>
              <a:t>garaklar</a:t>
            </a:r>
            <a:r>
              <a:rPr lang="uz-Latn-UZ" sz="5400" b="1" dirty="0"/>
              <a:t>, </a:t>
            </a:r>
            <a:r>
              <a:rPr lang="en-US" sz="5400" b="1" dirty="0" err="1"/>
              <a:t>konferentsiyalar</a:t>
            </a:r>
            <a:r>
              <a:rPr lang="en-US" sz="5400" b="1" dirty="0"/>
              <a:t> </a:t>
            </a:r>
            <a:r>
              <a:rPr lang="en-US" sz="5400" b="1" dirty="0" err="1"/>
              <a:t>va</a:t>
            </a:r>
            <a:r>
              <a:rPr lang="en-US" sz="5400" b="1" dirty="0"/>
              <a:t> </a:t>
            </a:r>
            <a:r>
              <a:rPr lang="en-US" sz="5400" b="1" dirty="0" err="1" smtClean="0"/>
              <a:t>kechalar</a:t>
            </a:r>
            <a:r>
              <a:rPr lang="uz-Latn-UZ" sz="5400" b="1" dirty="0" smtClean="0"/>
              <a:t> </a:t>
            </a:r>
            <a:r>
              <a:rPr lang="uz-Latn-UZ" sz="5400" b="1" dirty="0" smtClean="0">
                <a:solidFill>
                  <a:schemeClr val="accent1"/>
                </a:solidFill>
              </a:rPr>
              <a:t>(</a:t>
            </a:r>
            <a:r>
              <a:rPr lang="uz-Latn-UZ" sz="5400" b="1" i="1" dirty="0" smtClean="0">
                <a:solidFill>
                  <a:schemeClr val="accent1"/>
                </a:solidFill>
              </a:rPr>
              <a:t>Trening)</a:t>
            </a:r>
            <a:r>
              <a:rPr lang="uz-Latn-UZ" sz="5400" b="1" i="1" dirty="0" smtClean="0"/>
              <a:t>.</a:t>
            </a:r>
            <a:endParaRPr lang="ru-RU" sz="5400" b="1" dirty="0"/>
          </a:p>
        </p:txBody>
      </p:sp>
      <p:grpSp>
        <p:nvGrpSpPr>
          <p:cNvPr id="53" name="Google Shape;1389;p42"/>
          <p:cNvGrpSpPr/>
          <p:nvPr/>
        </p:nvGrpSpPr>
        <p:grpSpPr>
          <a:xfrm>
            <a:off x="3094827" y="4563146"/>
            <a:ext cx="2349962" cy="2014387"/>
            <a:chOff x="4607563" y="2051500"/>
            <a:chExt cx="1578500" cy="1556450"/>
          </a:xfrm>
        </p:grpSpPr>
        <p:grpSp>
          <p:nvGrpSpPr>
            <p:cNvPr id="54" name="Google Shape;1390;p42"/>
            <p:cNvGrpSpPr/>
            <p:nvPr/>
          </p:nvGrpSpPr>
          <p:grpSpPr>
            <a:xfrm>
              <a:off x="4607563" y="2051500"/>
              <a:ext cx="1578500" cy="1556450"/>
              <a:chOff x="4607550" y="1975300"/>
              <a:chExt cx="1578500" cy="1556450"/>
            </a:xfrm>
          </p:grpSpPr>
          <p:sp>
            <p:nvSpPr>
              <p:cNvPr id="57" name="Google Shape;1391;p42"/>
              <p:cNvSpPr/>
              <p:nvPr/>
            </p:nvSpPr>
            <p:spPr>
              <a:xfrm>
                <a:off x="5585350" y="2941925"/>
                <a:ext cx="448600" cy="448600"/>
              </a:xfrm>
              <a:custGeom>
                <a:avLst/>
                <a:gdLst/>
                <a:ahLst/>
                <a:cxnLst/>
                <a:rect l="l" t="t" r="r" b="b"/>
                <a:pathLst>
                  <a:path w="17944" h="17944" extrusionOk="0">
                    <a:moveTo>
                      <a:pt x="8966" y="1"/>
                    </a:moveTo>
                    <a:cubicBezTo>
                      <a:pt x="4013" y="1"/>
                      <a:pt x="0" y="4013"/>
                      <a:pt x="0" y="8966"/>
                    </a:cubicBezTo>
                    <a:cubicBezTo>
                      <a:pt x="0" y="13931"/>
                      <a:pt x="4013" y="17943"/>
                      <a:pt x="8966" y="17943"/>
                    </a:cubicBezTo>
                    <a:cubicBezTo>
                      <a:pt x="13931" y="17943"/>
                      <a:pt x="17943" y="13931"/>
                      <a:pt x="17943" y="8966"/>
                    </a:cubicBezTo>
                    <a:cubicBezTo>
                      <a:pt x="17943" y="4013"/>
                      <a:pt x="13931" y="1"/>
                      <a:pt x="896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1392;p42"/>
              <p:cNvSpPr/>
              <p:nvPr/>
            </p:nvSpPr>
            <p:spPr>
              <a:xfrm>
                <a:off x="4607550" y="1975300"/>
                <a:ext cx="1578500" cy="1556450"/>
              </a:xfrm>
              <a:custGeom>
                <a:avLst/>
                <a:gdLst/>
                <a:ahLst/>
                <a:cxnLst/>
                <a:rect l="l" t="t" r="r" b="b"/>
                <a:pathLst>
                  <a:path w="63140" h="62258" extrusionOk="0">
                    <a:moveTo>
                      <a:pt x="31570" y="0"/>
                    </a:moveTo>
                    <a:cubicBezTo>
                      <a:pt x="30400" y="0"/>
                      <a:pt x="29230" y="447"/>
                      <a:pt x="28337" y="1340"/>
                    </a:cubicBezTo>
                    <a:lnTo>
                      <a:pt x="1786" y="27902"/>
                    </a:lnTo>
                    <a:cubicBezTo>
                      <a:pt x="0" y="29676"/>
                      <a:pt x="0" y="32570"/>
                      <a:pt x="1786" y="34355"/>
                    </a:cubicBezTo>
                    <a:lnTo>
                      <a:pt x="8728" y="41297"/>
                    </a:lnTo>
                    <a:cubicBezTo>
                      <a:pt x="5311" y="44809"/>
                      <a:pt x="5334" y="50417"/>
                      <a:pt x="8799" y="53894"/>
                    </a:cubicBezTo>
                    <a:cubicBezTo>
                      <a:pt x="10551" y="55645"/>
                      <a:pt x="12847" y="56521"/>
                      <a:pt x="15143" y="56521"/>
                    </a:cubicBezTo>
                    <a:cubicBezTo>
                      <a:pt x="17404" y="56521"/>
                      <a:pt x="19665" y="55672"/>
                      <a:pt x="21408" y="53977"/>
                    </a:cubicBezTo>
                    <a:lnTo>
                      <a:pt x="28337" y="60918"/>
                    </a:lnTo>
                    <a:cubicBezTo>
                      <a:pt x="29230" y="61811"/>
                      <a:pt x="30400" y="62258"/>
                      <a:pt x="31570" y="62258"/>
                    </a:cubicBezTo>
                    <a:cubicBezTo>
                      <a:pt x="32740" y="62258"/>
                      <a:pt x="33909" y="61811"/>
                      <a:pt x="34802" y="60918"/>
                    </a:cubicBezTo>
                    <a:lnTo>
                      <a:pt x="61365" y="34355"/>
                    </a:lnTo>
                    <a:cubicBezTo>
                      <a:pt x="63139" y="32570"/>
                      <a:pt x="63139" y="29676"/>
                      <a:pt x="61365" y="27902"/>
                    </a:cubicBezTo>
                    <a:lnTo>
                      <a:pt x="54424" y="20961"/>
                    </a:lnTo>
                    <a:cubicBezTo>
                      <a:pt x="54436" y="20961"/>
                      <a:pt x="54436" y="20949"/>
                      <a:pt x="54448" y="20949"/>
                    </a:cubicBezTo>
                    <a:cubicBezTo>
                      <a:pt x="57948" y="17437"/>
                      <a:pt x="57948" y="11757"/>
                      <a:pt x="54448" y="8257"/>
                    </a:cubicBezTo>
                    <a:cubicBezTo>
                      <a:pt x="52698" y="6507"/>
                      <a:pt x="50400" y="5632"/>
                      <a:pt x="48102" y="5632"/>
                    </a:cubicBezTo>
                    <a:cubicBezTo>
                      <a:pt x="45804" y="5632"/>
                      <a:pt x="43506" y="6507"/>
                      <a:pt x="41756" y="8257"/>
                    </a:cubicBezTo>
                    <a:cubicBezTo>
                      <a:pt x="41744" y="8257"/>
                      <a:pt x="41744" y="8269"/>
                      <a:pt x="41732" y="8281"/>
                    </a:cubicBezTo>
                    <a:lnTo>
                      <a:pt x="34802" y="1340"/>
                    </a:lnTo>
                    <a:cubicBezTo>
                      <a:pt x="33909" y="447"/>
                      <a:pt x="32740" y="0"/>
                      <a:pt x="3157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5" name="Google Shape;1393;p42"/>
            <p:cNvSpPr/>
            <p:nvPr/>
          </p:nvSpPr>
          <p:spPr>
            <a:xfrm>
              <a:off x="5609463" y="3042225"/>
              <a:ext cx="400375" cy="400375"/>
            </a:xfrm>
            <a:custGeom>
              <a:avLst/>
              <a:gdLst/>
              <a:ahLst/>
              <a:cxnLst/>
              <a:rect l="l" t="t" r="r" b="b"/>
              <a:pathLst>
                <a:path w="16015" h="16015" extrusionOk="0">
                  <a:moveTo>
                    <a:pt x="8002" y="1"/>
                  </a:moveTo>
                  <a:cubicBezTo>
                    <a:pt x="3585" y="1"/>
                    <a:pt x="1" y="3585"/>
                    <a:pt x="1" y="8002"/>
                  </a:cubicBezTo>
                  <a:cubicBezTo>
                    <a:pt x="1" y="12431"/>
                    <a:pt x="3585" y="16015"/>
                    <a:pt x="8002" y="16015"/>
                  </a:cubicBezTo>
                  <a:cubicBezTo>
                    <a:pt x="12431" y="16015"/>
                    <a:pt x="16015" y="12431"/>
                    <a:pt x="16015" y="8002"/>
                  </a:cubicBezTo>
                  <a:cubicBezTo>
                    <a:pt x="16015" y="3585"/>
                    <a:pt x="12431" y="1"/>
                    <a:pt x="800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1394;p42"/>
            <p:cNvSpPr txBox="1"/>
            <p:nvPr/>
          </p:nvSpPr>
          <p:spPr>
            <a:xfrm>
              <a:off x="4699013" y="2640788"/>
              <a:ext cx="1395600" cy="3081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700" dirty="0">
                  <a:solidFill>
                    <a:srgbClr val="FFFFFF"/>
                  </a:solidFill>
                  <a:latin typeface="Fira Sans Extra Condensed Medium"/>
                  <a:ea typeface="Fira Sans Extra Condensed Medium"/>
                  <a:cs typeface="Fira Sans Extra Condensed Medium"/>
                  <a:sym typeface="Fira Sans Extra Condensed Medium"/>
                </a:rPr>
                <a:t>Option 2</a:t>
              </a:r>
              <a:endParaRPr sz="1700" dirty="0">
                <a:solidFill>
                  <a:srgbClr val="FFFFFF"/>
                </a:solidFill>
                <a:latin typeface="Fira Sans Extra Condensed Medium"/>
                <a:ea typeface="Fira Sans Extra Condensed Medium"/>
                <a:cs typeface="Fira Sans Extra Condensed Medium"/>
                <a:sym typeface="Fira Sans Extra Condensed Medium"/>
              </a:endParaRPr>
            </a:p>
          </p:txBody>
        </p:sp>
      </p:grpSp>
      <p:grpSp>
        <p:nvGrpSpPr>
          <p:cNvPr id="59" name="Google Shape;1395;p42"/>
          <p:cNvGrpSpPr/>
          <p:nvPr/>
        </p:nvGrpSpPr>
        <p:grpSpPr>
          <a:xfrm>
            <a:off x="1919845" y="3551317"/>
            <a:ext cx="2349962" cy="2014128"/>
            <a:chOff x="3783638" y="1227575"/>
            <a:chExt cx="1578500" cy="1556250"/>
          </a:xfrm>
        </p:grpSpPr>
        <p:grpSp>
          <p:nvGrpSpPr>
            <p:cNvPr id="60" name="Google Shape;1396;p42"/>
            <p:cNvGrpSpPr/>
            <p:nvPr/>
          </p:nvGrpSpPr>
          <p:grpSpPr>
            <a:xfrm>
              <a:off x="3783638" y="1227575"/>
              <a:ext cx="1578500" cy="1556250"/>
              <a:chOff x="3783625" y="1151375"/>
              <a:chExt cx="1578500" cy="1556250"/>
            </a:xfrm>
          </p:grpSpPr>
          <p:sp>
            <p:nvSpPr>
              <p:cNvPr id="63" name="Google Shape;1397;p42"/>
              <p:cNvSpPr/>
              <p:nvPr/>
            </p:nvSpPr>
            <p:spPr>
              <a:xfrm>
                <a:off x="4761725" y="1292025"/>
                <a:ext cx="448900" cy="448575"/>
              </a:xfrm>
              <a:custGeom>
                <a:avLst/>
                <a:gdLst/>
                <a:ahLst/>
                <a:cxnLst/>
                <a:rect l="l" t="t" r="r" b="b"/>
                <a:pathLst>
                  <a:path w="17956" h="17943" extrusionOk="0">
                    <a:moveTo>
                      <a:pt x="8978" y="0"/>
                    </a:moveTo>
                    <a:cubicBezTo>
                      <a:pt x="4025" y="0"/>
                      <a:pt x="1" y="4013"/>
                      <a:pt x="1" y="8978"/>
                    </a:cubicBezTo>
                    <a:cubicBezTo>
                      <a:pt x="1" y="13931"/>
                      <a:pt x="4025" y="17943"/>
                      <a:pt x="8978" y="17943"/>
                    </a:cubicBezTo>
                    <a:cubicBezTo>
                      <a:pt x="13931" y="17943"/>
                      <a:pt x="17956" y="13931"/>
                      <a:pt x="17956" y="8978"/>
                    </a:cubicBezTo>
                    <a:cubicBezTo>
                      <a:pt x="17956" y="4013"/>
                      <a:pt x="13931" y="0"/>
                      <a:pt x="8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1398;p42"/>
              <p:cNvSpPr/>
              <p:nvPr/>
            </p:nvSpPr>
            <p:spPr>
              <a:xfrm>
                <a:off x="3783625" y="1151375"/>
                <a:ext cx="1578500" cy="1556250"/>
              </a:xfrm>
              <a:custGeom>
                <a:avLst/>
                <a:gdLst/>
                <a:ahLst/>
                <a:cxnLst/>
                <a:rect l="l" t="t" r="r" b="b"/>
                <a:pathLst>
                  <a:path w="63140" h="62250" extrusionOk="0">
                    <a:moveTo>
                      <a:pt x="31570" y="1"/>
                    </a:moveTo>
                    <a:cubicBezTo>
                      <a:pt x="30401" y="1"/>
                      <a:pt x="29231" y="447"/>
                      <a:pt x="28338" y="1340"/>
                    </a:cubicBezTo>
                    <a:lnTo>
                      <a:pt x="21408" y="8270"/>
                    </a:lnTo>
                    <a:cubicBezTo>
                      <a:pt x="19658" y="6519"/>
                      <a:pt x="17363" y="5644"/>
                      <a:pt x="15067" y="5644"/>
                    </a:cubicBezTo>
                    <a:cubicBezTo>
                      <a:pt x="12770" y="5644"/>
                      <a:pt x="10473" y="6519"/>
                      <a:pt x="8716" y="8270"/>
                    </a:cubicBezTo>
                    <a:cubicBezTo>
                      <a:pt x="5216" y="11782"/>
                      <a:pt x="5216" y="17461"/>
                      <a:pt x="8716" y="20962"/>
                    </a:cubicBezTo>
                    <a:lnTo>
                      <a:pt x="1787" y="27903"/>
                    </a:lnTo>
                    <a:cubicBezTo>
                      <a:pt x="1" y="29677"/>
                      <a:pt x="1" y="32570"/>
                      <a:pt x="1787" y="34356"/>
                    </a:cubicBezTo>
                    <a:lnTo>
                      <a:pt x="28338" y="60919"/>
                    </a:lnTo>
                    <a:cubicBezTo>
                      <a:pt x="29231" y="61806"/>
                      <a:pt x="30401" y="62249"/>
                      <a:pt x="31570" y="62249"/>
                    </a:cubicBezTo>
                    <a:cubicBezTo>
                      <a:pt x="32740" y="62249"/>
                      <a:pt x="33910" y="61806"/>
                      <a:pt x="34803" y="60919"/>
                    </a:cubicBezTo>
                    <a:lnTo>
                      <a:pt x="41732" y="53977"/>
                    </a:lnTo>
                    <a:cubicBezTo>
                      <a:pt x="43489" y="55734"/>
                      <a:pt x="45786" y="56612"/>
                      <a:pt x="48083" y="56612"/>
                    </a:cubicBezTo>
                    <a:cubicBezTo>
                      <a:pt x="50379" y="56612"/>
                      <a:pt x="52674" y="55734"/>
                      <a:pt x="54424" y="53977"/>
                    </a:cubicBezTo>
                    <a:cubicBezTo>
                      <a:pt x="57937" y="50477"/>
                      <a:pt x="57937" y="44798"/>
                      <a:pt x="54424" y="41285"/>
                    </a:cubicBezTo>
                    <a:lnTo>
                      <a:pt x="61354" y="34356"/>
                    </a:lnTo>
                    <a:cubicBezTo>
                      <a:pt x="63140" y="32570"/>
                      <a:pt x="63140" y="29677"/>
                      <a:pt x="61354" y="27903"/>
                    </a:cubicBezTo>
                    <a:lnTo>
                      <a:pt x="34803" y="1340"/>
                    </a:lnTo>
                    <a:cubicBezTo>
                      <a:pt x="33910" y="447"/>
                      <a:pt x="32740" y="1"/>
                      <a:pt x="3157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1" name="Google Shape;1399;p42"/>
            <p:cNvSpPr/>
            <p:nvPr/>
          </p:nvSpPr>
          <p:spPr>
            <a:xfrm>
              <a:off x="4781088" y="1387575"/>
              <a:ext cx="410200" cy="410175"/>
            </a:xfrm>
            <a:custGeom>
              <a:avLst/>
              <a:gdLst/>
              <a:ahLst/>
              <a:cxnLst/>
              <a:rect l="l" t="t" r="r" b="b"/>
              <a:pathLst>
                <a:path w="16408" h="16407" extrusionOk="0">
                  <a:moveTo>
                    <a:pt x="8204" y="0"/>
                  </a:moveTo>
                  <a:cubicBezTo>
                    <a:pt x="3668" y="0"/>
                    <a:pt x="1" y="3667"/>
                    <a:pt x="1" y="8204"/>
                  </a:cubicBezTo>
                  <a:cubicBezTo>
                    <a:pt x="1" y="12728"/>
                    <a:pt x="3668" y="16407"/>
                    <a:pt x="8204" y="16407"/>
                  </a:cubicBezTo>
                  <a:cubicBezTo>
                    <a:pt x="12729" y="16407"/>
                    <a:pt x="16408" y="12728"/>
                    <a:pt x="16408" y="8204"/>
                  </a:cubicBezTo>
                  <a:cubicBezTo>
                    <a:pt x="16408" y="3667"/>
                    <a:pt x="12729" y="0"/>
                    <a:pt x="820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1400;p42"/>
            <p:cNvSpPr txBox="1"/>
            <p:nvPr/>
          </p:nvSpPr>
          <p:spPr>
            <a:xfrm>
              <a:off x="3875088" y="1780325"/>
              <a:ext cx="1395600" cy="3081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700" dirty="0">
                  <a:solidFill>
                    <a:srgbClr val="FFFFFF"/>
                  </a:solidFill>
                  <a:latin typeface="Fira Sans Extra Condensed Medium"/>
                  <a:ea typeface="Fira Sans Extra Condensed Medium"/>
                  <a:cs typeface="Fira Sans Extra Condensed Medium"/>
                  <a:sym typeface="Fira Sans Extra Condensed Medium"/>
                </a:rPr>
                <a:t>Option 1</a:t>
              </a:r>
              <a:endParaRPr sz="1700" dirty="0">
                <a:solidFill>
                  <a:srgbClr val="FFFFFF"/>
                </a:solidFill>
                <a:latin typeface="Fira Sans Extra Condensed Medium"/>
                <a:ea typeface="Fira Sans Extra Condensed Medium"/>
                <a:cs typeface="Fira Sans Extra Condensed Medium"/>
                <a:sym typeface="Fira Sans Extra Condensed Medium"/>
              </a:endParaRPr>
            </a:p>
          </p:txBody>
        </p:sp>
      </p:grpSp>
      <p:grpSp>
        <p:nvGrpSpPr>
          <p:cNvPr id="65" name="Google Shape;1401;p42"/>
          <p:cNvGrpSpPr/>
          <p:nvPr/>
        </p:nvGrpSpPr>
        <p:grpSpPr>
          <a:xfrm>
            <a:off x="881046" y="4603051"/>
            <a:ext cx="2349925" cy="2014031"/>
            <a:chOff x="2957963" y="2053275"/>
            <a:chExt cx="1578475" cy="1556175"/>
          </a:xfrm>
        </p:grpSpPr>
        <p:grpSp>
          <p:nvGrpSpPr>
            <p:cNvPr id="66" name="Google Shape;1402;p42"/>
            <p:cNvGrpSpPr/>
            <p:nvPr/>
          </p:nvGrpSpPr>
          <p:grpSpPr>
            <a:xfrm>
              <a:off x="2957963" y="2053275"/>
              <a:ext cx="1578475" cy="1556175"/>
              <a:chOff x="2957950" y="1977075"/>
              <a:chExt cx="1578475" cy="1556175"/>
            </a:xfrm>
          </p:grpSpPr>
          <p:sp>
            <p:nvSpPr>
              <p:cNvPr id="69" name="Google Shape;1403;p42"/>
              <p:cNvSpPr/>
              <p:nvPr/>
            </p:nvSpPr>
            <p:spPr>
              <a:xfrm>
                <a:off x="3110350" y="2118325"/>
                <a:ext cx="448575" cy="448575"/>
              </a:xfrm>
              <a:custGeom>
                <a:avLst/>
                <a:gdLst/>
                <a:ahLst/>
                <a:cxnLst/>
                <a:rect l="l" t="t" r="r" b="b"/>
                <a:pathLst>
                  <a:path w="17943" h="17943" extrusionOk="0">
                    <a:moveTo>
                      <a:pt x="8965" y="0"/>
                    </a:moveTo>
                    <a:cubicBezTo>
                      <a:pt x="4012" y="0"/>
                      <a:pt x="0" y="4012"/>
                      <a:pt x="0" y="8965"/>
                    </a:cubicBezTo>
                    <a:cubicBezTo>
                      <a:pt x="0" y="13918"/>
                      <a:pt x="4012" y="17943"/>
                      <a:pt x="8965" y="17943"/>
                    </a:cubicBezTo>
                    <a:cubicBezTo>
                      <a:pt x="13930" y="17943"/>
                      <a:pt x="17943" y="13918"/>
                      <a:pt x="17943" y="8965"/>
                    </a:cubicBezTo>
                    <a:cubicBezTo>
                      <a:pt x="17943" y="4012"/>
                      <a:pt x="13930" y="0"/>
                      <a:pt x="8965"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1404;p42"/>
              <p:cNvSpPr/>
              <p:nvPr/>
            </p:nvSpPr>
            <p:spPr>
              <a:xfrm>
                <a:off x="2957950" y="1977075"/>
                <a:ext cx="1578475" cy="1556175"/>
              </a:xfrm>
              <a:custGeom>
                <a:avLst/>
                <a:gdLst/>
                <a:ahLst/>
                <a:cxnLst/>
                <a:rect l="l" t="t" r="r" b="b"/>
                <a:pathLst>
                  <a:path w="63139" h="62247" extrusionOk="0">
                    <a:moveTo>
                      <a:pt x="31571" y="0"/>
                    </a:moveTo>
                    <a:cubicBezTo>
                      <a:pt x="30403" y="0"/>
                      <a:pt x="29236" y="447"/>
                      <a:pt x="28349" y="1340"/>
                    </a:cubicBezTo>
                    <a:lnTo>
                      <a:pt x="1786" y="27891"/>
                    </a:lnTo>
                    <a:cubicBezTo>
                      <a:pt x="0" y="29677"/>
                      <a:pt x="0" y="32570"/>
                      <a:pt x="1786" y="34356"/>
                    </a:cubicBezTo>
                    <a:lnTo>
                      <a:pt x="8727" y="41297"/>
                    </a:lnTo>
                    <a:cubicBezTo>
                      <a:pt x="5310" y="44810"/>
                      <a:pt x="5334" y="50417"/>
                      <a:pt x="8811" y="53894"/>
                    </a:cubicBezTo>
                    <a:cubicBezTo>
                      <a:pt x="10562" y="55646"/>
                      <a:pt x="12855" y="56521"/>
                      <a:pt x="15149" y="56521"/>
                    </a:cubicBezTo>
                    <a:cubicBezTo>
                      <a:pt x="17407" y="56521"/>
                      <a:pt x="19665" y="55673"/>
                      <a:pt x="21407" y="53977"/>
                    </a:cubicBezTo>
                    <a:lnTo>
                      <a:pt x="28349" y="60907"/>
                    </a:lnTo>
                    <a:cubicBezTo>
                      <a:pt x="29236" y="61800"/>
                      <a:pt x="30403" y="62246"/>
                      <a:pt x="31571" y="62246"/>
                    </a:cubicBezTo>
                    <a:cubicBezTo>
                      <a:pt x="32739" y="62246"/>
                      <a:pt x="33909" y="61800"/>
                      <a:pt x="34802" y="60907"/>
                    </a:cubicBezTo>
                    <a:lnTo>
                      <a:pt x="61365" y="34356"/>
                    </a:lnTo>
                    <a:cubicBezTo>
                      <a:pt x="63139" y="32570"/>
                      <a:pt x="63139" y="29677"/>
                      <a:pt x="61365" y="27891"/>
                    </a:cubicBezTo>
                    <a:lnTo>
                      <a:pt x="54423" y="20961"/>
                    </a:lnTo>
                    <a:cubicBezTo>
                      <a:pt x="54459" y="20926"/>
                      <a:pt x="54495" y="20902"/>
                      <a:pt x="54519" y="20866"/>
                    </a:cubicBezTo>
                    <a:cubicBezTo>
                      <a:pt x="58031" y="17366"/>
                      <a:pt x="58031" y="11686"/>
                      <a:pt x="54519" y="8174"/>
                    </a:cubicBezTo>
                    <a:cubicBezTo>
                      <a:pt x="52769" y="6424"/>
                      <a:pt x="50474" y="5549"/>
                      <a:pt x="48177" y="5549"/>
                    </a:cubicBezTo>
                    <a:cubicBezTo>
                      <a:pt x="45881" y="5549"/>
                      <a:pt x="43583" y="6424"/>
                      <a:pt x="41827" y="8174"/>
                    </a:cubicBezTo>
                    <a:cubicBezTo>
                      <a:pt x="41803" y="8210"/>
                      <a:pt x="41779" y="8246"/>
                      <a:pt x="41743" y="8281"/>
                    </a:cubicBezTo>
                    <a:lnTo>
                      <a:pt x="34802" y="1340"/>
                    </a:lnTo>
                    <a:cubicBezTo>
                      <a:pt x="33909" y="447"/>
                      <a:pt x="32739" y="0"/>
                      <a:pt x="3157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7" name="Google Shape;1405;p42"/>
            <p:cNvSpPr/>
            <p:nvPr/>
          </p:nvSpPr>
          <p:spPr>
            <a:xfrm>
              <a:off x="3134163" y="2218325"/>
              <a:ext cx="400975" cy="400975"/>
            </a:xfrm>
            <a:custGeom>
              <a:avLst/>
              <a:gdLst/>
              <a:ahLst/>
              <a:cxnLst/>
              <a:rect l="l" t="t" r="r" b="b"/>
              <a:pathLst>
                <a:path w="16039" h="16039" extrusionOk="0">
                  <a:moveTo>
                    <a:pt x="8013" y="0"/>
                  </a:moveTo>
                  <a:cubicBezTo>
                    <a:pt x="3596" y="0"/>
                    <a:pt x="1" y="3584"/>
                    <a:pt x="1" y="8013"/>
                  </a:cubicBezTo>
                  <a:cubicBezTo>
                    <a:pt x="1" y="12443"/>
                    <a:pt x="3596" y="16038"/>
                    <a:pt x="8013" y="16038"/>
                  </a:cubicBezTo>
                  <a:cubicBezTo>
                    <a:pt x="12443" y="16038"/>
                    <a:pt x="16038" y="12443"/>
                    <a:pt x="16038" y="8013"/>
                  </a:cubicBezTo>
                  <a:cubicBezTo>
                    <a:pt x="16038" y="3584"/>
                    <a:pt x="12443" y="0"/>
                    <a:pt x="801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1406;p42"/>
            <p:cNvSpPr txBox="1"/>
            <p:nvPr/>
          </p:nvSpPr>
          <p:spPr>
            <a:xfrm>
              <a:off x="3049400" y="2640788"/>
              <a:ext cx="1395600" cy="3081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700">
                  <a:solidFill>
                    <a:srgbClr val="FFFFFF"/>
                  </a:solidFill>
                  <a:latin typeface="Fira Sans Extra Condensed Medium"/>
                  <a:ea typeface="Fira Sans Extra Condensed Medium"/>
                  <a:cs typeface="Fira Sans Extra Condensed Medium"/>
                  <a:sym typeface="Fira Sans Extra Condensed Medium"/>
                </a:rPr>
                <a:t>Option 4</a:t>
              </a:r>
              <a:endParaRPr sz="1700">
                <a:solidFill>
                  <a:srgbClr val="FFFFFF"/>
                </a:solidFill>
                <a:latin typeface="Fira Sans Extra Condensed Medium"/>
                <a:ea typeface="Fira Sans Extra Condensed Medium"/>
                <a:cs typeface="Fira Sans Extra Condensed Medium"/>
                <a:sym typeface="Fira Sans Extra Condensed Medium"/>
              </a:endParaRPr>
            </a:p>
          </p:txBody>
        </p:sp>
      </p:grpSp>
      <p:grpSp>
        <p:nvGrpSpPr>
          <p:cNvPr id="71" name="Google Shape;1407;p42"/>
          <p:cNvGrpSpPr/>
          <p:nvPr/>
        </p:nvGrpSpPr>
        <p:grpSpPr>
          <a:xfrm>
            <a:off x="2011134" y="5538337"/>
            <a:ext cx="2350409" cy="2014128"/>
            <a:chOff x="3781863" y="2877175"/>
            <a:chExt cx="1578800" cy="1556250"/>
          </a:xfrm>
        </p:grpSpPr>
        <p:grpSp>
          <p:nvGrpSpPr>
            <p:cNvPr id="72" name="Google Shape;1408;p42"/>
            <p:cNvGrpSpPr/>
            <p:nvPr/>
          </p:nvGrpSpPr>
          <p:grpSpPr>
            <a:xfrm>
              <a:off x="3781863" y="2877175"/>
              <a:ext cx="1578800" cy="1556250"/>
              <a:chOff x="3781850" y="2800975"/>
              <a:chExt cx="1578800" cy="1556250"/>
            </a:xfrm>
          </p:grpSpPr>
          <p:sp>
            <p:nvSpPr>
              <p:cNvPr id="75" name="Google Shape;1409;p42"/>
              <p:cNvSpPr/>
              <p:nvPr/>
            </p:nvSpPr>
            <p:spPr>
              <a:xfrm>
                <a:off x="3936325" y="3765250"/>
                <a:ext cx="448600" cy="448875"/>
              </a:xfrm>
              <a:custGeom>
                <a:avLst/>
                <a:gdLst/>
                <a:ahLst/>
                <a:cxnLst/>
                <a:rect l="l" t="t" r="r" b="b"/>
                <a:pathLst>
                  <a:path w="17944" h="17955" extrusionOk="0">
                    <a:moveTo>
                      <a:pt x="8978" y="0"/>
                    </a:moveTo>
                    <a:cubicBezTo>
                      <a:pt x="4013" y="0"/>
                      <a:pt x="1" y="4024"/>
                      <a:pt x="1" y="8977"/>
                    </a:cubicBezTo>
                    <a:cubicBezTo>
                      <a:pt x="1" y="13930"/>
                      <a:pt x="4013" y="17955"/>
                      <a:pt x="8978" y="17955"/>
                    </a:cubicBezTo>
                    <a:cubicBezTo>
                      <a:pt x="13931" y="17955"/>
                      <a:pt x="17944" y="13930"/>
                      <a:pt x="17944" y="8977"/>
                    </a:cubicBezTo>
                    <a:cubicBezTo>
                      <a:pt x="17944" y="4024"/>
                      <a:pt x="13931" y="0"/>
                      <a:pt x="8978"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1410;p42"/>
              <p:cNvSpPr/>
              <p:nvPr/>
            </p:nvSpPr>
            <p:spPr>
              <a:xfrm>
                <a:off x="3781850" y="2800975"/>
                <a:ext cx="1578800" cy="1556250"/>
              </a:xfrm>
              <a:custGeom>
                <a:avLst/>
                <a:gdLst/>
                <a:ahLst/>
                <a:cxnLst/>
                <a:rect l="l" t="t" r="r" b="b"/>
                <a:pathLst>
                  <a:path w="63152" h="62250" extrusionOk="0">
                    <a:moveTo>
                      <a:pt x="31576" y="1"/>
                    </a:moveTo>
                    <a:cubicBezTo>
                      <a:pt x="30409" y="1"/>
                      <a:pt x="29242" y="447"/>
                      <a:pt x="28349" y="1340"/>
                    </a:cubicBezTo>
                    <a:lnTo>
                      <a:pt x="21408" y="8282"/>
                    </a:lnTo>
                    <a:cubicBezTo>
                      <a:pt x="19661" y="6564"/>
                      <a:pt x="17389" y="5707"/>
                      <a:pt x="15118" y="5707"/>
                    </a:cubicBezTo>
                    <a:cubicBezTo>
                      <a:pt x="12823" y="5707"/>
                      <a:pt x="10529" y="6582"/>
                      <a:pt x="8775" y="8329"/>
                    </a:cubicBezTo>
                    <a:cubicBezTo>
                      <a:pt x="5299" y="11818"/>
                      <a:pt x="5275" y="17450"/>
                      <a:pt x="8728" y="20962"/>
                    </a:cubicBezTo>
                    <a:lnTo>
                      <a:pt x="1786" y="27891"/>
                    </a:lnTo>
                    <a:cubicBezTo>
                      <a:pt x="1" y="29677"/>
                      <a:pt x="1" y="32570"/>
                      <a:pt x="1786" y="34356"/>
                    </a:cubicBezTo>
                    <a:lnTo>
                      <a:pt x="28349" y="60919"/>
                    </a:lnTo>
                    <a:cubicBezTo>
                      <a:pt x="29242" y="61806"/>
                      <a:pt x="30409" y="62250"/>
                      <a:pt x="31576" y="62250"/>
                    </a:cubicBezTo>
                    <a:cubicBezTo>
                      <a:pt x="32743" y="62250"/>
                      <a:pt x="33910" y="61806"/>
                      <a:pt x="34802" y="60919"/>
                    </a:cubicBezTo>
                    <a:lnTo>
                      <a:pt x="41744" y="53978"/>
                    </a:lnTo>
                    <a:cubicBezTo>
                      <a:pt x="43494" y="55734"/>
                      <a:pt x="45789" y="56612"/>
                      <a:pt x="48084" y="56612"/>
                    </a:cubicBezTo>
                    <a:cubicBezTo>
                      <a:pt x="50379" y="56612"/>
                      <a:pt x="52674" y="55734"/>
                      <a:pt x="54424" y="53978"/>
                    </a:cubicBezTo>
                    <a:cubicBezTo>
                      <a:pt x="57936" y="50477"/>
                      <a:pt x="57936" y="44798"/>
                      <a:pt x="54424" y="41286"/>
                    </a:cubicBezTo>
                    <a:lnTo>
                      <a:pt x="61365" y="34356"/>
                    </a:lnTo>
                    <a:cubicBezTo>
                      <a:pt x="63151" y="32570"/>
                      <a:pt x="63151" y="29677"/>
                      <a:pt x="61365" y="27891"/>
                    </a:cubicBezTo>
                    <a:lnTo>
                      <a:pt x="34802" y="1340"/>
                    </a:lnTo>
                    <a:cubicBezTo>
                      <a:pt x="33910" y="447"/>
                      <a:pt x="32743" y="1"/>
                      <a:pt x="3157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3" name="Google Shape;1411;p42"/>
            <p:cNvSpPr/>
            <p:nvPr/>
          </p:nvSpPr>
          <p:spPr>
            <a:xfrm>
              <a:off x="3959263" y="3864650"/>
              <a:ext cx="402750" cy="402475"/>
            </a:xfrm>
            <a:custGeom>
              <a:avLst/>
              <a:gdLst/>
              <a:ahLst/>
              <a:cxnLst/>
              <a:rect l="l" t="t" r="r" b="b"/>
              <a:pathLst>
                <a:path w="16110" h="16099" extrusionOk="0">
                  <a:moveTo>
                    <a:pt x="8061" y="1"/>
                  </a:moveTo>
                  <a:cubicBezTo>
                    <a:pt x="3608" y="1"/>
                    <a:pt x="1" y="3608"/>
                    <a:pt x="1" y="8049"/>
                  </a:cubicBezTo>
                  <a:cubicBezTo>
                    <a:pt x="1" y="12502"/>
                    <a:pt x="3608" y="16098"/>
                    <a:pt x="8061" y="16098"/>
                  </a:cubicBezTo>
                  <a:cubicBezTo>
                    <a:pt x="12502" y="16098"/>
                    <a:pt x="16110" y="12502"/>
                    <a:pt x="16110" y="8049"/>
                  </a:cubicBezTo>
                  <a:cubicBezTo>
                    <a:pt x="16110" y="3608"/>
                    <a:pt x="12502" y="1"/>
                    <a:pt x="806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1412;p42"/>
            <p:cNvSpPr txBox="1"/>
            <p:nvPr/>
          </p:nvSpPr>
          <p:spPr>
            <a:xfrm>
              <a:off x="3875088" y="3501250"/>
              <a:ext cx="1395600" cy="3081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700">
                  <a:solidFill>
                    <a:srgbClr val="FFFFFF"/>
                  </a:solidFill>
                  <a:latin typeface="Fira Sans Extra Condensed Medium"/>
                  <a:ea typeface="Fira Sans Extra Condensed Medium"/>
                  <a:cs typeface="Fira Sans Extra Condensed Medium"/>
                  <a:sym typeface="Fira Sans Extra Condensed Medium"/>
                </a:rPr>
                <a:t>Option 3</a:t>
              </a:r>
              <a:endParaRPr sz="1700">
                <a:solidFill>
                  <a:srgbClr val="FFFFFF"/>
                </a:solidFill>
                <a:latin typeface="Fira Sans Extra Condensed Medium"/>
                <a:ea typeface="Fira Sans Extra Condensed Medium"/>
                <a:cs typeface="Fira Sans Extra Condensed Medium"/>
                <a:sym typeface="Fira Sans Extra Condensed Medium"/>
              </a:endParaRPr>
            </a:p>
          </p:txBody>
        </p:sp>
      </p:grpSp>
    </p:spTree>
    <p:extLst>
      <p:ext uri="{BB962C8B-B14F-4D97-AF65-F5344CB8AC3E}">
        <p14:creationId xmlns:p14="http://schemas.microsoft.com/office/powerpoint/2010/main" val="364946527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4"/>
        <p:cNvGrpSpPr/>
        <p:nvPr/>
      </p:nvGrpSpPr>
      <p:grpSpPr>
        <a:xfrm>
          <a:off x="0" y="0"/>
          <a:ext cx="0" cy="0"/>
          <a:chOff x="0" y="0"/>
          <a:chExt cx="0" cy="0"/>
        </a:xfrm>
      </p:grpSpPr>
      <p:grpSp>
        <p:nvGrpSpPr>
          <p:cNvPr id="55" name="Google Shape;55;p15"/>
          <p:cNvGrpSpPr/>
          <p:nvPr/>
        </p:nvGrpSpPr>
        <p:grpSpPr>
          <a:xfrm>
            <a:off x="5208713" y="2598385"/>
            <a:ext cx="11561636" cy="1801727"/>
            <a:chOff x="1354401" y="3599311"/>
            <a:chExt cx="4546885" cy="857965"/>
          </a:xfrm>
        </p:grpSpPr>
        <p:sp>
          <p:nvSpPr>
            <p:cNvPr id="56" name="Google Shape;56;p15"/>
            <p:cNvSpPr/>
            <p:nvPr/>
          </p:nvSpPr>
          <p:spPr>
            <a:xfrm>
              <a:off x="1372277" y="3712513"/>
              <a:ext cx="4529009" cy="667311"/>
            </a:xfrm>
            <a:custGeom>
              <a:avLst/>
              <a:gdLst/>
              <a:ahLst/>
              <a:cxnLst/>
              <a:rect l="l" t="t" r="r" b="b"/>
              <a:pathLst>
                <a:path w="162914" h="24004" extrusionOk="0">
                  <a:moveTo>
                    <a:pt x="3215" y="1"/>
                  </a:moveTo>
                  <a:cubicBezTo>
                    <a:pt x="1441" y="1"/>
                    <a:pt x="1" y="1441"/>
                    <a:pt x="1" y="3215"/>
                  </a:cubicBezTo>
                  <a:lnTo>
                    <a:pt x="1" y="20789"/>
                  </a:lnTo>
                  <a:cubicBezTo>
                    <a:pt x="1" y="22563"/>
                    <a:pt x="1441" y="24004"/>
                    <a:pt x="3215" y="24004"/>
                  </a:cubicBezTo>
                  <a:lnTo>
                    <a:pt x="159699" y="24004"/>
                  </a:lnTo>
                  <a:cubicBezTo>
                    <a:pt x="161473" y="24004"/>
                    <a:pt x="162914" y="22563"/>
                    <a:pt x="162914" y="20789"/>
                  </a:cubicBezTo>
                  <a:lnTo>
                    <a:pt x="162914" y="3215"/>
                  </a:lnTo>
                  <a:cubicBezTo>
                    <a:pt x="162914" y="1441"/>
                    <a:pt x="161473" y="1"/>
                    <a:pt x="159699" y="1"/>
                  </a:cubicBezTo>
                  <a:close/>
                </a:path>
              </a:pathLst>
            </a:custGeom>
            <a:solidFill>
              <a:srgbClr val="000000">
                <a:alpha val="32960"/>
              </a:srgbClr>
            </a:solidFill>
            <a:ln>
              <a:noFill/>
            </a:ln>
          </p:spPr>
          <p:txBody>
            <a:bodyPr spcFirstLastPara="1" wrap="square" lIns="91425" tIns="91425" rIns="91425" bIns="91425" anchor="ctr" anchorCtr="0">
              <a:noAutofit/>
            </a:bodyPr>
            <a:lstStyle/>
            <a:p>
              <a:endParaRPr/>
            </a:p>
          </p:txBody>
        </p:sp>
        <p:sp>
          <p:nvSpPr>
            <p:cNvPr id="57" name="Google Shape;57;p15"/>
            <p:cNvSpPr/>
            <p:nvPr/>
          </p:nvSpPr>
          <p:spPr>
            <a:xfrm>
              <a:off x="1354401" y="3599311"/>
              <a:ext cx="4529009" cy="857965"/>
            </a:xfrm>
            <a:custGeom>
              <a:avLst/>
              <a:gdLst/>
              <a:ahLst/>
              <a:cxnLst/>
              <a:rect l="l" t="t" r="r" b="b"/>
              <a:pathLst>
                <a:path w="162914" h="24004" extrusionOk="0">
                  <a:moveTo>
                    <a:pt x="3215" y="1"/>
                  </a:moveTo>
                  <a:cubicBezTo>
                    <a:pt x="1441" y="1"/>
                    <a:pt x="1" y="1441"/>
                    <a:pt x="1" y="3215"/>
                  </a:cubicBezTo>
                  <a:lnTo>
                    <a:pt x="1" y="20789"/>
                  </a:lnTo>
                  <a:cubicBezTo>
                    <a:pt x="1" y="22563"/>
                    <a:pt x="1441" y="24004"/>
                    <a:pt x="3215" y="24004"/>
                  </a:cubicBezTo>
                  <a:lnTo>
                    <a:pt x="159699" y="24004"/>
                  </a:lnTo>
                  <a:cubicBezTo>
                    <a:pt x="161473" y="24004"/>
                    <a:pt x="162914" y="22563"/>
                    <a:pt x="162914" y="20789"/>
                  </a:cubicBezTo>
                  <a:lnTo>
                    <a:pt x="162914" y="3215"/>
                  </a:lnTo>
                  <a:cubicBezTo>
                    <a:pt x="162914" y="1441"/>
                    <a:pt x="161473" y="1"/>
                    <a:pt x="159699" y="1"/>
                  </a:cubicBezTo>
                  <a:close/>
                </a:path>
              </a:pathLst>
            </a:custGeom>
            <a:solidFill>
              <a:schemeClr val="lt2"/>
            </a:solidFill>
            <a:ln>
              <a:noFill/>
            </a:ln>
          </p:spPr>
          <p:txBody>
            <a:bodyPr spcFirstLastPara="1" wrap="square" lIns="91425" tIns="91425" rIns="91425" bIns="91425" anchor="ctr" anchorCtr="0">
              <a:noAutofit/>
            </a:bodyPr>
            <a:lstStyle/>
            <a:p>
              <a:endParaRPr/>
            </a:p>
          </p:txBody>
        </p:sp>
        <p:sp>
          <p:nvSpPr>
            <p:cNvPr id="58" name="Google Shape;58;p15"/>
            <p:cNvSpPr/>
            <p:nvPr/>
          </p:nvSpPr>
          <p:spPr>
            <a:xfrm>
              <a:off x="1706573" y="3599311"/>
              <a:ext cx="738146" cy="95354"/>
            </a:xfrm>
            <a:custGeom>
              <a:avLst/>
              <a:gdLst/>
              <a:ahLst/>
              <a:cxnLst/>
              <a:rect l="l" t="t" r="r" b="b"/>
              <a:pathLst>
                <a:path w="26552" h="3430" extrusionOk="0">
                  <a:moveTo>
                    <a:pt x="620" y="1"/>
                  </a:moveTo>
                  <a:lnTo>
                    <a:pt x="1" y="3430"/>
                  </a:lnTo>
                  <a:lnTo>
                    <a:pt x="25873" y="3430"/>
                  </a:lnTo>
                  <a:lnTo>
                    <a:pt x="26552" y="1"/>
                  </a:lnTo>
                  <a:close/>
                </a:path>
              </a:pathLst>
            </a:custGeom>
            <a:solidFill>
              <a:srgbClr val="8080ED"/>
            </a:solidFill>
            <a:ln>
              <a:noFill/>
            </a:ln>
          </p:spPr>
          <p:txBody>
            <a:bodyPr spcFirstLastPara="1" wrap="square" lIns="91425" tIns="91425" rIns="91425" bIns="91425" anchor="ctr" anchorCtr="0">
              <a:noAutofit/>
            </a:bodyPr>
            <a:lstStyle/>
            <a:p>
              <a:endParaRPr/>
            </a:p>
          </p:txBody>
        </p:sp>
        <p:sp>
          <p:nvSpPr>
            <p:cNvPr id="59" name="Google Shape;59;p15"/>
            <p:cNvSpPr/>
            <p:nvPr/>
          </p:nvSpPr>
          <p:spPr>
            <a:xfrm>
              <a:off x="1421594" y="4361922"/>
              <a:ext cx="738146" cy="95354"/>
            </a:xfrm>
            <a:custGeom>
              <a:avLst/>
              <a:gdLst/>
              <a:ahLst/>
              <a:cxnLst/>
              <a:rect l="l" t="t" r="r" b="b"/>
              <a:pathLst>
                <a:path w="26552" h="3430" extrusionOk="0">
                  <a:moveTo>
                    <a:pt x="620" y="1"/>
                  </a:moveTo>
                  <a:lnTo>
                    <a:pt x="1" y="3430"/>
                  </a:lnTo>
                  <a:lnTo>
                    <a:pt x="25921" y="3430"/>
                  </a:lnTo>
                  <a:lnTo>
                    <a:pt x="26552" y="1"/>
                  </a:lnTo>
                  <a:close/>
                </a:path>
              </a:pathLst>
            </a:custGeom>
            <a:solidFill>
              <a:srgbClr val="8080ED"/>
            </a:solidFill>
            <a:ln>
              <a:noFill/>
            </a:ln>
          </p:spPr>
          <p:txBody>
            <a:bodyPr spcFirstLastPara="1" wrap="square" lIns="91425" tIns="91425" rIns="91425" bIns="91425" anchor="ctr" anchorCtr="0">
              <a:noAutofit/>
            </a:bodyPr>
            <a:lstStyle/>
            <a:p>
              <a:endParaRPr/>
            </a:p>
          </p:txBody>
        </p:sp>
        <p:sp>
          <p:nvSpPr>
            <p:cNvPr id="60" name="Google Shape;60;p15"/>
            <p:cNvSpPr/>
            <p:nvPr/>
          </p:nvSpPr>
          <p:spPr>
            <a:xfrm>
              <a:off x="1461654" y="4361922"/>
              <a:ext cx="586858" cy="47705"/>
            </a:xfrm>
            <a:custGeom>
              <a:avLst/>
              <a:gdLst/>
              <a:ahLst/>
              <a:cxnLst/>
              <a:rect l="l" t="t" r="r" b="b"/>
              <a:pathLst>
                <a:path w="21110" h="1716" extrusionOk="0">
                  <a:moveTo>
                    <a:pt x="0" y="1"/>
                  </a:moveTo>
                  <a:lnTo>
                    <a:pt x="1393" y="1715"/>
                  </a:lnTo>
                  <a:lnTo>
                    <a:pt x="21110" y="1715"/>
                  </a:lnTo>
                  <a:lnTo>
                    <a:pt x="21110" y="1"/>
                  </a:lnTo>
                  <a:close/>
                </a:path>
              </a:pathLst>
            </a:custGeom>
            <a:solidFill>
              <a:srgbClr val="2020BA"/>
            </a:solidFill>
            <a:ln>
              <a:noFill/>
            </a:ln>
          </p:spPr>
          <p:txBody>
            <a:bodyPr spcFirstLastPara="1" wrap="square" lIns="91425" tIns="91425" rIns="91425" bIns="91425" anchor="ctr" anchorCtr="0">
              <a:noAutofit/>
            </a:bodyPr>
            <a:lstStyle/>
            <a:p>
              <a:endParaRPr/>
            </a:p>
          </p:txBody>
        </p:sp>
        <p:sp>
          <p:nvSpPr>
            <p:cNvPr id="61" name="Google Shape;61;p15"/>
            <p:cNvSpPr/>
            <p:nvPr/>
          </p:nvSpPr>
          <p:spPr>
            <a:xfrm>
              <a:off x="1796617" y="3646988"/>
              <a:ext cx="604761" cy="47677"/>
            </a:xfrm>
            <a:custGeom>
              <a:avLst/>
              <a:gdLst/>
              <a:ahLst/>
              <a:cxnLst/>
              <a:rect l="l" t="t" r="r" b="b"/>
              <a:pathLst>
                <a:path w="21754" h="1715" extrusionOk="0">
                  <a:moveTo>
                    <a:pt x="596" y="0"/>
                  </a:moveTo>
                  <a:lnTo>
                    <a:pt x="0" y="1715"/>
                  </a:lnTo>
                  <a:lnTo>
                    <a:pt x="21753" y="1715"/>
                  </a:lnTo>
                  <a:lnTo>
                    <a:pt x="20312" y="0"/>
                  </a:lnTo>
                  <a:close/>
                </a:path>
              </a:pathLst>
            </a:custGeom>
            <a:solidFill>
              <a:srgbClr val="2020BA"/>
            </a:solidFill>
            <a:ln>
              <a:noFill/>
            </a:ln>
          </p:spPr>
          <p:txBody>
            <a:bodyPr spcFirstLastPara="1" wrap="square" lIns="91425" tIns="91425" rIns="91425" bIns="91425" anchor="ctr" anchorCtr="0">
              <a:noAutofit/>
            </a:bodyPr>
            <a:lstStyle/>
            <a:p>
              <a:endParaRPr/>
            </a:p>
          </p:txBody>
        </p:sp>
        <p:sp>
          <p:nvSpPr>
            <p:cNvPr id="62" name="Google Shape;62;p15"/>
            <p:cNvSpPr/>
            <p:nvPr/>
          </p:nvSpPr>
          <p:spPr>
            <a:xfrm>
              <a:off x="1500380" y="3646988"/>
              <a:ext cx="859270" cy="762637"/>
            </a:xfrm>
            <a:custGeom>
              <a:avLst/>
              <a:gdLst/>
              <a:ahLst/>
              <a:cxnLst/>
              <a:rect l="l" t="t" r="r" b="b"/>
              <a:pathLst>
                <a:path w="30909" h="27433" extrusionOk="0">
                  <a:moveTo>
                    <a:pt x="4977" y="0"/>
                  </a:moveTo>
                  <a:lnTo>
                    <a:pt x="0" y="27432"/>
                  </a:lnTo>
                  <a:lnTo>
                    <a:pt x="25932" y="27432"/>
                  </a:lnTo>
                  <a:lnTo>
                    <a:pt x="30909" y="0"/>
                  </a:lnTo>
                  <a:close/>
                </a:path>
              </a:pathLst>
            </a:custGeom>
            <a:solidFill>
              <a:srgbClr val="4949E7"/>
            </a:solidFill>
            <a:ln>
              <a:noFill/>
            </a:ln>
          </p:spPr>
          <p:txBody>
            <a:bodyPr spcFirstLastPara="1" wrap="square" lIns="91425" tIns="91425" rIns="91425" bIns="91425" anchor="ctr" anchorCtr="0">
              <a:noAutofit/>
            </a:bodyPr>
            <a:lstStyle/>
            <a:p>
              <a:pPr algn="ctr"/>
              <a:r>
                <a:rPr lang="en" sz="8100" dirty="0" smtClean="0">
                  <a:solidFill>
                    <a:srgbClr val="FFFFFF"/>
                  </a:solidFill>
                  <a:latin typeface="Fira Sans Extra Condensed Medium"/>
                  <a:ea typeface="Fira Sans Extra Condensed Medium"/>
                  <a:cs typeface="Fira Sans Extra Condensed Medium"/>
                  <a:sym typeface="Fira Sans Extra Condensed Medium"/>
                </a:rPr>
                <a:t>0</a:t>
              </a:r>
              <a:r>
                <a:rPr lang="uz-Latn-UZ" sz="8100" dirty="0" smtClean="0">
                  <a:solidFill>
                    <a:srgbClr val="FFFFFF"/>
                  </a:solidFill>
                  <a:latin typeface="Fira Sans Extra Condensed Medium"/>
                  <a:ea typeface="Fira Sans Extra Condensed Medium"/>
                  <a:cs typeface="Fira Sans Extra Condensed Medium"/>
                  <a:sym typeface="Fira Sans Extra Condensed Medium"/>
                </a:rPr>
                <a:t>1</a:t>
              </a:r>
              <a:endParaRPr sz="8100" dirty="0">
                <a:solidFill>
                  <a:srgbClr val="FFFFFF"/>
                </a:solidFill>
                <a:latin typeface="Fira Sans Extra Condensed Medium"/>
                <a:ea typeface="Fira Sans Extra Condensed Medium"/>
                <a:cs typeface="Fira Sans Extra Condensed Medium"/>
                <a:sym typeface="Fira Sans Extra Condensed Medium"/>
              </a:endParaRPr>
            </a:p>
          </p:txBody>
        </p:sp>
        <p:sp>
          <p:nvSpPr>
            <p:cNvPr id="65" name="Google Shape;65;p15"/>
            <p:cNvSpPr txBox="1"/>
            <p:nvPr/>
          </p:nvSpPr>
          <p:spPr>
            <a:xfrm>
              <a:off x="2560838" y="3711319"/>
              <a:ext cx="3210900" cy="650603"/>
            </a:xfrm>
            <a:prstGeom prst="rect">
              <a:avLst/>
            </a:prstGeom>
            <a:noFill/>
            <a:ln>
              <a:noFill/>
            </a:ln>
          </p:spPr>
          <p:txBody>
            <a:bodyPr spcFirstLastPara="1" wrap="square" lIns="91425" tIns="91425" rIns="91425" bIns="91425" anchor="ctr" anchorCtr="0">
              <a:noAutofit/>
            </a:bodyPr>
            <a:lstStyle/>
            <a:p>
              <a:r>
                <a:rPr lang="uz-Latn-UZ" sz="3600" b="1" dirty="0">
                  <a:solidFill>
                    <a:schemeClr val="accent1"/>
                  </a:solidFill>
                </a:rPr>
                <a:t>Geografiya toʻgaraklari, konferensiyalar, ekspedisiyalar, loyihalar, viktorinalar tashkil etish metodikasi</a:t>
              </a:r>
              <a:endParaRPr lang="ru-RU" sz="3600" b="1" dirty="0">
                <a:solidFill>
                  <a:schemeClr val="accent1"/>
                </a:solidFill>
              </a:endParaRPr>
            </a:p>
          </p:txBody>
        </p:sp>
      </p:grpSp>
      <p:grpSp>
        <p:nvGrpSpPr>
          <p:cNvPr id="66" name="Google Shape;66;p15"/>
          <p:cNvGrpSpPr/>
          <p:nvPr/>
        </p:nvGrpSpPr>
        <p:grpSpPr>
          <a:xfrm>
            <a:off x="5072543" y="5172075"/>
            <a:ext cx="11697806" cy="1801027"/>
            <a:chOff x="1354401" y="2628505"/>
            <a:chExt cx="4546885" cy="857632"/>
          </a:xfrm>
        </p:grpSpPr>
        <p:sp>
          <p:nvSpPr>
            <p:cNvPr id="67" name="Google Shape;67;p15"/>
            <p:cNvSpPr/>
            <p:nvPr/>
          </p:nvSpPr>
          <p:spPr>
            <a:xfrm>
              <a:off x="1372277" y="2741707"/>
              <a:ext cx="4529009" cy="666978"/>
            </a:xfrm>
            <a:custGeom>
              <a:avLst/>
              <a:gdLst/>
              <a:ahLst/>
              <a:cxnLst/>
              <a:rect l="l" t="t" r="r" b="b"/>
              <a:pathLst>
                <a:path w="162914" h="23992" extrusionOk="0">
                  <a:moveTo>
                    <a:pt x="3215" y="1"/>
                  </a:moveTo>
                  <a:cubicBezTo>
                    <a:pt x="1441" y="1"/>
                    <a:pt x="1" y="1429"/>
                    <a:pt x="1" y="3215"/>
                  </a:cubicBezTo>
                  <a:lnTo>
                    <a:pt x="1" y="20777"/>
                  </a:lnTo>
                  <a:cubicBezTo>
                    <a:pt x="1" y="22563"/>
                    <a:pt x="1441" y="23992"/>
                    <a:pt x="3215" y="23992"/>
                  </a:cubicBezTo>
                  <a:lnTo>
                    <a:pt x="159699" y="23992"/>
                  </a:lnTo>
                  <a:cubicBezTo>
                    <a:pt x="161473" y="23992"/>
                    <a:pt x="162914" y="22563"/>
                    <a:pt x="162914" y="20777"/>
                  </a:cubicBezTo>
                  <a:lnTo>
                    <a:pt x="162914" y="3215"/>
                  </a:lnTo>
                  <a:cubicBezTo>
                    <a:pt x="162914" y="1429"/>
                    <a:pt x="161473" y="1"/>
                    <a:pt x="159699" y="1"/>
                  </a:cubicBezTo>
                  <a:close/>
                </a:path>
              </a:pathLst>
            </a:custGeom>
            <a:solidFill>
              <a:srgbClr val="000000">
                <a:alpha val="32960"/>
              </a:srgbClr>
            </a:solidFill>
            <a:ln>
              <a:noFill/>
            </a:ln>
          </p:spPr>
          <p:txBody>
            <a:bodyPr spcFirstLastPara="1" wrap="square" lIns="91425" tIns="91425" rIns="91425" bIns="91425" anchor="ctr" anchorCtr="0">
              <a:noAutofit/>
            </a:bodyPr>
            <a:lstStyle/>
            <a:p>
              <a:endParaRPr/>
            </a:p>
          </p:txBody>
        </p:sp>
        <p:sp>
          <p:nvSpPr>
            <p:cNvPr id="68" name="Google Shape;68;p15"/>
            <p:cNvSpPr/>
            <p:nvPr/>
          </p:nvSpPr>
          <p:spPr>
            <a:xfrm>
              <a:off x="1354401" y="2628505"/>
              <a:ext cx="4529009" cy="857632"/>
            </a:xfrm>
            <a:custGeom>
              <a:avLst/>
              <a:gdLst/>
              <a:ahLst/>
              <a:cxnLst/>
              <a:rect l="l" t="t" r="r" b="b"/>
              <a:pathLst>
                <a:path w="162914" h="23992" extrusionOk="0">
                  <a:moveTo>
                    <a:pt x="3215" y="1"/>
                  </a:moveTo>
                  <a:cubicBezTo>
                    <a:pt x="1441" y="1"/>
                    <a:pt x="1" y="1429"/>
                    <a:pt x="1" y="3215"/>
                  </a:cubicBezTo>
                  <a:lnTo>
                    <a:pt x="1" y="20777"/>
                  </a:lnTo>
                  <a:cubicBezTo>
                    <a:pt x="1" y="22563"/>
                    <a:pt x="1441" y="23992"/>
                    <a:pt x="3215" y="23992"/>
                  </a:cubicBezTo>
                  <a:lnTo>
                    <a:pt x="159699" y="23992"/>
                  </a:lnTo>
                  <a:cubicBezTo>
                    <a:pt x="161473" y="23992"/>
                    <a:pt x="162914" y="22563"/>
                    <a:pt x="162914" y="20777"/>
                  </a:cubicBezTo>
                  <a:lnTo>
                    <a:pt x="162914" y="3215"/>
                  </a:lnTo>
                  <a:cubicBezTo>
                    <a:pt x="162914" y="1429"/>
                    <a:pt x="161473" y="1"/>
                    <a:pt x="159699" y="1"/>
                  </a:cubicBezTo>
                  <a:close/>
                </a:path>
              </a:pathLst>
            </a:custGeom>
            <a:solidFill>
              <a:schemeClr val="lt2"/>
            </a:solidFill>
            <a:ln>
              <a:noFill/>
            </a:ln>
          </p:spPr>
          <p:txBody>
            <a:bodyPr spcFirstLastPara="1" wrap="square" lIns="91425" tIns="91425" rIns="91425" bIns="91425" anchor="ctr" anchorCtr="0">
              <a:noAutofit/>
            </a:bodyPr>
            <a:lstStyle/>
            <a:p>
              <a:endParaRPr/>
            </a:p>
          </p:txBody>
        </p:sp>
        <p:sp>
          <p:nvSpPr>
            <p:cNvPr id="69" name="Google Shape;69;p15"/>
            <p:cNvSpPr/>
            <p:nvPr/>
          </p:nvSpPr>
          <p:spPr>
            <a:xfrm>
              <a:off x="1706573" y="2628505"/>
              <a:ext cx="738146" cy="95354"/>
            </a:xfrm>
            <a:custGeom>
              <a:avLst/>
              <a:gdLst/>
              <a:ahLst/>
              <a:cxnLst/>
              <a:rect l="l" t="t" r="r" b="b"/>
              <a:pathLst>
                <a:path w="26552" h="3430" extrusionOk="0">
                  <a:moveTo>
                    <a:pt x="620" y="1"/>
                  </a:moveTo>
                  <a:lnTo>
                    <a:pt x="1" y="3430"/>
                  </a:lnTo>
                  <a:lnTo>
                    <a:pt x="25873" y="3430"/>
                  </a:lnTo>
                  <a:lnTo>
                    <a:pt x="26552" y="1"/>
                  </a:lnTo>
                  <a:close/>
                </a:path>
              </a:pathLst>
            </a:custGeom>
            <a:solidFill>
              <a:srgbClr val="F48989"/>
            </a:solidFill>
            <a:ln>
              <a:noFill/>
            </a:ln>
          </p:spPr>
          <p:txBody>
            <a:bodyPr spcFirstLastPara="1" wrap="square" lIns="91425" tIns="91425" rIns="91425" bIns="91425" anchor="ctr" anchorCtr="0">
              <a:noAutofit/>
            </a:bodyPr>
            <a:lstStyle/>
            <a:p>
              <a:endParaRPr/>
            </a:p>
          </p:txBody>
        </p:sp>
        <p:sp>
          <p:nvSpPr>
            <p:cNvPr id="70" name="Google Shape;70;p15"/>
            <p:cNvSpPr/>
            <p:nvPr/>
          </p:nvSpPr>
          <p:spPr>
            <a:xfrm>
              <a:off x="1421594" y="3390783"/>
              <a:ext cx="738146" cy="95354"/>
            </a:xfrm>
            <a:custGeom>
              <a:avLst/>
              <a:gdLst/>
              <a:ahLst/>
              <a:cxnLst/>
              <a:rect l="l" t="t" r="r" b="b"/>
              <a:pathLst>
                <a:path w="26552" h="3430" extrusionOk="0">
                  <a:moveTo>
                    <a:pt x="620" y="1"/>
                  </a:moveTo>
                  <a:lnTo>
                    <a:pt x="1" y="3430"/>
                  </a:lnTo>
                  <a:lnTo>
                    <a:pt x="25921" y="3430"/>
                  </a:lnTo>
                  <a:lnTo>
                    <a:pt x="26552" y="1"/>
                  </a:lnTo>
                  <a:close/>
                </a:path>
              </a:pathLst>
            </a:custGeom>
            <a:solidFill>
              <a:srgbClr val="F48989"/>
            </a:solidFill>
            <a:ln>
              <a:noFill/>
            </a:ln>
          </p:spPr>
          <p:txBody>
            <a:bodyPr spcFirstLastPara="1" wrap="square" lIns="91425" tIns="91425" rIns="91425" bIns="91425" anchor="ctr" anchorCtr="0">
              <a:noAutofit/>
            </a:bodyPr>
            <a:lstStyle/>
            <a:p>
              <a:endParaRPr/>
            </a:p>
          </p:txBody>
        </p:sp>
        <p:sp>
          <p:nvSpPr>
            <p:cNvPr id="71" name="Google Shape;71;p15"/>
            <p:cNvSpPr/>
            <p:nvPr/>
          </p:nvSpPr>
          <p:spPr>
            <a:xfrm>
              <a:off x="1461654" y="3390783"/>
              <a:ext cx="586858" cy="47705"/>
            </a:xfrm>
            <a:custGeom>
              <a:avLst/>
              <a:gdLst/>
              <a:ahLst/>
              <a:cxnLst/>
              <a:rect l="l" t="t" r="r" b="b"/>
              <a:pathLst>
                <a:path w="21110" h="1716" extrusionOk="0">
                  <a:moveTo>
                    <a:pt x="0" y="1"/>
                  </a:moveTo>
                  <a:lnTo>
                    <a:pt x="1393" y="1715"/>
                  </a:lnTo>
                  <a:lnTo>
                    <a:pt x="21110" y="1715"/>
                  </a:lnTo>
                  <a:lnTo>
                    <a:pt x="21110" y="1"/>
                  </a:lnTo>
                  <a:close/>
                </a:path>
              </a:pathLst>
            </a:custGeom>
            <a:solidFill>
              <a:srgbClr val="C6282F"/>
            </a:solidFill>
            <a:ln>
              <a:noFill/>
            </a:ln>
          </p:spPr>
          <p:txBody>
            <a:bodyPr spcFirstLastPara="1" wrap="square" lIns="91425" tIns="91425" rIns="91425" bIns="91425" anchor="ctr" anchorCtr="0">
              <a:noAutofit/>
            </a:bodyPr>
            <a:lstStyle/>
            <a:p>
              <a:endParaRPr/>
            </a:p>
          </p:txBody>
        </p:sp>
        <p:sp>
          <p:nvSpPr>
            <p:cNvPr id="72" name="Google Shape;72;p15"/>
            <p:cNvSpPr/>
            <p:nvPr/>
          </p:nvSpPr>
          <p:spPr>
            <a:xfrm>
              <a:off x="1796617" y="2676182"/>
              <a:ext cx="604761" cy="47677"/>
            </a:xfrm>
            <a:custGeom>
              <a:avLst/>
              <a:gdLst/>
              <a:ahLst/>
              <a:cxnLst/>
              <a:rect l="l" t="t" r="r" b="b"/>
              <a:pathLst>
                <a:path w="21754" h="1715" extrusionOk="0">
                  <a:moveTo>
                    <a:pt x="596" y="0"/>
                  </a:moveTo>
                  <a:lnTo>
                    <a:pt x="0" y="1715"/>
                  </a:lnTo>
                  <a:lnTo>
                    <a:pt x="21753" y="1715"/>
                  </a:lnTo>
                  <a:lnTo>
                    <a:pt x="20312" y="0"/>
                  </a:lnTo>
                  <a:close/>
                </a:path>
              </a:pathLst>
            </a:custGeom>
            <a:solidFill>
              <a:srgbClr val="C6282F"/>
            </a:solidFill>
            <a:ln>
              <a:noFill/>
            </a:ln>
          </p:spPr>
          <p:txBody>
            <a:bodyPr spcFirstLastPara="1" wrap="square" lIns="91425" tIns="91425" rIns="91425" bIns="91425" anchor="ctr" anchorCtr="0">
              <a:noAutofit/>
            </a:bodyPr>
            <a:lstStyle/>
            <a:p>
              <a:endParaRPr/>
            </a:p>
          </p:txBody>
        </p:sp>
        <p:sp>
          <p:nvSpPr>
            <p:cNvPr id="73" name="Google Shape;73;p15"/>
            <p:cNvSpPr/>
            <p:nvPr/>
          </p:nvSpPr>
          <p:spPr>
            <a:xfrm>
              <a:off x="1500380" y="2676182"/>
              <a:ext cx="859270" cy="762304"/>
            </a:xfrm>
            <a:custGeom>
              <a:avLst/>
              <a:gdLst/>
              <a:ahLst/>
              <a:cxnLst/>
              <a:rect l="l" t="t" r="r" b="b"/>
              <a:pathLst>
                <a:path w="30909" h="27421" extrusionOk="0">
                  <a:moveTo>
                    <a:pt x="4977" y="0"/>
                  </a:moveTo>
                  <a:lnTo>
                    <a:pt x="0" y="27420"/>
                  </a:lnTo>
                  <a:lnTo>
                    <a:pt x="25932" y="27420"/>
                  </a:lnTo>
                  <a:lnTo>
                    <a:pt x="30909" y="0"/>
                  </a:lnTo>
                  <a:close/>
                </a:path>
              </a:pathLst>
            </a:custGeom>
            <a:solidFill>
              <a:srgbClr val="EC3A3B"/>
            </a:solidFill>
            <a:ln>
              <a:noFill/>
            </a:ln>
          </p:spPr>
          <p:txBody>
            <a:bodyPr spcFirstLastPara="1" wrap="square" lIns="91425" tIns="91425" rIns="91425" bIns="91425" anchor="ctr" anchorCtr="0">
              <a:noAutofit/>
            </a:bodyPr>
            <a:lstStyle/>
            <a:p>
              <a:pPr algn="ctr"/>
              <a:r>
                <a:rPr lang="en" sz="8100" dirty="0" smtClean="0">
                  <a:solidFill>
                    <a:srgbClr val="FFFFFF"/>
                  </a:solidFill>
                  <a:latin typeface="Fira Sans Extra Condensed Medium"/>
                  <a:ea typeface="Fira Sans Extra Condensed Medium"/>
                  <a:cs typeface="Fira Sans Extra Condensed Medium"/>
                  <a:sym typeface="Fira Sans Extra Condensed Medium"/>
                </a:rPr>
                <a:t>0</a:t>
              </a:r>
              <a:r>
                <a:rPr lang="uz-Latn-UZ" sz="8100" dirty="0" smtClean="0">
                  <a:solidFill>
                    <a:srgbClr val="FFFFFF"/>
                  </a:solidFill>
                  <a:latin typeface="Fira Sans Extra Condensed Medium"/>
                  <a:ea typeface="Fira Sans Extra Condensed Medium"/>
                  <a:cs typeface="Fira Sans Extra Condensed Medium"/>
                  <a:sym typeface="Fira Sans Extra Condensed Medium"/>
                </a:rPr>
                <a:t>2</a:t>
              </a:r>
              <a:endParaRPr sz="8100" dirty="0">
                <a:solidFill>
                  <a:srgbClr val="FFFFFF"/>
                </a:solidFill>
                <a:latin typeface="Fira Sans Extra Condensed Medium"/>
                <a:ea typeface="Fira Sans Extra Condensed Medium"/>
                <a:cs typeface="Fira Sans Extra Condensed Medium"/>
                <a:sym typeface="Fira Sans Extra Condensed Medium"/>
              </a:endParaRPr>
            </a:p>
          </p:txBody>
        </p:sp>
        <p:sp>
          <p:nvSpPr>
            <p:cNvPr id="76" name="Google Shape;76;p15"/>
            <p:cNvSpPr txBox="1"/>
            <p:nvPr/>
          </p:nvSpPr>
          <p:spPr>
            <a:xfrm>
              <a:off x="2542956" y="2700021"/>
              <a:ext cx="3210900" cy="786116"/>
            </a:xfrm>
            <a:prstGeom prst="rect">
              <a:avLst/>
            </a:prstGeom>
            <a:noFill/>
            <a:ln>
              <a:noFill/>
            </a:ln>
          </p:spPr>
          <p:txBody>
            <a:bodyPr spcFirstLastPara="1" wrap="square" lIns="91425" tIns="91425" rIns="91425" bIns="91425" anchor="ctr" anchorCtr="0">
              <a:noAutofit/>
            </a:bodyPr>
            <a:lstStyle/>
            <a:p>
              <a:r>
                <a:rPr lang="uz-Latn-UZ" sz="3600" b="1" dirty="0">
                  <a:solidFill>
                    <a:srgbClr val="C00000"/>
                  </a:solidFill>
                </a:rPr>
                <a:t>Geografiya toʻgaraklari, konferensiyalar, ekspedisiyalar, loyihalar, viktorinalar mazmun va mohiyati</a:t>
              </a:r>
              <a:endParaRPr lang="ru-RU" sz="3600" b="1" dirty="0">
                <a:solidFill>
                  <a:srgbClr val="C00000"/>
                </a:solidFill>
              </a:endParaRPr>
            </a:p>
          </p:txBody>
        </p:sp>
      </p:grpSp>
      <p:grpSp>
        <p:nvGrpSpPr>
          <p:cNvPr id="88" name="Google Shape;88;p15"/>
          <p:cNvGrpSpPr/>
          <p:nvPr/>
        </p:nvGrpSpPr>
        <p:grpSpPr>
          <a:xfrm>
            <a:off x="5058302" y="7458075"/>
            <a:ext cx="11666057" cy="2139516"/>
            <a:chOff x="1354401" y="686226"/>
            <a:chExt cx="4546885" cy="857966"/>
          </a:xfrm>
        </p:grpSpPr>
        <p:sp>
          <p:nvSpPr>
            <p:cNvPr id="89" name="Google Shape;89;p15"/>
            <p:cNvSpPr/>
            <p:nvPr/>
          </p:nvSpPr>
          <p:spPr>
            <a:xfrm>
              <a:off x="1372277" y="799428"/>
              <a:ext cx="4529009" cy="667311"/>
            </a:xfrm>
            <a:custGeom>
              <a:avLst/>
              <a:gdLst/>
              <a:ahLst/>
              <a:cxnLst/>
              <a:rect l="l" t="t" r="r" b="b"/>
              <a:pathLst>
                <a:path w="162914" h="24004" extrusionOk="0">
                  <a:moveTo>
                    <a:pt x="3215" y="1"/>
                  </a:moveTo>
                  <a:cubicBezTo>
                    <a:pt x="1441" y="1"/>
                    <a:pt x="1" y="1442"/>
                    <a:pt x="1" y="3216"/>
                  </a:cubicBezTo>
                  <a:lnTo>
                    <a:pt x="1" y="20789"/>
                  </a:lnTo>
                  <a:cubicBezTo>
                    <a:pt x="1" y="22563"/>
                    <a:pt x="1441" y="24004"/>
                    <a:pt x="3215" y="24004"/>
                  </a:cubicBezTo>
                  <a:lnTo>
                    <a:pt x="159699" y="24004"/>
                  </a:lnTo>
                  <a:cubicBezTo>
                    <a:pt x="161473" y="24004"/>
                    <a:pt x="162914" y="22563"/>
                    <a:pt x="162914" y="20789"/>
                  </a:cubicBezTo>
                  <a:lnTo>
                    <a:pt x="162914" y="3216"/>
                  </a:lnTo>
                  <a:cubicBezTo>
                    <a:pt x="162914" y="1442"/>
                    <a:pt x="161473" y="1"/>
                    <a:pt x="159699" y="1"/>
                  </a:cubicBezTo>
                  <a:close/>
                </a:path>
              </a:pathLst>
            </a:custGeom>
            <a:solidFill>
              <a:srgbClr val="000000">
                <a:alpha val="32960"/>
              </a:srgbClr>
            </a:solidFill>
            <a:ln>
              <a:noFill/>
            </a:ln>
          </p:spPr>
          <p:txBody>
            <a:bodyPr spcFirstLastPara="1" wrap="square" lIns="91425" tIns="91425" rIns="91425" bIns="91425" anchor="ctr" anchorCtr="0">
              <a:noAutofit/>
            </a:bodyPr>
            <a:lstStyle/>
            <a:p>
              <a:endParaRPr/>
            </a:p>
          </p:txBody>
        </p:sp>
        <p:sp>
          <p:nvSpPr>
            <p:cNvPr id="90" name="Google Shape;90;p15"/>
            <p:cNvSpPr/>
            <p:nvPr/>
          </p:nvSpPr>
          <p:spPr>
            <a:xfrm>
              <a:off x="1354401" y="781553"/>
              <a:ext cx="4529009" cy="667311"/>
            </a:xfrm>
            <a:custGeom>
              <a:avLst/>
              <a:gdLst/>
              <a:ahLst/>
              <a:cxnLst/>
              <a:rect l="l" t="t" r="r" b="b"/>
              <a:pathLst>
                <a:path w="162914" h="24004" extrusionOk="0">
                  <a:moveTo>
                    <a:pt x="3215" y="1"/>
                  </a:moveTo>
                  <a:cubicBezTo>
                    <a:pt x="1441" y="1"/>
                    <a:pt x="1" y="1442"/>
                    <a:pt x="1" y="3216"/>
                  </a:cubicBezTo>
                  <a:lnTo>
                    <a:pt x="1" y="20789"/>
                  </a:lnTo>
                  <a:cubicBezTo>
                    <a:pt x="1" y="22563"/>
                    <a:pt x="1441" y="24004"/>
                    <a:pt x="3215" y="24004"/>
                  </a:cubicBezTo>
                  <a:lnTo>
                    <a:pt x="159699" y="24004"/>
                  </a:lnTo>
                  <a:cubicBezTo>
                    <a:pt x="161473" y="24004"/>
                    <a:pt x="162914" y="22563"/>
                    <a:pt x="162914" y="20789"/>
                  </a:cubicBezTo>
                  <a:lnTo>
                    <a:pt x="162914" y="3216"/>
                  </a:lnTo>
                  <a:cubicBezTo>
                    <a:pt x="162914" y="1442"/>
                    <a:pt x="161473" y="1"/>
                    <a:pt x="159699" y="1"/>
                  </a:cubicBezTo>
                  <a:close/>
                </a:path>
              </a:pathLst>
            </a:custGeom>
            <a:solidFill>
              <a:schemeClr val="lt2"/>
            </a:solidFill>
            <a:ln>
              <a:noFill/>
            </a:ln>
          </p:spPr>
          <p:txBody>
            <a:bodyPr spcFirstLastPara="1" wrap="square" lIns="91425" tIns="91425" rIns="91425" bIns="91425" anchor="ctr" anchorCtr="0">
              <a:noAutofit/>
            </a:bodyPr>
            <a:lstStyle/>
            <a:p>
              <a:endParaRPr/>
            </a:p>
          </p:txBody>
        </p:sp>
        <p:sp>
          <p:nvSpPr>
            <p:cNvPr id="91" name="Google Shape;91;p15"/>
            <p:cNvSpPr/>
            <p:nvPr/>
          </p:nvSpPr>
          <p:spPr>
            <a:xfrm>
              <a:off x="1706573" y="686226"/>
              <a:ext cx="738146" cy="95354"/>
            </a:xfrm>
            <a:custGeom>
              <a:avLst/>
              <a:gdLst/>
              <a:ahLst/>
              <a:cxnLst/>
              <a:rect l="l" t="t" r="r" b="b"/>
              <a:pathLst>
                <a:path w="26552" h="3430" extrusionOk="0">
                  <a:moveTo>
                    <a:pt x="620" y="1"/>
                  </a:moveTo>
                  <a:lnTo>
                    <a:pt x="1" y="3430"/>
                  </a:lnTo>
                  <a:lnTo>
                    <a:pt x="25873" y="3430"/>
                  </a:lnTo>
                  <a:lnTo>
                    <a:pt x="26552" y="1"/>
                  </a:lnTo>
                  <a:close/>
                </a:path>
              </a:pathLst>
            </a:custGeom>
            <a:solidFill>
              <a:srgbClr val="A5F1B3"/>
            </a:solidFill>
            <a:ln>
              <a:noFill/>
            </a:ln>
          </p:spPr>
          <p:txBody>
            <a:bodyPr spcFirstLastPara="1" wrap="square" lIns="91425" tIns="91425" rIns="91425" bIns="91425" anchor="ctr" anchorCtr="0">
              <a:noAutofit/>
            </a:bodyPr>
            <a:lstStyle/>
            <a:p>
              <a:endParaRPr/>
            </a:p>
          </p:txBody>
        </p:sp>
        <p:sp>
          <p:nvSpPr>
            <p:cNvPr id="92" name="Google Shape;92;p15"/>
            <p:cNvSpPr/>
            <p:nvPr/>
          </p:nvSpPr>
          <p:spPr>
            <a:xfrm>
              <a:off x="1421594" y="1448838"/>
              <a:ext cx="738146" cy="95354"/>
            </a:xfrm>
            <a:custGeom>
              <a:avLst/>
              <a:gdLst/>
              <a:ahLst/>
              <a:cxnLst/>
              <a:rect l="l" t="t" r="r" b="b"/>
              <a:pathLst>
                <a:path w="26552" h="3430" extrusionOk="0">
                  <a:moveTo>
                    <a:pt x="620" y="1"/>
                  </a:moveTo>
                  <a:lnTo>
                    <a:pt x="1" y="3430"/>
                  </a:lnTo>
                  <a:lnTo>
                    <a:pt x="25921" y="3430"/>
                  </a:lnTo>
                  <a:lnTo>
                    <a:pt x="26552" y="1"/>
                  </a:lnTo>
                  <a:close/>
                </a:path>
              </a:pathLst>
            </a:custGeom>
            <a:solidFill>
              <a:srgbClr val="A5F1B3"/>
            </a:solidFill>
            <a:ln>
              <a:noFill/>
            </a:ln>
          </p:spPr>
          <p:txBody>
            <a:bodyPr spcFirstLastPara="1" wrap="square" lIns="91425" tIns="91425" rIns="91425" bIns="91425" anchor="ctr" anchorCtr="0">
              <a:noAutofit/>
            </a:bodyPr>
            <a:lstStyle/>
            <a:p>
              <a:endParaRPr/>
            </a:p>
          </p:txBody>
        </p:sp>
        <p:sp>
          <p:nvSpPr>
            <p:cNvPr id="93" name="Google Shape;93;p15"/>
            <p:cNvSpPr/>
            <p:nvPr/>
          </p:nvSpPr>
          <p:spPr>
            <a:xfrm>
              <a:off x="1461654" y="1448838"/>
              <a:ext cx="586858" cy="47705"/>
            </a:xfrm>
            <a:custGeom>
              <a:avLst/>
              <a:gdLst/>
              <a:ahLst/>
              <a:cxnLst/>
              <a:rect l="l" t="t" r="r" b="b"/>
              <a:pathLst>
                <a:path w="21110" h="1716" extrusionOk="0">
                  <a:moveTo>
                    <a:pt x="0" y="1"/>
                  </a:moveTo>
                  <a:lnTo>
                    <a:pt x="1393" y="1715"/>
                  </a:lnTo>
                  <a:lnTo>
                    <a:pt x="21110" y="1715"/>
                  </a:lnTo>
                  <a:lnTo>
                    <a:pt x="21110" y="1"/>
                  </a:lnTo>
                  <a:close/>
                </a:path>
              </a:pathLst>
            </a:custGeom>
            <a:solidFill>
              <a:srgbClr val="2FC948"/>
            </a:solidFill>
            <a:ln>
              <a:noFill/>
            </a:ln>
          </p:spPr>
          <p:txBody>
            <a:bodyPr spcFirstLastPara="1" wrap="square" lIns="91425" tIns="91425" rIns="91425" bIns="91425" anchor="ctr" anchorCtr="0">
              <a:noAutofit/>
            </a:bodyPr>
            <a:lstStyle/>
            <a:p>
              <a:endParaRPr/>
            </a:p>
          </p:txBody>
        </p:sp>
        <p:sp>
          <p:nvSpPr>
            <p:cNvPr id="94" name="Google Shape;94;p15"/>
            <p:cNvSpPr/>
            <p:nvPr/>
          </p:nvSpPr>
          <p:spPr>
            <a:xfrm>
              <a:off x="1796617" y="733903"/>
              <a:ext cx="604761" cy="47677"/>
            </a:xfrm>
            <a:custGeom>
              <a:avLst/>
              <a:gdLst/>
              <a:ahLst/>
              <a:cxnLst/>
              <a:rect l="l" t="t" r="r" b="b"/>
              <a:pathLst>
                <a:path w="21754" h="1715" extrusionOk="0">
                  <a:moveTo>
                    <a:pt x="596" y="0"/>
                  </a:moveTo>
                  <a:lnTo>
                    <a:pt x="0" y="1715"/>
                  </a:lnTo>
                  <a:lnTo>
                    <a:pt x="21753" y="1715"/>
                  </a:lnTo>
                  <a:lnTo>
                    <a:pt x="20312" y="0"/>
                  </a:lnTo>
                  <a:close/>
                </a:path>
              </a:pathLst>
            </a:custGeom>
            <a:solidFill>
              <a:srgbClr val="2FC948"/>
            </a:solidFill>
            <a:ln>
              <a:noFill/>
            </a:ln>
          </p:spPr>
          <p:txBody>
            <a:bodyPr spcFirstLastPara="1" wrap="square" lIns="91425" tIns="91425" rIns="91425" bIns="91425" anchor="ctr" anchorCtr="0">
              <a:noAutofit/>
            </a:bodyPr>
            <a:lstStyle/>
            <a:p>
              <a:endParaRPr/>
            </a:p>
          </p:txBody>
        </p:sp>
        <p:sp>
          <p:nvSpPr>
            <p:cNvPr id="95" name="Google Shape;95;p15"/>
            <p:cNvSpPr/>
            <p:nvPr/>
          </p:nvSpPr>
          <p:spPr>
            <a:xfrm>
              <a:off x="1500380" y="733903"/>
              <a:ext cx="859270" cy="762637"/>
            </a:xfrm>
            <a:custGeom>
              <a:avLst/>
              <a:gdLst/>
              <a:ahLst/>
              <a:cxnLst/>
              <a:rect l="l" t="t" r="r" b="b"/>
              <a:pathLst>
                <a:path w="30909" h="27433" extrusionOk="0">
                  <a:moveTo>
                    <a:pt x="4977" y="0"/>
                  </a:moveTo>
                  <a:lnTo>
                    <a:pt x="0" y="27432"/>
                  </a:lnTo>
                  <a:lnTo>
                    <a:pt x="25932" y="27432"/>
                  </a:lnTo>
                  <a:lnTo>
                    <a:pt x="30909" y="0"/>
                  </a:lnTo>
                  <a:close/>
                </a:path>
              </a:pathLst>
            </a:custGeom>
            <a:ln/>
          </p:spPr>
          <p:style>
            <a:lnRef idx="2">
              <a:schemeClr val="accent6">
                <a:shade val="50000"/>
              </a:schemeClr>
            </a:lnRef>
            <a:fillRef idx="1">
              <a:schemeClr val="accent6"/>
            </a:fillRef>
            <a:effectRef idx="0">
              <a:schemeClr val="accent6"/>
            </a:effectRef>
            <a:fontRef idx="minor">
              <a:schemeClr val="lt1"/>
            </a:fontRef>
          </p:style>
          <p:txBody>
            <a:bodyPr spcFirstLastPara="1" wrap="square" lIns="91425" tIns="91425" rIns="91425" bIns="91425" anchor="ctr" anchorCtr="0">
              <a:noAutofit/>
            </a:bodyPr>
            <a:lstStyle/>
            <a:p>
              <a:pPr algn="ctr"/>
              <a:r>
                <a:rPr lang="en" sz="8100" dirty="0" smtClean="0">
                  <a:solidFill>
                    <a:srgbClr val="FFFFFF"/>
                  </a:solidFill>
                  <a:latin typeface="Fira Sans Extra Condensed Medium"/>
                  <a:ea typeface="Fira Sans Extra Condensed Medium"/>
                  <a:cs typeface="Fira Sans Extra Condensed Medium"/>
                  <a:sym typeface="Fira Sans Extra Condensed Medium"/>
                </a:rPr>
                <a:t>0</a:t>
              </a:r>
              <a:r>
                <a:rPr lang="uz-Latn-UZ" sz="8100" dirty="0" smtClean="0">
                  <a:solidFill>
                    <a:srgbClr val="FFFFFF"/>
                  </a:solidFill>
                  <a:latin typeface="Fira Sans Extra Condensed Medium"/>
                  <a:ea typeface="Fira Sans Extra Condensed Medium"/>
                  <a:cs typeface="Fira Sans Extra Condensed Medium"/>
                  <a:sym typeface="Fira Sans Extra Condensed Medium"/>
                </a:rPr>
                <a:t>3</a:t>
              </a:r>
              <a:endParaRPr sz="8100" dirty="0">
                <a:solidFill>
                  <a:srgbClr val="FFFFFF"/>
                </a:solidFill>
                <a:latin typeface="Fira Sans Extra Condensed Medium"/>
                <a:ea typeface="Fira Sans Extra Condensed Medium"/>
                <a:cs typeface="Fira Sans Extra Condensed Medium"/>
                <a:sym typeface="Fira Sans Extra Condensed Medium"/>
              </a:endParaRPr>
            </a:p>
          </p:txBody>
        </p:sp>
        <p:sp>
          <p:nvSpPr>
            <p:cNvPr id="98" name="Google Shape;98;p15"/>
            <p:cNvSpPr txBox="1"/>
            <p:nvPr/>
          </p:nvSpPr>
          <p:spPr>
            <a:xfrm>
              <a:off x="2560838" y="797033"/>
              <a:ext cx="3210900" cy="651805"/>
            </a:xfrm>
            <a:prstGeom prst="rect">
              <a:avLst/>
            </a:prstGeom>
            <a:noFill/>
            <a:ln>
              <a:noFill/>
            </a:ln>
          </p:spPr>
          <p:txBody>
            <a:bodyPr spcFirstLastPara="1" wrap="square" lIns="91425" tIns="91425" rIns="91425" bIns="91425" anchor="ctr" anchorCtr="0">
              <a:noAutofit/>
            </a:bodyPr>
            <a:lstStyle/>
            <a:p>
              <a:endParaRPr lang="ru-RU" sz="3600" b="1" dirty="0">
                <a:solidFill>
                  <a:schemeClr val="accent6"/>
                </a:solidFill>
              </a:endParaRPr>
            </a:p>
          </p:txBody>
        </p:sp>
      </p:grpSp>
      <p:sp>
        <p:nvSpPr>
          <p:cNvPr id="47" name="Google Shape;640;p26"/>
          <p:cNvSpPr txBox="1">
            <a:spLocks/>
          </p:cNvSpPr>
          <p:nvPr/>
        </p:nvSpPr>
        <p:spPr>
          <a:xfrm>
            <a:off x="1301751" y="5423636"/>
            <a:ext cx="2514600" cy="947028"/>
          </a:xfrm>
          <a:prstGeom prst="rect">
            <a:avLst/>
          </a:prstGeom>
        </p:spPr>
        <p:txBody>
          <a:bodyPr spcFirstLastPara="1" vert="horz" wrap="square" lIns="179929" tIns="179929" rIns="179929" bIns="179929" rtlCol="0" anchor="ctr" anchorCtr="0">
            <a:noAutofit/>
          </a:bodyPr>
          <a:lst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a:lstStyle>
          <a:p>
            <a:pPr algn="ctr"/>
            <a:r>
              <a:rPr lang="en-US" sz="7200" b="1" dirty="0" err="1" smtClean="0">
                <a:solidFill>
                  <a:srgbClr val="002060"/>
                </a:solidFill>
                <a:effectLst>
                  <a:outerShdw blurRad="38100" dist="38100" dir="2700000" algn="tl">
                    <a:srgbClr val="000000">
                      <a:alpha val="43137"/>
                    </a:srgbClr>
                  </a:outerShdw>
                </a:effectLst>
              </a:rPr>
              <a:t>Reja</a:t>
            </a:r>
            <a:r>
              <a:rPr lang="en-US" sz="7200" b="1" dirty="0" smtClean="0">
                <a:solidFill>
                  <a:srgbClr val="002060"/>
                </a:solidFill>
                <a:effectLst>
                  <a:outerShdw blurRad="38100" dist="38100" dir="2700000" algn="tl">
                    <a:srgbClr val="000000">
                      <a:alpha val="43137"/>
                    </a:srgbClr>
                  </a:outerShdw>
                </a:effectLst>
              </a:rPr>
              <a:t>:</a:t>
            </a:r>
            <a:endParaRPr lang="ru-RU" sz="7200" b="1" dirty="0">
              <a:solidFill>
                <a:srgbClr val="002060"/>
              </a:solidFill>
              <a:effectLst>
                <a:outerShdw blurRad="38100" dist="38100" dir="2700000" algn="tl">
                  <a:srgbClr val="000000">
                    <a:alpha val="43137"/>
                  </a:srgbClr>
                </a:outerShdw>
              </a:effectLst>
            </a:endParaRPr>
          </a:p>
        </p:txBody>
      </p:sp>
      <p:pic>
        <p:nvPicPr>
          <p:cNvPr id="49" name="Graphic 2">
            <a:extLst>
              <a:ext uri="{FF2B5EF4-FFF2-40B4-BE49-F238E27FC236}">
                <a16:creationId xmlns:a16="http://schemas.microsoft.com/office/drawing/2014/main" xmlns="" id="{4E2A1289-1747-4292-9749-13F12B9F7961}"/>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1" y="-29578"/>
            <a:ext cx="17995899" cy="1447801"/>
          </a:xfrm>
          <a:prstGeom prst="rect">
            <a:avLst/>
          </a:prstGeom>
        </p:spPr>
      </p:pic>
      <p:pic>
        <p:nvPicPr>
          <p:cNvPr id="50" name="Рисунок 49">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1" name="Рисунок 50">
            <a:extLst>
              <a:ext uri="{FF2B5EF4-FFF2-40B4-BE49-F238E27FC236}">
                <a16:creationId xmlns:a16="http://schemas.microsoft.com/office/drawing/2014/main" xmlns=""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2" name="Прямоугольник 1"/>
          <p:cNvSpPr/>
          <p:nvPr/>
        </p:nvSpPr>
        <p:spPr>
          <a:xfrm>
            <a:off x="8135427" y="7972242"/>
            <a:ext cx="8485227" cy="1200329"/>
          </a:xfrm>
          <a:prstGeom prst="rect">
            <a:avLst/>
          </a:prstGeom>
        </p:spPr>
        <p:txBody>
          <a:bodyPr wrap="square">
            <a:spAutoFit/>
          </a:bodyPr>
          <a:lstStyle/>
          <a:p>
            <a:r>
              <a:rPr lang="uz-Latn-UZ" sz="3600" b="1" dirty="0">
                <a:solidFill>
                  <a:schemeClr val="accent6">
                    <a:lumMod val="75000"/>
                  </a:schemeClr>
                </a:solidFill>
              </a:rPr>
              <a:t>Tabiatga, muzeylarga, ilmiy-tadqiqot institutlariga ekskursiyalar tashkil etish</a:t>
            </a:r>
            <a:endParaRPr lang="ru-RU" sz="3600" b="1" dirty="0">
              <a:solidFill>
                <a:schemeClr val="accent6">
                  <a:lumMod val="75000"/>
                </a:schemeClr>
              </a:solidFill>
            </a:endParaRPr>
          </a:p>
        </p:txBody>
      </p:sp>
    </p:spTree>
    <p:extLst>
      <p:ext uri="{BB962C8B-B14F-4D97-AF65-F5344CB8AC3E}">
        <p14:creationId xmlns:p14="http://schemas.microsoft.com/office/powerpoint/2010/main" val="10368753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2" name="Прямоугольник 1"/>
          <p:cNvSpPr/>
          <p:nvPr/>
        </p:nvSpPr>
        <p:spPr>
          <a:xfrm>
            <a:off x="1454150" y="4105275"/>
            <a:ext cx="9220200" cy="4401205"/>
          </a:xfrm>
          <a:prstGeom prst="rect">
            <a:avLst/>
          </a:prstGeom>
        </p:spPr>
        <p:txBody>
          <a:bodyPr wrap="square">
            <a:spAutoFit/>
          </a:bodyPr>
          <a:lstStyle/>
          <a:p>
            <a:pPr algn="just"/>
            <a:r>
              <a:rPr lang="uz-Latn-UZ" sz="4000" dirty="0" smtClean="0"/>
              <a:t>	Geografiya </a:t>
            </a:r>
            <a:r>
              <a:rPr lang="uz-Latn-UZ" sz="4000" dirty="0"/>
              <a:t>to‘garaklari, konferensiyalar, ekspedisiyalar, loyihalar va viktorinalar tashkil etish o‘quvchilarning bilimlarini chuqurlashtirish, geografik ko‘nikmalarini rivojlantirish va ularning ilmiy tadqiqotlarga bo‘lgan qiziqishini oshirishda muhim o‘rin tutadi.</a:t>
            </a:r>
            <a:endParaRPr lang="ru-RU" sz="4000" dirty="0"/>
          </a:p>
        </p:txBody>
      </p:sp>
      <p:pic>
        <p:nvPicPr>
          <p:cNvPr id="7" name="Picture 2" descr="Cooperation Image PNG Transparent Background, Free Download #10332 -  FreeIcons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664950" y="3725831"/>
            <a:ext cx="4955177" cy="5160091"/>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1720849" y="1884395"/>
            <a:ext cx="15154405" cy="646331"/>
          </a:xfrm>
          <a:prstGeom prst="rect">
            <a:avLst/>
          </a:prstGeom>
        </p:spPr>
        <p:txBody>
          <a:bodyPr wrap="none">
            <a:spAutoFit/>
          </a:bodyPr>
          <a:lstStyle/>
          <a:p>
            <a:r>
              <a:rPr lang="en-US" sz="3600" b="1" dirty="0" err="1"/>
              <a:t>Geografiya</a:t>
            </a:r>
            <a:r>
              <a:rPr lang="en-US" sz="3600" b="1" dirty="0"/>
              <a:t> </a:t>
            </a:r>
            <a:r>
              <a:rPr lang="en-US" sz="3600" b="1" dirty="0" err="1"/>
              <a:t>fanidan</a:t>
            </a:r>
            <a:r>
              <a:rPr lang="en-US" sz="3600" b="1" dirty="0"/>
              <a:t> </a:t>
            </a:r>
            <a:r>
              <a:rPr lang="en-US" sz="3600" b="1" dirty="0" err="1"/>
              <a:t>iqtidorli</a:t>
            </a:r>
            <a:r>
              <a:rPr lang="en-US" sz="3600" b="1" dirty="0"/>
              <a:t> </a:t>
            </a:r>
            <a:r>
              <a:rPr lang="en-US" sz="3600" b="1" dirty="0" err="1"/>
              <a:t>oʻquvchilar</a:t>
            </a:r>
            <a:r>
              <a:rPr lang="en-US" sz="3600" b="1" dirty="0"/>
              <a:t> </a:t>
            </a:r>
            <a:r>
              <a:rPr lang="en-US" sz="3600" b="1" dirty="0" err="1"/>
              <a:t>bilan</a:t>
            </a:r>
            <a:r>
              <a:rPr lang="en-US" sz="3600" b="1" dirty="0"/>
              <a:t> </a:t>
            </a:r>
            <a:r>
              <a:rPr lang="en-US" sz="3600" b="1" dirty="0" err="1"/>
              <a:t>ishlashni</a:t>
            </a:r>
            <a:r>
              <a:rPr lang="en-US" sz="3600" b="1" dirty="0"/>
              <a:t> </a:t>
            </a:r>
            <a:r>
              <a:rPr lang="en-US" sz="3600" b="1" dirty="0" err="1"/>
              <a:t>tashkil</a:t>
            </a:r>
            <a:r>
              <a:rPr lang="en-US" sz="3600" b="1" dirty="0"/>
              <a:t> </a:t>
            </a:r>
            <a:r>
              <a:rPr lang="en-US" sz="3600" b="1" dirty="0" err="1"/>
              <a:t>etish</a:t>
            </a:r>
            <a:r>
              <a:rPr lang="en-US" sz="3600" b="1" dirty="0"/>
              <a:t> </a:t>
            </a:r>
            <a:r>
              <a:rPr lang="en-US" sz="3600" b="1" dirty="0" err="1"/>
              <a:t>metodika</a:t>
            </a:r>
            <a:r>
              <a:rPr lang="uz-Latn-UZ" sz="3600" b="1" dirty="0"/>
              <a:t>si</a:t>
            </a:r>
          </a:p>
        </p:txBody>
      </p:sp>
    </p:spTree>
    <p:extLst>
      <p:ext uri="{BB962C8B-B14F-4D97-AF65-F5344CB8AC3E}">
        <p14:creationId xmlns:p14="http://schemas.microsoft.com/office/powerpoint/2010/main" val="5713728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89"/>
        <p:cNvGrpSpPr/>
        <p:nvPr/>
      </p:nvGrpSpPr>
      <p:grpSpPr>
        <a:xfrm>
          <a:off x="0" y="0"/>
          <a:ext cx="0" cy="0"/>
          <a:chOff x="0" y="0"/>
          <a:chExt cx="0" cy="0"/>
        </a:xfrm>
      </p:grpSpPr>
      <p:grpSp>
        <p:nvGrpSpPr>
          <p:cNvPr id="290" name="Google Shape;290;p22"/>
          <p:cNvGrpSpPr/>
          <p:nvPr/>
        </p:nvGrpSpPr>
        <p:grpSpPr>
          <a:xfrm>
            <a:off x="12540571" y="2872259"/>
            <a:ext cx="3768325" cy="4893510"/>
            <a:chOff x="6372061" y="1367742"/>
            <a:chExt cx="1914745" cy="2330243"/>
          </a:xfrm>
        </p:grpSpPr>
        <p:sp>
          <p:nvSpPr>
            <p:cNvPr id="291" name="Google Shape;291;p22"/>
            <p:cNvSpPr/>
            <p:nvPr/>
          </p:nvSpPr>
          <p:spPr>
            <a:xfrm>
              <a:off x="6679379" y="1675218"/>
              <a:ext cx="1299978" cy="1299950"/>
            </a:xfrm>
            <a:custGeom>
              <a:avLst/>
              <a:gdLst/>
              <a:ahLst/>
              <a:cxnLst/>
              <a:rect l="l" t="t" r="r" b="b"/>
              <a:pathLst>
                <a:path w="29619" h="29615" extrusionOk="0">
                  <a:moveTo>
                    <a:pt x="14809" y="1"/>
                  </a:moveTo>
                  <a:cubicBezTo>
                    <a:pt x="6631" y="1"/>
                    <a:pt x="0" y="6631"/>
                    <a:pt x="0" y="14809"/>
                  </a:cubicBezTo>
                  <a:cubicBezTo>
                    <a:pt x="0" y="22988"/>
                    <a:pt x="6631" y="29615"/>
                    <a:pt x="14809" y="29615"/>
                  </a:cubicBezTo>
                  <a:cubicBezTo>
                    <a:pt x="22987" y="29615"/>
                    <a:pt x="29618" y="22988"/>
                    <a:pt x="29618" y="14809"/>
                  </a:cubicBezTo>
                  <a:cubicBezTo>
                    <a:pt x="29618" y="6631"/>
                    <a:pt x="22987" y="1"/>
                    <a:pt x="14809" y="1"/>
                  </a:cubicBezTo>
                  <a:close/>
                </a:path>
              </a:pathLst>
            </a:custGeom>
            <a:solidFill>
              <a:schemeClr val="accent6"/>
            </a:solidFill>
            <a:ln>
              <a:noFill/>
            </a:ln>
          </p:spPr>
          <p:txBody>
            <a:bodyPr spcFirstLastPara="1" wrap="square" lIns="91425" tIns="91425" rIns="91425" bIns="91425" anchor="ctr" anchorCtr="0">
              <a:noAutofit/>
            </a:bodyPr>
            <a:lstStyle/>
            <a:p>
              <a:endParaRPr/>
            </a:p>
          </p:txBody>
        </p:sp>
        <p:sp>
          <p:nvSpPr>
            <p:cNvPr id="292" name="Google Shape;292;p22"/>
            <p:cNvSpPr/>
            <p:nvPr/>
          </p:nvSpPr>
          <p:spPr>
            <a:xfrm>
              <a:off x="6372061" y="1367742"/>
              <a:ext cx="1914745" cy="2236801"/>
            </a:xfrm>
            <a:custGeom>
              <a:avLst/>
              <a:gdLst/>
              <a:ahLst/>
              <a:cxnLst/>
              <a:rect l="l" t="t" r="r" b="b"/>
              <a:pathLst>
                <a:path w="43626" h="50958" extrusionOk="0">
                  <a:moveTo>
                    <a:pt x="21811" y="0"/>
                  </a:moveTo>
                  <a:cubicBezTo>
                    <a:pt x="9785" y="0"/>
                    <a:pt x="0" y="9788"/>
                    <a:pt x="0" y="21814"/>
                  </a:cubicBezTo>
                  <a:cubicBezTo>
                    <a:pt x="8" y="22289"/>
                    <a:pt x="401" y="22672"/>
                    <a:pt x="876" y="22672"/>
                  </a:cubicBezTo>
                  <a:cubicBezTo>
                    <a:pt x="1355" y="22672"/>
                    <a:pt x="1744" y="22289"/>
                    <a:pt x="1755" y="21814"/>
                  </a:cubicBezTo>
                  <a:cubicBezTo>
                    <a:pt x="1755" y="10757"/>
                    <a:pt x="10754" y="1755"/>
                    <a:pt x="21811" y="1755"/>
                  </a:cubicBezTo>
                  <a:cubicBezTo>
                    <a:pt x="32869" y="1755"/>
                    <a:pt x="41867" y="10753"/>
                    <a:pt x="41867" y="21814"/>
                  </a:cubicBezTo>
                  <a:cubicBezTo>
                    <a:pt x="41871" y="32872"/>
                    <a:pt x="32869" y="41870"/>
                    <a:pt x="21811" y="41870"/>
                  </a:cubicBezTo>
                  <a:cubicBezTo>
                    <a:pt x="21329" y="41870"/>
                    <a:pt x="20932" y="42263"/>
                    <a:pt x="20935" y="42750"/>
                  </a:cubicBezTo>
                  <a:lnTo>
                    <a:pt x="20935" y="50957"/>
                  </a:lnTo>
                  <a:lnTo>
                    <a:pt x="22691" y="50942"/>
                  </a:lnTo>
                  <a:lnTo>
                    <a:pt x="22691" y="43610"/>
                  </a:lnTo>
                  <a:cubicBezTo>
                    <a:pt x="34312" y="43147"/>
                    <a:pt x="43626" y="33547"/>
                    <a:pt x="43626" y="21814"/>
                  </a:cubicBezTo>
                  <a:cubicBezTo>
                    <a:pt x="43626" y="9785"/>
                    <a:pt x="33841" y="0"/>
                    <a:pt x="21811" y="0"/>
                  </a:cubicBezTo>
                  <a:close/>
                </a:path>
              </a:pathLst>
            </a:custGeom>
            <a:solidFill>
              <a:schemeClr val="accent6"/>
            </a:solidFill>
            <a:ln>
              <a:noFill/>
            </a:ln>
          </p:spPr>
          <p:txBody>
            <a:bodyPr spcFirstLastPara="1" wrap="square" lIns="91425" tIns="91425" rIns="91425" bIns="91425" anchor="ctr" anchorCtr="0">
              <a:noAutofit/>
            </a:bodyPr>
            <a:lstStyle/>
            <a:p>
              <a:endParaRPr/>
            </a:p>
          </p:txBody>
        </p:sp>
        <p:sp>
          <p:nvSpPr>
            <p:cNvPr id="293" name="Google Shape;293;p22"/>
            <p:cNvSpPr/>
            <p:nvPr/>
          </p:nvSpPr>
          <p:spPr>
            <a:xfrm>
              <a:off x="7066622" y="3393705"/>
              <a:ext cx="528216" cy="304280"/>
            </a:xfrm>
            <a:custGeom>
              <a:avLst/>
              <a:gdLst/>
              <a:ahLst/>
              <a:cxnLst/>
              <a:rect l="l" t="t" r="r" b="b"/>
              <a:pathLst>
                <a:path w="12035" h="6932" extrusionOk="0">
                  <a:moveTo>
                    <a:pt x="11087" y="1"/>
                  </a:moveTo>
                  <a:cubicBezTo>
                    <a:pt x="10861" y="1"/>
                    <a:pt x="10636" y="87"/>
                    <a:pt x="10465" y="260"/>
                  </a:cubicBezTo>
                  <a:lnTo>
                    <a:pt x="6866" y="3859"/>
                  </a:lnTo>
                  <a:lnTo>
                    <a:pt x="5979" y="4742"/>
                  </a:lnTo>
                  <a:lnTo>
                    <a:pt x="5110" y="3874"/>
                  </a:lnTo>
                  <a:lnTo>
                    <a:pt x="1496" y="260"/>
                  </a:lnTo>
                  <a:cubicBezTo>
                    <a:pt x="1342" y="153"/>
                    <a:pt x="1166" y="102"/>
                    <a:pt x="990" y="102"/>
                  </a:cubicBezTo>
                  <a:cubicBezTo>
                    <a:pt x="731" y="102"/>
                    <a:pt x="475" y="214"/>
                    <a:pt x="298" y="427"/>
                  </a:cubicBezTo>
                  <a:cubicBezTo>
                    <a:pt x="1" y="783"/>
                    <a:pt x="23" y="1306"/>
                    <a:pt x="350" y="1636"/>
                  </a:cubicBezTo>
                  <a:lnTo>
                    <a:pt x="5389" y="6675"/>
                  </a:lnTo>
                  <a:cubicBezTo>
                    <a:pt x="5559" y="6846"/>
                    <a:pt x="5784" y="6931"/>
                    <a:pt x="6009" y="6931"/>
                  </a:cubicBezTo>
                  <a:cubicBezTo>
                    <a:pt x="6234" y="6931"/>
                    <a:pt x="6459" y="6846"/>
                    <a:pt x="6632" y="6675"/>
                  </a:cubicBezTo>
                  <a:lnTo>
                    <a:pt x="11667" y="1636"/>
                  </a:lnTo>
                  <a:cubicBezTo>
                    <a:pt x="12016" y="1250"/>
                    <a:pt x="12034" y="668"/>
                    <a:pt x="11712" y="260"/>
                  </a:cubicBezTo>
                  <a:cubicBezTo>
                    <a:pt x="11539" y="87"/>
                    <a:pt x="11313" y="1"/>
                    <a:pt x="11087" y="1"/>
                  </a:cubicBezTo>
                  <a:close/>
                </a:path>
              </a:pathLst>
            </a:custGeom>
            <a:solidFill>
              <a:schemeClr val="accent6"/>
            </a:solidFill>
            <a:ln>
              <a:noFill/>
            </a:ln>
          </p:spPr>
          <p:txBody>
            <a:bodyPr spcFirstLastPara="1" wrap="square" lIns="91425" tIns="91425" rIns="91425" bIns="91425" anchor="ctr" anchorCtr="0">
              <a:noAutofit/>
            </a:bodyPr>
            <a:lstStyle/>
            <a:p>
              <a:endParaRPr/>
            </a:p>
          </p:txBody>
        </p:sp>
      </p:grpSp>
      <p:grpSp>
        <p:nvGrpSpPr>
          <p:cNvPr id="294" name="Google Shape;294;p22"/>
          <p:cNvGrpSpPr/>
          <p:nvPr/>
        </p:nvGrpSpPr>
        <p:grpSpPr>
          <a:xfrm>
            <a:off x="8922535" y="2872259"/>
            <a:ext cx="3768758" cy="4893510"/>
            <a:chOff x="4533680" y="1367742"/>
            <a:chExt cx="1914965" cy="2330243"/>
          </a:xfrm>
        </p:grpSpPr>
        <p:sp>
          <p:nvSpPr>
            <p:cNvPr id="295" name="Google Shape;295;p22"/>
            <p:cNvSpPr/>
            <p:nvPr/>
          </p:nvSpPr>
          <p:spPr>
            <a:xfrm>
              <a:off x="4841174" y="1675218"/>
              <a:ext cx="1299802" cy="1299950"/>
            </a:xfrm>
            <a:custGeom>
              <a:avLst/>
              <a:gdLst/>
              <a:ahLst/>
              <a:cxnLst/>
              <a:rect l="l" t="t" r="r" b="b"/>
              <a:pathLst>
                <a:path w="29615" h="29615" extrusionOk="0">
                  <a:moveTo>
                    <a:pt x="14810" y="1"/>
                  </a:moveTo>
                  <a:cubicBezTo>
                    <a:pt x="6631" y="1"/>
                    <a:pt x="1" y="6631"/>
                    <a:pt x="1" y="14809"/>
                  </a:cubicBezTo>
                  <a:cubicBezTo>
                    <a:pt x="1" y="22988"/>
                    <a:pt x="6631" y="29615"/>
                    <a:pt x="14810" y="29615"/>
                  </a:cubicBezTo>
                  <a:cubicBezTo>
                    <a:pt x="22988" y="29615"/>
                    <a:pt x="29615" y="22988"/>
                    <a:pt x="29615" y="14809"/>
                  </a:cubicBezTo>
                  <a:cubicBezTo>
                    <a:pt x="29615" y="6631"/>
                    <a:pt x="22988" y="1"/>
                    <a:pt x="14810" y="1"/>
                  </a:cubicBezTo>
                  <a:close/>
                </a:path>
              </a:pathLst>
            </a:custGeom>
            <a:solidFill>
              <a:schemeClr val="accent2"/>
            </a:solidFill>
            <a:ln>
              <a:noFill/>
            </a:ln>
          </p:spPr>
          <p:txBody>
            <a:bodyPr spcFirstLastPara="1" wrap="square" lIns="91425" tIns="91425" rIns="91425" bIns="91425" anchor="ctr" anchorCtr="0">
              <a:noAutofit/>
            </a:bodyPr>
            <a:lstStyle/>
            <a:p>
              <a:endParaRPr/>
            </a:p>
          </p:txBody>
        </p:sp>
        <p:sp>
          <p:nvSpPr>
            <p:cNvPr id="296" name="Google Shape;296;p22"/>
            <p:cNvSpPr/>
            <p:nvPr/>
          </p:nvSpPr>
          <p:spPr>
            <a:xfrm>
              <a:off x="4533680" y="1367742"/>
              <a:ext cx="1914965" cy="2236801"/>
            </a:xfrm>
            <a:custGeom>
              <a:avLst/>
              <a:gdLst/>
              <a:ahLst/>
              <a:cxnLst/>
              <a:rect l="l" t="t" r="r" b="b"/>
              <a:pathLst>
                <a:path w="43631" h="50958" extrusionOk="0">
                  <a:moveTo>
                    <a:pt x="21816" y="0"/>
                  </a:moveTo>
                  <a:cubicBezTo>
                    <a:pt x="9786" y="0"/>
                    <a:pt x="1" y="9788"/>
                    <a:pt x="1" y="21814"/>
                  </a:cubicBezTo>
                  <a:cubicBezTo>
                    <a:pt x="12" y="22289"/>
                    <a:pt x="402" y="22672"/>
                    <a:pt x="880" y="22672"/>
                  </a:cubicBezTo>
                  <a:cubicBezTo>
                    <a:pt x="1355" y="22672"/>
                    <a:pt x="1745" y="22289"/>
                    <a:pt x="1756" y="21814"/>
                  </a:cubicBezTo>
                  <a:cubicBezTo>
                    <a:pt x="1756" y="10757"/>
                    <a:pt x="10754" y="1755"/>
                    <a:pt x="21812" y="1755"/>
                  </a:cubicBezTo>
                  <a:cubicBezTo>
                    <a:pt x="32869" y="1755"/>
                    <a:pt x="41871" y="10753"/>
                    <a:pt x="41871" y="21814"/>
                  </a:cubicBezTo>
                  <a:cubicBezTo>
                    <a:pt x="41871" y="32872"/>
                    <a:pt x="32873" y="41870"/>
                    <a:pt x="21816" y="41870"/>
                  </a:cubicBezTo>
                  <a:cubicBezTo>
                    <a:pt x="21329" y="41870"/>
                    <a:pt x="20936" y="42263"/>
                    <a:pt x="20936" y="42750"/>
                  </a:cubicBezTo>
                  <a:lnTo>
                    <a:pt x="20936" y="50957"/>
                  </a:lnTo>
                  <a:lnTo>
                    <a:pt x="22691" y="50942"/>
                  </a:lnTo>
                  <a:lnTo>
                    <a:pt x="22691" y="43610"/>
                  </a:lnTo>
                  <a:cubicBezTo>
                    <a:pt x="34317" y="43147"/>
                    <a:pt x="43630" y="33547"/>
                    <a:pt x="43627" y="21814"/>
                  </a:cubicBezTo>
                  <a:cubicBezTo>
                    <a:pt x="43627" y="9785"/>
                    <a:pt x="33842" y="0"/>
                    <a:pt x="21816" y="0"/>
                  </a:cubicBezTo>
                  <a:close/>
                </a:path>
              </a:pathLst>
            </a:custGeom>
            <a:solidFill>
              <a:schemeClr val="accent2"/>
            </a:solidFill>
            <a:ln>
              <a:noFill/>
            </a:ln>
          </p:spPr>
          <p:txBody>
            <a:bodyPr spcFirstLastPara="1" wrap="square" lIns="91425" tIns="91425" rIns="91425" bIns="91425" anchor="ctr" anchorCtr="0">
              <a:noAutofit/>
            </a:bodyPr>
            <a:lstStyle/>
            <a:p>
              <a:endParaRPr/>
            </a:p>
          </p:txBody>
        </p:sp>
        <p:sp>
          <p:nvSpPr>
            <p:cNvPr id="297" name="Google Shape;297;p22"/>
            <p:cNvSpPr/>
            <p:nvPr/>
          </p:nvSpPr>
          <p:spPr>
            <a:xfrm>
              <a:off x="5228285" y="3393705"/>
              <a:ext cx="528348" cy="304280"/>
            </a:xfrm>
            <a:custGeom>
              <a:avLst/>
              <a:gdLst/>
              <a:ahLst/>
              <a:cxnLst/>
              <a:rect l="l" t="t" r="r" b="b"/>
              <a:pathLst>
                <a:path w="12038" h="6932" extrusionOk="0">
                  <a:moveTo>
                    <a:pt x="11088" y="1"/>
                  </a:moveTo>
                  <a:cubicBezTo>
                    <a:pt x="10863" y="1"/>
                    <a:pt x="10637" y="87"/>
                    <a:pt x="10465" y="260"/>
                  </a:cubicBezTo>
                  <a:lnTo>
                    <a:pt x="6869" y="3859"/>
                  </a:lnTo>
                  <a:lnTo>
                    <a:pt x="5982" y="4742"/>
                  </a:lnTo>
                  <a:lnTo>
                    <a:pt x="5110" y="3874"/>
                  </a:lnTo>
                  <a:lnTo>
                    <a:pt x="1496" y="260"/>
                  </a:lnTo>
                  <a:cubicBezTo>
                    <a:pt x="1342" y="153"/>
                    <a:pt x="1165" y="102"/>
                    <a:pt x="990" y="102"/>
                  </a:cubicBezTo>
                  <a:cubicBezTo>
                    <a:pt x="731" y="102"/>
                    <a:pt x="475" y="214"/>
                    <a:pt x="297" y="427"/>
                  </a:cubicBezTo>
                  <a:cubicBezTo>
                    <a:pt x="1" y="783"/>
                    <a:pt x="27" y="1306"/>
                    <a:pt x="353" y="1636"/>
                  </a:cubicBezTo>
                  <a:lnTo>
                    <a:pt x="5388" y="6675"/>
                  </a:lnTo>
                  <a:cubicBezTo>
                    <a:pt x="5561" y="6846"/>
                    <a:pt x="5785" y="6931"/>
                    <a:pt x="6010" y="6931"/>
                  </a:cubicBezTo>
                  <a:cubicBezTo>
                    <a:pt x="6234" y="6931"/>
                    <a:pt x="6459" y="6846"/>
                    <a:pt x="6632" y="6675"/>
                  </a:cubicBezTo>
                  <a:lnTo>
                    <a:pt x="11667" y="1636"/>
                  </a:lnTo>
                  <a:cubicBezTo>
                    <a:pt x="12019" y="1250"/>
                    <a:pt x="12038" y="668"/>
                    <a:pt x="11711" y="260"/>
                  </a:cubicBezTo>
                  <a:cubicBezTo>
                    <a:pt x="11539" y="87"/>
                    <a:pt x="11313" y="1"/>
                    <a:pt x="11088" y="1"/>
                  </a:cubicBezTo>
                  <a:close/>
                </a:path>
              </a:pathLst>
            </a:custGeom>
            <a:solidFill>
              <a:schemeClr val="accent2"/>
            </a:solidFill>
            <a:ln>
              <a:noFill/>
            </a:ln>
          </p:spPr>
          <p:txBody>
            <a:bodyPr spcFirstLastPara="1" wrap="square" lIns="91425" tIns="91425" rIns="91425" bIns="91425" anchor="ctr" anchorCtr="0">
              <a:noAutofit/>
            </a:bodyPr>
            <a:lstStyle/>
            <a:p>
              <a:endParaRPr/>
            </a:p>
          </p:txBody>
        </p:sp>
      </p:grpSp>
      <p:grpSp>
        <p:nvGrpSpPr>
          <p:cNvPr id="298" name="Google Shape;298;p22"/>
          <p:cNvGrpSpPr/>
          <p:nvPr/>
        </p:nvGrpSpPr>
        <p:grpSpPr>
          <a:xfrm>
            <a:off x="5304932" y="2872259"/>
            <a:ext cx="3768325" cy="4893510"/>
            <a:chOff x="2695519" y="1367742"/>
            <a:chExt cx="1914745" cy="2330243"/>
          </a:xfrm>
        </p:grpSpPr>
        <p:sp>
          <p:nvSpPr>
            <p:cNvPr id="299" name="Google Shape;299;p22"/>
            <p:cNvSpPr/>
            <p:nvPr/>
          </p:nvSpPr>
          <p:spPr>
            <a:xfrm>
              <a:off x="3002837" y="1675218"/>
              <a:ext cx="1299978" cy="1299950"/>
            </a:xfrm>
            <a:custGeom>
              <a:avLst/>
              <a:gdLst/>
              <a:ahLst/>
              <a:cxnLst/>
              <a:rect l="l" t="t" r="r" b="b"/>
              <a:pathLst>
                <a:path w="29619" h="29615" extrusionOk="0">
                  <a:moveTo>
                    <a:pt x="14809" y="1"/>
                  </a:moveTo>
                  <a:cubicBezTo>
                    <a:pt x="6631" y="1"/>
                    <a:pt x="0" y="6631"/>
                    <a:pt x="0" y="14809"/>
                  </a:cubicBezTo>
                  <a:cubicBezTo>
                    <a:pt x="0" y="22988"/>
                    <a:pt x="6631" y="29615"/>
                    <a:pt x="14809" y="29615"/>
                  </a:cubicBezTo>
                  <a:cubicBezTo>
                    <a:pt x="22987" y="29615"/>
                    <a:pt x="29618" y="22988"/>
                    <a:pt x="29618" y="14809"/>
                  </a:cubicBezTo>
                  <a:cubicBezTo>
                    <a:pt x="29618" y="6631"/>
                    <a:pt x="22987" y="1"/>
                    <a:pt x="14809" y="1"/>
                  </a:cubicBezTo>
                  <a:close/>
                </a:path>
              </a:pathLst>
            </a:custGeom>
            <a:solidFill>
              <a:schemeClr val="accent5"/>
            </a:solidFill>
            <a:ln>
              <a:noFill/>
            </a:ln>
          </p:spPr>
          <p:txBody>
            <a:bodyPr spcFirstLastPara="1" wrap="square" lIns="91425" tIns="91425" rIns="91425" bIns="91425" anchor="ctr" anchorCtr="0">
              <a:noAutofit/>
            </a:bodyPr>
            <a:lstStyle/>
            <a:p>
              <a:endParaRPr/>
            </a:p>
          </p:txBody>
        </p:sp>
        <p:sp>
          <p:nvSpPr>
            <p:cNvPr id="300" name="Google Shape;300;p22"/>
            <p:cNvSpPr/>
            <p:nvPr/>
          </p:nvSpPr>
          <p:spPr>
            <a:xfrm>
              <a:off x="2695519" y="1367742"/>
              <a:ext cx="1914745" cy="2236801"/>
            </a:xfrm>
            <a:custGeom>
              <a:avLst/>
              <a:gdLst/>
              <a:ahLst/>
              <a:cxnLst/>
              <a:rect l="l" t="t" r="r" b="b"/>
              <a:pathLst>
                <a:path w="43626" h="50958" extrusionOk="0">
                  <a:moveTo>
                    <a:pt x="21811" y="0"/>
                  </a:moveTo>
                  <a:cubicBezTo>
                    <a:pt x="9785" y="0"/>
                    <a:pt x="0" y="9788"/>
                    <a:pt x="0" y="21814"/>
                  </a:cubicBezTo>
                  <a:cubicBezTo>
                    <a:pt x="8" y="22289"/>
                    <a:pt x="401" y="22672"/>
                    <a:pt x="876" y="22672"/>
                  </a:cubicBezTo>
                  <a:cubicBezTo>
                    <a:pt x="1355" y="22672"/>
                    <a:pt x="1744" y="22289"/>
                    <a:pt x="1755" y="21814"/>
                  </a:cubicBezTo>
                  <a:cubicBezTo>
                    <a:pt x="1755" y="10757"/>
                    <a:pt x="10754" y="1755"/>
                    <a:pt x="21811" y="1755"/>
                  </a:cubicBezTo>
                  <a:cubicBezTo>
                    <a:pt x="32869" y="1755"/>
                    <a:pt x="41867" y="10753"/>
                    <a:pt x="41867" y="21814"/>
                  </a:cubicBezTo>
                  <a:cubicBezTo>
                    <a:pt x="41871" y="32872"/>
                    <a:pt x="32869" y="41870"/>
                    <a:pt x="21811" y="41870"/>
                  </a:cubicBezTo>
                  <a:cubicBezTo>
                    <a:pt x="21329" y="41870"/>
                    <a:pt x="20932" y="42263"/>
                    <a:pt x="20936" y="42750"/>
                  </a:cubicBezTo>
                  <a:lnTo>
                    <a:pt x="20936" y="50957"/>
                  </a:lnTo>
                  <a:lnTo>
                    <a:pt x="22691" y="50942"/>
                  </a:lnTo>
                  <a:lnTo>
                    <a:pt x="22691" y="43610"/>
                  </a:lnTo>
                  <a:cubicBezTo>
                    <a:pt x="34312" y="43147"/>
                    <a:pt x="43626" y="33547"/>
                    <a:pt x="43626" y="21814"/>
                  </a:cubicBezTo>
                  <a:cubicBezTo>
                    <a:pt x="43626" y="9785"/>
                    <a:pt x="33841" y="0"/>
                    <a:pt x="21811" y="0"/>
                  </a:cubicBezTo>
                  <a:close/>
                </a:path>
              </a:pathLst>
            </a:custGeom>
            <a:solidFill>
              <a:schemeClr val="accent5"/>
            </a:solidFill>
            <a:ln>
              <a:noFill/>
            </a:ln>
          </p:spPr>
          <p:txBody>
            <a:bodyPr spcFirstLastPara="1" wrap="square" lIns="91425" tIns="91425" rIns="91425" bIns="91425" anchor="ctr" anchorCtr="0">
              <a:noAutofit/>
            </a:bodyPr>
            <a:lstStyle/>
            <a:p>
              <a:endParaRPr/>
            </a:p>
          </p:txBody>
        </p:sp>
        <p:sp>
          <p:nvSpPr>
            <p:cNvPr id="301" name="Google Shape;301;p22"/>
            <p:cNvSpPr/>
            <p:nvPr/>
          </p:nvSpPr>
          <p:spPr>
            <a:xfrm>
              <a:off x="3390124" y="3393705"/>
              <a:ext cx="528172" cy="304280"/>
            </a:xfrm>
            <a:custGeom>
              <a:avLst/>
              <a:gdLst/>
              <a:ahLst/>
              <a:cxnLst/>
              <a:rect l="l" t="t" r="r" b="b"/>
              <a:pathLst>
                <a:path w="12034" h="6932" extrusionOk="0">
                  <a:moveTo>
                    <a:pt x="11086" y="1"/>
                  </a:moveTo>
                  <a:cubicBezTo>
                    <a:pt x="10860" y="1"/>
                    <a:pt x="10635" y="87"/>
                    <a:pt x="10464" y="260"/>
                  </a:cubicBezTo>
                  <a:lnTo>
                    <a:pt x="6865" y="3859"/>
                  </a:lnTo>
                  <a:lnTo>
                    <a:pt x="5978" y="4742"/>
                  </a:lnTo>
                  <a:lnTo>
                    <a:pt x="5110" y="3874"/>
                  </a:lnTo>
                  <a:lnTo>
                    <a:pt x="1495" y="260"/>
                  </a:lnTo>
                  <a:cubicBezTo>
                    <a:pt x="1341" y="153"/>
                    <a:pt x="1165" y="102"/>
                    <a:pt x="989" y="102"/>
                  </a:cubicBezTo>
                  <a:cubicBezTo>
                    <a:pt x="730" y="102"/>
                    <a:pt x="474" y="214"/>
                    <a:pt x="297" y="427"/>
                  </a:cubicBezTo>
                  <a:cubicBezTo>
                    <a:pt x="0" y="783"/>
                    <a:pt x="22" y="1306"/>
                    <a:pt x="349" y="1636"/>
                  </a:cubicBezTo>
                  <a:lnTo>
                    <a:pt x="5388" y="6675"/>
                  </a:lnTo>
                  <a:cubicBezTo>
                    <a:pt x="5559" y="6846"/>
                    <a:pt x="5783" y="6931"/>
                    <a:pt x="6008" y="6931"/>
                  </a:cubicBezTo>
                  <a:cubicBezTo>
                    <a:pt x="6233" y="6931"/>
                    <a:pt x="6458" y="6846"/>
                    <a:pt x="6631" y="6675"/>
                  </a:cubicBezTo>
                  <a:lnTo>
                    <a:pt x="11666" y="1636"/>
                  </a:lnTo>
                  <a:cubicBezTo>
                    <a:pt x="12015" y="1250"/>
                    <a:pt x="12034" y="668"/>
                    <a:pt x="11711" y="260"/>
                  </a:cubicBezTo>
                  <a:cubicBezTo>
                    <a:pt x="11538" y="87"/>
                    <a:pt x="11312" y="1"/>
                    <a:pt x="11086" y="1"/>
                  </a:cubicBezTo>
                  <a:close/>
                </a:path>
              </a:pathLst>
            </a:custGeom>
            <a:solidFill>
              <a:schemeClr val="accent5"/>
            </a:solidFill>
            <a:ln>
              <a:noFill/>
            </a:ln>
          </p:spPr>
          <p:txBody>
            <a:bodyPr spcFirstLastPara="1" wrap="square" lIns="91425" tIns="91425" rIns="91425" bIns="91425" anchor="ctr" anchorCtr="0">
              <a:noAutofit/>
            </a:bodyPr>
            <a:lstStyle/>
            <a:p>
              <a:endParaRPr/>
            </a:p>
          </p:txBody>
        </p:sp>
      </p:grpSp>
      <p:grpSp>
        <p:nvGrpSpPr>
          <p:cNvPr id="302" name="Google Shape;302;p22"/>
          <p:cNvGrpSpPr/>
          <p:nvPr/>
        </p:nvGrpSpPr>
        <p:grpSpPr>
          <a:xfrm>
            <a:off x="1686983" y="2872259"/>
            <a:ext cx="3768671" cy="4893510"/>
            <a:chOff x="857182" y="1367742"/>
            <a:chExt cx="1914921" cy="2330243"/>
          </a:xfrm>
        </p:grpSpPr>
        <p:sp>
          <p:nvSpPr>
            <p:cNvPr id="303" name="Google Shape;303;p22"/>
            <p:cNvSpPr/>
            <p:nvPr/>
          </p:nvSpPr>
          <p:spPr>
            <a:xfrm>
              <a:off x="1164632" y="1675218"/>
              <a:ext cx="1299802" cy="1299950"/>
            </a:xfrm>
            <a:custGeom>
              <a:avLst/>
              <a:gdLst/>
              <a:ahLst/>
              <a:cxnLst/>
              <a:rect l="l" t="t" r="r" b="b"/>
              <a:pathLst>
                <a:path w="29615" h="29615" extrusionOk="0">
                  <a:moveTo>
                    <a:pt x="14810" y="1"/>
                  </a:moveTo>
                  <a:cubicBezTo>
                    <a:pt x="6631" y="1"/>
                    <a:pt x="1" y="6631"/>
                    <a:pt x="1" y="14809"/>
                  </a:cubicBezTo>
                  <a:cubicBezTo>
                    <a:pt x="1" y="22988"/>
                    <a:pt x="6631" y="29615"/>
                    <a:pt x="14810" y="29615"/>
                  </a:cubicBezTo>
                  <a:cubicBezTo>
                    <a:pt x="22988" y="29615"/>
                    <a:pt x="29615" y="22988"/>
                    <a:pt x="29615" y="14809"/>
                  </a:cubicBezTo>
                  <a:cubicBezTo>
                    <a:pt x="29615" y="6631"/>
                    <a:pt x="22988" y="1"/>
                    <a:pt x="14810" y="1"/>
                  </a:cubicBezTo>
                  <a:close/>
                </a:path>
              </a:pathLst>
            </a:custGeom>
            <a:solidFill>
              <a:schemeClr val="accent4"/>
            </a:solidFill>
            <a:ln>
              <a:noFill/>
            </a:ln>
          </p:spPr>
          <p:txBody>
            <a:bodyPr spcFirstLastPara="1" wrap="square" lIns="91425" tIns="91425" rIns="91425" bIns="91425" anchor="ctr" anchorCtr="0">
              <a:noAutofit/>
            </a:bodyPr>
            <a:lstStyle/>
            <a:p>
              <a:endParaRPr/>
            </a:p>
          </p:txBody>
        </p:sp>
        <p:sp>
          <p:nvSpPr>
            <p:cNvPr id="304" name="Google Shape;304;p22"/>
            <p:cNvSpPr/>
            <p:nvPr/>
          </p:nvSpPr>
          <p:spPr>
            <a:xfrm>
              <a:off x="857182" y="1367742"/>
              <a:ext cx="1914921" cy="2236801"/>
            </a:xfrm>
            <a:custGeom>
              <a:avLst/>
              <a:gdLst/>
              <a:ahLst/>
              <a:cxnLst/>
              <a:rect l="l" t="t" r="r" b="b"/>
              <a:pathLst>
                <a:path w="43630" h="50958" extrusionOk="0">
                  <a:moveTo>
                    <a:pt x="21815" y="0"/>
                  </a:moveTo>
                  <a:cubicBezTo>
                    <a:pt x="9785" y="0"/>
                    <a:pt x="0" y="9788"/>
                    <a:pt x="0" y="21814"/>
                  </a:cubicBezTo>
                  <a:cubicBezTo>
                    <a:pt x="11" y="22289"/>
                    <a:pt x="401" y="22672"/>
                    <a:pt x="879" y="22672"/>
                  </a:cubicBezTo>
                  <a:cubicBezTo>
                    <a:pt x="1354" y="22672"/>
                    <a:pt x="1744" y="22289"/>
                    <a:pt x="1755" y="21814"/>
                  </a:cubicBezTo>
                  <a:cubicBezTo>
                    <a:pt x="1755" y="10757"/>
                    <a:pt x="10753" y="1755"/>
                    <a:pt x="21811" y="1755"/>
                  </a:cubicBezTo>
                  <a:cubicBezTo>
                    <a:pt x="32869" y="1755"/>
                    <a:pt x="41870" y="10753"/>
                    <a:pt x="41870" y="21814"/>
                  </a:cubicBezTo>
                  <a:cubicBezTo>
                    <a:pt x="41870" y="32872"/>
                    <a:pt x="32872" y="41870"/>
                    <a:pt x="21815" y="41870"/>
                  </a:cubicBezTo>
                  <a:cubicBezTo>
                    <a:pt x="21329" y="41870"/>
                    <a:pt x="20935" y="42263"/>
                    <a:pt x="20935" y="42750"/>
                  </a:cubicBezTo>
                  <a:lnTo>
                    <a:pt x="20935" y="50957"/>
                  </a:lnTo>
                  <a:lnTo>
                    <a:pt x="22694" y="50942"/>
                  </a:lnTo>
                  <a:lnTo>
                    <a:pt x="22694" y="43610"/>
                  </a:lnTo>
                  <a:cubicBezTo>
                    <a:pt x="34316" y="43147"/>
                    <a:pt x="43629" y="33547"/>
                    <a:pt x="43626" y="21814"/>
                  </a:cubicBezTo>
                  <a:cubicBezTo>
                    <a:pt x="43626" y="9785"/>
                    <a:pt x="33841" y="0"/>
                    <a:pt x="21815" y="0"/>
                  </a:cubicBezTo>
                  <a:close/>
                </a:path>
              </a:pathLst>
            </a:custGeom>
            <a:solidFill>
              <a:schemeClr val="accent4"/>
            </a:solidFill>
            <a:ln>
              <a:noFill/>
            </a:ln>
          </p:spPr>
          <p:txBody>
            <a:bodyPr spcFirstLastPara="1" wrap="square" lIns="91425" tIns="91425" rIns="91425" bIns="91425" anchor="ctr" anchorCtr="0">
              <a:noAutofit/>
            </a:bodyPr>
            <a:lstStyle/>
            <a:p>
              <a:endParaRPr/>
            </a:p>
          </p:txBody>
        </p:sp>
        <p:sp>
          <p:nvSpPr>
            <p:cNvPr id="305" name="Google Shape;305;p22"/>
            <p:cNvSpPr/>
            <p:nvPr/>
          </p:nvSpPr>
          <p:spPr>
            <a:xfrm>
              <a:off x="1551743" y="3393705"/>
              <a:ext cx="528348" cy="304280"/>
            </a:xfrm>
            <a:custGeom>
              <a:avLst/>
              <a:gdLst/>
              <a:ahLst/>
              <a:cxnLst/>
              <a:rect l="l" t="t" r="r" b="b"/>
              <a:pathLst>
                <a:path w="12038" h="6932" extrusionOk="0">
                  <a:moveTo>
                    <a:pt x="11088" y="1"/>
                  </a:moveTo>
                  <a:cubicBezTo>
                    <a:pt x="10863" y="1"/>
                    <a:pt x="10637" y="87"/>
                    <a:pt x="10465" y="260"/>
                  </a:cubicBezTo>
                  <a:lnTo>
                    <a:pt x="6869" y="3859"/>
                  </a:lnTo>
                  <a:lnTo>
                    <a:pt x="5982" y="4742"/>
                  </a:lnTo>
                  <a:lnTo>
                    <a:pt x="5110" y="3874"/>
                  </a:lnTo>
                  <a:lnTo>
                    <a:pt x="1496" y="260"/>
                  </a:lnTo>
                  <a:cubicBezTo>
                    <a:pt x="1342" y="153"/>
                    <a:pt x="1165" y="102"/>
                    <a:pt x="990" y="102"/>
                  </a:cubicBezTo>
                  <a:cubicBezTo>
                    <a:pt x="731" y="102"/>
                    <a:pt x="475" y="214"/>
                    <a:pt x="298" y="427"/>
                  </a:cubicBezTo>
                  <a:cubicBezTo>
                    <a:pt x="1" y="783"/>
                    <a:pt x="27" y="1306"/>
                    <a:pt x="353" y="1636"/>
                  </a:cubicBezTo>
                  <a:lnTo>
                    <a:pt x="5389" y="6675"/>
                  </a:lnTo>
                  <a:cubicBezTo>
                    <a:pt x="5561" y="6846"/>
                    <a:pt x="5786" y="6931"/>
                    <a:pt x="6010" y="6931"/>
                  </a:cubicBezTo>
                  <a:cubicBezTo>
                    <a:pt x="6235" y="6931"/>
                    <a:pt x="6459" y="6846"/>
                    <a:pt x="6632" y="6675"/>
                  </a:cubicBezTo>
                  <a:lnTo>
                    <a:pt x="11667" y="1636"/>
                  </a:lnTo>
                  <a:cubicBezTo>
                    <a:pt x="12019" y="1250"/>
                    <a:pt x="12038" y="668"/>
                    <a:pt x="11711" y="260"/>
                  </a:cubicBezTo>
                  <a:cubicBezTo>
                    <a:pt x="11539" y="87"/>
                    <a:pt x="11313" y="1"/>
                    <a:pt x="11088" y="1"/>
                  </a:cubicBezTo>
                  <a:close/>
                </a:path>
              </a:pathLst>
            </a:custGeom>
            <a:solidFill>
              <a:schemeClr val="accent4"/>
            </a:solidFill>
            <a:ln>
              <a:noFill/>
            </a:ln>
          </p:spPr>
          <p:txBody>
            <a:bodyPr spcFirstLastPara="1" wrap="square" lIns="91425" tIns="91425" rIns="91425" bIns="91425" anchor="ctr" anchorCtr="0">
              <a:noAutofit/>
            </a:bodyPr>
            <a:lstStyle/>
            <a:p>
              <a:endParaRPr/>
            </a:p>
          </p:txBody>
        </p:sp>
      </p:grpSp>
      <p:sp>
        <p:nvSpPr>
          <p:cNvPr id="307" name="Google Shape;307;p22"/>
          <p:cNvSpPr txBox="1"/>
          <p:nvPr/>
        </p:nvSpPr>
        <p:spPr>
          <a:xfrm>
            <a:off x="2389245" y="7765748"/>
            <a:ext cx="2363438" cy="846720"/>
          </a:xfrm>
          <a:prstGeom prst="rect">
            <a:avLst/>
          </a:prstGeom>
          <a:noFill/>
          <a:ln>
            <a:noFill/>
          </a:ln>
        </p:spPr>
        <p:txBody>
          <a:bodyPr spcFirstLastPara="1" wrap="square" lIns="184267" tIns="184267" rIns="184267" bIns="184267" anchor="ctr" anchorCtr="0">
            <a:noAutofit/>
          </a:bodyPr>
          <a:lstStyle/>
          <a:p>
            <a:pPr algn="ctr"/>
            <a:r>
              <a:rPr lang="en" b="1">
                <a:solidFill>
                  <a:schemeClr val="dk1"/>
                </a:solidFill>
                <a:latin typeface="Fira Sans"/>
                <a:ea typeface="Fira Sans"/>
                <a:cs typeface="Fira Sans"/>
                <a:sym typeface="Fira Sans"/>
              </a:rPr>
              <a:t>Step 1</a:t>
            </a:r>
            <a:endParaRPr b="1">
              <a:latin typeface="Fira Sans"/>
              <a:ea typeface="Fira Sans"/>
              <a:cs typeface="Fira Sans"/>
              <a:sym typeface="Fira Sans"/>
            </a:endParaRPr>
          </a:p>
        </p:txBody>
      </p:sp>
      <p:sp>
        <p:nvSpPr>
          <p:cNvPr id="308" name="Google Shape;308;p22"/>
          <p:cNvSpPr txBox="1"/>
          <p:nvPr/>
        </p:nvSpPr>
        <p:spPr>
          <a:xfrm>
            <a:off x="9624998" y="7765748"/>
            <a:ext cx="2363438" cy="846720"/>
          </a:xfrm>
          <a:prstGeom prst="rect">
            <a:avLst/>
          </a:prstGeom>
          <a:noFill/>
          <a:ln>
            <a:noFill/>
          </a:ln>
        </p:spPr>
        <p:txBody>
          <a:bodyPr spcFirstLastPara="1" wrap="square" lIns="184267" tIns="184267" rIns="184267" bIns="184267" anchor="ctr" anchorCtr="0">
            <a:noAutofit/>
          </a:bodyPr>
          <a:lstStyle/>
          <a:p>
            <a:pPr algn="ctr"/>
            <a:r>
              <a:rPr lang="en" b="1">
                <a:solidFill>
                  <a:schemeClr val="dk1"/>
                </a:solidFill>
                <a:latin typeface="Fira Sans"/>
                <a:ea typeface="Fira Sans"/>
                <a:cs typeface="Fira Sans"/>
                <a:sym typeface="Fira Sans"/>
              </a:rPr>
              <a:t>Step 3</a:t>
            </a:r>
            <a:endParaRPr b="1">
              <a:latin typeface="Fira Sans"/>
              <a:ea typeface="Fira Sans"/>
              <a:cs typeface="Fira Sans"/>
              <a:sym typeface="Fira Sans"/>
            </a:endParaRPr>
          </a:p>
        </p:txBody>
      </p:sp>
      <p:sp>
        <p:nvSpPr>
          <p:cNvPr id="309" name="Google Shape;309;p22"/>
          <p:cNvSpPr txBox="1"/>
          <p:nvPr/>
        </p:nvSpPr>
        <p:spPr>
          <a:xfrm>
            <a:off x="6009926" y="7765748"/>
            <a:ext cx="2363438" cy="846720"/>
          </a:xfrm>
          <a:prstGeom prst="rect">
            <a:avLst/>
          </a:prstGeom>
          <a:noFill/>
          <a:ln>
            <a:noFill/>
          </a:ln>
        </p:spPr>
        <p:txBody>
          <a:bodyPr spcFirstLastPara="1" wrap="square" lIns="184267" tIns="184267" rIns="184267" bIns="184267" anchor="ctr" anchorCtr="0">
            <a:noAutofit/>
          </a:bodyPr>
          <a:lstStyle/>
          <a:p>
            <a:pPr algn="ctr"/>
            <a:r>
              <a:rPr lang="en" b="1">
                <a:solidFill>
                  <a:schemeClr val="dk1"/>
                </a:solidFill>
                <a:latin typeface="Fira Sans"/>
                <a:ea typeface="Fira Sans"/>
                <a:cs typeface="Fira Sans"/>
                <a:sym typeface="Fira Sans"/>
              </a:rPr>
              <a:t>Step 2</a:t>
            </a:r>
            <a:endParaRPr b="1">
              <a:latin typeface="Fira Sans"/>
              <a:ea typeface="Fira Sans"/>
              <a:cs typeface="Fira Sans"/>
              <a:sym typeface="Fira Sans"/>
            </a:endParaRPr>
          </a:p>
        </p:txBody>
      </p:sp>
      <p:sp>
        <p:nvSpPr>
          <p:cNvPr id="310" name="Google Shape;310;p22"/>
          <p:cNvSpPr txBox="1"/>
          <p:nvPr/>
        </p:nvSpPr>
        <p:spPr>
          <a:xfrm>
            <a:off x="13243170" y="7765748"/>
            <a:ext cx="2363438" cy="846720"/>
          </a:xfrm>
          <a:prstGeom prst="rect">
            <a:avLst/>
          </a:prstGeom>
          <a:noFill/>
          <a:ln>
            <a:noFill/>
          </a:ln>
        </p:spPr>
        <p:txBody>
          <a:bodyPr spcFirstLastPara="1" wrap="square" lIns="184267" tIns="184267" rIns="184267" bIns="184267" anchor="ctr" anchorCtr="0">
            <a:noAutofit/>
          </a:bodyPr>
          <a:lstStyle/>
          <a:p>
            <a:pPr algn="ctr"/>
            <a:r>
              <a:rPr lang="en" b="1">
                <a:solidFill>
                  <a:schemeClr val="dk1"/>
                </a:solidFill>
                <a:latin typeface="Fira Sans"/>
                <a:ea typeface="Fira Sans"/>
                <a:cs typeface="Fira Sans"/>
                <a:sym typeface="Fira Sans"/>
              </a:rPr>
              <a:t>Step 4</a:t>
            </a:r>
            <a:endParaRPr b="1">
              <a:latin typeface="Fira Sans"/>
              <a:ea typeface="Fira Sans"/>
              <a:cs typeface="Fira Sans"/>
              <a:sym typeface="Fira Sans"/>
            </a:endParaRPr>
          </a:p>
        </p:txBody>
      </p:sp>
      <p:grpSp>
        <p:nvGrpSpPr>
          <p:cNvPr id="311" name="Google Shape;311;p22"/>
          <p:cNvGrpSpPr/>
          <p:nvPr/>
        </p:nvGrpSpPr>
        <p:grpSpPr>
          <a:xfrm>
            <a:off x="3211525" y="4436456"/>
            <a:ext cx="719854" cy="768092"/>
            <a:chOff x="-64781025" y="3361050"/>
            <a:chExt cx="317425" cy="315200"/>
          </a:xfrm>
        </p:grpSpPr>
        <p:sp>
          <p:nvSpPr>
            <p:cNvPr id="312" name="Google Shape;312;p22"/>
            <p:cNvSpPr/>
            <p:nvPr/>
          </p:nvSpPr>
          <p:spPr>
            <a:xfrm>
              <a:off x="-64764500" y="3388725"/>
              <a:ext cx="272550" cy="272550"/>
            </a:xfrm>
            <a:custGeom>
              <a:avLst/>
              <a:gdLst/>
              <a:ahLst/>
              <a:cxnLst/>
              <a:rect l="l" t="t" r="r" b="b"/>
              <a:pathLst>
                <a:path w="10902" h="10902" extrusionOk="0">
                  <a:moveTo>
                    <a:pt x="6554" y="2647"/>
                  </a:moveTo>
                  <a:cubicBezTo>
                    <a:pt x="6979" y="2647"/>
                    <a:pt x="7404" y="2805"/>
                    <a:pt x="7719" y="3120"/>
                  </a:cubicBezTo>
                  <a:cubicBezTo>
                    <a:pt x="8381" y="3782"/>
                    <a:pt x="8381" y="4821"/>
                    <a:pt x="7751" y="5483"/>
                  </a:cubicBezTo>
                  <a:cubicBezTo>
                    <a:pt x="7436" y="5798"/>
                    <a:pt x="7058" y="5955"/>
                    <a:pt x="6585" y="5955"/>
                  </a:cubicBezTo>
                  <a:cubicBezTo>
                    <a:pt x="6144" y="5955"/>
                    <a:pt x="5703" y="5798"/>
                    <a:pt x="5388" y="5483"/>
                  </a:cubicBezTo>
                  <a:cubicBezTo>
                    <a:pt x="5073" y="5168"/>
                    <a:pt x="4915" y="4758"/>
                    <a:pt x="4915" y="4286"/>
                  </a:cubicBezTo>
                  <a:cubicBezTo>
                    <a:pt x="4915" y="3813"/>
                    <a:pt x="5073" y="3435"/>
                    <a:pt x="5388" y="3120"/>
                  </a:cubicBezTo>
                  <a:cubicBezTo>
                    <a:pt x="5703" y="2805"/>
                    <a:pt x="6128" y="2647"/>
                    <a:pt x="6554" y="2647"/>
                  </a:cubicBezTo>
                  <a:close/>
                  <a:moveTo>
                    <a:pt x="2175" y="6901"/>
                  </a:moveTo>
                  <a:lnTo>
                    <a:pt x="4065" y="8791"/>
                  </a:lnTo>
                  <a:lnTo>
                    <a:pt x="3592" y="9484"/>
                  </a:lnTo>
                  <a:lnTo>
                    <a:pt x="1418" y="7342"/>
                  </a:lnTo>
                  <a:lnTo>
                    <a:pt x="2175" y="6901"/>
                  </a:lnTo>
                  <a:close/>
                  <a:moveTo>
                    <a:pt x="6907" y="1"/>
                  </a:moveTo>
                  <a:cubicBezTo>
                    <a:pt x="6851" y="1"/>
                    <a:pt x="6795" y="11"/>
                    <a:pt x="6743" y="33"/>
                  </a:cubicBezTo>
                  <a:cubicBezTo>
                    <a:pt x="5546" y="663"/>
                    <a:pt x="4474" y="1576"/>
                    <a:pt x="3655" y="2616"/>
                  </a:cubicBezTo>
                  <a:cubicBezTo>
                    <a:pt x="3025" y="3341"/>
                    <a:pt x="2553" y="4223"/>
                    <a:pt x="2175" y="5136"/>
                  </a:cubicBezTo>
                  <a:cubicBezTo>
                    <a:pt x="2048" y="5451"/>
                    <a:pt x="1922" y="5766"/>
                    <a:pt x="1859" y="6050"/>
                  </a:cubicBezTo>
                  <a:lnTo>
                    <a:pt x="505" y="6838"/>
                  </a:lnTo>
                  <a:cubicBezTo>
                    <a:pt x="379" y="6932"/>
                    <a:pt x="316" y="7058"/>
                    <a:pt x="316" y="7184"/>
                  </a:cubicBezTo>
                  <a:cubicBezTo>
                    <a:pt x="316" y="7279"/>
                    <a:pt x="347" y="7405"/>
                    <a:pt x="442" y="7531"/>
                  </a:cubicBezTo>
                  <a:lnTo>
                    <a:pt x="1072" y="8161"/>
                  </a:lnTo>
                  <a:cubicBezTo>
                    <a:pt x="631" y="8696"/>
                    <a:pt x="1" y="9673"/>
                    <a:pt x="1" y="10272"/>
                  </a:cubicBezTo>
                  <a:cubicBezTo>
                    <a:pt x="1" y="10524"/>
                    <a:pt x="64" y="10681"/>
                    <a:pt x="158" y="10744"/>
                  </a:cubicBezTo>
                  <a:cubicBezTo>
                    <a:pt x="221" y="10839"/>
                    <a:pt x="379" y="10902"/>
                    <a:pt x="631" y="10902"/>
                  </a:cubicBezTo>
                  <a:cubicBezTo>
                    <a:pt x="1229" y="10902"/>
                    <a:pt x="2238" y="10240"/>
                    <a:pt x="2742" y="9830"/>
                  </a:cubicBezTo>
                  <a:lnTo>
                    <a:pt x="3372" y="10461"/>
                  </a:lnTo>
                  <a:cubicBezTo>
                    <a:pt x="3466" y="10555"/>
                    <a:pt x="3592" y="10587"/>
                    <a:pt x="3655" y="10587"/>
                  </a:cubicBezTo>
                  <a:lnTo>
                    <a:pt x="3687" y="10587"/>
                  </a:lnTo>
                  <a:cubicBezTo>
                    <a:pt x="3813" y="10587"/>
                    <a:pt x="3939" y="10524"/>
                    <a:pt x="4002" y="10398"/>
                  </a:cubicBezTo>
                  <a:lnTo>
                    <a:pt x="4789" y="9074"/>
                  </a:lnTo>
                  <a:cubicBezTo>
                    <a:pt x="5104" y="8980"/>
                    <a:pt x="5420" y="8854"/>
                    <a:pt x="5735" y="8759"/>
                  </a:cubicBezTo>
                  <a:cubicBezTo>
                    <a:pt x="6648" y="8381"/>
                    <a:pt x="7530" y="7877"/>
                    <a:pt x="8255" y="7279"/>
                  </a:cubicBezTo>
                  <a:cubicBezTo>
                    <a:pt x="9295" y="6459"/>
                    <a:pt x="10208" y="5388"/>
                    <a:pt x="10838" y="4223"/>
                  </a:cubicBezTo>
                  <a:cubicBezTo>
                    <a:pt x="10901" y="4065"/>
                    <a:pt x="10870" y="3876"/>
                    <a:pt x="10744" y="3750"/>
                  </a:cubicBezTo>
                  <a:lnTo>
                    <a:pt x="7215" y="127"/>
                  </a:lnTo>
                  <a:cubicBezTo>
                    <a:pt x="7131" y="43"/>
                    <a:pt x="7019" y="1"/>
                    <a:pt x="6907" y="1"/>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313" name="Google Shape;313;p22"/>
            <p:cNvSpPr/>
            <p:nvPr/>
          </p:nvSpPr>
          <p:spPr>
            <a:xfrm>
              <a:off x="-64568375" y="3361050"/>
              <a:ext cx="104775" cy="105675"/>
            </a:xfrm>
            <a:custGeom>
              <a:avLst/>
              <a:gdLst/>
              <a:ahLst/>
              <a:cxnLst/>
              <a:rect l="l" t="t" r="r" b="b"/>
              <a:pathLst>
                <a:path w="4191" h="4227" extrusionOk="0">
                  <a:moveTo>
                    <a:pt x="2941" y="1"/>
                  </a:moveTo>
                  <a:cubicBezTo>
                    <a:pt x="2906" y="1"/>
                    <a:pt x="2871" y="2"/>
                    <a:pt x="2836" y="5"/>
                  </a:cubicBezTo>
                  <a:cubicBezTo>
                    <a:pt x="1828" y="100"/>
                    <a:pt x="883" y="320"/>
                    <a:pt x="0" y="667"/>
                  </a:cubicBezTo>
                  <a:lnTo>
                    <a:pt x="3529" y="4227"/>
                  </a:lnTo>
                  <a:cubicBezTo>
                    <a:pt x="3876" y="3313"/>
                    <a:pt x="4128" y="2368"/>
                    <a:pt x="4191" y="1392"/>
                  </a:cubicBezTo>
                  <a:cubicBezTo>
                    <a:pt x="4191" y="982"/>
                    <a:pt x="4033" y="635"/>
                    <a:pt x="3812" y="352"/>
                  </a:cubicBezTo>
                  <a:cubicBezTo>
                    <a:pt x="3558" y="125"/>
                    <a:pt x="3252" y="1"/>
                    <a:pt x="2941" y="1"/>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314" name="Google Shape;314;p22"/>
            <p:cNvSpPr/>
            <p:nvPr/>
          </p:nvSpPr>
          <p:spPr>
            <a:xfrm>
              <a:off x="-64645575" y="3596675"/>
              <a:ext cx="85100" cy="79575"/>
            </a:xfrm>
            <a:custGeom>
              <a:avLst/>
              <a:gdLst/>
              <a:ahLst/>
              <a:cxnLst/>
              <a:rect l="l" t="t" r="r" b="b"/>
              <a:pathLst>
                <a:path w="3404" h="3183" extrusionOk="0">
                  <a:moveTo>
                    <a:pt x="3403" y="0"/>
                  </a:moveTo>
                  <a:lnTo>
                    <a:pt x="3403" y="0"/>
                  </a:lnTo>
                  <a:cubicBezTo>
                    <a:pt x="2710" y="473"/>
                    <a:pt x="2017" y="819"/>
                    <a:pt x="1261" y="1134"/>
                  </a:cubicBezTo>
                  <a:cubicBezTo>
                    <a:pt x="1041" y="1292"/>
                    <a:pt x="726" y="1386"/>
                    <a:pt x="442" y="1449"/>
                  </a:cubicBezTo>
                  <a:cubicBezTo>
                    <a:pt x="347" y="1859"/>
                    <a:pt x="253" y="2237"/>
                    <a:pt x="95" y="2584"/>
                  </a:cubicBezTo>
                  <a:cubicBezTo>
                    <a:pt x="1" y="2741"/>
                    <a:pt x="32" y="2930"/>
                    <a:pt x="158" y="3056"/>
                  </a:cubicBezTo>
                  <a:cubicBezTo>
                    <a:pt x="253" y="3151"/>
                    <a:pt x="347" y="3182"/>
                    <a:pt x="442" y="3182"/>
                  </a:cubicBezTo>
                  <a:cubicBezTo>
                    <a:pt x="505" y="3182"/>
                    <a:pt x="568" y="3182"/>
                    <a:pt x="600" y="3151"/>
                  </a:cubicBezTo>
                  <a:cubicBezTo>
                    <a:pt x="1135" y="2867"/>
                    <a:pt x="1671" y="2521"/>
                    <a:pt x="2080" y="2080"/>
                  </a:cubicBezTo>
                  <a:cubicBezTo>
                    <a:pt x="2679" y="1481"/>
                    <a:pt x="3151" y="756"/>
                    <a:pt x="3403" y="0"/>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315" name="Google Shape;315;p22"/>
            <p:cNvSpPr/>
            <p:nvPr/>
          </p:nvSpPr>
          <p:spPr>
            <a:xfrm>
              <a:off x="-64781025" y="3456475"/>
              <a:ext cx="80350" cy="85075"/>
            </a:xfrm>
            <a:custGeom>
              <a:avLst/>
              <a:gdLst/>
              <a:ahLst/>
              <a:cxnLst/>
              <a:rect l="l" t="t" r="r" b="b"/>
              <a:pathLst>
                <a:path w="3214" h="3403" extrusionOk="0">
                  <a:moveTo>
                    <a:pt x="3214" y="0"/>
                  </a:moveTo>
                  <a:cubicBezTo>
                    <a:pt x="2426" y="252"/>
                    <a:pt x="1733" y="725"/>
                    <a:pt x="1134" y="1324"/>
                  </a:cubicBezTo>
                  <a:cubicBezTo>
                    <a:pt x="693" y="1733"/>
                    <a:pt x="347" y="2269"/>
                    <a:pt x="63" y="2804"/>
                  </a:cubicBezTo>
                  <a:cubicBezTo>
                    <a:pt x="0" y="2962"/>
                    <a:pt x="32" y="3151"/>
                    <a:pt x="158" y="3277"/>
                  </a:cubicBezTo>
                  <a:cubicBezTo>
                    <a:pt x="221" y="3371"/>
                    <a:pt x="347" y="3403"/>
                    <a:pt x="410" y="3403"/>
                  </a:cubicBezTo>
                  <a:cubicBezTo>
                    <a:pt x="504" y="3403"/>
                    <a:pt x="536" y="3403"/>
                    <a:pt x="630" y="3371"/>
                  </a:cubicBezTo>
                  <a:cubicBezTo>
                    <a:pt x="977" y="3214"/>
                    <a:pt x="1355" y="3088"/>
                    <a:pt x="1764" y="2993"/>
                  </a:cubicBezTo>
                  <a:cubicBezTo>
                    <a:pt x="1827" y="2678"/>
                    <a:pt x="1953" y="2426"/>
                    <a:pt x="2079" y="2143"/>
                  </a:cubicBezTo>
                  <a:cubicBezTo>
                    <a:pt x="2394" y="1387"/>
                    <a:pt x="2741" y="694"/>
                    <a:pt x="3214" y="0"/>
                  </a:cubicBezTo>
                  <a:close/>
                </a:path>
              </a:pathLst>
            </a:custGeom>
            <a:solidFill>
              <a:srgbClr val="FFFFFF"/>
            </a:solidFill>
            <a:ln>
              <a:noFill/>
            </a:ln>
          </p:spPr>
          <p:txBody>
            <a:bodyPr spcFirstLastPara="1" wrap="square" lIns="91425" tIns="91425" rIns="91425" bIns="91425" anchor="ctr" anchorCtr="0">
              <a:noAutofit/>
            </a:bodyPr>
            <a:lstStyle/>
            <a:p>
              <a:endParaRPr/>
            </a:p>
          </p:txBody>
        </p:sp>
      </p:grpSp>
      <p:grpSp>
        <p:nvGrpSpPr>
          <p:cNvPr id="316" name="Google Shape;316;p22"/>
          <p:cNvGrpSpPr/>
          <p:nvPr/>
        </p:nvGrpSpPr>
        <p:grpSpPr>
          <a:xfrm>
            <a:off x="6951140" y="4436447"/>
            <a:ext cx="518301" cy="768109"/>
            <a:chOff x="-64001300" y="4093650"/>
            <a:chExt cx="228450" cy="317450"/>
          </a:xfrm>
        </p:grpSpPr>
        <p:sp>
          <p:nvSpPr>
            <p:cNvPr id="317" name="Google Shape;317;p22"/>
            <p:cNvSpPr/>
            <p:nvPr/>
          </p:nvSpPr>
          <p:spPr>
            <a:xfrm>
              <a:off x="-63933550" y="4328375"/>
              <a:ext cx="93750" cy="40975"/>
            </a:xfrm>
            <a:custGeom>
              <a:avLst/>
              <a:gdLst/>
              <a:ahLst/>
              <a:cxnLst/>
              <a:rect l="l" t="t" r="r" b="b"/>
              <a:pathLst>
                <a:path w="3750" h="1639" extrusionOk="0">
                  <a:moveTo>
                    <a:pt x="1859" y="0"/>
                  </a:moveTo>
                  <a:cubicBezTo>
                    <a:pt x="1009" y="0"/>
                    <a:pt x="315" y="662"/>
                    <a:pt x="0" y="1638"/>
                  </a:cubicBezTo>
                  <a:lnTo>
                    <a:pt x="3749" y="1638"/>
                  </a:lnTo>
                  <a:cubicBezTo>
                    <a:pt x="3434" y="662"/>
                    <a:pt x="2710" y="0"/>
                    <a:pt x="1859" y="0"/>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318" name="Google Shape;318;p22"/>
            <p:cNvSpPr/>
            <p:nvPr/>
          </p:nvSpPr>
          <p:spPr>
            <a:xfrm>
              <a:off x="-63980025" y="4135400"/>
              <a:ext cx="185900" cy="234725"/>
            </a:xfrm>
            <a:custGeom>
              <a:avLst/>
              <a:gdLst/>
              <a:ahLst/>
              <a:cxnLst/>
              <a:rect l="l" t="t" r="r" b="b"/>
              <a:pathLst>
                <a:path w="7436" h="9389" extrusionOk="0">
                  <a:moveTo>
                    <a:pt x="6617" y="1"/>
                  </a:moveTo>
                  <a:lnTo>
                    <a:pt x="6617" y="725"/>
                  </a:lnTo>
                  <a:cubicBezTo>
                    <a:pt x="6196" y="593"/>
                    <a:pt x="5771" y="530"/>
                    <a:pt x="5358" y="530"/>
                  </a:cubicBezTo>
                  <a:cubicBezTo>
                    <a:pt x="4686" y="530"/>
                    <a:pt x="4044" y="697"/>
                    <a:pt x="3498" y="1009"/>
                  </a:cubicBezTo>
                  <a:cubicBezTo>
                    <a:pt x="3103" y="1242"/>
                    <a:pt x="2617" y="1373"/>
                    <a:pt x="2085" y="1373"/>
                  </a:cubicBezTo>
                  <a:cubicBezTo>
                    <a:pt x="1683" y="1373"/>
                    <a:pt x="1254" y="1298"/>
                    <a:pt x="820" y="1135"/>
                  </a:cubicBezTo>
                  <a:lnTo>
                    <a:pt x="820" y="32"/>
                  </a:lnTo>
                  <a:lnTo>
                    <a:pt x="1" y="32"/>
                  </a:lnTo>
                  <a:lnTo>
                    <a:pt x="1" y="1418"/>
                  </a:lnTo>
                  <a:cubicBezTo>
                    <a:pt x="1" y="2867"/>
                    <a:pt x="820" y="4096"/>
                    <a:pt x="2017" y="4726"/>
                  </a:cubicBezTo>
                  <a:cubicBezTo>
                    <a:pt x="820" y="5356"/>
                    <a:pt x="1" y="6554"/>
                    <a:pt x="1" y="8034"/>
                  </a:cubicBezTo>
                  <a:lnTo>
                    <a:pt x="1" y="9389"/>
                  </a:lnTo>
                  <a:lnTo>
                    <a:pt x="820" y="9389"/>
                  </a:lnTo>
                  <a:lnTo>
                    <a:pt x="820" y="8034"/>
                  </a:lnTo>
                  <a:cubicBezTo>
                    <a:pt x="820" y="6396"/>
                    <a:pt x="2143" y="5104"/>
                    <a:pt x="3750" y="5104"/>
                  </a:cubicBezTo>
                  <a:cubicBezTo>
                    <a:pt x="5356" y="5104"/>
                    <a:pt x="6617" y="6396"/>
                    <a:pt x="6617" y="8034"/>
                  </a:cubicBezTo>
                  <a:lnTo>
                    <a:pt x="6617" y="9389"/>
                  </a:lnTo>
                  <a:lnTo>
                    <a:pt x="7436" y="9389"/>
                  </a:lnTo>
                  <a:lnTo>
                    <a:pt x="7436" y="9357"/>
                  </a:lnTo>
                  <a:lnTo>
                    <a:pt x="7436" y="7971"/>
                  </a:lnTo>
                  <a:cubicBezTo>
                    <a:pt x="7436" y="6522"/>
                    <a:pt x="6617" y="5293"/>
                    <a:pt x="5451" y="4663"/>
                  </a:cubicBezTo>
                  <a:cubicBezTo>
                    <a:pt x="6617" y="4033"/>
                    <a:pt x="7436" y="2836"/>
                    <a:pt x="7436" y="1355"/>
                  </a:cubicBezTo>
                  <a:lnTo>
                    <a:pt x="7436" y="1"/>
                  </a:ln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319" name="Google Shape;319;p22"/>
            <p:cNvSpPr/>
            <p:nvPr/>
          </p:nvSpPr>
          <p:spPr>
            <a:xfrm>
              <a:off x="-64001300" y="4389800"/>
              <a:ext cx="228450" cy="21300"/>
            </a:xfrm>
            <a:custGeom>
              <a:avLst/>
              <a:gdLst/>
              <a:ahLst/>
              <a:cxnLst/>
              <a:rect l="l" t="t" r="r" b="b"/>
              <a:pathLst>
                <a:path w="9138" h="852" extrusionOk="0">
                  <a:moveTo>
                    <a:pt x="411" y="1"/>
                  </a:moveTo>
                  <a:cubicBezTo>
                    <a:pt x="190" y="1"/>
                    <a:pt x="1" y="221"/>
                    <a:pt x="1" y="410"/>
                  </a:cubicBezTo>
                  <a:cubicBezTo>
                    <a:pt x="1" y="631"/>
                    <a:pt x="190" y="851"/>
                    <a:pt x="411" y="851"/>
                  </a:cubicBezTo>
                  <a:lnTo>
                    <a:pt x="8696" y="851"/>
                  </a:lnTo>
                  <a:cubicBezTo>
                    <a:pt x="8917" y="851"/>
                    <a:pt x="9074" y="631"/>
                    <a:pt x="9074" y="410"/>
                  </a:cubicBezTo>
                  <a:cubicBezTo>
                    <a:pt x="9137" y="221"/>
                    <a:pt x="8917" y="1"/>
                    <a:pt x="8696" y="1"/>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320" name="Google Shape;320;p22"/>
            <p:cNvSpPr/>
            <p:nvPr/>
          </p:nvSpPr>
          <p:spPr>
            <a:xfrm>
              <a:off x="-64001300" y="4093650"/>
              <a:ext cx="226875" cy="20500"/>
            </a:xfrm>
            <a:custGeom>
              <a:avLst/>
              <a:gdLst/>
              <a:ahLst/>
              <a:cxnLst/>
              <a:rect l="l" t="t" r="r" b="b"/>
              <a:pathLst>
                <a:path w="9075" h="820" extrusionOk="0">
                  <a:moveTo>
                    <a:pt x="411" y="1"/>
                  </a:moveTo>
                  <a:cubicBezTo>
                    <a:pt x="190" y="1"/>
                    <a:pt x="1" y="190"/>
                    <a:pt x="1" y="410"/>
                  </a:cubicBezTo>
                  <a:cubicBezTo>
                    <a:pt x="32" y="631"/>
                    <a:pt x="190" y="820"/>
                    <a:pt x="411" y="820"/>
                  </a:cubicBezTo>
                  <a:lnTo>
                    <a:pt x="8696" y="820"/>
                  </a:lnTo>
                  <a:cubicBezTo>
                    <a:pt x="8917" y="820"/>
                    <a:pt x="9074" y="631"/>
                    <a:pt x="9074" y="410"/>
                  </a:cubicBezTo>
                  <a:cubicBezTo>
                    <a:pt x="9074" y="158"/>
                    <a:pt x="8885" y="1"/>
                    <a:pt x="8696" y="1"/>
                  </a:cubicBezTo>
                  <a:close/>
                </a:path>
              </a:pathLst>
            </a:custGeom>
            <a:solidFill>
              <a:srgbClr val="FFFFFF"/>
            </a:solidFill>
            <a:ln>
              <a:noFill/>
            </a:ln>
          </p:spPr>
          <p:txBody>
            <a:bodyPr spcFirstLastPara="1" wrap="square" lIns="91425" tIns="91425" rIns="91425" bIns="91425" anchor="ctr" anchorCtr="0">
              <a:noAutofit/>
            </a:bodyPr>
            <a:lstStyle/>
            <a:p>
              <a:endParaRPr/>
            </a:p>
          </p:txBody>
        </p:sp>
      </p:grpSp>
      <p:grpSp>
        <p:nvGrpSpPr>
          <p:cNvPr id="321" name="Google Shape;321;p22"/>
          <p:cNvGrpSpPr/>
          <p:nvPr/>
        </p:nvGrpSpPr>
        <p:grpSpPr>
          <a:xfrm>
            <a:off x="14078888" y="4436465"/>
            <a:ext cx="705444" cy="768077"/>
            <a:chOff x="-62148800" y="3377700"/>
            <a:chExt cx="311125" cy="316750"/>
          </a:xfrm>
        </p:grpSpPr>
        <p:sp>
          <p:nvSpPr>
            <p:cNvPr id="322" name="Google Shape;322;p22"/>
            <p:cNvSpPr/>
            <p:nvPr/>
          </p:nvSpPr>
          <p:spPr>
            <a:xfrm>
              <a:off x="-62085775" y="3653375"/>
              <a:ext cx="185875" cy="41075"/>
            </a:xfrm>
            <a:custGeom>
              <a:avLst/>
              <a:gdLst/>
              <a:ahLst/>
              <a:cxnLst/>
              <a:rect l="l" t="t" r="r" b="b"/>
              <a:pathLst>
                <a:path w="7435" h="1643" extrusionOk="0">
                  <a:moveTo>
                    <a:pt x="819" y="1"/>
                  </a:moveTo>
                  <a:cubicBezTo>
                    <a:pt x="347" y="1"/>
                    <a:pt x="0" y="347"/>
                    <a:pt x="0" y="851"/>
                  </a:cubicBezTo>
                  <a:lnTo>
                    <a:pt x="0" y="1229"/>
                  </a:lnTo>
                  <a:cubicBezTo>
                    <a:pt x="0" y="1481"/>
                    <a:pt x="189" y="1639"/>
                    <a:pt x="410" y="1639"/>
                  </a:cubicBezTo>
                  <a:lnTo>
                    <a:pt x="7026" y="1639"/>
                  </a:lnTo>
                  <a:cubicBezTo>
                    <a:pt x="7044" y="1641"/>
                    <a:pt x="7062" y="1642"/>
                    <a:pt x="7080" y="1642"/>
                  </a:cubicBezTo>
                  <a:cubicBezTo>
                    <a:pt x="7300" y="1642"/>
                    <a:pt x="7435" y="1463"/>
                    <a:pt x="7435" y="1229"/>
                  </a:cubicBezTo>
                  <a:lnTo>
                    <a:pt x="7435" y="851"/>
                  </a:lnTo>
                  <a:cubicBezTo>
                    <a:pt x="7435" y="379"/>
                    <a:pt x="7089" y="1"/>
                    <a:pt x="6616" y="1"/>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323" name="Google Shape;323;p22"/>
            <p:cNvSpPr/>
            <p:nvPr/>
          </p:nvSpPr>
          <p:spPr>
            <a:xfrm>
              <a:off x="-62148800" y="3377700"/>
              <a:ext cx="311125" cy="254425"/>
            </a:xfrm>
            <a:custGeom>
              <a:avLst/>
              <a:gdLst/>
              <a:ahLst/>
              <a:cxnLst/>
              <a:rect l="l" t="t" r="r" b="b"/>
              <a:pathLst>
                <a:path w="12445" h="10177" extrusionOk="0">
                  <a:moveTo>
                    <a:pt x="11626" y="1608"/>
                  </a:moveTo>
                  <a:lnTo>
                    <a:pt x="11626" y="2899"/>
                  </a:lnTo>
                  <a:cubicBezTo>
                    <a:pt x="11626" y="3939"/>
                    <a:pt x="10807" y="4853"/>
                    <a:pt x="9767" y="4916"/>
                  </a:cubicBezTo>
                  <a:cubicBezTo>
                    <a:pt x="9893" y="4538"/>
                    <a:pt x="9956" y="4128"/>
                    <a:pt x="9956" y="3718"/>
                  </a:cubicBezTo>
                  <a:lnTo>
                    <a:pt x="9956" y="1608"/>
                  </a:lnTo>
                  <a:close/>
                  <a:moveTo>
                    <a:pt x="2521" y="1639"/>
                  </a:moveTo>
                  <a:lnTo>
                    <a:pt x="2521" y="3718"/>
                  </a:lnTo>
                  <a:cubicBezTo>
                    <a:pt x="2521" y="4160"/>
                    <a:pt x="2616" y="4538"/>
                    <a:pt x="2710" y="4947"/>
                  </a:cubicBezTo>
                  <a:cubicBezTo>
                    <a:pt x="1702" y="4853"/>
                    <a:pt x="883" y="4002"/>
                    <a:pt x="883" y="2899"/>
                  </a:cubicBezTo>
                  <a:lnTo>
                    <a:pt x="883" y="1639"/>
                  </a:lnTo>
                  <a:close/>
                  <a:moveTo>
                    <a:pt x="6176" y="1576"/>
                  </a:moveTo>
                  <a:cubicBezTo>
                    <a:pt x="6333" y="1576"/>
                    <a:pt x="6491" y="1671"/>
                    <a:pt x="6554" y="1828"/>
                  </a:cubicBezTo>
                  <a:lnTo>
                    <a:pt x="6932" y="2647"/>
                  </a:lnTo>
                  <a:lnTo>
                    <a:pt x="7845" y="2773"/>
                  </a:lnTo>
                  <a:cubicBezTo>
                    <a:pt x="8003" y="2805"/>
                    <a:pt x="8129" y="2899"/>
                    <a:pt x="8160" y="3025"/>
                  </a:cubicBezTo>
                  <a:cubicBezTo>
                    <a:pt x="8349" y="3214"/>
                    <a:pt x="8318" y="3403"/>
                    <a:pt x="8192" y="3466"/>
                  </a:cubicBezTo>
                  <a:lnTo>
                    <a:pt x="7530" y="4097"/>
                  </a:lnTo>
                  <a:lnTo>
                    <a:pt x="7688" y="5010"/>
                  </a:lnTo>
                  <a:cubicBezTo>
                    <a:pt x="7719" y="5168"/>
                    <a:pt x="7656" y="5325"/>
                    <a:pt x="7530" y="5420"/>
                  </a:cubicBezTo>
                  <a:cubicBezTo>
                    <a:pt x="7452" y="5459"/>
                    <a:pt x="7363" y="5486"/>
                    <a:pt x="7268" y="5486"/>
                  </a:cubicBezTo>
                  <a:cubicBezTo>
                    <a:pt x="7210" y="5486"/>
                    <a:pt x="7149" y="5475"/>
                    <a:pt x="7089" y="5451"/>
                  </a:cubicBezTo>
                  <a:lnTo>
                    <a:pt x="6270" y="5010"/>
                  </a:lnTo>
                  <a:lnTo>
                    <a:pt x="5451" y="5451"/>
                  </a:lnTo>
                  <a:cubicBezTo>
                    <a:pt x="5380" y="5480"/>
                    <a:pt x="5309" y="5495"/>
                    <a:pt x="5241" y="5495"/>
                  </a:cubicBezTo>
                  <a:cubicBezTo>
                    <a:pt x="5158" y="5495"/>
                    <a:pt x="5079" y="5472"/>
                    <a:pt x="5010" y="5420"/>
                  </a:cubicBezTo>
                  <a:cubicBezTo>
                    <a:pt x="4884" y="5325"/>
                    <a:pt x="4821" y="5168"/>
                    <a:pt x="4852" y="5010"/>
                  </a:cubicBezTo>
                  <a:lnTo>
                    <a:pt x="5010" y="4097"/>
                  </a:lnTo>
                  <a:lnTo>
                    <a:pt x="4348" y="3466"/>
                  </a:lnTo>
                  <a:cubicBezTo>
                    <a:pt x="4222" y="3340"/>
                    <a:pt x="4191" y="3214"/>
                    <a:pt x="4222" y="3025"/>
                  </a:cubicBezTo>
                  <a:cubicBezTo>
                    <a:pt x="4254" y="2899"/>
                    <a:pt x="4411" y="2773"/>
                    <a:pt x="4537" y="2773"/>
                  </a:cubicBezTo>
                  <a:lnTo>
                    <a:pt x="5451" y="2647"/>
                  </a:lnTo>
                  <a:lnTo>
                    <a:pt x="5829" y="1828"/>
                  </a:lnTo>
                  <a:cubicBezTo>
                    <a:pt x="5924" y="1671"/>
                    <a:pt x="6018" y="1576"/>
                    <a:pt x="6176" y="1576"/>
                  </a:cubicBezTo>
                  <a:close/>
                  <a:moveTo>
                    <a:pt x="2931" y="1"/>
                  </a:moveTo>
                  <a:cubicBezTo>
                    <a:pt x="2679" y="1"/>
                    <a:pt x="2521" y="190"/>
                    <a:pt x="2521" y="410"/>
                  </a:cubicBezTo>
                  <a:lnTo>
                    <a:pt x="2521" y="852"/>
                  </a:lnTo>
                  <a:lnTo>
                    <a:pt x="442" y="852"/>
                  </a:lnTo>
                  <a:cubicBezTo>
                    <a:pt x="190" y="852"/>
                    <a:pt x="1" y="1041"/>
                    <a:pt x="1" y="1230"/>
                  </a:cubicBezTo>
                  <a:lnTo>
                    <a:pt x="1" y="2899"/>
                  </a:lnTo>
                  <a:cubicBezTo>
                    <a:pt x="1" y="4506"/>
                    <a:pt x="1292" y="5766"/>
                    <a:pt x="2931" y="5766"/>
                  </a:cubicBezTo>
                  <a:lnTo>
                    <a:pt x="3120" y="5766"/>
                  </a:lnTo>
                  <a:cubicBezTo>
                    <a:pt x="3561" y="6428"/>
                    <a:pt x="4222" y="6932"/>
                    <a:pt x="4978" y="7216"/>
                  </a:cubicBezTo>
                  <a:lnTo>
                    <a:pt x="4978" y="8507"/>
                  </a:lnTo>
                  <a:cubicBezTo>
                    <a:pt x="4506" y="8507"/>
                    <a:pt x="4128" y="8854"/>
                    <a:pt x="4128" y="9358"/>
                  </a:cubicBezTo>
                  <a:lnTo>
                    <a:pt x="4128" y="10177"/>
                  </a:lnTo>
                  <a:lnTo>
                    <a:pt x="8286" y="10177"/>
                  </a:lnTo>
                  <a:lnTo>
                    <a:pt x="8286" y="9358"/>
                  </a:lnTo>
                  <a:cubicBezTo>
                    <a:pt x="8286" y="8885"/>
                    <a:pt x="7908" y="8507"/>
                    <a:pt x="7436" y="8507"/>
                  </a:cubicBezTo>
                  <a:lnTo>
                    <a:pt x="7436" y="7216"/>
                  </a:lnTo>
                  <a:cubicBezTo>
                    <a:pt x="8192" y="6932"/>
                    <a:pt x="8854" y="6428"/>
                    <a:pt x="9295" y="5766"/>
                  </a:cubicBezTo>
                  <a:lnTo>
                    <a:pt x="9484" y="5766"/>
                  </a:lnTo>
                  <a:cubicBezTo>
                    <a:pt x="11122" y="5766"/>
                    <a:pt x="12414" y="4475"/>
                    <a:pt x="12414" y="2899"/>
                  </a:cubicBezTo>
                  <a:lnTo>
                    <a:pt x="12414" y="1230"/>
                  </a:lnTo>
                  <a:cubicBezTo>
                    <a:pt x="12445" y="978"/>
                    <a:pt x="12288" y="852"/>
                    <a:pt x="12067" y="852"/>
                  </a:cubicBezTo>
                  <a:lnTo>
                    <a:pt x="9956" y="852"/>
                  </a:lnTo>
                  <a:lnTo>
                    <a:pt x="9956" y="410"/>
                  </a:lnTo>
                  <a:cubicBezTo>
                    <a:pt x="9956" y="158"/>
                    <a:pt x="9767" y="1"/>
                    <a:pt x="9547" y="1"/>
                  </a:cubicBezTo>
                  <a:close/>
                </a:path>
              </a:pathLst>
            </a:custGeom>
            <a:solidFill>
              <a:srgbClr val="FFFFFF"/>
            </a:solidFill>
            <a:ln>
              <a:noFill/>
            </a:ln>
          </p:spPr>
          <p:txBody>
            <a:bodyPr spcFirstLastPara="1" wrap="square" lIns="91425" tIns="91425" rIns="91425" bIns="91425" anchor="ctr" anchorCtr="0">
              <a:noAutofit/>
            </a:bodyPr>
            <a:lstStyle/>
            <a:p>
              <a:endParaRPr/>
            </a:p>
          </p:txBody>
        </p:sp>
      </p:grpSp>
      <p:sp>
        <p:nvSpPr>
          <p:cNvPr id="324" name="Google Shape;324;p22"/>
          <p:cNvSpPr/>
          <p:nvPr/>
        </p:nvSpPr>
        <p:spPr>
          <a:xfrm>
            <a:off x="10450702" y="4520943"/>
            <a:ext cx="719852" cy="599117"/>
          </a:xfrm>
          <a:custGeom>
            <a:avLst/>
            <a:gdLst/>
            <a:ahLst/>
            <a:cxnLst/>
            <a:rect l="l" t="t" r="r" b="b"/>
            <a:pathLst>
              <a:path w="12729" h="9925" extrusionOk="0">
                <a:moveTo>
                  <a:pt x="925" y="3644"/>
                </a:moveTo>
                <a:cubicBezTo>
                  <a:pt x="944" y="3644"/>
                  <a:pt x="963" y="3648"/>
                  <a:pt x="978" y="3655"/>
                </a:cubicBezTo>
                <a:lnTo>
                  <a:pt x="1608" y="3970"/>
                </a:lnTo>
                <a:lnTo>
                  <a:pt x="1608" y="5924"/>
                </a:lnTo>
                <a:lnTo>
                  <a:pt x="978" y="6239"/>
                </a:lnTo>
                <a:cubicBezTo>
                  <a:pt x="960" y="6256"/>
                  <a:pt x="937" y="6264"/>
                  <a:pt x="914" y="6264"/>
                </a:cubicBezTo>
                <a:cubicBezTo>
                  <a:pt x="854" y="6264"/>
                  <a:pt x="788" y="6212"/>
                  <a:pt x="788" y="6144"/>
                </a:cubicBezTo>
                <a:lnTo>
                  <a:pt x="788" y="3781"/>
                </a:lnTo>
                <a:cubicBezTo>
                  <a:pt x="788" y="3685"/>
                  <a:pt x="862" y="3644"/>
                  <a:pt x="925" y="3644"/>
                </a:cubicBezTo>
                <a:close/>
                <a:moveTo>
                  <a:pt x="4128" y="7184"/>
                </a:moveTo>
                <a:lnTo>
                  <a:pt x="6963" y="8035"/>
                </a:lnTo>
                <a:cubicBezTo>
                  <a:pt x="6648" y="8507"/>
                  <a:pt x="6176" y="8759"/>
                  <a:pt x="5640" y="8759"/>
                </a:cubicBezTo>
                <a:cubicBezTo>
                  <a:pt x="4821" y="8759"/>
                  <a:pt x="4097" y="8066"/>
                  <a:pt x="4128" y="7184"/>
                </a:cubicBezTo>
                <a:close/>
                <a:moveTo>
                  <a:pt x="11374" y="820"/>
                </a:moveTo>
                <a:cubicBezTo>
                  <a:pt x="11626" y="820"/>
                  <a:pt x="11815" y="1009"/>
                  <a:pt x="11815" y="1198"/>
                </a:cubicBezTo>
                <a:lnTo>
                  <a:pt x="11815" y="8665"/>
                </a:lnTo>
                <a:cubicBezTo>
                  <a:pt x="11815" y="8885"/>
                  <a:pt x="11626" y="9043"/>
                  <a:pt x="11374" y="9043"/>
                </a:cubicBezTo>
                <a:cubicBezTo>
                  <a:pt x="11154" y="9043"/>
                  <a:pt x="10996" y="8854"/>
                  <a:pt x="10996" y="8665"/>
                </a:cubicBezTo>
                <a:lnTo>
                  <a:pt x="10996" y="1198"/>
                </a:lnTo>
                <a:cubicBezTo>
                  <a:pt x="10996" y="977"/>
                  <a:pt x="11185" y="820"/>
                  <a:pt x="11374" y="820"/>
                </a:cubicBezTo>
                <a:close/>
                <a:moveTo>
                  <a:pt x="11437" y="1"/>
                </a:moveTo>
                <a:cubicBezTo>
                  <a:pt x="10870" y="1"/>
                  <a:pt x="10366" y="379"/>
                  <a:pt x="10240" y="883"/>
                </a:cubicBezTo>
                <a:lnTo>
                  <a:pt x="2080" y="3246"/>
                </a:lnTo>
                <a:lnTo>
                  <a:pt x="1387" y="2899"/>
                </a:lnTo>
                <a:cubicBezTo>
                  <a:pt x="1251" y="2831"/>
                  <a:pt x="1109" y="2800"/>
                  <a:pt x="970" y="2800"/>
                </a:cubicBezTo>
                <a:cubicBezTo>
                  <a:pt x="466" y="2800"/>
                  <a:pt x="1" y="3213"/>
                  <a:pt x="1" y="3781"/>
                </a:cubicBezTo>
                <a:lnTo>
                  <a:pt x="1" y="6144"/>
                </a:lnTo>
                <a:cubicBezTo>
                  <a:pt x="1" y="6687"/>
                  <a:pt x="465" y="7095"/>
                  <a:pt x="983" y="7095"/>
                </a:cubicBezTo>
                <a:cubicBezTo>
                  <a:pt x="1127" y="7095"/>
                  <a:pt x="1275" y="7063"/>
                  <a:pt x="1419" y="6995"/>
                </a:cubicBezTo>
                <a:lnTo>
                  <a:pt x="2143" y="6648"/>
                </a:lnTo>
                <a:lnTo>
                  <a:pt x="3340" y="6995"/>
                </a:lnTo>
                <a:cubicBezTo>
                  <a:pt x="3151" y="8444"/>
                  <a:pt x="4286" y="9641"/>
                  <a:pt x="5672" y="9641"/>
                </a:cubicBezTo>
                <a:cubicBezTo>
                  <a:pt x="6585" y="9641"/>
                  <a:pt x="7405" y="9074"/>
                  <a:pt x="7814" y="8287"/>
                </a:cubicBezTo>
                <a:lnTo>
                  <a:pt x="10271" y="9011"/>
                </a:lnTo>
                <a:cubicBezTo>
                  <a:pt x="10429" y="9515"/>
                  <a:pt x="10902" y="9925"/>
                  <a:pt x="11469" y="9925"/>
                </a:cubicBezTo>
                <a:cubicBezTo>
                  <a:pt x="12130" y="9925"/>
                  <a:pt x="12729" y="9358"/>
                  <a:pt x="12729" y="8696"/>
                </a:cubicBezTo>
                <a:lnTo>
                  <a:pt x="12729" y="1261"/>
                </a:lnTo>
                <a:cubicBezTo>
                  <a:pt x="12634" y="536"/>
                  <a:pt x="12099" y="1"/>
                  <a:pt x="11437" y="1"/>
                </a:cubicBezTo>
                <a:close/>
              </a:path>
            </a:pathLst>
          </a:custGeom>
          <a:solidFill>
            <a:srgbClr val="FFFFFF"/>
          </a:solidFill>
          <a:ln>
            <a:noFill/>
          </a:ln>
        </p:spPr>
        <p:txBody>
          <a:bodyPr spcFirstLastPara="1" wrap="square" lIns="184267" tIns="184267" rIns="184267" bIns="184267" anchor="ctr" anchorCtr="0">
            <a:noAutofit/>
          </a:bodyPr>
          <a:lstStyle/>
          <a:p>
            <a:endParaRPr/>
          </a:p>
        </p:txBody>
      </p:sp>
      <p:sp>
        <p:nvSpPr>
          <p:cNvPr id="325" name="Google Shape;325;p22"/>
          <p:cNvSpPr txBox="1"/>
          <p:nvPr/>
        </p:nvSpPr>
        <p:spPr>
          <a:xfrm>
            <a:off x="2616051" y="8749542"/>
            <a:ext cx="2104450" cy="548726"/>
          </a:xfrm>
          <a:prstGeom prst="rect">
            <a:avLst/>
          </a:prstGeom>
          <a:noFill/>
          <a:ln>
            <a:noFill/>
          </a:ln>
        </p:spPr>
        <p:txBody>
          <a:bodyPr spcFirstLastPara="1" wrap="square" lIns="184267" tIns="184267" rIns="184267" bIns="184267" anchor="ctr" anchorCtr="0">
            <a:noAutofit/>
          </a:bodyPr>
          <a:lstStyle/>
          <a:p>
            <a:pPr algn="ctr"/>
            <a:r>
              <a:rPr lang="en-US" sz="2400" b="1" dirty="0" err="1"/>
              <a:t>Dastur</a:t>
            </a:r>
            <a:r>
              <a:rPr lang="en-US" sz="2400" b="1" dirty="0"/>
              <a:t> </a:t>
            </a:r>
            <a:r>
              <a:rPr lang="en-US" sz="2400" b="1" dirty="0" err="1"/>
              <a:t>tuzish</a:t>
            </a:r>
            <a:endParaRPr lang="ru-RU" sz="2400" b="1" dirty="0"/>
          </a:p>
        </p:txBody>
      </p:sp>
      <p:sp>
        <p:nvSpPr>
          <p:cNvPr id="326" name="Google Shape;326;p22"/>
          <p:cNvSpPr txBox="1"/>
          <p:nvPr/>
        </p:nvSpPr>
        <p:spPr>
          <a:xfrm>
            <a:off x="13496924" y="8612468"/>
            <a:ext cx="2811971" cy="685800"/>
          </a:xfrm>
          <a:prstGeom prst="rect">
            <a:avLst/>
          </a:prstGeom>
          <a:noFill/>
          <a:ln>
            <a:noFill/>
          </a:ln>
        </p:spPr>
        <p:txBody>
          <a:bodyPr spcFirstLastPara="1" wrap="square" lIns="184267" tIns="184267" rIns="184267" bIns="184267" anchor="ctr" anchorCtr="0">
            <a:noAutofit/>
          </a:bodyPr>
          <a:lstStyle/>
          <a:p>
            <a:pPr algn="ctr"/>
            <a:r>
              <a:rPr lang="en-US" sz="2400" b="1" dirty="0" err="1"/>
              <a:t>Baholash</a:t>
            </a:r>
            <a:endParaRPr lang="ru-RU" sz="2400" b="1" dirty="0"/>
          </a:p>
        </p:txBody>
      </p:sp>
      <p:sp>
        <p:nvSpPr>
          <p:cNvPr id="327" name="Google Shape;327;p22"/>
          <p:cNvSpPr txBox="1"/>
          <p:nvPr/>
        </p:nvSpPr>
        <p:spPr>
          <a:xfrm>
            <a:off x="9624997" y="8707712"/>
            <a:ext cx="2915573" cy="548726"/>
          </a:xfrm>
          <a:prstGeom prst="rect">
            <a:avLst/>
          </a:prstGeom>
          <a:noFill/>
          <a:ln>
            <a:noFill/>
          </a:ln>
        </p:spPr>
        <p:txBody>
          <a:bodyPr spcFirstLastPara="1" wrap="square" lIns="184267" tIns="184267" rIns="184267" bIns="184267" anchor="ctr" anchorCtr="0">
            <a:noAutofit/>
          </a:bodyPr>
          <a:lstStyle/>
          <a:p>
            <a:pPr algn="ctr"/>
            <a:r>
              <a:rPr lang="en-US" sz="2400" b="1" dirty="0" err="1"/>
              <a:t>Ijodiy</a:t>
            </a:r>
            <a:r>
              <a:rPr lang="en-US" sz="2400" b="1" dirty="0"/>
              <a:t> </a:t>
            </a:r>
            <a:r>
              <a:rPr lang="en-US" sz="2400" b="1" dirty="0" err="1"/>
              <a:t>yondashuv</a:t>
            </a:r>
            <a:endParaRPr lang="ru-RU" sz="2400" b="1" dirty="0"/>
          </a:p>
        </p:txBody>
      </p:sp>
      <p:sp>
        <p:nvSpPr>
          <p:cNvPr id="328" name="Google Shape;328;p22"/>
          <p:cNvSpPr txBox="1"/>
          <p:nvPr/>
        </p:nvSpPr>
        <p:spPr>
          <a:xfrm>
            <a:off x="5899090" y="8749542"/>
            <a:ext cx="2400041" cy="548726"/>
          </a:xfrm>
          <a:prstGeom prst="rect">
            <a:avLst/>
          </a:prstGeom>
          <a:noFill/>
          <a:ln>
            <a:noFill/>
          </a:ln>
        </p:spPr>
        <p:txBody>
          <a:bodyPr spcFirstLastPara="1" wrap="square" lIns="184267" tIns="184267" rIns="184267" bIns="184267" anchor="ctr" anchorCtr="0">
            <a:noAutofit/>
          </a:bodyPr>
          <a:lstStyle/>
          <a:p>
            <a:pPr algn="ctr"/>
            <a:r>
              <a:rPr lang="en-US" sz="2400" b="1" dirty="0" err="1"/>
              <a:t>Faoliyat</a:t>
            </a:r>
            <a:r>
              <a:rPr lang="en-US" sz="2400" b="1" dirty="0"/>
              <a:t> </a:t>
            </a:r>
            <a:r>
              <a:rPr lang="en-US" sz="2400" b="1" dirty="0" err="1"/>
              <a:t>turlari</a:t>
            </a:r>
            <a:endParaRPr lang="ru-RU" sz="2400" b="1" dirty="0"/>
          </a:p>
        </p:txBody>
      </p:sp>
      <p:sp>
        <p:nvSpPr>
          <p:cNvPr id="41" name="Прямоугольник 40"/>
          <p:cNvSpPr/>
          <p:nvPr/>
        </p:nvSpPr>
        <p:spPr>
          <a:xfrm>
            <a:off x="3867087" y="1590675"/>
            <a:ext cx="9871870" cy="707886"/>
          </a:xfrm>
          <a:prstGeom prst="rect">
            <a:avLst/>
          </a:prstGeom>
        </p:spPr>
        <p:txBody>
          <a:bodyPr wrap="none">
            <a:spAutoFit/>
          </a:bodyPr>
          <a:lstStyle/>
          <a:p>
            <a:pPr algn="ctr"/>
            <a:r>
              <a:rPr lang="en-US" sz="4000" dirty="0" err="1"/>
              <a:t>Geografiya</a:t>
            </a:r>
            <a:r>
              <a:rPr lang="en-US" sz="4000" dirty="0"/>
              <a:t> </a:t>
            </a:r>
            <a:r>
              <a:rPr lang="en-US" sz="4000" dirty="0" err="1"/>
              <a:t>toʻgaraklari</a:t>
            </a:r>
            <a:r>
              <a:rPr lang="en-US" sz="4000" dirty="0"/>
              <a:t> </a:t>
            </a:r>
            <a:r>
              <a:rPr lang="en-US" sz="4000" dirty="0" err="1"/>
              <a:t>tashkil</a:t>
            </a:r>
            <a:r>
              <a:rPr lang="en-US" sz="4000" dirty="0"/>
              <a:t> </a:t>
            </a:r>
            <a:r>
              <a:rPr lang="en-US" sz="4000" dirty="0" err="1"/>
              <a:t>etish</a:t>
            </a:r>
            <a:r>
              <a:rPr lang="en-US" sz="4000" dirty="0"/>
              <a:t> </a:t>
            </a:r>
            <a:r>
              <a:rPr lang="en-US" sz="4000" dirty="0" err="1"/>
              <a:t>metodikasi</a:t>
            </a:r>
            <a:endParaRPr lang="uz-Latn-UZ" sz="4000" dirty="0"/>
          </a:p>
        </p:txBody>
      </p:sp>
      <p:pic>
        <p:nvPicPr>
          <p:cNvPr id="43" name="Graphic 2">
            <a:extLst>
              <a:ext uri="{FF2B5EF4-FFF2-40B4-BE49-F238E27FC236}">
                <a16:creationId xmlns="" xmlns:a16="http://schemas.microsoft.com/office/drawing/2014/main" id="{4E2A1289-1747-4292-9749-13F12B9F7961}"/>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0" y="-85725"/>
            <a:ext cx="17995899" cy="1447801"/>
          </a:xfrm>
          <a:prstGeom prst="rect">
            <a:avLst/>
          </a:prstGeom>
        </p:spPr>
      </p:pic>
      <p:pic>
        <p:nvPicPr>
          <p:cNvPr id="44" name="Рисунок 43">
            <a:extLst>
              <a:ext uri="{FF2B5EF4-FFF2-40B4-BE49-F238E27FC236}">
                <a16:creationId xmlns=""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45" name="Рисунок 44">
            <a:extLst>
              <a:ext uri="{FF2B5EF4-FFF2-40B4-BE49-F238E27FC236}">
                <a16:creationId xmlns="" xmlns:a16="http://schemas.microsoft.com/office/drawing/2014/main"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extLst>
      <p:ext uri="{BB962C8B-B14F-4D97-AF65-F5344CB8AC3E}">
        <p14:creationId xmlns:p14="http://schemas.microsoft.com/office/powerpoint/2010/main" val="13059958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37"/>
        <p:cNvGrpSpPr/>
        <p:nvPr/>
      </p:nvGrpSpPr>
      <p:grpSpPr>
        <a:xfrm>
          <a:off x="0" y="0"/>
          <a:ext cx="0" cy="0"/>
          <a:chOff x="0" y="0"/>
          <a:chExt cx="0" cy="0"/>
        </a:xfrm>
      </p:grpSpPr>
      <p:sp>
        <p:nvSpPr>
          <p:cNvPr id="1139" name="Google Shape;1139;p37"/>
          <p:cNvSpPr/>
          <p:nvPr/>
        </p:nvSpPr>
        <p:spPr>
          <a:xfrm>
            <a:off x="8402079" y="3096336"/>
            <a:ext cx="1014293" cy="1752385"/>
          </a:xfrm>
          <a:custGeom>
            <a:avLst/>
            <a:gdLst/>
            <a:ahLst/>
            <a:cxnLst/>
            <a:rect l="l" t="t" r="r" b="b"/>
            <a:pathLst>
              <a:path w="1389" h="2249" extrusionOk="0">
                <a:moveTo>
                  <a:pt x="237" y="0"/>
                </a:moveTo>
                <a:cubicBezTo>
                  <a:pt x="190" y="0"/>
                  <a:pt x="143" y="21"/>
                  <a:pt x="108" y="62"/>
                </a:cubicBezTo>
                <a:lnTo>
                  <a:pt x="1" y="156"/>
                </a:lnTo>
                <a:lnTo>
                  <a:pt x="843" y="986"/>
                </a:lnTo>
                <a:cubicBezTo>
                  <a:pt x="912" y="1067"/>
                  <a:pt x="912" y="1192"/>
                  <a:pt x="843" y="1260"/>
                </a:cubicBezTo>
                <a:lnTo>
                  <a:pt x="1" y="2103"/>
                </a:lnTo>
                <a:lnTo>
                  <a:pt x="108" y="2197"/>
                </a:lnTo>
                <a:cubicBezTo>
                  <a:pt x="143" y="2232"/>
                  <a:pt x="190" y="2249"/>
                  <a:pt x="237" y="2249"/>
                </a:cubicBezTo>
                <a:cubicBezTo>
                  <a:pt x="285" y="2249"/>
                  <a:pt x="332" y="2232"/>
                  <a:pt x="366" y="2197"/>
                </a:cubicBezTo>
                <a:lnTo>
                  <a:pt x="1307" y="1260"/>
                </a:lnTo>
                <a:cubicBezTo>
                  <a:pt x="1389" y="1192"/>
                  <a:pt x="1389" y="1067"/>
                  <a:pt x="1307" y="986"/>
                </a:cubicBezTo>
                <a:lnTo>
                  <a:pt x="366" y="62"/>
                </a:lnTo>
                <a:cubicBezTo>
                  <a:pt x="332" y="21"/>
                  <a:pt x="285" y="0"/>
                  <a:pt x="237" y="0"/>
                </a:cubicBezTo>
                <a:close/>
              </a:path>
            </a:pathLst>
          </a:custGeom>
          <a:solidFill>
            <a:schemeClr val="accent1"/>
          </a:solidFill>
          <a:ln>
            <a:noFill/>
          </a:ln>
        </p:spPr>
        <p:txBody>
          <a:bodyPr spcFirstLastPara="1" wrap="square" lIns="184267" tIns="184267" rIns="184267" bIns="184267" anchor="ctr" anchorCtr="0">
            <a:noAutofit/>
          </a:bodyPr>
          <a:lstStyle/>
          <a:p>
            <a:endParaRPr/>
          </a:p>
        </p:txBody>
      </p:sp>
      <p:sp>
        <p:nvSpPr>
          <p:cNvPr id="1140" name="Google Shape;1140;p37"/>
          <p:cNvSpPr/>
          <p:nvPr/>
        </p:nvSpPr>
        <p:spPr>
          <a:xfrm>
            <a:off x="8459309" y="3766775"/>
            <a:ext cx="308888" cy="568804"/>
          </a:xfrm>
          <a:custGeom>
            <a:avLst/>
            <a:gdLst/>
            <a:ahLst/>
            <a:cxnLst/>
            <a:rect l="l" t="t" r="r" b="b"/>
            <a:pathLst>
              <a:path w="423" h="730" extrusionOk="0">
                <a:moveTo>
                  <a:pt x="96" y="0"/>
                </a:moveTo>
                <a:cubicBezTo>
                  <a:pt x="46" y="0"/>
                  <a:pt x="1" y="38"/>
                  <a:pt x="1" y="94"/>
                </a:cubicBezTo>
                <a:lnTo>
                  <a:pt x="1" y="636"/>
                </a:lnTo>
                <a:cubicBezTo>
                  <a:pt x="1" y="692"/>
                  <a:pt x="46" y="730"/>
                  <a:pt x="96" y="730"/>
                </a:cubicBezTo>
                <a:cubicBezTo>
                  <a:pt x="119" y="730"/>
                  <a:pt x="143" y="722"/>
                  <a:pt x="164" y="705"/>
                </a:cubicBezTo>
                <a:lnTo>
                  <a:pt x="327" y="528"/>
                </a:lnTo>
                <a:cubicBezTo>
                  <a:pt x="422" y="447"/>
                  <a:pt x="422" y="296"/>
                  <a:pt x="327" y="202"/>
                </a:cubicBezTo>
                <a:lnTo>
                  <a:pt x="164" y="25"/>
                </a:lnTo>
                <a:cubicBezTo>
                  <a:pt x="143" y="8"/>
                  <a:pt x="119" y="0"/>
                  <a:pt x="96" y="0"/>
                </a:cubicBezTo>
                <a:close/>
              </a:path>
            </a:pathLst>
          </a:custGeom>
          <a:solidFill>
            <a:schemeClr val="accent1"/>
          </a:solidFill>
          <a:ln>
            <a:noFill/>
          </a:ln>
        </p:spPr>
        <p:txBody>
          <a:bodyPr spcFirstLastPara="1" wrap="square" lIns="184267" tIns="184267" rIns="184267" bIns="184267" anchor="ctr" anchorCtr="0">
            <a:noAutofit/>
          </a:bodyPr>
          <a:lstStyle/>
          <a:p>
            <a:endParaRPr/>
          </a:p>
        </p:txBody>
      </p:sp>
      <p:sp>
        <p:nvSpPr>
          <p:cNvPr id="1141" name="Google Shape;1141;p37"/>
          <p:cNvSpPr/>
          <p:nvPr/>
        </p:nvSpPr>
        <p:spPr>
          <a:xfrm>
            <a:off x="8880651" y="3306029"/>
            <a:ext cx="7584897" cy="1431360"/>
          </a:xfrm>
          <a:custGeom>
            <a:avLst/>
            <a:gdLst/>
            <a:ahLst/>
            <a:cxnLst/>
            <a:rect l="l" t="t" r="r" b="b"/>
            <a:pathLst>
              <a:path w="6967" h="1837" extrusionOk="0">
                <a:moveTo>
                  <a:pt x="1" y="1"/>
                </a:moveTo>
                <a:lnTo>
                  <a:pt x="791" y="775"/>
                </a:lnTo>
                <a:cubicBezTo>
                  <a:pt x="830" y="817"/>
                  <a:pt x="843" y="870"/>
                  <a:pt x="843" y="912"/>
                </a:cubicBezTo>
                <a:cubicBezTo>
                  <a:pt x="843" y="968"/>
                  <a:pt x="830" y="1007"/>
                  <a:pt x="791" y="1049"/>
                </a:cubicBezTo>
                <a:lnTo>
                  <a:pt x="1" y="1836"/>
                </a:lnTo>
                <a:lnTo>
                  <a:pt x="6069" y="1836"/>
                </a:lnTo>
                <a:lnTo>
                  <a:pt x="6967" y="912"/>
                </a:lnTo>
                <a:lnTo>
                  <a:pt x="6069" y="1"/>
                </a:lnTo>
                <a:close/>
              </a:path>
            </a:pathLst>
          </a:custGeom>
          <a:solidFill>
            <a:srgbClr val="EFEFEF"/>
          </a:solidFill>
          <a:ln>
            <a:noFill/>
          </a:ln>
        </p:spPr>
        <p:txBody>
          <a:bodyPr spcFirstLastPara="1" wrap="square" lIns="184267" tIns="184267" rIns="184267" bIns="184267" anchor="ctr" anchorCtr="0">
            <a:noAutofit/>
          </a:bodyPr>
          <a:lstStyle/>
          <a:p>
            <a:endParaRPr/>
          </a:p>
        </p:txBody>
      </p:sp>
      <p:sp>
        <p:nvSpPr>
          <p:cNvPr id="1142" name="Google Shape;1142;p37"/>
          <p:cNvSpPr/>
          <p:nvPr/>
        </p:nvSpPr>
        <p:spPr>
          <a:xfrm flipH="1">
            <a:off x="9748897" y="4872944"/>
            <a:ext cx="1014293" cy="1755501"/>
          </a:xfrm>
          <a:custGeom>
            <a:avLst/>
            <a:gdLst/>
            <a:ahLst/>
            <a:cxnLst/>
            <a:rect l="l" t="t" r="r" b="b"/>
            <a:pathLst>
              <a:path w="1389" h="2253" extrusionOk="0">
                <a:moveTo>
                  <a:pt x="1149" y="1"/>
                </a:moveTo>
                <a:cubicBezTo>
                  <a:pt x="1102" y="1"/>
                  <a:pt x="1054" y="18"/>
                  <a:pt x="1019" y="52"/>
                </a:cubicBezTo>
                <a:lnTo>
                  <a:pt x="82" y="989"/>
                </a:lnTo>
                <a:cubicBezTo>
                  <a:pt x="0" y="1071"/>
                  <a:pt x="0" y="1195"/>
                  <a:pt x="82" y="1264"/>
                </a:cubicBezTo>
                <a:lnTo>
                  <a:pt x="1019" y="2201"/>
                </a:lnTo>
                <a:cubicBezTo>
                  <a:pt x="1054" y="2235"/>
                  <a:pt x="1102" y="2252"/>
                  <a:pt x="1149" y="2252"/>
                </a:cubicBezTo>
                <a:cubicBezTo>
                  <a:pt x="1197" y="2252"/>
                  <a:pt x="1245" y="2235"/>
                  <a:pt x="1277" y="2201"/>
                </a:cubicBezTo>
                <a:lnTo>
                  <a:pt x="1388" y="2106"/>
                </a:lnTo>
                <a:lnTo>
                  <a:pt x="542" y="1264"/>
                </a:lnTo>
                <a:cubicBezTo>
                  <a:pt x="477" y="1195"/>
                  <a:pt x="477" y="1071"/>
                  <a:pt x="542" y="989"/>
                </a:cubicBezTo>
                <a:lnTo>
                  <a:pt x="1388" y="160"/>
                </a:lnTo>
                <a:lnTo>
                  <a:pt x="1277" y="52"/>
                </a:lnTo>
                <a:cubicBezTo>
                  <a:pt x="1245" y="18"/>
                  <a:pt x="1197" y="1"/>
                  <a:pt x="1149" y="1"/>
                </a:cubicBezTo>
                <a:close/>
              </a:path>
            </a:pathLst>
          </a:custGeom>
          <a:solidFill>
            <a:srgbClr val="D39272"/>
          </a:solidFill>
          <a:ln>
            <a:noFill/>
          </a:ln>
        </p:spPr>
        <p:txBody>
          <a:bodyPr spcFirstLastPara="1" wrap="square" lIns="184267" tIns="184267" rIns="184267" bIns="184267" anchor="ctr" anchorCtr="0">
            <a:noAutofit/>
          </a:bodyPr>
          <a:lstStyle/>
          <a:p>
            <a:endParaRPr/>
          </a:p>
        </p:txBody>
      </p:sp>
      <p:sp>
        <p:nvSpPr>
          <p:cNvPr id="1143" name="Google Shape;1143;p37"/>
          <p:cNvSpPr/>
          <p:nvPr/>
        </p:nvSpPr>
        <p:spPr>
          <a:xfrm flipH="1">
            <a:off x="9973577" y="5546630"/>
            <a:ext cx="308158" cy="569583"/>
          </a:xfrm>
          <a:custGeom>
            <a:avLst/>
            <a:gdLst/>
            <a:ahLst/>
            <a:cxnLst/>
            <a:rect l="l" t="t" r="r" b="b"/>
            <a:pathLst>
              <a:path w="422" h="731" extrusionOk="0">
                <a:moveTo>
                  <a:pt x="327" y="1"/>
                </a:moveTo>
                <a:cubicBezTo>
                  <a:pt x="304" y="1"/>
                  <a:pt x="280" y="8"/>
                  <a:pt x="259" y="26"/>
                </a:cubicBezTo>
                <a:lnTo>
                  <a:pt x="95" y="202"/>
                </a:lnTo>
                <a:cubicBezTo>
                  <a:pt x="1" y="297"/>
                  <a:pt x="1" y="447"/>
                  <a:pt x="95" y="529"/>
                </a:cubicBezTo>
                <a:lnTo>
                  <a:pt x="259" y="705"/>
                </a:lnTo>
                <a:cubicBezTo>
                  <a:pt x="280" y="722"/>
                  <a:pt x="304" y="730"/>
                  <a:pt x="327" y="730"/>
                </a:cubicBezTo>
                <a:cubicBezTo>
                  <a:pt x="377" y="730"/>
                  <a:pt x="422" y="693"/>
                  <a:pt x="422" y="637"/>
                </a:cubicBezTo>
                <a:lnTo>
                  <a:pt x="422" y="94"/>
                </a:lnTo>
                <a:cubicBezTo>
                  <a:pt x="422" y="38"/>
                  <a:pt x="377" y="1"/>
                  <a:pt x="327" y="1"/>
                </a:cubicBezTo>
                <a:close/>
              </a:path>
            </a:pathLst>
          </a:custGeom>
          <a:solidFill>
            <a:srgbClr val="D39272"/>
          </a:solidFill>
          <a:ln>
            <a:noFill/>
          </a:ln>
        </p:spPr>
        <p:txBody>
          <a:bodyPr spcFirstLastPara="1" wrap="square" lIns="184267" tIns="184267" rIns="184267" bIns="184267" anchor="ctr" anchorCtr="0">
            <a:noAutofit/>
          </a:bodyPr>
          <a:lstStyle/>
          <a:p>
            <a:endParaRPr/>
          </a:p>
        </p:txBody>
      </p:sp>
      <p:sp>
        <p:nvSpPr>
          <p:cNvPr id="1144" name="Google Shape;1144;p37"/>
          <p:cNvSpPr/>
          <p:nvPr/>
        </p:nvSpPr>
        <p:spPr>
          <a:xfrm flipH="1">
            <a:off x="10127655" y="4994583"/>
            <a:ext cx="7176093" cy="1552130"/>
          </a:xfrm>
          <a:custGeom>
            <a:avLst/>
            <a:gdLst/>
            <a:ahLst/>
            <a:cxnLst/>
            <a:rect l="l" t="t" r="r" b="b"/>
            <a:pathLst>
              <a:path w="6953" h="1836" extrusionOk="0">
                <a:moveTo>
                  <a:pt x="898" y="0"/>
                </a:moveTo>
                <a:lnTo>
                  <a:pt x="0" y="911"/>
                </a:lnTo>
                <a:lnTo>
                  <a:pt x="898" y="1836"/>
                </a:lnTo>
                <a:lnTo>
                  <a:pt x="6953" y="1836"/>
                </a:lnTo>
                <a:lnTo>
                  <a:pt x="6179" y="1049"/>
                </a:lnTo>
                <a:cubicBezTo>
                  <a:pt x="6136" y="1006"/>
                  <a:pt x="6123" y="967"/>
                  <a:pt x="6123" y="911"/>
                </a:cubicBezTo>
                <a:cubicBezTo>
                  <a:pt x="6123" y="869"/>
                  <a:pt x="6136" y="817"/>
                  <a:pt x="6179" y="774"/>
                </a:cubicBezTo>
                <a:lnTo>
                  <a:pt x="6953" y="0"/>
                </a:lnTo>
                <a:close/>
              </a:path>
            </a:pathLst>
          </a:custGeom>
          <a:solidFill>
            <a:srgbClr val="EFEFEF"/>
          </a:solidFill>
          <a:ln>
            <a:noFill/>
          </a:ln>
        </p:spPr>
        <p:txBody>
          <a:bodyPr spcFirstLastPara="1" wrap="square" lIns="184267" tIns="184267" rIns="184267" bIns="184267" anchor="ctr" anchorCtr="0">
            <a:noAutofit/>
          </a:bodyPr>
          <a:lstStyle/>
          <a:p>
            <a:endParaRPr/>
          </a:p>
        </p:txBody>
      </p:sp>
      <p:sp>
        <p:nvSpPr>
          <p:cNvPr id="1145" name="Google Shape;1145;p37"/>
          <p:cNvSpPr/>
          <p:nvPr/>
        </p:nvSpPr>
        <p:spPr>
          <a:xfrm>
            <a:off x="8225635" y="6511600"/>
            <a:ext cx="1014293" cy="1760955"/>
          </a:xfrm>
          <a:custGeom>
            <a:avLst/>
            <a:gdLst/>
            <a:ahLst/>
            <a:cxnLst/>
            <a:rect l="l" t="t" r="r" b="b"/>
            <a:pathLst>
              <a:path w="1389" h="2260" extrusionOk="0">
                <a:moveTo>
                  <a:pt x="237" y="1"/>
                </a:moveTo>
                <a:cubicBezTo>
                  <a:pt x="190" y="1"/>
                  <a:pt x="143" y="21"/>
                  <a:pt x="108" y="62"/>
                </a:cubicBezTo>
                <a:lnTo>
                  <a:pt x="1" y="157"/>
                </a:lnTo>
                <a:lnTo>
                  <a:pt x="843" y="1003"/>
                </a:lnTo>
                <a:cubicBezTo>
                  <a:pt x="912" y="1068"/>
                  <a:pt x="912" y="1192"/>
                  <a:pt x="843" y="1261"/>
                </a:cubicBezTo>
                <a:lnTo>
                  <a:pt x="1" y="2103"/>
                </a:lnTo>
                <a:lnTo>
                  <a:pt x="108" y="2198"/>
                </a:lnTo>
                <a:cubicBezTo>
                  <a:pt x="143" y="2239"/>
                  <a:pt x="190" y="2259"/>
                  <a:pt x="237" y="2259"/>
                </a:cubicBezTo>
                <a:cubicBezTo>
                  <a:pt x="285" y="2259"/>
                  <a:pt x="332" y="2239"/>
                  <a:pt x="366" y="2198"/>
                </a:cubicBezTo>
                <a:lnTo>
                  <a:pt x="1307" y="1261"/>
                </a:lnTo>
                <a:cubicBezTo>
                  <a:pt x="1389" y="1192"/>
                  <a:pt x="1389" y="1068"/>
                  <a:pt x="1307" y="1003"/>
                </a:cubicBezTo>
                <a:lnTo>
                  <a:pt x="366" y="62"/>
                </a:lnTo>
                <a:cubicBezTo>
                  <a:pt x="332" y="21"/>
                  <a:pt x="285" y="1"/>
                  <a:pt x="237" y="1"/>
                </a:cubicBezTo>
                <a:close/>
              </a:path>
            </a:pathLst>
          </a:custGeom>
          <a:solidFill>
            <a:srgbClr val="FFC768"/>
          </a:solidFill>
          <a:ln>
            <a:noFill/>
          </a:ln>
        </p:spPr>
        <p:txBody>
          <a:bodyPr spcFirstLastPara="1" wrap="square" lIns="184267" tIns="184267" rIns="184267" bIns="184267" anchor="ctr" anchorCtr="0">
            <a:noAutofit/>
          </a:bodyPr>
          <a:lstStyle/>
          <a:p>
            <a:endParaRPr/>
          </a:p>
        </p:txBody>
      </p:sp>
      <p:sp>
        <p:nvSpPr>
          <p:cNvPr id="1146" name="Google Shape;1146;p37"/>
          <p:cNvSpPr/>
          <p:nvPr/>
        </p:nvSpPr>
        <p:spPr>
          <a:xfrm>
            <a:off x="8459309" y="7083649"/>
            <a:ext cx="308888" cy="574258"/>
          </a:xfrm>
          <a:custGeom>
            <a:avLst/>
            <a:gdLst/>
            <a:ahLst/>
            <a:cxnLst/>
            <a:rect l="l" t="t" r="r" b="b"/>
            <a:pathLst>
              <a:path w="423" h="737" extrusionOk="0">
                <a:moveTo>
                  <a:pt x="88" y="1"/>
                </a:moveTo>
                <a:cubicBezTo>
                  <a:pt x="41" y="1"/>
                  <a:pt x="1" y="37"/>
                  <a:pt x="1" y="91"/>
                </a:cubicBezTo>
                <a:lnTo>
                  <a:pt x="1" y="649"/>
                </a:lnTo>
                <a:cubicBezTo>
                  <a:pt x="1" y="701"/>
                  <a:pt x="40" y="736"/>
                  <a:pt x="86" y="736"/>
                </a:cubicBezTo>
                <a:cubicBezTo>
                  <a:pt x="112" y="736"/>
                  <a:pt x="140" y="726"/>
                  <a:pt x="164" y="701"/>
                </a:cubicBezTo>
                <a:lnTo>
                  <a:pt x="327" y="538"/>
                </a:lnTo>
                <a:cubicBezTo>
                  <a:pt x="422" y="443"/>
                  <a:pt x="422" y="293"/>
                  <a:pt x="327" y="198"/>
                </a:cubicBezTo>
                <a:lnTo>
                  <a:pt x="164" y="35"/>
                </a:lnTo>
                <a:cubicBezTo>
                  <a:pt x="140" y="11"/>
                  <a:pt x="113" y="1"/>
                  <a:pt x="88" y="1"/>
                </a:cubicBezTo>
                <a:close/>
              </a:path>
            </a:pathLst>
          </a:custGeom>
          <a:solidFill>
            <a:srgbClr val="FFC768"/>
          </a:solidFill>
          <a:ln>
            <a:noFill/>
          </a:ln>
        </p:spPr>
        <p:txBody>
          <a:bodyPr spcFirstLastPara="1" wrap="square" lIns="184267" tIns="184267" rIns="184267" bIns="184267" anchor="ctr" anchorCtr="0">
            <a:noAutofit/>
          </a:bodyPr>
          <a:lstStyle/>
          <a:p>
            <a:endParaRPr/>
          </a:p>
        </p:txBody>
      </p:sp>
      <p:sp>
        <p:nvSpPr>
          <p:cNvPr id="1147" name="Google Shape;1147;p37"/>
          <p:cNvSpPr/>
          <p:nvPr/>
        </p:nvSpPr>
        <p:spPr>
          <a:xfrm>
            <a:off x="8620036" y="6676786"/>
            <a:ext cx="8836112" cy="1430581"/>
          </a:xfrm>
          <a:custGeom>
            <a:avLst/>
            <a:gdLst/>
            <a:ahLst/>
            <a:cxnLst/>
            <a:rect l="l" t="t" r="r" b="b"/>
            <a:pathLst>
              <a:path w="6967" h="1836" extrusionOk="0">
                <a:moveTo>
                  <a:pt x="1" y="0"/>
                </a:moveTo>
                <a:lnTo>
                  <a:pt x="791" y="791"/>
                </a:lnTo>
                <a:cubicBezTo>
                  <a:pt x="830" y="817"/>
                  <a:pt x="843" y="872"/>
                  <a:pt x="843" y="912"/>
                </a:cubicBezTo>
                <a:cubicBezTo>
                  <a:pt x="843" y="967"/>
                  <a:pt x="830" y="1019"/>
                  <a:pt x="791" y="1049"/>
                </a:cubicBezTo>
                <a:lnTo>
                  <a:pt x="1" y="1836"/>
                </a:lnTo>
                <a:lnTo>
                  <a:pt x="6069" y="1836"/>
                </a:lnTo>
                <a:lnTo>
                  <a:pt x="6967" y="912"/>
                </a:lnTo>
                <a:lnTo>
                  <a:pt x="6069" y="0"/>
                </a:lnTo>
                <a:close/>
              </a:path>
            </a:pathLst>
          </a:custGeom>
          <a:solidFill>
            <a:srgbClr val="EFEFEF"/>
          </a:solidFill>
          <a:ln>
            <a:noFill/>
          </a:ln>
        </p:spPr>
        <p:txBody>
          <a:bodyPr spcFirstLastPara="1" wrap="square" lIns="184267" tIns="184267" rIns="184267" bIns="184267" anchor="ctr" anchorCtr="0">
            <a:noAutofit/>
          </a:bodyPr>
          <a:lstStyle/>
          <a:p>
            <a:endParaRPr/>
          </a:p>
        </p:txBody>
      </p:sp>
      <p:sp>
        <p:nvSpPr>
          <p:cNvPr id="1148" name="Google Shape;1148;p37"/>
          <p:cNvSpPr/>
          <p:nvPr/>
        </p:nvSpPr>
        <p:spPr>
          <a:xfrm flipH="1">
            <a:off x="9748896" y="8495216"/>
            <a:ext cx="1014293" cy="1760176"/>
          </a:xfrm>
          <a:custGeom>
            <a:avLst/>
            <a:gdLst/>
            <a:ahLst/>
            <a:cxnLst/>
            <a:rect l="l" t="t" r="r" b="b"/>
            <a:pathLst>
              <a:path w="1389" h="2259" extrusionOk="0">
                <a:moveTo>
                  <a:pt x="1149" y="0"/>
                </a:moveTo>
                <a:cubicBezTo>
                  <a:pt x="1102" y="0"/>
                  <a:pt x="1054" y="21"/>
                  <a:pt x="1019" y="62"/>
                </a:cubicBezTo>
                <a:lnTo>
                  <a:pt x="82" y="1002"/>
                </a:lnTo>
                <a:cubicBezTo>
                  <a:pt x="0" y="1067"/>
                  <a:pt x="0" y="1192"/>
                  <a:pt x="82" y="1260"/>
                </a:cubicBezTo>
                <a:lnTo>
                  <a:pt x="1019" y="2197"/>
                </a:lnTo>
                <a:cubicBezTo>
                  <a:pt x="1054" y="2238"/>
                  <a:pt x="1102" y="2259"/>
                  <a:pt x="1149" y="2259"/>
                </a:cubicBezTo>
                <a:cubicBezTo>
                  <a:pt x="1197" y="2259"/>
                  <a:pt x="1245" y="2238"/>
                  <a:pt x="1277" y="2197"/>
                </a:cubicBezTo>
                <a:lnTo>
                  <a:pt x="1388" y="2103"/>
                </a:lnTo>
                <a:lnTo>
                  <a:pt x="542" y="1260"/>
                </a:lnTo>
                <a:cubicBezTo>
                  <a:pt x="477" y="1192"/>
                  <a:pt x="477" y="1067"/>
                  <a:pt x="542" y="1002"/>
                </a:cubicBezTo>
                <a:lnTo>
                  <a:pt x="1388" y="156"/>
                </a:lnTo>
                <a:lnTo>
                  <a:pt x="1277" y="62"/>
                </a:lnTo>
                <a:cubicBezTo>
                  <a:pt x="1245" y="21"/>
                  <a:pt x="1197" y="0"/>
                  <a:pt x="1149" y="0"/>
                </a:cubicBezTo>
                <a:close/>
              </a:path>
            </a:pathLst>
          </a:custGeom>
          <a:solidFill>
            <a:srgbClr val="FF9C83"/>
          </a:solidFill>
          <a:ln>
            <a:noFill/>
          </a:ln>
        </p:spPr>
        <p:txBody>
          <a:bodyPr spcFirstLastPara="1" wrap="square" lIns="184267" tIns="184267" rIns="184267" bIns="184267" anchor="ctr" anchorCtr="0">
            <a:noAutofit/>
          </a:bodyPr>
          <a:lstStyle/>
          <a:p>
            <a:endParaRPr/>
          </a:p>
        </p:txBody>
      </p:sp>
      <p:sp>
        <p:nvSpPr>
          <p:cNvPr id="1149" name="Google Shape;1149;p37"/>
          <p:cNvSpPr/>
          <p:nvPr/>
        </p:nvSpPr>
        <p:spPr>
          <a:xfrm flipH="1">
            <a:off x="10025224" y="9090513"/>
            <a:ext cx="308158" cy="569583"/>
          </a:xfrm>
          <a:custGeom>
            <a:avLst/>
            <a:gdLst/>
            <a:ahLst/>
            <a:cxnLst/>
            <a:rect l="l" t="t" r="r" b="b"/>
            <a:pathLst>
              <a:path w="422" h="731" extrusionOk="0">
                <a:moveTo>
                  <a:pt x="335" y="0"/>
                </a:moveTo>
                <a:cubicBezTo>
                  <a:pt x="310" y="0"/>
                  <a:pt x="283" y="11"/>
                  <a:pt x="259" y="34"/>
                </a:cubicBezTo>
                <a:lnTo>
                  <a:pt x="95" y="198"/>
                </a:lnTo>
                <a:cubicBezTo>
                  <a:pt x="1" y="292"/>
                  <a:pt x="1" y="443"/>
                  <a:pt x="95" y="537"/>
                </a:cubicBezTo>
                <a:lnTo>
                  <a:pt x="259" y="701"/>
                </a:lnTo>
                <a:cubicBezTo>
                  <a:pt x="283" y="721"/>
                  <a:pt x="312" y="730"/>
                  <a:pt x="337" y="730"/>
                </a:cubicBezTo>
                <a:cubicBezTo>
                  <a:pt x="383" y="730"/>
                  <a:pt x="422" y="701"/>
                  <a:pt x="422" y="648"/>
                </a:cubicBezTo>
                <a:lnTo>
                  <a:pt x="422" y="90"/>
                </a:lnTo>
                <a:cubicBezTo>
                  <a:pt x="422" y="37"/>
                  <a:pt x="382" y="0"/>
                  <a:pt x="335" y="0"/>
                </a:cubicBezTo>
                <a:close/>
              </a:path>
            </a:pathLst>
          </a:custGeom>
          <a:solidFill>
            <a:srgbClr val="FF9C83"/>
          </a:solidFill>
          <a:ln>
            <a:noFill/>
          </a:ln>
        </p:spPr>
        <p:txBody>
          <a:bodyPr spcFirstLastPara="1" wrap="square" lIns="184267" tIns="184267" rIns="184267" bIns="184267" anchor="ctr" anchorCtr="0">
            <a:noAutofit/>
          </a:bodyPr>
          <a:lstStyle/>
          <a:p>
            <a:endParaRPr/>
          </a:p>
        </p:txBody>
      </p:sp>
      <p:sp>
        <p:nvSpPr>
          <p:cNvPr id="1150" name="Google Shape;1150;p37"/>
          <p:cNvSpPr/>
          <p:nvPr/>
        </p:nvSpPr>
        <p:spPr>
          <a:xfrm flipH="1">
            <a:off x="10025224" y="8451414"/>
            <a:ext cx="7430924" cy="1803977"/>
          </a:xfrm>
          <a:custGeom>
            <a:avLst/>
            <a:gdLst/>
            <a:ahLst/>
            <a:cxnLst/>
            <a:rect l="l" t="t" r="r" b="b"/>
            <a:pathLst>
              <a:path w="6953" h="1837" extrusionOk="0">
                <a:moveTo>
                  <a:pt x="898" y="1"/>
                </a:moveTo>
                <a:lnTo>
                  <a:pt x="0" y="912"/>
                </a:lnTo>
                <a:lnTo>
                  <a:pt x="898" y="1836"/>
                </a:lnTo>
                <a:lnTo>
                  <a:pt x="6953" y="1836"/>
                </a:lnTo>
                <a:lnTo>
                  <a:pt x="6179" y="1049"/>
                </a:lnTo>
                <a:cubicBezTo>
                  <a:pt x="6136" y="1020"/>
                  <a:pt x="6123" y="968"/>
                  <a:pt x="6123" y="912"/>
                </a:cubicBezTo>
                <a:cubicBezTo>
                  <a:pt x="6123" y="873"/>
                  <a:pt x="6136" y="817"/>
                  <a:pt x="6179" y="791"/>
                </a:cubicBezTo>
                <a:lnTo>
                  <a:pt x="6953" y="1"/>
                </a:lnTo>
                <a:close/>
              </a:path>
            </a:pathLst>
          </a:custGeom>
          <a:solidFill>
            <a:srgbClr val="EFEFEF"/>
          </a:solidFill>
          <a:ln>
            <a:noFill/>
          </a:ln>
        </p:spPr>
        <p:txBody>
          <a:bodyPr spcFirstLastPara="1" wrap="square" lIns="184267" tIns="184267" rIns="184267" bIns="184267" anchor="ctr" anchorCtr="0">
            <a:noAutofit/>
          </a:bodyPr>
          <a:lstStyle/>
          <a:p>
            <a:endParaRPr/>
          </a:p>
        </p:txBody>
      </p:sp>
      <p:sp>
        <p:nvSpPr>
          <p:cNvPr id="1151" name="Google Shape;1151;p37"/>
          <p:cNvSpPr/>
          <p:nvPr/>
        </p:nvSpPr>
        <p:spPr>
          <a:xfrm>
            <a:off x="9511250" y="3445533"/>
            <a:ext cx="5887500" cy="1053990"/>
          </a:xfrm>
          <a:prstGeom prst="rect">
            <a:avLst/>
          </a:prstGeom>
          <a:noFill/>
          <a:ln>
            <a:noFill/>
          </a:ln>
        </p:spPr>
        <p:txBody>
          <a:bodyPr spcFirstLastPara="1" wrap="square" lIns="552852" tIns="184267" rIns="552852" bIns="184267" anchor="ctr" anchorCtr="0">
            <a:noAutofit/>
          </a:bodyPr>
          <a:lstStyle/>
          <a:p>
            <a:pPr lvl="0"/>
            <a:r>
              <a:rPr lang="en-US" sz="2400" dirty="0" err="1"/>
              <a:t>O‘quvchilar</a:t>
            </a:r>
            <a:r>
              <a:rPr lang="en-US" sz="2400" dirty="0"/>
              <a:t> </a:t>
            </a:r>
            <a:r>
              <a:rPr lang="en-US" sz="2400" dirty="0" err="1"/>
              <a:t>qiziqishi</a:t>
            </a:r>
            <a:r>
              <a:rPr lang="en-US" sz="2400" dirty="0"/>
              <a:t> </a:t>
            </a:r>
            <a:r>
              <a:rPr lang="en-US" sz="2400" dirty="0" err="1"/>
              <a:t>va</a:t>
            </a:r>
            <a:r>
              <a:rPr lang="en-US" sz="2400" dirty="0"/>
              <a:t> </a:t>
            </a:r>
            <a:r>
              <a:rPr lang="en-US" sz="2400" dirty="0" err="1"/>
              <a:t>dolzarb</a:t>
            </a:r>
            <a:r>
              <a:rPr lang="en-US" sz="2400" dirty="0"/>
              <a:t> </a:t>
            </a:r>
            <a:r>
              <a:rPr lang="en-US" sz="2400" dirty="0" err="1"/>
              <a:t>masalalarga</a:t>
            </a:r>
            <a:r>
              <a:rPr lang="en-US" sz="2400" dirty="0"/>
              <a:t> </a:t>
            </a:r>
            <a:r>
              <a:rPr lang="en-US" sz="2400" dirty="0" err="1"/>
              <a:t>asoslangan</a:t>
            </a:r>
            <a:r>
              <a:rPr lang="en-US" sz="2400" dirty="0"/>
              <a:t> </a:t>
            </a:r>
            <a:r>
              <a:rPr lang="en-US" sz="2400" dirty="0" err="1"/>
              <a:t>mavzularni</a:t>
            </a:r>
            <a:r>
              <a:rPr lang="en-US" sz="2400" dirty="0"/>
              <a:t> </a:t>
            </a:r>
            <a:r>
              <a:rPr lang="en-US" sz="2400" dirty="0" err="1"/>
              <a:t>tanlang</a:t>
            </a:r>
            <a:r>
              <a:rPr lang="en-US" sz="2400" dirty="0"/>
              <a:t>.</a:t>
            </a:r>
            <a:endParaRPr lang="ru-RU" sz="2400" dirty="0"/>
          </a:p>
        </p:txBody>
      </p:sp>
      <p:sp>
        <p:nvSpPr>
          <p:cNvPr id="1152" name="Google Shape;1152;p37"/>
          <p:cNvSpPr/>
          <p:nvPr/>
        </p:nvSpPr>
        <p:spPr>
          <a:xfrm>
            <a:off x="9511250" y="6865082"/>
            <a:ext cx="7106700" cy="1053990"/>
          </a:xfrm>
          <a:prstGeom prst="rect">
            <a:avLst/>
          </a:prstGeom>
          <a:noFill/>
          <a:ln>
            <a:noFill/>
          </a:ln>
        </p:spPr>
        <p:txBody>
          <a:bodyPr spcFirstLastPara="1" wrap="square" lIns="181395" tIns="184267" rIns="552852" bIns="184267" anchor="ctr" anchorCtr="0">
            <a:noAutofit/>
          </a:bodyPr>
          <a:lstStyle/>
          <a:p>
            <a:pPr lvl="1"/>
            <a:r>
              <a:rPr lang="en-US" sz="2400" dirty="0" err="1" smtClean="0"/>
              <a:t>Kirish</a:t>
            </a:r>
            <a:r>
              <a:rPr lang="en-US" sz="2400" dirty="0" smtClean="0"/>
              <a:t> </a:t>
            </a:r>
            <a:r>
              <a:rPr lang="en-US" sz="2400" dirty="0" err="1" smtClean="0"/>
              <a:t>qismi</a:t>
            </a:r>
            <a:r>
              <a:rPr lang="uz-Latn-UZ" sz="2400" dirty="0" smtClean="0"/>
              <a:t>,</a:t>
            </a:r>
            <a:r>
              <a:rPr lang="en-US" sz="2400" dirty="0" smtClean="0"/>
              <a:t> </a:t>
            </a:r>
            <a:r>
              <a:rPr lang="en-US" sz="2400" dirty="0" err="1"/>
              <a:t>Ilmiy</a:t>
            </a:r>
            <a:r>
              <a:rPr lang="en-US" sz="2400" dirty="0"/>
              <a:t> </a:t>
            </a:r>
            <a:r>
              <a:rPr lang="en-US" sz="2400" dirty="0" err="1"/>
              <a:t>ishlar</a:t>
            </a:r>
            <a:r>
              <a:rPr lang="en-US" sz="2400" dirty="0"/>
              <a:t> </a:t>
            </a:r>
            <a:r>
              <a:rPr lang="en-US" sz="2400" dirty="0" err="1" smtClean="0"/>
              <a:t>taqdimoti</a:t>
            </a:r>
            <a:r>
              <a:rPr lang="uz-Latn-UZ" sz="2400" dirty="0" smtClean="0"/>
              <a:t>, m</a:t>
            </a:r>
            <a:r>
              <a:rPr lang="ru-RU" sz="2400" dirty="0" err="1" smtClean="0"/>
              <a:t>uammoli</a:t>
            </a:r>
            <a:r>
              <a:rPr lang="ru-RU" sz="2400" dirty="0" smtClean="0"/>
              <a:t> </a:t>
            </a:r>
            <a:r>
              <a:rPr lang="ru-RU" sz="2400" dirty="0" err="1"/>
              <a:t>masalalar</a:t>
            </a:r>
            <a:r>
              <a:rPr lang="ru-RU" sz="2400" dirty="0"/>
              <a:t> </a:t>
            </a:r>
            <a:r>
              <a:rPr lang="ru-RU" sz="2400" dirty="0" err="1" smtClean="0"/>
              <a:t>muhokamasi</a:t>
            </a:r>
            <a:r>
              <a:rPr lang="uz-Latn-UZ" sz="2400" dirty="0" smtClean="0"/>
              <a:t>, y</a:t>
            </a:r>
            <a:r>
              <a:rPr lang="en-US" sz="2400" dirty="0" err="1" smtClean="0"/>
              <a:t>akun</a:t>
            </a:r>
            <a:r>
              <a:rPr lang="uz-Latn-UZ" sz="2400" dirty="0" smtClean="0"/>
              <a:t>, q</a:t>
            </a:r>
            <a:r>
              <a:rPr lang="en-US" sz="2400" dirty="0" err="1" smtClean="0"/>
              <a:t>iziqarli</a:t>
            </a:r>
            <a:r>
              <a:rPr lang="en-US" sz="2400" dirty="0" smtClean="0"/>
              <a:t> </a:t>
            </a:r>
            <a:r>
              <a:rPr lang="en-US" sz="2400" dirty="0" err="1"/>
              <a:t>savol-javob</a:t>
            </a:r>
            <a:r>
              <a:rPr lang="en-US" sz="2400" dirty="0"/>
              <a:t> </a:t>
            </a:r>
            <a:r>
              <a:rPr lang="en-US" sz="2400" dirty="0" err="1"/>
              <a:t>va</a:t>
            </a:r>
            <a:r>
              <a:rPr lang="en-US" sz="2400" dirty="0"/>
              <a:t> </a:t>
            </a:r>
            <a:r>
              <a:rPr lang="en-US" sz="2400" dirty="0" err="1"/>
              <a:t>taqdirlash</a:t>
            </a:r>
            <a:endParaRPr lang="ru-RU" sz="2400" dirty="0"/>
          </a:p>
        </p:txBody>
      </p:sp>
      <p:sp>
        <p:nvSpPr>
          <p:cNvPr id="1153" name="Google Shape;1153;p37"/>
          <p:cNvSpPr/>
          <p:nvPr/>
        </p:nvSpPr>
        <p:spPr>
          <a:xfrm>
            <a:off x="10984563" y="5116131"/>
            <a:ext cx="5480987" cy="1269128"/>
          </a:xfrm>
          <a:prstGeom prst="rect">
            <a:avLst/>
          </a:prstGeom>
          <a:noFill/>
          <a:ln>
            <a:noFill/>
          </a:ln>
        </p:spPr>
        <p:txBody>
          <a:bodyPr spcFirstLastPara="1" wrap="square" lIns="552852" tIns="184267" rIns="552852" bIns="184267" anchor="ctr" anchorCtr="0">
            <a:noAutofit/>
          </a:bodyPr>
          <a:lstStyle/>
          <a:p>
            <a:r>
              <a:rPr lang="en-US" sz="2400" dirty="0" err="1"/>
              <a:t>Ishtirokchilarni</a:t>
            </a:r>
            <a:r>
              <a:rPr lang="en-US" sz="2400" dirty="0"/>
              <a:t> </a:t>
            </a:r>
            <a:r>
              <a:rPr lang="en-US" sz="2400" dirty="0" err="1"/>
              <a:t>tanlash</a:t>
            </a:r>
            <a:r>
              <a:rPr lang="en-US" sz="2400" dirty="0"/>
              <a:t> </a:t>
            </a:r>
            <a:r>
              <a:rPr lang="en-US" sz="2400" dirty="0" err="1"/>
              <a:t>va</a:t>
            </a:r>
            <a:r>
              <a:rPr lang="en-US" sz="2400" dirty="0"/>
              <a:t> </a:t>
            </a:r>
            <a:r>
              <a:rPr lang="en-US" sz="2400" dirty="0" err="1"/>
              <a:t>ularga</a:t>
            </a:r>
            <a:r>
              <a:rPr lang="en-US" sz="2400" dirty="0"/>
              <a:t> </a:t>
            </a:r>
            <a:r>
              <a:rPr lang="en-US" sz="2400" dirty="0" err="1"/>
              <a:t>mavzularni</a:t>
            </a:r>
            <a:r>
              <a:rPr lang="en-US" sz="2400" dirty="0"/>
              <a:t> </a:t>
            </a:r>
            <a:r>
              <a:rPr lang="en-US" sz="2400" dirty="0" err="1"/>
              <a:t>taqsimlash</a:t>
            </a:r>
            <a:endParaRPr lang="ru-RU" sz="2400" dirty="0"/>
          </a:p>
        </p:txBody>
      </p:sp>
      <p:sp>
        <p:nvSpPr>
          <p:cNvPr id="1154" name="Google Shape;1154;p37"/>
          <p:cNvSpPr/>
          <p:nvPr/>
        </p:nvSpPr>
        <p:spPr>
          <a:xfrm>
            <a:off x="10984564" y="8565131"/>
            <a:ext cx="5633386" cy="1483744"/>
          </a:xfrm>
          <a:prstGeom prst="rect">
            <a:avLst/>
          </a:prstGeom>
          <a:noFill/>
          <a:ln>
            <a:noFill/>
          </a:ln>
        </p:spPr>
        <p:txBody>
          <a:bodyPr spcFirstLastPara="1" wrap="square" lIns="544185" tIns="184267" rIns="552852" bIns="184267" anchor="ctr" anchorCtr="0">
            <a:noAutofit/>
          </a:bodyPr>
          <a:lstStyle/>
          <a:p>
            <a:pPr algn="just"/>
            <a:r>
              <a:rPr lang="ru-RU" sz="2400" dirty="0" err="1"/>
              <a:t>Konferensiya</a:t>
            </a:r>
            <a:r>
              <a:rPr lang="en-US" sz="2400" dirty="0" smtClean="0"/>
              <a:t> </a:t>
            </a:r>
            <a:r>
              <a:rPr lang="uz-Latn-UZ" sz="2400" dirty="0" smtClean="0"/>
              <a:t>uchun </a:t>
            </a:r>
            <a:r>
              <a:rPr lang="en-US" sz="2400" dirty="0" err="1" smtClean="0"/>
              <a:t>tayyorlash</a:t>
            </a:r>
            <a:r>
              <a:rPr lang="en-US" sz="2400" dirty="0"/>
              <a:t>, </a:t>
            </a:r>
            <a:r>
              <a:rPr lang="en-US" sz="2400" dirty="0" err="1"/>
              <a:t>maketlar</a:t>
            </a:r>
            <a:r>
              <a:rPr lang="en-US" sz="2400" dirty="0"/>
              <a:t> </a:t>
            </a:r>
            <a:r>
              <a:rPr lang="en-US" sz="2400" dirty="0" err="1"/>
              <a:t>yaratish</a:t>
            </a:r>
            <a:r>
              <a:rPr lang="en-US" sz="2400" dirty="0"/>
              <a:t>, </a:t>
            </a:r>
            <a:r>
              <a:rPr lang="en-US" sz="2400" dirty="0" err="1"/>
              <a:t>xaritalar</a:t>
            </a:r>
            <a:r>
              <a:rPr lang="en-US" sz="2400" dirty="0"/>
              <a:t> </a:t>
            </a:r>
            <a:r>
              <a:rPr lang="en-US" sz="2400" dirty="0" err="1"/>
              <a:t>chizish</a:t>
            </a:r>
            <a:r>
              <a:rPr lang="en-US" sz="2400" dirty="0"/>
              <a:t> </a:t>
            </a:r>
            <a:r>
              <a:rPr lang="en-US" sz="2400" dirty="0" err="1"/>
              <a:t>orqali</a:t>
            </a:r>
            <a:r>
              <a:rPr lang="en-US" sz="2400" dirty="0"/>
              <a:t> </a:t>
            </a:r>
            <a:r>
              <a:rPr lang="en-US" sz="2400" dirty="0" err="1"/>
              <a:t>ijodiy</a:t>
            </a:r>
            <a:r>
              <a:rPr lang="en-US" sz="2400" dirty="0"/>
              <a:t> </a:t>
            </a:r>
            <a:r>
              <a:rPr lang="en-US" sz="2400" dirty="0" err="1"/>
              <a:t>fikrlashni</a:t>
            </a:r>
            <a:r>
              <a:rPr lang="en-US" sz="2400" dirty="0"/>
              <a:t> </a:t>
            </a:r>
            <a:r>
              <a:rPr lang="en-US" sz="2400" dirty="0" err="1"/>
              <a:t>rag‘batlantirish</a:t>
            </a:r>
            <a:endParaRPr lang="ru-RU" sz="2400" dirty="0"/>
          </a:p>
        </p:txBody>
      </p:sp>
      <p:grpSp>
        <p:nvGrpSpPr>
          <p:cNvPr id="1155" name="Google Shape;1155;p37"/>
          <p:cNvGrpSpPr/>
          <p:nvPr/>
        </p:nvGrpSpPr>
        <p:grpSpPr>
          <a:xfrm>
            <a:off x="1330213" y="2513587"/>
            <a:ext cx="8643364" cy="8427821"/>
            <a:chOff x="697564" y="965014"/>
            <a:chExt cx="4749411" cy="4013248"/>
          </a:xfrm>
        </p:grpSpPr>
        <p:sp>
          <p:nvSpPr>
            <p:cNvPr id="1156" name="Google Shape;1156;p37"/>
            <p:cNvSpPr/>
            <p:nvPr/>
          </p:nvSpPr>
          <p:spPr>
            <a:xfrm rot="5400000">
              <a:off x="1482940" y="3902123"/>
              <a:ext cx="1383892" cy="632695"/>
            </a:xfrm>
            <a:custGeom>
              <a:avLst/>
              <a:gdLst/>
              <a:ahLst/>
              <a:cxnLst/>
              <a:rect l="l" t="t" r="r" b="b"/>
              <a:pathLst>
                <a:path w="12157" h="5558" extrusionOk="0">
                  <a:moveTo>
                    <a:pt x="1" y="0"/>
                  </a:moveTo>
                  <a:lnTo>
                    <a:pt x="1" y="1989"/>
                  </a:lnTo>
                  <a:cubicBezTo>
                    <a:pt x="1" y="2929"/>
                    <a:pt x="596" y="3822"/>
                    <a:pt x="1787" y="4513"/>
                  </a:cubicBezTo>
                  <a:cubicBezTo>
                    <a:pt x="2977" y="5209"/>
                    <a:pt x="4540" y="5557"/>
                    <a:pt x="6097" y="5557"/>
                  </a:cubicBezTo>
                  <a:cubicBezTo>
                    <a:pt x="7653" y="5557"/>
                    <a:pt x="9204" y="5209"/>
                    <a:pt x="10371" y="4513"/>
                  </a:cubicBezTo>
                  <a:cubicBezTo>
                    <a:pt x="11562" y="3822"/>
                    <a:pt x="12157" y="2929"/>
                    <a:pt x="12157" y="2036"/>
                  </a:cubicBezTo>
                  <a:lnTo>
                    <a:pt x="12157" y="48"/>
                  </a:lnTo>
                  <a:cubicBezTo>
                    <a:pt x="12157" y="941"/>
                    <a:pt x="11562" y="1834"/>
                    <a:pt x="10419" y="2536"/>
                  </a:cubicBezTo>
                  <a:cubicBezTo>
                    <a:pt x="9228" y="3227"/>
                    <a:pt x="7665" y="3572"/>
                    <a:pt x="6103" y="3572"/>
                  </a:cubicBezTo>
                  <a:cubicBezTo>
                    <a:pt x="4540" y="3572"/>
                    <a:pt x="2977" y="3227"/>
                    <a:pt x="1787" y="2536"/>
                  </a:cubicBezTo>
                  <a:cubicBezTo>
                    <a:pt x="596" y="1834"/>
                    <a:pt x="1" y="941"/>
                    <a:pt x="1" y="0"/>
                  </a:cubicBezTo>
                  <a:close/>
                </a:path>
              </a:pathLst>
            </a:custGeom>
            <a:solidFill>
              <a:srgbClr val="FCDDD2"/>
            </a:solidFill>
            <a:ln>
              <a:noFill/>
            </a:ln>
          </p:spPr>
          <p:txBody>
            <a:bodyPr spcFirstLastPara="1" wrap="square" lIns="91425" tIns="91425" rIns="91425" bIns="91425" anchor="ctr" anchorCtr="0">
              <a:noAutofit/>
            </a:bodyPr>
            <a:lstStyle/>
            <a:p>
              <a:endParaRPr/>
            </a:p>
          </p:txBody>
        </p:sp>
        <p:sp>
          <p:nvSpPr>
            <p:cNvPr id="1157" name="Google Shape;1157;p37"/>
            <p:cNvSpPr/>
            <p:nvPr/>
          </p:nvSpPr>
          <p:spPr>
            <a:xfrm rot="5400000">
              <a:off x="1725866" y="3817430"/>
              <a:ext cx="1519470" cy="802195"/>
            </a:xfrm>
            <a:custGeom>
              <a:avLst/>
              <a:gdLst/>
              <a:ahLst/>
              <a:cxnLst/>
              <a:rect l="l" t="t" r="r" b="b"/>
              <a:pathLst>
                <a:path w="13348" h="7047" extrusionOk="0">
                  <a:moveTo>
                    <a:pt x="6650" y="1"/>
                  </a:moveTo>
                  <a:cubicBezTo>
                    <a:pt x="5087" y="1"/>
                    <a:pt x="3525" y="349"/>
                    <a:pt x="2334" y="1045"/>
                  </a:cubicBezTo>
                  <a:cubicBezTo>
                    <a:pt x="0" y="2391"/>
                    <a:pt x="0" y="4617"/>
                    <a:pt x="2382" y="6010"/>
                  </a:cubicBezTo>
                  <a:cubicBezTo>
                    <a:pt x="3572" y="6701"/>
                    <a:pt x="5135" y="7046"/>
                    <a:pt x="6698" y="7046"/>
                  </a:cubicBezTo>
                  <a:cubicBezTo>
                    <a:pt x="8260" y="7046"/>
                    <a:pt x="9823" y="6701"/>
                    <a:pt x="11014" y="6010"/>
                  </a:cubicBezTo>
                  <a:cubicBezTo>
                    <a:pt x="13347" y="4617"/>
                    <a:pt x="13347" y="2391"/>
                    <a:pt x="10966" y="1045"/>
                  </a:cubicBezTo>
                  <a:cubicBezTo>
                    <a:pt x="9775" y="349"/>
                    <a:pt x="8213" y="1"/>
                    <a:pt x="6650" y="1"/>
                  </a:cubicBezTo>
                  <a:close/>
                </a:path>
              </a:pathLst>
            </a:custGeom>
            <a:solidFill>
              <a:srgbClr val="FF9C83"/>
            </a:solidFill>
            <a:ln>
              <a:noFill/>
            </a:ln>
          </p:spPr>
          <p:txBody>
            <a:bodyPr spcFirstLastPara="1" wrap="square" lIns="91425" tIns="91425" rIns="91425" bIns="91425" anchor="ctr" anchorCtr="0">
              <a:noAutofit/>
            </a:bodyPr>
            <a:lstStyle/>
            <a:p>
              <a:endParaRPr/>
            </a:p>
          </p:txBody>
        </p:sp>
        <p:sp>
          <p:nvSpPr>
            <p:cNvPr id="1158" name="Google Shape;1158;p37"/>
            <p:cNvSpPr/>
            <p:nvPr/>
          </p:nvSpPr>
          <p:spPr>
            <a:xfrm rot="5400000">
              <a:off x="949540" y="1413809"/>
              <a:ext cx="1389356" cy="627231"/>
            </a:xfrm>
            <a:custGeom>
              <a:avLst/>
              <a:gdLst/>
              <a:ahLst/>
              <a:cxnLst/>
              <a:rect l="l" t="t" r="r" b="b"/>
              <a:pathLst>
                <a:path w="12205" h="5510" extrusionOk="0">
                  <a:moveTo>
                    <a:pt x="1" y="0"/>
                  </a:moveTo>
                  <a:lnTo>
                    <a:pt x="1" y="1941"/>
                  </a:lnTo>
                  <a:cubicBezTo>
                    <a:pt x="1" y="2882"/>
                    <a:pt x="596" y="3775"/>
                    <a:pt x="1846" y="4465"/>
                  </a:cubicBezTo>
                  <a:cubicBezTo>
                    <a:pt x="3037" y="5162"/>
                    <a:pt x="4585" y="5510"/>
                    <a:pt x="6133" y="5510"/>
                  </a:cubicBezTo>
                  <a:cubicBezTo>
                    <a:pt x="7680" y="5510"/>
                    <a:pt x="9228" y="5162"/>
                    <a:pt x="10419" y="4465"/>
                  </a:cubicBezTo>
                  <a:cubicBezTo>
                    <a:pt x="11610" y="3775"/>
                    <a:pt x="12205" y="2882"/>
                    <a:pt x="12205" y="1989"/>
                  </a:cubicBezTo>
                  <a:lnTo>
                    <a:pt x="12205" y="0"/>
                  </a:lnTo>
                  <a:cubicBezTo>
                    <a:pt x="12205" y="893"/>
                    <a:pt x="11610" y="1786"/>
                    <a:pt x="10419" y="2489"/>
                  </a:cubicBezTo>
                  <a:cubicBezTo>
                    <a:pt x="9228" y="3179"/>
                    <a:pt x="7680" y="3525"/>
                    <a:pt x="6133" y="3525"/>
                  </a:cubicBezTo>
                  <a:cubicBezTo>
                    <a:pt x="4585" y="3525"/>
                    <a:pt x="3037" y="3179"/>
                    <a:pt x="1846" y="2489"/>
                  </a:cubicBezTo>
                  <a:cubicBezTo>
                    <a:pt x="656" y="1786"/>
                    <a:pt x="1" y="893"/>
                    <a:pt x="1" y="0"/>
                  </a:cubicBezTo>
                  <a:close/>
                </a:path>
              </a:pathLst>
            </a:custGeom>
            <a:solidFill>
              <a:srgbClr val="A1D8D8"/>
            </a:solidFill>
            <a:ln>
              <a:noFill/>
            </a:ln>
          </p:spPr>
          <p:txBody>
            <a:bodyPr spcFirstLastPara="1" wrap="square" lIns="91425" tIns="91425" rIns="91425" bIns="91425" anchor="ctr" anchorCtr="0">
              <a:noAutofit/>
            </a:bodyPr>
            <a:lstStyle/>
            <a:p>
              <a:endParaRPr/>
            </a:p>
          </p:txBody>
        </p:sp>
        <p:sp>
          <p:nvSpPr>
            <p:cNvPr id="1159" name="Google Shape;1159;p37"/>
            <p:cNvSpPr/>
            <p:nvPr/>
          </p:nvSpPr>
          <p:spPr>
            <a:xfrm rot="5400000">
              <a:off x="1195198" y="1326383"/>
              <a:ext cx="1524934" cy="802195"/>
            </a:xfrm>
            <a:custGeom>
              <a:avLst/>
              <a:gdLst/>
              <a:ahLst/>
              <a:cxnLst/>
              <a:rect l="l" t="t" r="r" b="b"/>
              <a:pathLst>
                <a:path w="13396" h="7047" extrusionOk="0">
                  <a:moveTo>
                    <a:pt x="6698" y="1"/>
                  </a:moveTo>
                  <a:cubicBezTo>
                    <a:pt x="5135" y="1"/>
                    <a:pt x="3572" y="349"/>
                    <a:pt x="2382" y="1046"/>
                  </a:cubicBezTo>
                  <a:cubicBezTo>
                    <a:pt x="1" y="2379"/>
                    <a:pt x="60" y="4618"/>
                    <a:pt x="2441" y="6011"/>
                  </a:cubicBezTo>
                  <a:cubicBezTo>
                    <a:pt x="3632" y="6701"/>
                    <a:pt x="5180" y="7047"/>
                    <a:pt x="6728" y="7047"/>
                  </a:cubicBezTo>
                  <a:cubicBezTo>
                    <a:pt x="8275" y="7047"/>
                    <a:pt x="9823" y="6701"/>
                    <a:pt x="11014" y="6011"/>
                  </a:cubicBezTo>
                  <a:cubicBezTo>
                    <a:pt x="13395" y="4618"/>
                    <a:pt x="13395" y="2379"/>
                    <a:pt x="11014" y="1046"/>
                  </a:cubicBezTo>
                  <a:cubicBezTo>
                    <a:pt x="9823" y="349"/>
                    <a:pt x="8261" y="1"/>
                    <a:pt x="6698" y="1"/>
                  </a:cubicBezTo>
                  <a:close/>
                </a:path>
              </a:pathLst>
            </a:custGeom>
            <a:solidFill>
              <a:srgbClr val="54C4C8"/>
            </a:solidFill>
            <a:ln>
              <a:noFill/>
            </a:ln>
          </p:spPr>
          <p:txBody>
            <a:bodyPr spcFirstLastPara="1" wrap="square" lIns="91425" tIns="91425" rIns="91425" bIns="91425" anchor="ctr" anchorCtr="0">
              <a:noAutofit/>
            </a:bodyPr>
            <a:lstStyle/>
            <a:p>
              <a:endParaRPr/>
            </a:p>
          </p:txBody>
        </p:sp>
        <p:cxnSp>
          <p:nvCxnSpPr>
            <p:cNvPr id="1160" name="Google Shape;1160;p37"/>
            <p:cNvCxnSpPr/>
            <p:nvPr/>
          </p:nvCxnSpPr>
          <p:spPr>
            <a:xfrm rot="10800000">
              <a:off x="2023250" y="1697200"/>
              <a:ext cx="2349900" cy="0"/>
            </a:xfrm>
            <a:prstGeom prst="straightConnector1">
              <a:avLst/>
            </a:prstGeom>
            <a:noFill/>
            <a:ln w="19050" cap="flat" cmpd="sng">
              <a:solidFill>
                <a:schemeClr val="accent1"/>
              </a:solidFill>
              <a:prstDash val="dash"/>
              <a:round/>
              <a:headEnd type="none" w="med" len="med"/>
              <a:tailEnd type="none" w="med" len="med"/>
            </a:ln>
          </p:spPr>
        </p:cxnSp>
        <p:cxnSp>
          <p:nvCxnSpPr>
            <p:cNvPr id="1161" name="Google Shape;1161;p37"/>
            <p:cNvCxnSpPr/>
            <p:nvPr/>
          </p:nvCxnSpPr>
          <p:spPr>
            <a:xfrm rot="10800000">
              <a:off x="2552275" y="4209725"/>
              <a:ext cx="2894700" cy="0"/>
            </a:xfrm>
            <a:prstGeom prst="straightConnector1">
              <a:avLst/>
            </a:prstGeom>
            <a:noFill/>
            <a:ln w="19050" cap="flat" cmpd="sng">
              <a:solidFill>
                <a:schemeClr val="accent2"/>
              </a:solidFill>
              <a:prstDash val="dash"/>
              <a:round/>
              <a:headEnd type="none" w="med" len="med"/>
              <a:tailEnd type="none" w="med" len="med"/>
            </a:ln>
          </p:spPr>
        </p:cxnSp>
        <p:sp>
          <p:nvSpPr>
            <p:cNvPr id="1162" name="Google Shape;1162;p37"/>
            <p:cNvSpPr/>
            <p:nvPr/>
          </p:nvSpPr>
          <p:spPr>
            <a:xfrm rot="5400000">
              <a:off x="2038186" y="2231035"/>
              <a:ext cx="1389356" cy="627686"/>
            </a:xfrm>
            <a:custGeom>
              <a:avLst/>
              <a:gdLst/>
              <a:ahLst/>
              <a:cxnLst/>
              <a:rect l="l" t="t" r="r" b="b"/>
              <a:pathLst>
                <a:path w="12205" h="5514" extrusionOk="0">
                  <a:moveTo>
                    <a:pt x="12205" y="49"/>
                  </a:moveTo>
                  <a:lnTo>
                    <a:pt x="12202" y="145"/>
                  </a:lnTo>
                  <a:lnTo>
                    <a:pt x="12202" y="145"/>
                  </a:lnTo>
                  <a:cubicBezTo>
                    <a:pt x="12204" y="113"/>
                    <a:pt x="12205" y="81"/>
                    <a:pt x="12205" y="49"/>
                  </a:cubicBezTo>
                  <a:close/>
                  <a:moveTo>
                    <a:pt x="1" y="1"/>
                  </a:moveTo>
                  <a:lnTo>
                    <a:pt x="1" y="1977"/>
                  </a:lnTo>
                  <a:cubicBezTo>
                    <a:pt x="1" y="2870"/>
                    <a:pt x="596" y="3811"/>
                    <a:pt x="1787" y="4513"/>
                  </a:cubicBezTo>
                  <a:cubicBezTo>
                    <a:pt x="2977" y="5180"/>
                    <a:pt x="4540" y="5514"/>
                    <a:pt x="6103" y="5514"/>
                  </a:cubicBezTo>
                  <a:cubicBezTo>
                    <a:pt x="7666" y="5514"/>
                    <a:pt x="9228" y="5180"/>
                    <a:pt x="10419" y="4513"/>
                  </a:cubicBezTo>
                  <a:cubicBezTo>
                    <a:pt x="11610" y="3811"/>
                    <a:pt x="12157" y="2918"/>
                    <a:pt x="12157" y="2025"/>
                  </a:cubicBezTo>
                  <a:lnTo>
                    <a:pt x="12202" y="145"/>
                  </a:lnTo>
                  <a:lnTo>
                    <a:pt x="12202" y="145"/>
                  </a:lnTo>
                  <a:cubicBezTo>
                    <a:pt x="12161" y="1006"/>
                    <a:pt x="11566" y="1859"/>
                    <a:pt x="10419" y="2525"/>
                  </a:cubicBezTo>
                  <a:cubicBezTo>
                    <a:pt x="9228" y="3198"/>
                    <a:pt x="7666" y="3534"/>
                    <a:pt x="6103" y="3534"/>
                  </a:cubicBezTo>
                  <a:cubicBezTo>
                    <a:pt x="4540" y="3534"/>
                    <a:pt x="2977" y="3198"/>
                    <a:pt x="1787" y="2525"/>
                  </a:cubicBezTo>
                  <a:cubicBezTo>
                    <a:pt x="596" y="1835"/>
                    <a:pt x="1" y="894"/>
                    <a:pt x="1" y="1"/>
                  </a:cubicBezTo>
                  <a:close/>
                </a:path>
              </a:pathLst>
            </a:custGeom>
            <a:solidFill>
              <a:srgbClr val="E3C7A3"/>
            </a:solidFill>
            <a:ln>
              <a:noFill/>
            </a:ln>
          </p:spPr>
          <p:txBody>
            <a:bodyPr spcFirstLastPara="1" wrap="square" lIns="91425" tIns="91425" rIns="91425" bIns="91425" anchor="ctr" anchorCtr="0">
              <a:noAutofit/>
            </a:bodyPr>
            <a:lstStyle/>
            <a:p>
              <a:endParaRPr/>
            </a:p>
          </p:txBody>
        </p:sp>
        <p:sp>
          <p:nvSpPr>
            <p:cNvPr id="1163" name="Google Shape;1163;p37"/>
            <p:cNvSpPr/>
            <p:nvPr/>
          </p:nvSpPr>
          <p:spPr>
            <a:xfrm rot="5400000">
              <a:off x="2283615" y="2143155"/>
              <a:ext cx="1524934" cy="803561"/>
            </a:xfrm>
            <a:custGeom>
              <a:avLst/>
              <a:gdLst/>
              <a:ahLst/>
              <a:cxnLst/>
              <a:rect l="l" t="t" r="r" b="b"/>
              <a:pathLst>
                <a:path w="13396" h="7059" extrusionOk="0">
                  <a:moveTo>
                    <a:pt x="6674" y="1"/>
                  </a:moveTo>
                  <a:cubicBezTo>
                    <a:pt x="5123" y="1"/>
                    <a:pt x="3572" y="346"/>
                    <a:pt x="2382" y="1037"/>
                  </a:cubicBezTo>
                  <a:cubicBezTo>
                    <a:pt x="1" y="2430"/>
                    <a:pt x="1" y="4656"/>
                    <a:pt x="2382" y="6049"/>
                  </a:cubicBezTo>
                  <a:cubicBezTo>
                    <a:pt x="3572" y="6722"/>
                    <a:pt x="5135" y="7058"/>
                    <a:pt x="6698" y="7058"/>
                  </a:cubicBezTo>
                  <a:cubicBezTo>
                    <a:pt x="8261" y="7058"/>
                    <a:pt x="9823" y="6722"/>
                    <a:pt x="11014" y="6049"/>
                  </a:cubicBezTo>
                  <a:cubicBezTo>
                    <a:pt x="13395" y="4656"/>
                    <a:pt x="13348" y="2430"/>
                    <a:pt x="10966" y="1037"/>
                  </a:cubicBezTo>
                  <a:cubicBezTo>
                    <a:pt x="9776" y="346"/>
                    <a:pt x="8225" y="1"/>
                    <a:pt x="6674" y="1"/>
                  </a:cubicBezTo>
                  <a:close/>
                </a:path>
              </a:pathLst>
            </a:custGeom>
            <a:solidFill>
              <a:srgbClr val="D88462"/>
            </a:solidFill>
            <a:ln>
              <a:noFill/>
            </a:ln>
          </p:spPr>
          <p:txBody>
            <a:bodyPr spcFirstLastPara="1" wrap="square" lIns="91425" tIns="91425" rIns="91425" bIns="91425" anchor="ctr" anchorCtr="0">
              <a:noAutofit/>
            </a:bodyPr>
            <a:lstStyle/>
            <a:p>
              <a:endParaRPr/>
            </a:p>
          </p:txBody>
        </p:sp>
        <p:sp>
          <p:nvSpPr>
            <p:cNvPr id="1164" name="Google Shape;1164;p37"/>
            <p:cNvSpPr/>
            <p:nvPr/>
          </p:nvSpPr>
          <p:spPr>
            <a:xfrm rot="5400000">
              <a:off x="316558" y="3089301"/>
              <a:ext cx="1389356" cy="627345"/>
            </a:xfrm>
            <a:custGeom>
              <a:avLst/>
              <a:gdLst/>
              <a:ahLst/>
              <a:cxnLst/>
              <a:rect l="l" t="t" r="r" b="b"/>
              <a:pathLst>
                <a:path w="12205" h="5511" extrusionOk="0">
                  <a:moveTo>
                    <a:pt x="1" y="0"/>
                  </a:moveTo>
                  <a:lnTo>
                    <a:pt x="1" y="1989"/>
                  </a:lnTo>
                  <a:cubicBezTo>
                    <a:pt x="1" y="2882"/>
                    <a:pt x="596" y="3775"/>
                    <a:pt x="1787" y="4465"/>
                  </a:cubicBezTo>
                  <a:cubicBezTo>
                    <a:pt x="2977" y="5162"/>
                    <a:pt x="4540" y="5510"/>
                    <a:pt x="6103" y="5510"/>
                  </a:cubicBezTo>
                  <a:cubicBezTo>
                    <a:pt x="7665" y="5510"/>
                    <a:pt x="9228" y="5162"/>
                    <a:pt x="10419" y="4465"/>
                  </a:cubicBezTo>
                  <a:cubicBezTo>
                    <a:pt x="11562" y="3822"/>
                    <a:pt x="12157" y="2929"/>
                    <a:pt x="12157" y="2036"/>
                  </a:cubicBezTo>
                  <a:lnTo>
                    <a:pt x="12205" y="48"/>
                  </a:lnTo>
                  <a:lnTo>
                    <a:pt x="12205" y="48"/>
                  </a:lnTo>
                  <a:cubicBezTo>
                    <a:pt x="12157" y="941"/>
                    <a:pt x="11609" y="1834"/>
                    <a:pt x="10419" y="2525"/>
                  </a:cubicBezTo>
                  <a:cubicBezTo>
                    <a:pt x="9228" y="3197"/>
                    <a:pt x="7665" y="3534"/>
                    <a:pt x="6103" y="3534"/>
                  </a:cubicBezTo>
                  <a:cubicBezTo>
                    <a:pt x="4540" y="3534"/>
                    <a:pt x="2977" y="3197"/>
                    <a:pt x="1787" y="2525"/>
                  </a:cubicBezTo>
                  <a:cubicBezTo>
                    <a:pt x="596" y="1834"/>
                    <a:pt x="1" y="893"/>
                    <a:pt x="1" y="0"/>
                  </a:cubicBezTo>
                  <a:close/>
                </a:path>
              </a:pathLst>
            </a:custGeom>
            <a:solidFill>
              <a:srgbClr val="FFE594"/>
            </a:solidFill>
            <a:ln>
              <a:noFill/>
            </a:ln>
          </p:spPr>
          <p:txBody>
            <a:bodyPr spcFirstLastPara="1" wrap="square" lIns="91425" tIns="91425" rIns="91425" bIns="91425" anchor="ctr" anchorCtr="0">
              <a:noAutofit/>
            </a:bodyPr>
            <a:lstStyle/>
            <a:p>
              <a:endParaRPr/>
            </a:p>
          </p:txBody>
        </p:sp>
        <p:sp>
          <p:nvSpPr>
            <p:cNvPr id="1165" name="Google Shape;1165;p37"/>
            <p:cNvSpPr/>
            <p:nvPr/>
          </p:nvSpPr>
          <p:spPr>
            <a:xfrm rot="5400000">
              <a:off x="561760" y="3001420"/>
              <a:ext cx="1524820" cy="803106"/>
            </a:xfrm>
            <a:custGeom>
              <a:avLst/>
              <a:gdLst/>
              <a:ahLst/>
              <a:cxnLst/>
              <a:rect l="l" t="t" r="r" b="b"/>
              <a:pathLst>
                <a:path w="13395" h="7055" extrusionOk="0">
                  <a:moveTo>
                    <a:pt x="6674" y="0"/>
                  </a:moveTo>
                  <a:cubicBezTo>
                    <a:pt x="5123" y="0"/>
                    <a:pt x="3572" y="348"/>
                    <a:pt x="2382" y="1045"/>
                  </a:cubicBezTo>
                  <a:cubicBezTo>
                    <a:pt x="0" y="2426"/>
                    <a:pt x="0" y="4664"/>
                    <a:pt x="2382" y="6046"/>
                  </a:cubicBezTo>
                  <a:cubicBezTo>
                    <a:pt x="3572" y="6718"/>
                    <a:pt x="5135" y="7055"/>
                    <a:pt x="6698" y="7055"/>
                  </a:cubicBezTo>
                  <a:cubicBezTo>
                    <a:pt x="8260" y="7055"/>
                    <a:pt x="9823" y="6718"/>
                    <a:pt x="11014" y="6046"/>
                  </a:cubicBezTo>
                  <a:cubicBezTo>
                    <a:pt x="13395" y="4664"/>
                    <a:pt x="13347" y="2426"/>
                    <a:pt x="10966" y="1045"/>
                  </a:cubicBezTo>
                  <a:cubicBezTo>
                    <a:pt x="9775" y="348"/>
                    <a:pt x="8225" y="0"/>
                    <a:pt x="6674" y="0"/>
                  </a:cubicBezTo>
                  <a:close/>
                </a:path>
              </a:pathLst>
            </a:custGeom>
            <a:solidFill>
              <a:srgbClr val="FFC768"/>
            </a:solidFill>
            <a:ln>
              <a:noFill/>
            </a:ln>
          </p:spPr>
          <p:txBody>
            <a:bodyPr spcFirstLastPara="1" wrap="square" lIns="91425" tIns="91425" rIns="91425" bIns="91425" anchor="ctr" anchorCtr="0">
              <a:noAutofit/>
            </a:bodyPr>
            <a:lstStyle/>
            <a:p>
              <a:endParaRPr/>
            </a:p>
          </p:txBody>
        </p:sp>
        <p:cxnSp>
          <p:nvCxnSpPr>
            <p:cNvPr id="1166" name="Google Shape;1166;p37"/>
            <p:cNvCxnSpPr/>
            <p:nvPr/>
          </p:nvCxnSpPr>
          <p:spPr>
            <a:xfrm rot="10800000">
              <a:off x="3120200" y="2528950"/>
              <a:ext cx="2311200" cy="0"/>
            </a:xfrm>
            <a:prstGeom prst="straightConnector1">
              <a:avLst/>
            </a:prstGeom>
            <a:noFill/>
            <a:ln w="19050" cap="flat" cmpd="sng">
              <a:solidFill>
                <a:schemeClr val="accent5"/>
              </a:solidFill>
              <a:prstDash val="dash"/>
              <a:round/>
              <a:headEnd type="none" w="med" len="med"/>
              <a:tailEnd type="none" w="med" len="med"/>
            </a:ln>
          </p:spPr>
        </p:cxnSp>
        <p:cxnSp>
          <p:nvCxnSpPr>
            <p:cNvPr id="1167" name="Google Shape;1167;p37"/>
            <p:cNvCxnSpPr/>
            <p:nvPr/>
          </p:nvCxnSpPr>
          <p:spPr>
            <a:xfrm rot="10800000">
              <a:off x="1361775" y="3392675"/>
              <a:ext cx="2995800" cy="0"/>
            </a:xfrm>
            <a:prstGeom prst="straightConnector1">
              <a:avLst/>
            </a:prstGeom>
            <a:noFill/>
            <a:ln w="19050" cap="flat" cmpd="sng">
              <a:solidFill>
                <a:schemeClr val="accent3"/>
              </a:solidFill>
              <a:prstDash val="dash"/>
              <a:round/>
              <a:headEnd type="none" w="med" len="med"/>
              <a:tailEnd type="none" w="med" len="med"/>
            </a:ln>
          </p:spPr>
        </p:cxnSp>
      </p:grpSp>
      <p:sp>
        <p:nvSpPr>
          <p:cNvPr id="32" name="Google Shape;160;p18"/>
          <p:cNvSpPr txBox="1">
            <a:spLocks/>
          </p:cNvSpPr>
          <p:nvPr/>
        </p:nvSpPr>
        <p:spPr>
          <a:xfrm>
            <a:off x="2963707" y="1464977"/>
            <a:ext cx="10820400" cy="947028"/>
          </a:xfrm>
          <a:prstGeom prst="rect">
            <a:avLst/>
          </a:prstGeom>
        </p:spPr>
        <p:txBody>
          <a:bodyPr spcFirstLastPara="1" vert="horz" wrap="square" lIns="179929" tIns="179929" rIns="179929" bIns="179929" rtlCol="0" anchor="ctr" anchorCtr="0">
            <a:noAutofit/>
          </a:bodyPr>
          <a:lst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a:lstStyle>
          <a:p>
            <a:pPr algn="ctr"/>
            <a:r>
              <a:rPr lang="en-US" sz="4000" b="1" dirty="0" err="1"/>
              <a:t>Konferensiyalar</a:t>
            </a:r>
            <a:r>
              <a:rPr lang="en-US" sz="4000" b="1" dirty="0"/>
              <a:t> </a:t>
            </a:r>
            <a:r>
              <a:rPr lang="en-US" sz="4000" b="1" dirty="0" err="1"/>
              <a:t>tashkil</a:t>
            </a:r>
            <a:r>
              <a:rPr lang="en-US" sz="4000" b="1" dirty="0"/>
              <a:t> </a:t>
            </a:r>
            <a:r>
              <a:rPr lang="en-US" sz="4000" b="1" dirty="0" err="1"/>
              <a:t>etish</a:t>
            </a:r>
            <a:r>
              <a:rPr lang="en-US" sz="4000" b="1" dirty="0"/>
              <a:t> </a:t>
            </a:r>
            <a:r>
              <a:rPr lang="en-US" sz="4000" b="1" dirty="0" err="1"/>
              <a:t>metodikasi</a:t>
            </a:r>
            <a:endParaRPr lang="uz-Latn-UZ" sz="4000" b="1" dirty="0"/>
          </a:p>
        </p:txBody>
      </p:sp>
      <p:pic>
        <p:nvPicPr>
          <p:cNvPr id="33" name="Graphic 2">
            <a:extLst>
              <a:ext uri="{FF2B5EF4-FFF2-40B4-BE49-F238E27FC236}">
                <a16:creationId xmlns="" xmlns:a16="http://schemas.microsoft.com/office/drawing/2014/main" id="{4E2A1289-1747-4292-9749-13F12B9F7961}"/>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0" y="-85725"/>
            <a:ext cx="17995899" cy="1447801"/>
          </a:xfrm>
          <a:prstGeom prst="rect">
            <a:avLst/>
          </a:prstGeom>
        </p:spPr>
      </p:pic>
      <p:pic>
        <p:nvPicPr>
          <p:cNvPr id="34" name="Рисунок 33">
            <a:extLst>
              <a:ext uri="{FF2B5EF4-FFF2-40B4-BE49-F238E27FC236}">
                <a16:creationId xmlns=""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35" name="Рисунок 34">
            <a:extLst>
              <a:ext uri="{FF2B5EF4-FFF2-40B4-BE49-F238E27FC236}">
                <a16:creationId xmlns="" xmlns:a16="http://schemas.microsoft.com/office/drawing/2014/main"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extLst>
      <p:ext uri="{BB962C8B-B14F-4D97-AF65-F5344CB8AC3E}">
        <p14:creationId xmlns:p14="http://schemas.microsoft.com/office/powerpoint/2010/main" val="5252435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6766887" y="2886075"/>
            <a:ext cx="10366376" cy="7124514"/>
          </a:xfrm>
          <a:prstGeom prst="rect">
            <a:avLst/>
          </a:prstGeom>
        </p:spPr>
        <p:txBody>
          <a:bodyPr wrap="square">
            <a:spAutoFit/>
          </a:bodyPr>
          <a:lstStyle/>
          <a:p>
            <a:pPr algn="just">
              <a:lnSpc>
                <a:spcPct val="150000"/>
              </a:lnSpc>
            </a:pPr>
            <a:r>
              <a:rPr lang="en-US" sz="2800" b="1" i="1" dirty="0" err="1" smtClean="0">
                <a:solidFill>
                  <a:srgbClr val="7030A0"/>
                </a:solidFill>
                <a:latin typeface="Times New Roman" pitchFamily="18" charset="0"/>
                <a:cs typeface="Times New Roman" pitchFamily="18" charset="0"/>
              </a:rPr>
              <a:t>Maqsad</a:t>
            </a:r>
            <a:r>
              <a:rPr lang="en-US" sz="2800" b="1" i="1" dirty="0">
                <a:solidFill>
                  <a:srgbClr val="7030A0"/>
                </a:solidFill>
                <a:latin typeface="Times New Roman" pitchFamily="18" charset="0"/>
                <a:cs typeface="Times New Roman" pitchFamily="18" charset="0"/>
              </a:rPr>
              <a:t>:</a:t>
            </a:r>
            <a:r>
              <a:rPr lang="en-US" sz="2800" i="1"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Amaliy</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tajribalar</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orqali</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geografik</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bilimlarni</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mustahkamlash</a:t>
            </a:r>
            <a:r>
              <a:rPr lang="en-US" sz="2800" dirty="0">
                <a:solidFill>
                  <a:srgbClr val="7030A0"/>
                </a:solidFill>
                <a:latin typeface="Times New Roman" pitchFamily="18" charset="0"/>
                <a:cs typeface="Times New Roman" pitchFamily="18" charset="0"/>
              </a:rPr>
              <a:t>.</a:t>
            </a:r>
            <a:endParaRPr lang="ru-RU" sz="2400" dirty="0">
              <a:solidFill>
                <a:srgbClr val="7030A0"/>
              </a:solidFill>
              <a:latin typeface="Times New Roman" pitchFamily="18" charset="0"/>
              <a:cs typeface="Times New Roman" pitchFamily="18" charset="0"/>
            </a:endParaRPr>
          </a:p>
          <a:p>
            <a:pPr lvl="0" algn="just">
              <a:lnSpc>
                <a:spcPct val="150000"/>
              </a:lnSpc>
            </a:pPr>
            <a:r>
              <a:rPr lang="en-US" sz="2800" b="1" i="1" dirty="0" err="1">
                <a:solidFill>
                  <a:srgbClr val="7030A0"/>
                </a:solidFill>
                <a:latin typeface="Times New Roman" pitchFamily="18" charset="0"/>
                <a:cs typeface="Times New Roman" pitchFamily="18" charset="0"/>
              </a:rPr>
              <a:t>Yo‘nalish</a:t>
            </a:r>
            <a:r>
              <a:rPr lang="en-US" sz="2800" b="1" i="1" dirty="0">
                <a:solidFill>
                  <a:srgbClr val="7030A0"/>
                </a:solidFill>
                <a:latin typeface="Times New Roman" pitchFamily="18" charset="0"/>
                <a:cs typeface="Times New Roman" pitchFamily="18" charset="0"/>
              </a:rPr>
              <a:t> </a:t>
            </a:r>
            <a:r>
              <a:rPr lang="en-US" sz="2800" b="1" i="1" dirty="0" err="1">
                <a:solidFill>
                  <a:srgbClr val="7030A0"/>
                </a:solidFill>
                <a:latin typeface="Times New Roman" pitchFamily="18" charset="0"/>
                <a:cs typeface="Times New Roman" pitchFamily="18" charset="0"/>
              </a:rPr>
              <a:t>tanlash</a:t>
            </a:r>
            <a:r>
              <a:rPr lang="en-US" sz="2800" b="1" i="1" dirty="0">
                <a:solidFill>
                  <a:srgbClr val="7030A0"/>
                </a:solidFill>
                <a:latin typeface="Times New Roman" pitchFamily="18" charset="0"/>
                <a:cs typeface="Times New Roman" pitchFamily="18" charset="0"/>
              </a:rPr>
              <a:t>:</a:t>
            </a:r>
            <a:r>
              <a:rPr lang="en-US" sz="2800" i="1"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Ekspeditsiya</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joyini</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tabiat</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zonalari</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iqlim</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va</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resurslar</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asosida</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aniqlang</a:t>
            </a:r>
            <a:r>
              <a:rPr lang="en-US" sz="2800" dirty="0">
                <a:solidFill>
                  <a:srgbClr val="7030A0"/>
                </a:solidFill>
                <a:latin typeface="Times New Roman" pitchFamily="18" charset="0"/>
                <a:cs typeface="Times New Roman" pitchFamily="18" charset="0"/>
              </a:rPr>
              <a:t>.</a:t>
            </a:r>
            <a:endParaRPr lang="ru-RU" sz="2000" dirty="0">
              <a:solidFill>
                <a:srgbClr val="7030A0"/>
              </a:solidFill>
              <a:latin typeface="Times New Roman" pitchFamily="18" charset="0"/>
              <a:cs typeface="Times New Roman" pitchFamily="18" charset="0"/>
            </a:endParaRPr>
          </a:p>
          <a:p>
            <a:pPr lvl="1" algn="just">
              <a:lnSpc>
                <a:spcPct val="150000"/>
              </a:lnSpc>
            </a:pPr>
            <a:r>
              <a:rPr lang="en-US" sz="2800" dirty="0" err="1">
                <a:solidFill>
                  <a:srgbClr val="7030A0"/>
                </a:solidFill>
                <a:latin typeface="Times New Roman" pitchFamily="18" charset="0"/>
                <a:cs typeface="Times New Roman" pitchFamily="18" charset="0"/>
              </a:rPr>
              <a:t>Masalan</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Daryo</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bo‘ylarida</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geologik</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tadqiqot</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qishloq</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joylarida</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tuproq</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o‘rganish</a:t>
            </a:r>
            <a:r>
              <a:rPr lang="en-US" sz="2800" dirty="0">
                <a:solidFill>
                  <a:srgbClr val="7030A0"/>
                </a:solidFill>
                <a:latin typeface="Times New Roman" pitchFamily="18" charset="0"/>
                <a:cs typeface="Times New Roman" pitchFamily="18" charset="0"/>
              </a:rPr>
              <a:t>.</a:t>
            </a:r>
            <a:endParaRPr lang="ru-RU" sz="2000" dirty="0">
              <a:solidFill>
                <a:srgbClr val="7030A0"/>
              </a:solidFill>
              <a:latin typeface="Times New Roman" pitchFamily="18" charset="0"/>
              <a:cs typeface="Times New Roman" pitchFamily="18" charset="0"/>
            </a:endParaRPr>
          </a:p>
          <a:p>
            <a:pPr lvl="0" algn="just">
              <a:lnSpc>
                <a:spcPct val="150000"/>
              </a:lnSpc>
            </a:pPr>
            <a:r>
              <a:rPr lang="ru-RU" sz="2800" b="1" i="1" dirty="0" err="1">
                <a:solidFill>
                  <a:srgbClr val="7030A0"/>
                </a:solidFill>
                <a:latin typeface="Times New Roman" pitchFamily="18" charset="0"/>
                <a:cs typeface="Times New Roman" pitchFamily="18" charset="0"/>
              </a:rPr>
              <a:t>Tayyorlov</a:t>
            </a:r>
            <a:r>
              <a:rPr lang="ru-RU" sz="2800" b="1" i="1" dirty="0">
                <a:solidFill>
                  <a:srgbClr val="7030A0"/>
                </a:solidFill>
                <a:latin typeface="Times New Roman" pitchFamily="18" charset="0"/>
                <a:cs typeface="Times New Roman" pitchFamily="18" charset="0"/>
              </a:rPr>
              <a:t> </a:t>
            </a:r>
            <a:r>
              <a:rPr lang="ru-RU" sz="2800" b="1" i="1" dirty="0" err="1">
                <a:solidFill>
                  <a:srgbClr val="7030A0"/>
                </a:solidFill>
                <a:latin typeface="Times New Roman" pitchFamily="18" charset="0"/>
                <a:cs typeface="Times New Roman" pitchFamily="18" charset="0"/>
              </a:rPr>
              <a:t>ishlari</a:t>
            </a:r>
            <a:r>
              <a:rPr lang="ru-RU" sz="2800" b="1" i="1" dirty="0">
                <a:solidFill>
                  <a:srgbClr val="7030A0"/>
                </a:solidFill>
                <a:latin typeface="Times New Roman" pitchFamily="18" charset="0"/>
                <a:cs typeface="Times New Roman" pitchFamily="18" charset="0"/>
              </a:rPr>
              <a:t>:</a:t>
            </a:r>
            <a:endParaRPr lang="ru-RU" sz="2000" i="1" dirty="0">
              <a:solidFill>
                <a:srgbClr val="7030A0"/>
              </a:solidFill>
              <a:latin typeface="Times New Roman" pitchFamily="18" charset="0"/>
              <a:cs typeface="Times New Roman" pitchFamily="18" charset="0"/>
            </a:endParaRPr>
          </a:p>
          <a:p>
            <a:pPr lvl="1" algn="just">
              <a:lnSpc>
                <a:spcPct val="150000"/>
              </a:lnSpc>
            </a:pPr>
            <a:r>
              <a:rPr lang="en-US" sz="2800" dirty="0" err="1">
                <a:solidFill>
                  <a:srgbClr val="7030A0"/>
                </a:solidFill>
                <a:latin typeface="Times New Roman" pitchFamily="18" charset="0"/>
                <a:cs typeface="Times New Roman" pitchFamily="18" charset="0"/>
              </a:rPr>
              <a:t>Zarur</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jihozlar</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ro‘yxatini</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tuzing</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xarita</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kompas</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termometr</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tuproq</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namunalarini</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yig‘ish</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vositalari</a:t>
            </a:r>
            <a:r>
              <a:rPr lang="en-US" sz="2800" dirty="0">
                <a:solidFill>
                  <a:srgbClr val="7030A0"/>
                </a:solidFill>
                <a:latin typeface="Times New Roman" pitchFamily="18" charset="0"/>
                <a:cs typeface="Times New Roman" pitchFamily="18" charset="0"/>
              </a:rPr>
              <a:t>.</a:t>
            </a:r>
            <a:endParaRPr lang="ru-RU" sz="2000" dirty="0">
              <a:solidFill>
                <a:srgbClr val="7030A0"/>
              </a:solidFill>
              <a:latin typeface="Times New Roman" pitchFamily="18" charset="0"/>
              <a:cs typeface="Times New Roman" pitchFamily="18" charset="0"/>
            </a:endParaRPr>
          </a:p>
          <a:p>
            <a:pPr lvl="1" algn="just">
              <a:lnSpc>
                <a:spcPct val="150000"/>
              </a:lnSpc>
            </a:pPr>
            <a:r>
              <a:rPr lang="en-US" sz="2800" dirty="0" err="1">
                <a:solidFill>
                  <a:srgbClr val="7030A0"/>
                </a:solidFill>
                <a:latin typeface="Times New Roman" pitchFamily="18" charset="0"/>
                <a:cs typeface="Times New Roman" pitchFamily="18" charset="0"/>
              </a:rPr>
              <a:t>Ekspeditsiya</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davomida</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bajariladigan</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topshiriqlarni</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ishlab</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chiqish</a:t>
            </a:r>
            <a:r>
              <a:rPr lang="en-US" sz="2800" dirty="0">
                <a:solidFill>
                  <a:srgbClr val="7030A0"/>
                </a:solidFill>
                <a:latin typeface="Times New Roman" pitchFamily="18" charset="0"/>
                <a:cs typeface="Times New Roman" pitchFamily="18" charset="0"/>
              </a:rPr>
              <a:t>.</a:t>
            </a:r>
            <a:endParaRPr lang="ru-RU" sz="2000" dirty="0">
              <a:solidFill>
                <a:srgbClr val="7030A0"/>
              </a:solidFill>
              <a:latin typeface="Times New Roman" pitchFamily="18" charset="0"/>
              <a:cs typeface="Times New Roman" pitchFamily="18" charset="0"/>
            </a:endParaRPr>
          </a:p>
          <a:p>
            <a:pPr lvl="0" algn="just">
              <a:lnSpc>
                <a:spcPct val="150000"/>
              </a:lnSpc>
            </a:pPr>
            <a:r>
              <a:rPr lang="en-US" sz="2800" b="1" i="1" dirty="0" err="1">
                <a:solidFill>
                  <a:srgbClr val="7030A0"/>
                </a:solidFill>
                <a:latin typeface="Times New Roman" pitchFamily="18" charset="0"/>
                <a:cs typeface="Times New Roman" pitchFamily="18" charset="0"/>
              </a:rPr>
              <a:t>Nazorat</a:t>
            </a:r>
            <a:r>
              <a:rPr lang="en-US" sz="2800" b="1" i="1" dirty="0">
                <a:solidFill>
                  <a:srgbClr val="7030A0"/>
                </a:solidFill>
                <a:latin typeface="Times New Roman" pitchFamily="18" charset="0"/>
                <a:cs typeface="Times New Roman" pitchFamily="18" charset="0"/>
              </a:rPr>
              <a:t> </a:t>
            </a:r>
            <a:r>
              <a:rPr lang="en-US" sz="2800" b="1" i="1" dirty="0" err="1">
                <a:solidFill>
                  <a:srgbClr val="7030A0"/>
                </a:solidFill>
                <a:latin typeface="Times New Roman" pitchFamily="18" charset="0"/>
                <a:cs typeface="Times New Roman" pitchFamily="18" charset="0"/>
              </a:rPr>
              <a:t>va</a:t>
            </a:r>
            <a:r>
              <a:rPr lang="en-US" sz="2800" b="1" i="1" dirty="0">
                <a:solidFill>
                  <a:srgbClr val="7030A0"/>
                </a:solidFill>
                <a:latin typeface="Times New Roman" pitchFamily="18" charset="0"/>
                <a:cs typeface="Times New Roman" pitchFamily="18" charset="0"/>
              </a:rPr>
              <a:t> </a:t>
            </a:r>
            <a:r>
              <a:rPr lang="en-US" sz="2800" b="1" i="1" dirty="0" err="1">
                <a:solidFill>
                  <a:srgbClr val="7030A0"/>
                </a:solidFill>
                <a:latin typeface="Times New Roman" pitchFamily="18" charset="0"/>
                <a:cs typeface="Times New Roman" pitchFamily="18" charset="0"/>
              </a:rPr>
              <a:t>hisobot</a:t>
            </a:r>
            <a:r>
              <a:rPr lang="en-US" sz="2800" b="1" i="1" dirty="0">
                <a:solidFill>
                  <a:srgbClr val="7030A0"/>
                </a:solidFill>
                <a:latin typeface="Times New Roman" pitchFamily="18" charset="0"/>
                <a:cs typeface="Times New Roman" pitchFamily="18" charset="0"/>
              </a:rPr>
              <a:t>:</a:t>
            </a:r>
            <a:r>
              <a:rPr lang="en-US" sz="2800" i="1"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Har</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bir</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o‘quvchi</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yoki</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guruhdan</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ekspeditsiya</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natijalari</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bo‘yicha</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hisobot</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tayyorlashni</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talab</a:t>
            </a:r>
            <a:r>
              <a:rPr lang="en-US" sz="2800" dirty="0">
                <a:solidFill>
                  <a:srgbClr val="7030A0"/>
                </a:solidFill>
                <a:latin typeface="Times New Roman" pitchFamily="18" charset="0"/>
                <a:cs typeface="Times New Roman" pitchFamily="18" charset="0"/>
              </a:rPr>
              <a:t> </a:t>
            </a:r>
            <a:r>
              <a:rPr lang="en-US" sz="2800" dirty="0" err="1">
                <a:solidFill>
                  <a:srgbClr val="7030A0"/>
                </a:solidFill>
                <a:latin typeface="Times New Roman" pitchFamily="18" charset="0"/>
                <a:cs typeface="Times New Roman" pitchFamily="18" charset="0"/>
              </a:rPr>
              <a:t>qiling</a:t>
            </a:r>
            <a:r>
              <a:rPr lang="en-US" sz="2800" dirty="0">
                <a:solidFill>
                  <a:srgbClr val="7030A0"/>
                </a:solidFill>
                <a:latin typeface="Times New Roman" pitchFamily="18" charset="0"/>
                <a:cs typeface="Times New Roman" pitchFamily="18" charset="0"/>
              </a:rPr>
              <a:t>.</a:t>
            </a:r>
            <a:endParaRPr lang="ru-RU" sz="2000" dirty="0">
              <a:solidFill>
                <a:srgbClr val="7030A0"/>
              </a:solidFill>
              <a:latin typeface="Times New Roman" pitchFamily="18" charset="0"/>
              <a:cs typeface="Times New Roman" pitchFamily="18" charset="0"/>
            </a:endParaRPr>
          </a:p>
        </p:txBody>
      </p:sp>
      <p:pic>
        <p:nvPicPr>
          <p:cNvPr id="4" name="Graphic 2">
            <a:extLst>
              <a:ext uri="{FF2B5EF4-FFF2-40B4-BE49-F238E27FC236}">
                <a16:creationId xmlns=""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4"/>
              </a:ext>
            </a:extLst>
          </a:blip>
          <a:stretch>
            <a:fillRect/>
          </a:stretch>
        </p:blipFill>
        <p:spPr>
          <a:xfrm>
            <a:off x="0" y="-85725"/>
            <a:ext cx="17995899" cy="1447801"/>
          </a:xfrm>
          <a:prstGeom prst="rect">
            <a:avLst/>
          </a:prstGeom>
        </p:spPr>
      </p:pic>
      <p:pic>
        <p:nvPicPr>
          <p:cNvPr id="5" name="Рисунок 4">
            <a:extLst>
              <a:ext uri="{FF2B5EF4-FFF2-40B4-BE49-F238E27FC236}">
                <a16:creationId xmlns=""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 xmlns:a16="http://schemas.microsoft.com/office/drawing/2014/main"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7" name="Прямоугольник 6"/>
          <p:cNvSpPr/>
          <p:nvPr/>
        </p:nvSpPr>
        <p:spPr>
          <a:xfrm>
            <a:off x="5091593" y="1648509"/>
            <a:ext cx="7682231" cy="646331"/>
          </a:xfrm>
          <a:prstGeom prst="rect">
            <a:avLst/>
          </a:prstGeom>
        </p:spPr>
        <p:txBody>
          <a:bodyPr wrap="none">
            <a:spAutoFit/>
          </a:bodyPr>
          <a:lstStyle/>
          <a:p>
            <a:r>
              <a:rPr lang="en-US" sz="3600" b="1" dirty="0" err="1"/>
              <a:t>Ekspeditsiyalar</a:t>
            </a:r>
            <a:r>
              <a:rPr lang="en-US" sz="3600" b="1" dirty="0"/>
              <a:t> </a:t>
            </a:r>
            <a:r>
              <a:rPr lang="en-US" sz="3600" b="1" dirty="0" err="1"/>
              <a:t>tashkil</a:t>
            </a:r>
            <a:r>
              <a:rPr lang="en-US" sz="3600" b="1" dirty="0"/>
              <a:t> </a:t>
            </a:r>
            <a:r>
              <a:rPr lang="en-US" sz="3600" b="1" dirty="0" err="1"/>
              <a:t>etish</a:t>
            </a:r>
            <a:r>
              <a:rPr lang="en-US" sz="3600" b="1" dirty="0"/>
              <a:t> </a:t>
            </a:r>
            <a:r>
              <a:rPr lang="en-US" sz="3600" b="1" dirty="0" err="1"/>
              <a:t>metodikasi</a:t>
            </a:r>
            <a:endParaRPr lang="ru-RU" sz="3600" b="1" dirty="0"/>
          </a:p>
        </p:txBody>
      </p:sp>
      <p:grpSp>
        <p:nvGrpSpPr>
          <p:cNvPr id="8" name="Google Shape;1720;p42"/>
          <p:cNvGrpSpPr/>
          <p:nvPr/>
        </p:nvGrpSpPr>
        <p:grpSpPr>
          <a:xfrm>
            <a:off x="973681" y="3730286"/>
            <a:ext cx="5169638" cy="5211631"/>
            <a:chOff x="457209" y="1572876"/>
            <a:chExt cx="3953382" cy="3159261"/>
          </a:xfrm>
        </p:grpSpPr>
        <p:sp>
          <p:nvSpPr>
            <p:cNvPr id="9" name="Google Shape;1721;p42"/>
            <p:cNvSpPr/>
            <p:nvPr/>
          </p:nvSpPr>
          <p:spPr>
            <a:xfrm>
              <a:off x="457209" y="4514815"/>
              <a:ext cx="3953382" cy="217322"/>
            </a:xfrm>
            <a:custGeom>
              <a:avLst/>
              <a:gdLst/>
              <a:ahLst/>
              <a:cxnLst/>
              <a:rect l="l" t="t" r="r" b="b"/>
              <a:pathLst>
                <a:path w="259536" h="14267" extrusionOk="0">
                  <a:moveTo>
                    <a:pt x="259536" y="7134"/>
                  </a:moveTo>
                  <a:cubicBezTo>
                    <a:pt x="259536" y="11065"/>
                    <a:pt x="201406" y="14267"/>
                    <a:pt x="129740" y="14267"/>
                  </a:cubicBezTo>
                  <a:cubicBezTo>
                    <a:pt x="58074" y="14267"/>
                    <a:pt x="0" y="11065"/>
                    <a:pt x="0" y="7134"/>
                  </a:cubicBezTo>
                  <a:cubicBezTo>
                    <a:pt x="0" y="3202"/>
                    <a:pt x="58074" y="1"/>
                    <a:pt x="129740" y="1"/>
                  </a:cubicBezTo>
                  <a:cubicBezTo>
                    <a:pt x="201406" y="1"/>
                    <a:pt x="259536" y="3202"/>
                    <a:pt x="259536" y="7134"/>
                  </a:cubicBezTo>
                  <a:close/>
                </a:path>
              </a:pathLst>
            </a:custGeom>
            <a:solidFill>
              <a:srgbClr val="000000">
                <a:alpha val="189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722;p42"/>
            <p:cNvSpPr/>
            <p:nvPr/>
          </p:nvSpPr>
          <p:spPr>
            <a:xfrm>
              <a:off x="1105644" y="3907445"/>
              <a:ext cx="2376666" cy="669027"/>
            </a:xfrm>
            <a:custGeom>
              <a:avLst/>
              <a:gdLst/>
              <a:ahLst/>
              <a:cxnLst/>
              <a:rect l="l" t="t" r="r" b="b"/>
              <a:pathLst>
                <a:path w="156026" h="43921" extrusionOk="0">
                  <a:moveTo>
                    <a:pt x="156025" y="0"/>
                  </a:moveTo>
                  <a:lnTo>
                    <a:pt x="8594" y="0"/>
                  </a:lnTo>
                  <a:cubicBezTo>
                    <a:pt x="3820" y="0"/>
                    <a:pt x="1" y="9829"/>
                    <a:pt x="1" y="21960"/>
                  </a:cubicBezTo>
                  <a:cubicBezTo>
                    <a:pt x="1" y="34092"/>
                    <a:pt x="3820" y="43921"/>
                    <a:pt x="8594" y="43921"/>
                  </a:cubicBezTo>
                  <a:lnTo>
                    <a:pt x="156025" y="43921"/>
                  </a:lnTo>
                  <a:cubicBezTo>
                    <a:pt x="156025" y="43921"/>
                    <a:pt x="146421" y="25555"/>
                    <a:pt x="156025" y="0"/>
                  </a:cubicBezTo>
                  <a:close/>
                </a:path>
              </a:pathLst>
            </a:custGeom>
            <a:solidFill>
              <a:srgbClr val="F3F3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723;p42"/>
            <p:cNvSpPr/>
            <p:nvPr/>
          </p:nvSpPr>
          <p:spPr>
            <a:xfrm>
              <a:off x="1665979" y="4445527"/>
              <a:ext cx="1776079" cy="16268"/>
            </a:xfrm>
            <a:custGeom>
              <a:avLst/>
              <a:gdLst/>
              <a:ahLst/>
              <a:cxnLst/>
              <a:rect l="l" t="t" r="r" b="b"/>
              <a:pathLst>
                <a:path w="116598" h="1068" extrusionOk="0">
                  <a:moveTo>
                    <a:pt x="0" y="1"/>
                  </a:moveTo>
                  <a:lnTo>
                    <a:pt x="0" y="1068"/>
                  </a:lnTo>
                  <a:lnTo>
                    <a:pt x="116598" y="1068"/>
                  </a:lnTo>
                  <a:cubicBezTo>
                    <a:pt x="116541" y="731"/>
                    <a:pt x="116429" y="338"/>
                    <a:pt x="116317" y="1"/>
                  </a:cubicBez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724;p42"/>
            <p:cNvSpPr/>
            <p:nvPr/>
          </p:nvSpPr>
          <p:spPr>
            <a:xfrm>
              <a:off x="1118484" y="4390785"/>
              <a:ext cx="1788052" cy="16268"/>
            </a:xfrm>
            <a:custGeom>
              <a:avLst/>
              <a:gdLst/>
              <a:ahLst/>
              <a:cxnLst/>
              <a:rect l="l" t="t" r="r" b="b"/>
              <a:pathLst>
                <a:path w="117384" h="1068" extrusionOk="0">
                  <a:moveTo>
                    <a:pt x="0" y="0"/>
                  </a:moveTo>
                  <a:cubicBezTo>
                    <a:pt x="112" y="337"/>
                    <a:pt x="169" y="730"/>
                    <a:pt x="225" y="1067"/>
                  </a:cubicBezTo>
                  <a:lnTo>
                    <a:pt x="117384" y="1067"/>
                  </a:lnTo>
                  <a:lnTo>
                    <a:pt x="117384" y="0"/>
                  </a:ln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725;p42"/>
            <p:cNvSpPr/>
            <p:nvPr/>
          </p:nvSpPr>
          <p:spPr>
            <a:xfrm>
              <a:off x="1446128" y="4322335"/>
              <a:ext cx="1975412" cy="16284"/>
            </a:xfrm>
            <a:custGeom>
              <a:avLst/>
              <a:gdLst/>
              <a:ahLst/>
              <a:cxnLst/>
              <a:rect l="l" t="t" r="r" b="b"/>
              <a:pathLst>
                <a:path w="129684" h="1069" extrusionOk="0">
                  <a:moveTo>
                    <a:pt x="0" y="1"/>
                  </a:moveTo>
                  <a:lnTo>
                    <a:pt x="0" y="1068"/>
                  </a:lnTo>
                  <a:lnTo>
                    <a:pt x="129684" y="1068"/>
                  </a:lnTo>
                  <a:cubicBezTo>
                    <a:pt x="129627" y="731"/>
                    <a:pt x="129571" y="394"/>
                    <a:pt x="129571" y="1"/>
                  </a:cubicBez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726;p42"/>
            <p:cNvSpPr/>
            <p:nvPr/>
          </p:nvSpPr>
          <p:spPr>
            <a:xfrm>
              <a:off x="2293882" y="4083673"/>
              <a:ext cx="1138721" cy="16268"/>
            </a:xfrm>
            <a:custGeom>
              <a:avLst/>
              <a:gdLst/>
              <a:ahLst/>
              <a:cxnLst/>
              <a:rect l="l" t="t" r="r" b="b"/>
              <a:pathLst>
                <a:path w="74756" h="1068" extrusionOk="0">
                  <a:moveTo>
                    <a:pt x="1" y="0"/>
                  </a:moveTo>
                  <a:lnTo>
                    <a:pt x="1" y="1067"/>
                  </a:lnTo>
                  <a:lnTo>
                    <a:pt x="74587" y="1067"/>
                  </a:lnTo>
                  <a:cubicBezTo>
                    <a:pt x="74643" y="730"/>
                    <a:pt x="74700" y="337"/>
                    <a:pt x="74756" y="0"/>
                  </a:cubicBez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727;p42"/>
            <p:cNvSpPr/>
            <p:nvPr/>
          </p:nvSpPr>
          <p:spPr>
            <a:xfrm>
              <a:off x="2116801" y="4027210"/>
              <a:ext cx="1328655" cy="16268"/>
            </a:xfrm>
            <a:custGeom>
              <a:avLst/>
              <a:gdLst/>
              <a:ahLst/>
              <a:cxnLst/>
              <a:rect l="l" t="t" r="r" b="b"/>
              <a:pathLst>
                <a:path w="87225" h="1068" extrusionOk="0">
                  <a:moveTo>
                    <a:pt x="1" y="0"/>
                  </a:moveTo>
                  <a:lnTo>
                    <a:pt x="1" y="1067"/>
                  </a:lnTo>
                  <a:lnTo>
                    <a:pt x="86943" y="1067"/>
                  </a:lnTo>
                  <a:cubicBezTo>
                    <a:pt x="87056" y="674"/>
                    <a:pt x="87112" y="337"/>
                    <a:pt x="87224" y="0"/>
                  </a:cubicBez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728;p42"/>
            <p:cNvSpPr/>
            <p:nvPr/>
          </p:nvSpPr>
          <p:spPr>
            <a:xfrm>
              <a:off x="1967959" y="4258180"/>
              <a:ext cx="1449266" cy="16268"/>
            </a:xfrm>
            <a:custGeom>
              <a:avLst/>
              <a:gdLst/>
              <a:ahLst/>
              <a:cxnLst/>
              <a:rect l="l" t="t" r="r" b="b"/>
              <a:pathLst>
                <a:path w="95143" h="1068" extrusionOk="0">
                  <a:moveTo>
                    <a:pt x="0" y="1"/>
                  </a:moveTo>
                  <a:lnTo>
                    <a:pt x="0" y="1068"/>
                  </a:lnTo>
                  <a:lnTo>
                    <a:pt x="95143" y="1068"/>
                  </a:lnTo>
                  <a:cubicBezTo>
                    <a:pt x="95143" y="731"/>
                    <a:pt x="95143" y="394"/>
                    <a:pt x="95143" y="1"/>
                  </a:cubicBez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29;p42"/>
            <p:cNvSpPr/>
            <p:nvPr/>
          </p:nvSpPr>
          <p:spPr>
            <a:xfrm>
              <a:off x="1807129" y="4083673"/>
              <a:ext cx="449161" cy="16268"/>
            </a:xfrm>
            <a:custGeom>
              <a:avLst/>
              <a:gdLst/>
              <a:ahLst/>
              <a:cxnLst/>
              <a:rect l="l" t="t" r="r" b="b"/>
              <a:pathLst>
                <a:path w="29487" h="1068" extrusionOk="0">
                  <a:moveTo>
                    <a:pt x="0" y="0"/>
                  </a:moveTo>
                  <a:lnTo>
                    <a:pt x="0" y="1067"/>
                  </a:lnTo>
                  <a:lnTo>
                    <a:pt x="29487" y="1067"/>
                  </a:lnTo>
                  <a:lnTo>
                    <a:pt x="29487" y="0"/>
                  </a:ln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730;p42"/>
            <p:cNvSpPr/>
            <p:nvPr/>
          </p:nvSpPr>
          <p:spPr>
            <a:xfrm>
              <a:off x="1181786" y="4186318"/>
              <a:ext cx="449161" cy="15415"/>
            </a:xfrm>
            <a:custGeom>
              <a:avLst/>
              <a:gdLst/>
              <a:ahLst/>
              <a:cxnLst/>
              <a:rect l="l" t="t" r="r" b="b"/>
              <a:pathLst>
                <a:path w="29487" h="1012" extrusionOk="0">
                  <a:moveTo>
                    <a:pt x="0" y="1"/>
                  </a:moveTo>
                  <a:lnTo>
                    <a:pt x="0" y="1012"/>
                  </a:lnTo>
                  <a:lnTo>
                    <a:pt x="29487" y="1012"/>
                  </a:lnTo>
                  <a:lnTo>
                    <a:pt x="29487" y="1"/>
                  </a:ln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731;p42"/>
            <p:cNvSpPr/>
            <p:nvPr/>
          </p:nvSpPr>
          <p:spPr>
            <a:xfrm>
              <a:off x="1701057" y="4186318"/>
              <a:ext cx="449161" cy="15415"/>
            </a:xfrm>
            <a:custGeom>
              <a:avLst/>
              <a:gdLst/>
              <a:ahLst/>
              <a:cxnLst/>
              <a:rect l="l" t="t" r="r" b="b"/>
              <a:pathLst>
                <a:path w="29487" h="1012" extrusionOk="0">
                  <a:moveTo>
                    <a:pt x="0" y="1"/>
                  </a:moveTo>
                  <a:lnTo>
                    <a:pt x="0" y="1012"/>
                  </a:lnTo>
                  <a:lnTo>
                    <a:pt x="29486" y="1012"/>
                  </a:lnTo>
                  <a:lnTo>
                    <a:pt x="29486" y="1"/>
                  </a:ln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1732;p42"/>
            <p:cNvSpPr/>
            <p:nvPr/>
          </p:nvSpPr>
          <p:spPr>
            <a:xfrm>
              <a:off x="3050978" y="4186318"/>
              <a:ext cx="368748" cy="16268"/>
            </a:xfrm>
            <a:custGeom>
              <a:avLst/>
              <a:gdLst/>
              <a:ahLst/>
              <a:cxnLst/>
              <a:rect l="l" t="t" r="r" b="b"/>
              <a:pathLst>
                <a:path w="24208" h="1068" extrusionOk="0">
                  <a:moveTo>
                    <a:pt x="0" y="1"/>
                  </a:moveTo>
                  <a:lnTo>
                    <a:pt x="0" y="1068"/>
                  </a:lnTo>
                  <a:lnTo>
                    <a:pt x="24151" y="1068"/>
                  </a:lnTo>
                  <a:cubicBezTo>
                    <a:pt x="24151" y="675"/>
                    <a:pt x="24151" y="338"/>
                    <a:pt x="24207" y="1"/>
                  </a:cubicBez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1733;p42"/>
            <p:cNvSpPr/>
            <p:nvPr/>
          </p:nvSpPr>
          <p:spPr>
            <a:xfrm>
              <a:off x="1131309" y="4027210"/>
              <a:ext cx="336242" cy="16268"/>
            </a:xfrm>
            <a:custGeom>
              <a:avLst/>
              <a:gdLst/>
              <a:ahLst/>
              <a:cxnLst/>
              <a:rect l="l" t="t" r="r" b="b"/>
              <a:pathLst>
                <a:path w="22074" h="1068" extrusionOk="0">
                  <a:moveTo>
                    <a:pt x="281" y="0"/>
                  </a:moveTo>
                  <a:cubicBezTo>
                    <a:pt x="169" y="337"/>
                    <a:pt x="57" y="674"/>
                    <a:pt x="1" y="1067"/>
                  </a:cubicBezTo>
                  <a:lnTo>
                    <a:pt x="22073" y="1067"/>
                  </a:lnTo>
                  <a:lnTo>
                    <a:pt x="22073" y="0"/>
                  </a:ln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1734;p42"/>
            <p:cNvSpPr/>
            <p:nvPr/>
          </p:nvSpPr>
          <p:spPr>
            <a:xfrm>
              <a:off x="1518843" y="4027210"/>
              <a:ext cx="129187" cy="15415"/>
            </a:xfrm>
            <a:custGeom>
              <a:avLst/>
              <a:gdLst/>
              <a:ahLst/>
              <a:cxnLst/>
              <a:rect l="l" t="t" r="r" b="b"/>
              <a:pathLst>
                <a:path w="8481" h="1012" extrusionOk="0">
                  <a:moveTo>
                    <a:pt x="0" y="0"/>
                  </a:moveTo>
                  <a:lnTo>
                    <a:pt x="0" y="1011"/>
                  </a:lnTo>
                  <a:lnTo>
                    <a:pt x="8481" y="1011"/>
                  </a:lnTo>
                  <a:lnTo>
                    <a:pt x="8481" y="0"/>
                  </a:ln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1735;p42"/>
            <p:cNvSpPr/>
            <p:nvPr/>
          </p:nvSpPr>
          <p:spPr>
            <a:xfrm>
              <a:off x="2967997" y="4390785"/>
              <a:ext cx="128349" cy="16268"/>
            </a:xfrm>
            <a:custGeom>
              <a:avLst/>
              <a:gdLst/>
              <a:ahLst/>
              <a:cxnLst/>
              <a:rect l="l" t="t" r="r" b="b"/>
              <a:pathLst>
                <a:path w="8426" h="1068" extrusionOk="0">
                  <a:moveTo>
                    <a:pt x="1" y="0"/>
                  </a:moveTo>
                  <a:lnTo>
                    <a:pt x="1" y="1067"/>
                  </a:lnTo>
                  <a:lnTo>
                    <a:pt x="8425" y="1067"/>
                  </a:lnTo>
                  <a:lnTo>
                    <a:pt x="8425" y="0"/>
                  </a:ln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1736;p42"/>
            <p:cNvSpPr/>
            <p:nvPr/>
          </p:nvSpPr>
          <p:spPr>
            <a:xfrm>
              <a:off x="1454673" y="4445527"/>
              <a:ext cx="129202" cy="16268"/>
            </a:xfrm>
            <a:custGeom>
              <a:avLst/>
              <a:gdLst/>
              <a:ahLst/>
              <a:cxnLst/>
              <a:rect l="l" t="t" r="r" b="b"/>
              <a:pathLst>
                <a:path w="8482" h="1068" extrusionOk="0">
                  <a:moveTo>
                    <a:pt x="1" y="1"/>
                  </a:moveTo>
                  <a:lnTo>
                    <a:pt x="1" y="1068"/>
                  </a:lnTo>
                  <a:lnTo>
                    <a:pt x="8482" y="1068"/>
                  </a:lnTo>
                  <a:lnTo>
                    <a:pt x="8482" y="1"/>
                  </a:ln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1737;p42"/>
            <p:cNvSpPr/>
            <p:nvPr/>
          </p:nvSpPr>
          <p:spPr>
            <a:xfrm>
              <a:off x="2703654" y="4186318"/>
              <a:ext cx="129202" cy="15415"/>
            </a:xfrm>
            <a:custGeom>
              <a:avLst/>
              <a:gdLst/>
              <a:ahLst/>
              <a:cxnLst/>
              <a:rect l="l" t="t" r="r" b="b"/>
              <a:pathLst>
                <a:path w="8482" h="1012" extrusionOk="0">
                  <a:moveTo>
                    <a:pt x="1" y="1"/>
                  </a:moveTo>
                  <a:lnTo>
                    <a:pt x="1" y="1012"/>
                  </a:lnTo>
                  <a:lnTo>
                    <a:pt x="8482" y="1012"/>
                  </a:lnTo>
                  <a:lnTo>
                    <a:pt x="8482" y="1"/>
                  </a:ln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1738;p42"/>
            <p:cNvSpPr/>
            <p:nvPr/>
          </p:nvSpPr>
          <p:spPr>
            <a:xfrm>
              <a:off x="1104791" y="3922844"/>
              <a:ext cx="137747" cy="638227"/>
            </a:xfrm>
            <a:custGeom>
              <a:avLst/>
              <a:gdLst/>
              <a:ahLst/>
              <a:cxnLst/>
              <a:rect l="l" t="t" r="r" b="b"/>
              <a:pathLst>
                <a:path w="9043" h="41899" extrusionOk="0">
                  <a:moveTo>
                    <a:pt x="6066" y="0"/>
                  </a:moveTo>
                  <a:cubicBezTo>
                    <a:pt x="2528" y="2808"/>
                    <a:pt x="0" y="11121"/>
                    <a:pt x="0" y="20949"/>
                  </a:cubicBezTo>
                  <a:cubicBezTo>
                    <a:pt x="0" y="30778"/>
                    <a:pt x="2528" y="39147"/>
                    <a:pt x="6066" y="41899"/>
                  </a:cubicBezTo>
                  <a:cubicBezTo>
                    <a:pt x="7863" y="36788"/>
                    <a:pt x="9043" y="29262"/>
                    <a:pt x="9043" y="20949"/>
                  </a:cubicBezTo>
                  <a:cubicBezTo>
                    <a:pt x="9043" y="12637"/>
                    <a:pt x="7863" y="5167"/>
                    <a:pt x="6066" y="0"/>
                  </a:cubicBezTo>
                  <a:close/>
                </a:path>
              </a:pathLst>
            </a:custGeom>
            <a:solidFill>
              <a:srgbClr val="9999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1739;p42"/>
            <p:cNvSpPr/>
            <p:nvPr/>
          </p:nvSpPr>
          <p:spPr>
            <a:xfrm>
              <a:off x="1063727" y="3861248"/>
              <a:ext cx="2473331" cy="763148"/>
            </a:xfrm>
            <a:custGeom>
              <a:avLst/>
              <a:gdLst/>
              <a:ahLst/>
              <a:cxnLst/>
              <a:rect l="l" t="t" r="r" b="b"/>
              <a:pathLst>
                <a:path w="162372" h="50100" extrusionOk="0">
                  <a:moveTo>
                    <a:pt x="158777" y="50043"/>
                  </a:moveTo>
                  <a:lnTo>
                    <a:pt x="11346" y="50043"/>
                  </a:lnTo>
                  <a:cubicBezTo>
                    <a:pt x="4887" y="50043"/>
                    <a:pt x="1" y="39259"/>
                    <a:pt x="1" y="24993"/>
                  </a:cubicBezTo>
                  <a:cubicBezTo>
                    <a:pt x="1" y="10728"/>
                    <a:pt x="4887" y="0"/>
                    <a:pt x="11290" y="0"/>
                  </a:cubicBezTo>
                  <a:lnTo>
                    <a:pt x="158721" y="0"/>
                  </a:lnTo>
                  <a:cubicBezTo>
                    <a:pt x="162372" y="450"/>
                    <a:pt x="162372" y="5673"/>
                    <a:pt x="158721" y="6178"/>
                  </a:cubicBezTo>
                  <a:lnTo>
                    <a:pt x="11290" y="6178"/>
                  </a:lnTo>
                  <a:cubicBezTo>
                    <a:pt x="9324" y="6178"/>
                    <a:pt x="5449" y="12806"/>
                    <a:pt x="5449" y="25050"/>
                  </a:cubicBezTo>
                  <a:cubicBezTo>
                    <a:pt x="5449" y="37237"/>
                    <a:pt x="9324" y="43921"/>
                    <a:pt x="11290" y="43921"/>
                  </a:cubicBezTo>
                  <a:lnTo>
                    <a:pt x="158721" y="43921"/>
                  </a:lnTo>
                  <a:cubicBezTo>
                    <a:pt x="162372" y="44370"/>
                    <a:pt x="162372" y="49594"/>
                    <a:pt x="158721" y="50099"/>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1740;p42"/>
            <p:cNvSpPr/>
            <p:nvPr/>
          </p:nvSpPr>
          <p:spPr>
            <a:xfrm>
              <a:off x="1303257" y="3145218"/>
              <a:ext cx="2376666" cy="668174"/>
            </a:xfrm>
            <a:custGeom>
              <a:avLst/>
              <a:gdLst/>
              <a:ahLst/>
              <a:cxnLst/>
              <a:rect l="l" t="t" r="r" b="b"/>
              <a:pathLst>
                <a:path w="156026" h="43865" extrusionOk="0">
                  <a:moveTo>
                    <a:pt x="156025" y="0"/>
                  </a:moveTo>
                  <a:lnTo>
                    <a:pt x="8594" y="0"/>
                  </a:lnTo>
                  <a:cubicBezTo>
                    <a:pt x="3876" y="0"/>
                    <a:pt x="1" y="9829"/>
                    <a:pt x="1" y="21905"/>
                  </a:cubicBezTo>
                  <a:cubicBezTo>
                    <a:pt x="1" y="34036"/>
                    <a:pt x="3876" y="43865"/>
                    <a:pt x="8594" y="43865"/>
                  </a:cubicBezTo>
                  <a:lnTo>
                    <a:pt x="156025" y="43865"/>
                  </a:lnTo>
                  <a:cubicBezTo>
                    <a:pt x="156025" y="43865"/>
                    <a:pt x="146477" y="25555"/>
                    <a:pt x="156025" y="0"/>
                  </a:cubicBezTo>
                  <a:close/>
                </a:path>
              </a:pathLst>
            </a:custGeom>
            <a:solidFill>
              <a:srgbClr val="F3F3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1741;p42"/>
            <p:cNvSpPr/>
            <p:nvPr/>
          </p:nvSpPr>
          <p:spPr>
            <a:xfrm>
              <a:off x="1863592" y="3682446"/>
              <a:ext cx="1776932" cy="16268"/>
            </a:xfrm>
            <a:custGeom>
              <a:avLst/>
              <a:gdLst/>
              <a:ahLst/>
              <a:cxnLst/>
              <a:rect l="l" t="t" r="r" b="b"/>
              <a:pathLst>
                <a:path w="116654" h="1068" extrusionOk="0">
                  <a:moveTo>
                    <a:pt x="0" y="1"/>
                  </a:moveTo>
                  <a:lnTo>
                    <a:pt x="0" y="1068"/>
                  </a:lnTo>
                  <a:lnTo>
                    <a:pt x="116654" y="1068"/>
                  </a:lnTo>
                  <a:cubicBezTo>
                    <a:pt x="116541" y="731"/>
                    <a:pt x="116429" y="394"/>
                    <a:pt x="116373" y="1"/>
                  </a:cubicBez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1742;p42"/>
            <p:cNvSpPr/>
            <p:nvPr/>
          </p:nvSpPr>
          <p:spPr>
            <a:xfrm>
              <a:off x="1316950" y="3628558"/>
              <a:ext cx="1787199" cy="15415"/>
            </a:xfrm>
            <a:custGeom>
              <a:avLst/>
              <a:gdLst/>
              <a:ahLst/>
              <a:cxnLst/>
              <a:rect l="l" t="t" r="r" b="b"/>
              <a:pathLst>
                <a:path w="117328" h="1012" extrusionOk="0">
                  <a:moveTo>
                    <a:pt x="0" y="0"/>
                  </a:moveTo>
                  <a:cubicBezTo>
                    <a:pt x="56" y="337"/>
                    <a:pt x="113" y="674"/>
                    <a:pt x="225" y="1011"/>
                  </a:cubicBezTo>
                  <a:lnTo>
                    <a:pt x="117328" y="1011"/>
                  </a:lnTo>
                  <a:lnTo>
                    <a:pt x="117328" y="0"/>
                  </a:ln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1743;p42"/>
            <p:cNvSpPr/>
            <p:nvPr/>
          </p:nvSpPr>
          <p:spPr>
            <a:xfrm>
              <a:off x="1644594" y="3560123"/>
              <a:ext cx="1974559" cy="16268"/>
            </a:xfrm>
            <a:custGeom>
              <a:avLst/>
              <a:gdLst/>
              <a:ahLst/>
              <a:cxnLst/>
              <a:rect l="l" t="t" r="r" b="b"/>
              <a:pathLst>
                <a:path w="129628" h="1068" extrusionOk="0">
                  <a:moveTo>
                    <a:pt x="0" y="0"/>
                  </a:moveTo>
                  <a:lnTo>
                    <a:pt x="0" y="1067"/>
                  </a:lnTo>
                  <a:lnTo>
                    <a:pt x="129628" y="1067"/>
                  </a:lnTo>
                  <a:lnTo>
                    <a:pt x="129571" y="0"/>
                  </a:ln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1744;p42"/>
            <p:cNvSpPr/>
            <p:nvPr/>
          </p:nvSpPr>
          <p:spPr>
            <a:xfrm>
              <a:off x="2491495" y="3321446"/>
              <a:ext cx="1139574" cy="16268"/>
            </a:xfrm>
            <a:custGeom>
              <a:avLst/>
              <a:gdLst/>
              <a:ahLst/>
              <a:cxnLst/>
              <a:rect l="l" t="t" r="r" b="b"/>
              <a:pathLst>
                <a:path w="74812" h="1068" extrusionOk="0">
                  <a:moveTo>
                    <a:pt x="1" y="0"/>
                  </a:moveTo>
                  <a:lnTo>
                    <a:pt x="1" y="1068"/>
                  </a:lnTo>
                  <a:lnTo>
                    <a:pt x="74643" y="1068"/>
                  </a:lnTo>
                  <a:cubicBezTo>
                    <a:pt x="74700" y="674"/>
                    <a:pt x="74756" y="337"/>
                    <a:pt x="74812" y="0"/>
                  </a:cubicBez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1745;p42"/>
            <p:cNvSpPr/>
            <p:nvPr/>
          </p:nvSpPr>
          <p:spPr>
            <a:xfrm>
              <a:off x="2315282" y="3264130"/>
              <a:ext cx="1327787" cy="16268"/>
            </a:xfrm>
            <a:custGeom>
              <a:avLst/>
              <a:gdLst/>
              <a:ahLst/>
              <a:cxnLst/>
              <a:rect l="l" t="t" r="r" b="b"/>
              <a:pathLst>
                <a:path w="87168" h="1068" extrusionOk="0">
                  <a:moveTo>
                    <a:pt x="0" y="0"/>
                  </a:moveTo>
                  <a:lnTo>
                    <a:pt x="0" y="1067"/>
                  </a:lnTo>
                  <a:lnTo>
                    <a:pt x="86943" y="1067"/>
                  </a:lnTo>
                  <a:lnTo>
                    <a:pt x="87167" y="0"/>
                  </a:ln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1746;p42"/>
            <p:cNvSpPr/>
            <p:nvPr/>
          </p:nvSpPr>
          <p:spPr>
            <a:xfrm>
              <a:off x="2165572" y="3495953"/>
              <a:ext cx="1450119" cy="16284"/>
            </a:xfrm>
            <a:custGeom>
              <a:avLst/>
              <a:gdLst/>
              <a:ahLst/>
              <a:cxnLst/>
              <a:rect l="l" t="t" r="r" b="b"/>
              <a:pathLst>
                <a:path w="95199" h="1069" extrusionOk="0">
                  <a:moveTo>
                    <a:pt x="0" y="1"/>
                  </a:moveTo>
                  <a:lnTo>
                    <a:pt x="0" y="1068"/>
                  </a:lnTo>
                  <a:lnTo>
                    <a:pt x="95199" y="1068"/>
                  </a:lnTo>
                  <a:cubicBezTo>
                    <a:pt x="95199" y="675"/>
                    <a:pt x="95199" y="338"/>
                    <a:pt x="95143" y="1"/>
                  </a:cubicBez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1747;p42"/>
            <p:cNvSpPr/>
            <p:nvPr/>
          </p:nvSpPr>
          <p:spPr>
            <a:xfrm>
              <a:off x="2005596" y="3321446"/>
              <a:ext cx="449161" cy="15415"/>
            </a:xfrm>
            <a:custGeom>
              <a:avLst/>
              <a:gdLst/>
              <a:ahLst/>
              <a:cxnLst/>
              <a:rect l="l" t="t" r="r" b="b"/>
              <a:pathLst>
                <a:path w="29487" h="1012" extrusionOk="0">
                  <a:moveTo>
                    <a:pt x="1" y="0"/>
                  </a:moveTo>
                  <a:lnTo>
                    <a:pt x="1" y="1011"/>
                  </a:lnTo>
                  <a:lnTo>
                    <a:pt x="29487" y="1011"/>
                  </a:lnTo>
                  <a:lnTo>
                    <a:pt x="29487" y="0"/>
                  </a:ln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1748;p42"/>
            <p:cNvSpPr/>
            <p:nvPr/>
          </p:nvSpPr>
          <p:spPr>
            <a:xfrm>
              <a:off x="1379399" y="3423238"/>
              <a:ext cx="449161" cy="16284"/>
            </a:xfrm>
            <a:custGeom>
              <a:avLst/>
              <a:gdLst/>
              <a:ahLst/>
              <a:cxnLst/>
              <a:rect l="l" t="t" r="r" b="b"/>
              <a:pathLst>
                <a:path w="29487" h="1069" extrusionOk="0">
                  <a:moveTo>
                    <a:pt x="0" y="1"/>
                  </a:moveTo>
                  <a:lnTo>
                    <a:pt x="0" y="1068"/>
                  </a:lnTo>
                  <a:lnTo>
                    <a:pt x="29487" y="1068"/>
                  </a:lnTo>
                  <a:lnTo>
                    <a:pt x="29487" y="1"/>
                  </a:ln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1749;p42"/>
            <p:cNvSpPr/>
            <p:nvPr/>
          </p:nvSpPr>
          <p:spPr>
            <a:xfrm>
              <a:off x="1898671" y="3423238"/>
              <a:ext cx="450014" cy="16284"/>
            </a:xfrm>
            <a:custGeom>
              <a:avLst/>
              <a:gdLst/>
              <a:ahLst/>
              <a:cxnLst/>
              <a:rect l="l" t="t" r="r" b="b"/>
              <a:pathLst>
                <a:path w="29543" h="1069" extrusionOk="0">
                  <a:moveTo>
                    <a:pt x="0" y="1"/>
                  </a:moveTo>
                  <a:lnTo>
                    <a:pt x="0" y="1068"/>
                  </a:lnTo>
                  <a:lnTo>
                    <a:pt x="29542" y="1068"/>
                  </a:lnTo>
                  <a:lnTo>
                    <a:pt x="29542" y="1"/>
                  </a:ln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1750;p42"/>
            <p:cNvSpPr/>
            <p:nvPr/>
          </p:nvSpPr>
          <p:spPr>
            <a:xfrm>
              <a:off x="3248591" y="3423238"/>
              <a:ext cx="368748" cy="16284"/>
            </a:xfrm>
            <a:custGeom>
              <a:avLst/>
              <a:gdLst/>
              <a:ahLst/>
              <a:cxnLst/>
              <a:rect l="l" t="t" r="r" b="b"/>
              <a:pathLst>
                <a:path w="24208" h="1069" extrusionOk="0">
                  <a:moveTo>
                    <a:pt x="0" y="1"/>
                  </a:moveTo>
                  <a:lnTo>
                    <a:pt x="0" y="1068"/>
                  </a:lnTo>
                  <a:lnTo>
                    <a:pt x="24151" y="1068"/>
                  </a:lnTo>
                  <a:cubicBezTo>
                    <a:pt x="24151" y="731"/>
                    <a:pt x="24151" y="394"/>
                    <a:pt x="24207" y="1"/>
                  </a:cubicBez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1751;p42"/>
            <p:cNvSpPr/>
            <p:nvPr/>
          </p:nvSpPr>
          <p:spPr>
            <a:xfrm>
              <a:off x="1328922" y="3264130"/>
              <a:ext cx="337095" cy="16268"/>
            </a:xfrm>
            <a:custGeom>
              <a:avLst/>
              <a:gdLst/>
              <a:ahLst/>
              <a:cxnLst/>
              <a:rect l="l" t="t" r="r" b="b"/>
              <a:pathLst>
                <a:path w="22130" h="1068" extrusionOk="0">
                  <a:moveTo>
                    <a:pt x="338" y="0"/>
                  </a:moveTo>
                  <a:cubicBezTo>
                    <a:pt x="225" y="337"/>
                    <a:pt x="113" y="730"/>
                    <a:pt x="1" y="1067"/>
                  </a:cubicBezTo>
                  <a:lnTo>
                    <a:pt x="22129" y="1067"/>
                  </a:lnTo>
                  <a:lnTo>
                    <a:pt x="22129" y="0"/>
                  </a:ln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1752;p42"/>
            <p:cNvSpPr/>
            <p:nvPr/>
          </p:nvSpPr>
          <p:spPr>
            <a:xfrm>
              <a:off x="1717309" y="3264130"/>
              <a:ext cx="128334" cy="16268"/>
            </a:xfrm>
            <a:custGeom>
              <a:avLst/>
              <a:gdLst/>
              <a:ahLst/>
              <a:cxnLst/>
              <a:rect l="l" t="t" r="r" b="b"/>
              <a:pathLst>
                <a:path w="8425" h="1068" extrusionOk="0">
                  <a:moveTo>
                    <a:pt x="0" y="0"/>
                  </a:moveTo>
                  <a:lnTo>
                    <a:pt x="0" y="1067"/>
                  </a:lnTo>
                  <a:lnTo>
                    <a:pt x="8425" y="1067"/>
                  </a:lnTo>
                  <a:lnTo>
                    <a:pt x="8425" y="0"/>
                  </a:ln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1753;p42"/>
            <p:cNvSpPr/>
            <p:nvPr/>
          </p:nvSpPr>
          <p:spPr>
            <a:xfrm>
              <a:off x="3165610" y="3628558"/>
              <a:ext cx="129202" cy="15415"/>
            </a:xfrm>
            <a:custGeom>
              <a:avLst/>
              <a:gdLst/>
              <a:ahLst/>
              <a:cxnLst/>
              <a:rect l="l" t="t" r="r" b="b"/>
              <a:pathLst>
                <a:path w="8482" h="1012" extrusionOk="0">
                  <a:moveTo>
                    <a:pt x="0" y="0"/>
                  </a:moveTo>
                  <a:lnTo>
                    <a:pt x="0" y="1011"/>
                  </a:lnTo>
                  <a:lnTo>
                    <a:pt x="8481" y="1011"/>
                  </a:lnTo>
                  <a:lnTo>
                    <a:pt x="8481" y="0"/>
                  </a:ln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1754;p42"/>
            <p:cNvSpPr/>
            <p:nvPr/>
          </p:nvSpPr>
          <p:spPr>
            <a:xfrm>
              <a:off x="1653139" y="3682446"/>
              <a:ext cx="128349" cy="16268"/>
            </a:xfrm>
            <a:custGeom>
              <a:avLst/>
              <a:gdLst/>
              <a:ahLst/>
              <a:cxnLst/>
              <a:rect l="l" t="t" r="r" b="b"/>
              <a:pathLst>
                <a:path w="8426" h="1068" extrusionOk="0">
                  <a:moveTo>
                    <a:pt x="1" y="1"/>
                  </a:moveTo>
                  <a:lnTo>
                    <a:pt x="1" y="1068"/>
                  </a:lnTo>
                  <a:lnTo>
                    <a:pt x="8425" y="1068"/>
                  </a:lnTo>
                  <a:lnTo>
                    <a:pt x="8425" y="1"/>
                  </a:ln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1755;p42"/>
            <p:cNvSpPr/>
            <p:nvPr/>
          </p:nvSpPr>
          <p:spPr>
            <a:xfrm>
              <a:off x="2902120" y="3423238"/>
              <a:ext cx="128349" cy="16284"/>
            </a:xfrm>
            <a:custGeom>
              <a:avLst/>
              <a:gdLst/>
              <a:ahLst/>
              <a:cxnLst/>
              <a:rect l="l" t="t" r="r" b="b"/>
              <a:pathLst>
                <a:path w="8426" h="1069" extrusionOk="0">
                  <a:moveTo>
                    <a:pt x="1" y="1"/>
                  </a:moveTo>
                  <a:lnTo>
                    <a:pt x="1" y="1068"/>
                  </a:lnTo>
                  <a:lnTo>
                    <a:pt x="8426" y="1068"/>
                  </a:lnTo>
                  <a:lnTo>
                    <a:pt x="8426" y="1"/>
                  </a:ln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1756;p42"/>
            <p:cNvSpPr/>
            <p:nvPr/>
          </p:nvSpPr>
          <p:spPr>
            <a:xfrm>
              <a:off x="1303257" y="3160617"/>
              <a:ext cx="137763" cy="638242"/>
            </a:xfrm>
            <a:custGeom>
              <a:avLst/>
              <a:gdLst/>
              <a:ahLst/>
              <a:cxnLst/>
              <a:rect l="l" t="t" r="r" b="b"/>
              <a:pathLst>
                <a:path w="9044" h="41900" extrusionOk="0">
                  <a:moveTo>
                    <a:pt x="6010" y="0"/>
                  </a:moveTo>
                  <a:cubicBezTo>
                    <a:pt x="2528" y="2809"/>
                    <a:pt x="1" y="11121"/>
                    <a:pt x="1" y="20950"/>
                  </a:cubicBezTo>
                  <a:cubicBezTo>
                    <a:pt x="1" y="30779"/>
                    <a:pt x="2528" y="39091"/>
                    <a:pt x="6010" y="41899"/>
                  </a:cubicBezTo>
                  <a:cubicBezTo>
                    <a:pt x="7864" y="36732"/>
                    <a:pt x="9043" y="29262"/>
                    <a:pt x="9043" y="20950"/>
                  </a:cubicBezTo>
                  <a:cubicBezTo>
                    <a:pt x="9043" y="12637"/>
                    <a:pt x="7864" y="5111"/>
                    <a:pt x="6010" y="0"/>
                  </a:cubicBezTo>
                  <a:close/>
                </a:path>
              </a:pathLst>
            </a:custGeom>
            <a:solidFill>
              <a:srgbClr val="9999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1757;p42"/>
            <p:cNvSpPr/>
            <p:nvPr/>
          </p:nvSpPr>
          <p:spPr>
            <a:xfrm>
              <a:off x="1262193" y="3099021"/>
              <a:ext cx="2473331" cy="762295"/>
            </a:xfrm>
            <a:custGeom>
              <a:avLst/>
              <a:gdLst/>
              <a:ahLst/>
              <a:cxnLst/>
              <a:rect l="l" t="t" r="r" b="b"/>
              <a:pathLst>
                <a:path w="162372" h="50044" extrusionOk="0">
                  <a:moveTo>
                    <a:pt x="158721" y="50043"/>
                  </a:moveTo>
                  <a:lnTo>
                    <a:pt x="11290" y="50043"/>
                  </a:lnTo>
                  <a:cubicBezTo>
                    <a:pt x="4831" y="50043"/>
                    <a:pt x="1" y="39260"/>
                    <a:pt x="1" y="24994"/>
                  </a:cubicBezTo>
                  <a:cubicBezTo>
                    <a:pt x="1" y="10728"/>
                    <a:pt x="4887" y="1"/>
                    <a:pt x="11290" y="1"/>
                  </a:cubicBezTo>
                  <a:lnTo>
                    <a:pt x="158721" y="1"/>
                  </a:lnTo>
                  <a:cubicBezTo>
                    <a:pt x="162372" y="450"/>
                    <a:pt x="162372" y="5673"/>
                    <a:pt x="158721" y="6123"/>
                  </a:cubicBezTo>
                  <a:lnTo>
                    <a:pt x="11290" y="6123"/>
                  </a:lnTo>
                  <a:cubicBezTo>
                    <a:pt x="9324" y="6123"/>
                    <a:pt x="5449" y="12806"/>
                    <a:pt x="5449" y="24994"/>
                  </a:cubicBezTo>
                  <a:cubicBezTo>
                    <a:pt x="5449" y="37238"/>
                    <a:pt x="9324" y="43865"/>
                    <a:pt x="11290" y="43865"/>
                  </a:cubicBezTo>
                  <a:lnTo>
                    <a:pt x="158721" y="43865"/>
                  </a:lnTo>
                  <a:cubicBezTo>
                    <a:pt x="162372" y="44371"/>
                    <a:pt x="162372" y="49594"/>
                    <a:pt x="158721" y="50043"/>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1758;p42"/>
            <p:cNvSpPr/>
            <p:nvPr/>
          </p:nvSpPr>
          <p:spPr>
            <a:xfrm>
              <a:off x="1059447" y="2382138"/>
              <a:ext cx="2376666" cy="669042"/>
            </a:xfrm>
            <a:custGeom>
              <a:avLst/>
              <a:gdLst/>
              <a:ahLst/>
              <a:cxnLst/>
              <a:rect l="l" t="t" r="r" b="b"/>
              <a:pathLst>
                <a:path w="156026" h="43922" extrusionOk="0">
                  <a:moveTo>
                    <a:pt x="156025" y="1"/>
                  </a:moveTo>
                  <a:lnTo>
                    <a:pt x="8594" y="1"/>
                  </a:lnTo>
                  <a:cubicBezTo>
                    <a:pt x="3876" y="1"/>
                    <a:pt x="1" y="9829"/>
                    <a:pt x="1" y="21961"/>
                  </a:cubicBezTo>
                  <a:cubicBezTo>
                    <a:pt x="1" y="34093"/>
                    <a:pt x="3876" y="43921"/>
                    <a:pt x="8594" y="43921"/>
                  </a:cubicBezTo>
                  <a:lnTo>
                    <a:pt x="156025" y="43921"/>
                  </a:lnTo>
                  <a:cubicBezTo>
                    <a:pt x="156025" y="43921"/>
                    <a:pt x="146421" y="25556"/>
                    <a:pt x="156025" y="1"/>
                  </a:cubicBezTo>
                  <a:close/>
                </a:path>
              </a:pathLst>
            </a:custGeom>
            <a:solidFill>
              <a:srgbClr val="F3F3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1759;p42"/>
            <p:cNvSpPr/>
            <p:nvPr/>
          </p:nvSpPr>
          <p:spPr>
            <a:xfrm>
              <a:off x="1619782" y="2920234"/>
              <a:ext cx="1776079" cy="16268"/>
            </a:xfrm>
            <a:custGeom>
              <a:avLst/>
              <a:gdLst/>
              <a:ahLst/>
              <a:cxnLst/>
              <a:rect l="l" t="t" r="r" b="b"/>
              <a:pathLst>
                <a:path w="116598" h="1068" extrusionOk="0">
                  <a:moveTo>
                    <a:pt x="0" y="0"/>
                  </a:moveTo>
                  <a:lnTo>
                    <a:pt x="0" y="1067"/>
                  </a:lnTo>
                  <a:lnTo>
                    <a:pt x="116598" y="1067"/>
                  </a:lnTo>
                  <a:cubicBezTo>
                    <a:pt x="116542" y="730"/>
                    <a:pt x="116429" y="337"/>
                    <a:pt x="116373" y="0"/>
                  </a:cubicBez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1760;p42"/>
            <p:cNvSpPr/>
            <p:nvPr/>
          </p:nvSpPr>
          <p:spPr>
            <a:xfrm>
              <a:off x="1073140" y="2865477"/>
              <a:ext cx="1787199" cy="16268"/>
            </a:xfrm>
            <a:custGeom>
              <a:avLst/>
              <a:gdLst/>
              <a:ahLst/>
              <a:cxnLst/>
              <a:rect l="l" t="t" r="r" b="b"/>
              <a:pathLst>
                <a:path w="117328" h="1068" extrusionOk="0">
                  <a:moveTo>
                    <a:pt x="0" y="1"/>
                  </a:moveTo>
                  <a:cubicBezTo>
                    <a:pt x="57" y="338"/>
                    <a:pt x="113" y="731"/>
                    <a:pt x="225" y="1068"/>
                  </a:cubicBezTo>
                  <a:lnTo>
                    <a:pt x="117328" y="1068"/>
                  </a:lnTo>
                  <a:lnTo>
                    <a:pt x="117328" y="1"/>
                  </a:ln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1761;p42"/>
            <p:cNvSpPr/>
            <p:nvPr/>
          </p:nvSpPr>
          <p:spPr>
            <a:xfrm>
              <a:off x="1400784" y="2797042"/>
              <a:ext cx="1974559" cy="16268"/>
            </a:xfrm>
            <a:custGeom>
              <a:avLst/>
              <a:gdLst/>
              <a:ahLst/>
              <a:cxnLst/>
              <a:rect l="l" t="t" r="r" b="b"/>
              <a:pathLst>
                <a:path w="129628" h="1068" extrusionOk="0">
                  <a:moveTo>
                    <a:pt x="0" y="0"/>
                  </a:moveTo>
                  <a:lnTo>
                    <a:pt x="0" y="1068"/>
                  </a:lnTo>
                  <a:lnTo>
                    <a:pt x="129628" y="1068"/>
                  </a:lnTo>
                  <a:lnTo>
                    <a:pt x="129515" y="0"/>
                  </a:ln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1762;p42"/>
            <p:cNvSpPr/>
            <p:nvPr/>
          </p:nvSpPr>
          <p:spPr>
            <a:xfrm>
              <a:off x="2247700" y="2558366"/>
              <a:ext cx="1139574" cy="16268"/>
            </a:xfrm>
            <a:custGeom>
              <a:avLst/>
              <a:gdLst/>
              <a:ahLst/>
              <a:cxnLst/>
              <a:rect l="l" t="t" r="r" b="b"/>
              <a:pathLst>
                <a:path w="74812" h="1068" extrusionOk="0">
                  <a:moveTo>
                    <a:pt x="0" y="1"/>
                  </a:moveTo>
                  <a:lnTo>
                    <a:pt x="0" y="1068"/>
                  </a:lnTo>
                  <a:lnTo>
                    <a:pt x="74643" y="1068"/>
                  </a:lnTo>
                  <a:cubicBezTo>
                    <a:pt x="74699" y="731"/>
                    <a:pt x="74755" y="338"/>
                    <a:pt x="74811" y="1"/>
                  </a:cubicBez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1763;p42"/>
            <p:cNvSpPr/>
            <p:nvPr/>
          </p:nvSpPr>
          <p:spPr>
            <a:xfrm>
              <a:off x="2071472" y="2501903"/>
              <a:ext cx="1327787" cy="15415"/>
            </a:xfrm>
            <a:custGeom>
              <a:avLst/>
              <a:gdLst/>
              <a:ahLst/>
              <a:cxnLst/>
              <a:rect l="l" t="t" r="r" b="b"/>
              <a:pathLst>
                <a:path w="87168" h="1012" extrusionOk="0">
                  <a:moveTo>
                    <a:pt x="0" y="1"/>
                  </a:moveTo>
                  <a:lnTo>
                    <a:pt x="0" y="1012"/>
                  </a:lnTo>
                  <a:lnTo>
                    <a:pt x="86943" y="1012"/>
                  </a:lnTo>
                  <a:lnTo>
                    <a:pt x="87167" y="1"/>
                  </a:ln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1764;p42"/>
            <p:cNvSpPr/>
            <p:nvPr/>
          </p:nvSpPr>
          <p:spPr>
            <a:xfrm>
              <a:off x="1922614" y="2732887"/>
              <a:ext cx="1449281" cy="16268"/>
            </a:xfrm>
            <a:custGeom>
              <a:avLst/>
              <a:gdLst/>
              <a:ahLst/>
              <a:cxnLst/>
              <a:rect l="l" t="t" r="r" b="b"/>
              <a:pathLst>
                <a:path w="95144" h="1068" extrusionOk="0">
                  <a:moveTo>
                    <a:pt x="1" y="0"/>
                  </a:moveTo>
                  <a:lnTo>
                    <a:pt x="1" y="1067"/>
                  </a:lnTo>
                  <a:lnTo>
                    <a:pt x="95143" y="1067"/>
                  </a:lnTo>
                  <a:cubicBezTo>
                    <a:pt x="95143" y="730"/>
                    <a:pt x="95087" y="393"/>
                    <a:pt x="95087" y="0"/>
                  </a:cubicBez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1765;p42"/>
            <p:cNvSpPr/>
            <p:nvPr/>
          </p:nvSpPr>
          <p:spPr>
            <a:xfrm>
              <a:off x="1760932" y="2558366"/>
              <a:ext cx="450029" cy="16268"/>
            </a:xfrm>
            <a:custGeom>
              <a:avLst/>
              <a:gdLst/>
              <a:ahLst/>
              <a:cxnLst/>
              <a:rect l="l" t="t" r="r" b="b"/>
              <a:pathLst>
                <a:path w="29544" h="1068" extrusionOk="0">
                  <a:moveTo>
                    <a:pt x="1" y="1"/>
                  </a:moveTo>
                  <a:lnTo>
                    <a:pt x="1" y="1068"/>
                  </a:lnTo>
                  <a:lnTo>
                    <a:pt x="29543" y="1068"/>
                  </a:lnTo>
                  <a:lnTo>
                    <a:pt x="29543" y="1"/>
                  </a:ln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1766;p42"/>
            <p:cNvSpPr/>
            <p:nvPr/>
          </p:nvSpPr>
          <p:spPr>
            <a:xfrm>
              <a:off x="1135589" y="2661025"/>
              <a:ext cx="449161" cy="16268"/>
            </a:xfrm>
            <a:custGeom>
              <a:avLst/>
              <a:gdLst/>
              <a:ahLst/>
              <a:cxnLst/>
              <a:rect l="l" t="t" r="r" b="b"/>
              <a:pathLst>
                <a:path w="29487" h="1068" extrusionOk="0">
                  <a:moveTo>
                    <a:pt x="0" y="0"/>
                  </a:moveTo>
                  <a:lnTo>
                    <a:pt x="0" y="1067"/>
                  </a:lnTo>
                  <a:lnTo>
                    <a:pt x="29487" y="1067"/>
                  </a:lnTo>
                  <a:lnTo>
                    <a:pt x="29487" y="0"/>
                  </a:ln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1767;p42"/>
            <p:cNvSpPr/>
            <p:nvPr/>
          </p:nvSpPr>
          <p:spPr>
            <a:xfrm>
              <a:off x="1654860" y="2661025"/>
              <a:ext cx="449161" cy="16268"/>
            </a:xfrm>
            <a:custGeom>
              <a:avLst/>
              <a:gdLst/>
              <a:ahLst/>
              <a:cxnLst/>
              <a:rect l="l" t="t" r="r" b="b"/>
              <a:pathLst>
                <a:path w="29487" h="1068" extrusionOk="0">
                  <a:moveTo>
                    <a:pt x="0" y="0"/>
                  </a:moveTo>
                  <a:lnTo>
                    <a:pt x="0" y="1067"/>
                  </a:lnTo>
                  <a:lnTo>
                    <a:pt x="29486" y="1067"/>
                  </a:lnTo>
                  <a:lnTo>
                    <a:pt x="29486" y="0"/>
                  </a:ln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1768;p42"/>
            <p:cNvSpPr/>
            <p:nvPr/>
          </p:nvSpPr>
          <p:spPr>
            <a:xfrm>
              <a:off x="3004781" y="2661025"/>
              <a:ext cx="368748" cy="16268"/>
            </a:xfrm>
            <a:custGeom>
              <a:avLst/>
              <a:gdLst/>
              <a:ahLst/>
              <a:cxnLst/>
              <a:rect l="l" t="t" r="r" b="b"/>
              <a:pathLst>
                <a:path w="24208" h="1068" extrusionOk="0">
                  <a:moveTo>
                    <a:pt x="1" y="0"/>
                  </a:moveTo>
                  <a:lnTo>
                    <a:pt x="1" y="1067"/>
                  </a:lnTo>
                  <a:lnTo>
                    <a:pt x="24151" y="1067"/>
                  </a:lnTo>
                  <a:cubicBezTo>
                    <a:pt x="24151" y="674"/>
                    <a:pt x="24207" y="337"/>
                    <a:pt x="24207" y="0"/>
                  </a:cubicBez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1769;p42"/>
            <p:cNvSpPr/>
            <p:nvPr/>
          </p:nvSpPr>
          <p:spPr>
            <a:xfrm>
              <a:off x="1085112" y="2501903"/>
              <a:ext cx="336242" cy="15415"/>
            </a:xfrm>
            <a:custGeom>
              <a:avLst/>
              <a:gdLst/>
              <a:ahLst/>
              <a:cxnLst/>
              <a:rect l="l" t="t" r="r" b="b"/>
              <a:pathLst>
                <a:path w="22074" h="1012" extrusionOk="0">
                  <a:moveTo>
                    <a:pt x="338" y="1"/>
                  </a:moveTo>
                  <a:cubicBezTo>
                    <a:pt x="225" y="338"/>
                    <a:pt x="113" y="675"/>
                    <a:pt x="1" y="1012"/>
                  </a:cubicBezTo>
                  <a:lnTo>
                    <a:pt x="22073" y="1012"/>
                  </a:lnTo>
                  <a:lnTo>
                    <a:pt x="22073" y="1"/>
                  </a:ln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1770;p42"/>
            <p:cNvSpPr/>
            <p:nvPr/>
          </p:nvSpPr>
          <p:spPr>
            <a:xfrm>
              <a:off x="1473499" y="2501903"/>
              <a:ext cx="128334" cy="15415"/>
            </a:xfrm>
            <a:custGeom>
              <a:avLst/>
              <a:gdLst/>
              <a:ahLst/>
              <a:cxnLst/>
              <a:rect l="l" t="t" r="r" b="b"/>
              <a:pathLst>
                <a:path w="8425" h="1012" extrusionOk="0">
                  <a:moveTo>
                    <a:pt x="0" y="1"/>
                  </a:moveTo>
                  <a:lnTo>
                    <a:pt x="0" y="1012"/>
                  </a:lnTo>
                  <a:lnTo>
                    <a:pt x="8425" y="1012"/>
                  </a:lnTo>
                  <a:lnTo>
                    <a:pt x="8425" y="1"/>
                  </a:ln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1771;p42"/>
            <p:cNvSpPr/>
            <p:nvPr/>
          </p:nvSpPr>
          <p:spPr>
            <a:xfrm>
              <a:off x="2921800" y="2865477"/>
              <a:ext cx="129202" cy="16268"/>
            </a:xfrm>
            <a:custGeom>
              <a:avLst/>
              <a:gdLst/>
              <a:ahLst/>
              <a:cxnLst/>
              <a:rect l="l" t="t" r="r" b="b"/>
              <a:pathLst>
                <a:path w="8482" h="1068" extrusionOk="0">
                  <a:moveTo>
                    <a:pt x="1" y="1"/>
                  </a:moveTo>
                  <a:lnTo>
                    <a:pt x="1" y="1068"/>
                  </a:lnTo>
                  <a:lnTo>
                    <a:pt x="8481" y="1068"/>
                  </a:lnTo>
                  <a:lnTo>
                    <a:pt x="8481" y="1"/>
                  </a:ln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1772;p42"/>
            <p:cNvSpPr/>
            <p:nvPr/>
          </p:nvSpPr>
          <p:spPr>
            <a:xfrm>
              <a:off x="1409329" y="2920234"/>
              <a:ext cx="128349" cy="15415"/>
            </a:xfrm>
            <a:custGeom>
              <a:avLst/>
              <a:gdLst/>
              <a:ahLst/>
              <a:cxnLst/>
              <a:rect l="l" t="t" r="r" b="b"/>
              <a:pathLst>
                <a:path w="8426" h="1012" extrusionOk="0">
                  <a:moveTo>
                    <a:pt x="1" y="0"/>
                  </a:moveTo>
                  <a:lnTo>
                    <a:pt x="1" y="1011"/>
                  </a:lnTo>
                  <a:lnTo>
                    <a:pt x="8426" y="1011"/>
                  </a:lnTo>
                  <a:lnTo>
                    <a:pt x="8426" y="0"/>
                  </a:ln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1773;p42"/>
            <p:cNvSpPr/>
            <p:nvPr/>
          </p:nvSpPr>
          <p:spPr>
            <a:xfrm>
              <a:off x="2658325" y="2661025"/>
              <a:ext cx="128334" cy="16268"/>
            </a:xfrm>
            <a:custGeom>
              <a:avLst/>
              <a:gdLst/>
              <a:ahLst/>
              <a:cxnLst/>
              <a:rect l="l" t="t" r="r" b="b"/>
              <a:pathLst>
                <a:path w="8425" h="1068" extrusionOk="0">
                  <a:moveTo>
                    <a:pt x="0" y="0"/>
                  </a:moveTo>
                  <a:lnTo>
                    <a:pt x="0" y="1067"/>
                  </a:lnTo>
                  <a:lnTo>
                    <a:pt x="8425" y="1067"/>
                  </a:lnTo>
                  <a:lnTo>
                    <a:pt x="8425" y="0"/>
                  </a:ln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1774;p42"/>
            <p:cNvSpPr/>
            <p:nvPr/>
          </p:nvSpPr>
          <p:spPr>
            <a:xfrm>
              <a:off x="1059447" y="2397537"/>
              <a:ext cx="137763" cy="638242"/>
            </a:xfrm>
            <a:custGeom>
              <a:avLst/>
              <a:gdLst/>
              <a:ahLst/>
              <a:cxnLst/>
              <a:rect l="l" t="t" r="r" b="b"/>
              <a:pathLst>
                <a:path w="9044" h="41900" extrusionOk="0">
                  <a:moveTo>
                    <a:pt x="6010" y="1"/>
                  </a:moveTo>
                  <a:cubicBezTo>
                    <a:pt x="2528" y="2809"/>
                    <a:pt x="1" y="11121"/>
                    <a:pt x="1" y="20950"/>
                  </a:cubicBezTo>
                  <a:cubicBezTo>
                    <a:pt x="1" y="30779"/>
                    <a:pt x="2528" y="39147"/>
                    <a:pt x="6010" y="41899"/>
                  </a:cubicBezTo>
                  <a:cubicBezTo>
                    <a:pt x="7864" y="36788"/>
                    <a:pt x="9043" y="29262"/>
                    <a:pt x="9043" y="20950"/>
                  </a:cubicBezTo>
                  <a:cubicBezTo>
                    <a:pt x="9043" y="12638"/>
                    <a:pt x="7864" y="5168"/>
                    <a:pt x="6010" y="1"/>
                  </a:cubicBezTo>
                  <a:close/>
                </a:path>
              </a:pathLst>
            </a:custGeom>
            <a:solidFill>
              <a:srgbClr val="9999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1775;p42"/>
            <p:cNvSpPr/>
            <p:nvPr/>
          </p:nvSpPr>
          <p:spPr>
            <a:xfrm>
              <a:off x="1018382" y="2335088"/>
              <a:ext cx="2473347" cy="763148"/>
            </a:xfrm>
            <a:custGeom>
              <a:avLst/>
              <a:gdLst/>
              <a:ahLst/>
              <a:cxnLst/>
              <a:rect l="l" t="t" r="r" b="b"/>
              <a:pathLst>
                <a:path w="162373" h="50100" extrusionOk="0">
                  <a:moveTo>
                    <a:pt x="158721" y="50099"/>
                  </a:moveTo>
                  <a:lnTo>
                    <a:pt x="11290" y="50099"/>
                  </a:lnTo>
                  <a:cubicBezTo>
                    <a:pt x="4831" y="50099"/>
                    <a:pt x="1" y="39316"/>
                    <a:pt x="1" y="25050"/>
                  </a:cubicBezTo>
                  <a:cubicBezTo>
                    <a:pt x="1" y="10784"/>
                    <a:pt x="4831" y="1"/>
                    <a:pt x="11290" y="1"/>
                  </a:cubicBezTo>
                  <a:lnTo>
                    <a:pt x="158721" y="1"/>
                  </a:lnTo>
                  <a:cubicBezTo>
                    <a:pt x="162372" y="506"/>
                    <a:pt x="162372" y="5729"/>
                    <a:pt x="158721" y="6179"/>
                  </a:cubicBezTo>
                  <a:lnTo>
                    <a:pt x="11290" y="6179"/>
                  </a:lnTo>
                  <a:cubicBezTo>
                    <a:pt x="9324" y="6179"/>
                    <a:pt x="5449" y="12862"/>
                    <a:pt x="5449" y="25050"/>
                  </a:cubicBezTo>
                  <a:cubicBezTo>
                    <a:pt x="5449" y="37294"/>
                    <a:pt x="9324" y="43921"/>
                    <a:pt x="11290" y="43921"/>
                  </a:cubicBezTo>
                  <a:lnTo>
                    <a:pt x="158721" y="43921"/>
                  </a:lnTo>
                  <a:cubicBezTo>
                    <a:pt x="162372" y="44427"/>
                    <a:pt x="162372" y="49650"/>
                    <a:pt x="158721" y="50099"/>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1776;p42"/>
            <p:cNvSpPr/>
            <p:nvPr/>
          </p:nvSpPr>
          <p:spPr>
            <a:xfrm>
              <a:off x="1245941" y="1619925"/>
              <a:ext cx="2376666" cy="669027"/>
            </a:xfrm>
            <a:custGeom>
              <a:avLst/>
              <a:gdLst/>
              <a:ahLst/>
              <a:cxnLst/>
              <a:rect l="l" t="t" r="r" b="b"/>
              <a:pathLst>
                <a:path w="156026" h="43921" extrusionOk="0">
                  <a:moveTo>
                    <a:pt x="156025" y="0"/>
                  </a:moveTo>
                  <a:lnTo>
                    <a:pt x="8594" y="0"/>
                  </a:lnTo>
                  <a:cubicBezTo>
                    <a:pt x="3820" y="0"/>
                    <a:pt x="1" y="9829"/>
                    <a:pt x="1" y="21960"/>
                  </a:cubicBezTo>
                  <a:cubicBezTo>
                    <a:pt x="1" y="34092"/>
                    <a:pt x="3820" y="43921"/>
                    <a:pt x="8594" y="43921"/>
                  </a:cubicBezTo>
                  <a:lnTo>
                    <a:pt x="156025" y="43921"/>
                  </a:lnTo>
                  <a:cubicBezTo>
                    <a:pt x="156025" y="43921"/>
                    <a:pt x="146421" y="25499"/>
                    <a:pt x="156025" y="0"/>
                  </a:cubicBezTo>
                  <a:close/>
                </a:path>
              </a:pathLst>
            </a:custGeom>
            <a:solidFill>
              <a:srgbClr val="F3F3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1777;p42"/>
            <p:cNvSpPr/>
            <p:nvPr/>
          </p:nvSpPr>
          <p:spPr>
            <a:xfrm>
              <a:off x="1805423" y="2157154"/>
              <a:ext cx="1776932" cy="16268"/>
            </a:xfrm>
            <a:custGeom>
              <a:avLst/>
              <a:gdLst/>
              <a:ahLst/>
              <a:cxnLst/>
              <a:rect l="l" t="t" r="r" b="b"/>
              <a:pathLst>
                <a:path w="116654" h="1068" extrusionOk="0">
                  <a:moveTo>
                    <a:pt x="0" y="0"/>
                  </a:moveTo>
                  <a:lnTo>
                    <a:pt x="0" y="1068"/>
                  </a:lnTo>
                  <a:lnTo>
                    <a:pt x="116654" y="1068"/>
                  </a:lnTo>
                  <a:cubicBezTo>
                    <a:pt x="116541" y="731"/>
                    <a:pt x="116485" y="394"/>
                    <a:pt x="116373" y="0"/>
                  </a:cubicBez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1778;p42"/>
            <p:cNvSpPr/>
            <p:nvPr/>
          </p:nvSpPr>
          <p:spPr>
            <a:xfrm>
              <a:off x="1259634" y="2103265"/>
              <a:ext cx="1786346" cy="15400"/>
            </a:xfrm>
            <a:custGeom>
              <a:avLst/>
              <a:gdLst/>
              <a:ahLst/>
              <a:cxnLst/>
              <a:rect l="l" t="t" r="r" b="b"/>
              <a:pathLst>
                <a:path w="117272" h="1011" extrusionOk="0">
                  <a:moveTo>
                    <a:pt x="0" y="0"/>
                  </a:moveTo>
                  <a:cubicBezTo>
                    <a:pt x="0" y="337"/>
                    <a:pt x="113" y="674"/>
                    <a:pt x="169" y="1011"/>
                  </a:cubicBezTo>
                  <a:lnTo>
                    <a:pt x="117271" y="1011"/>
                  </a:lnTo>
                  <a:lnTo>
                    <a:pt x="117271" y="0"/>
                  </a:ln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1779;p42"/>
            <p:cNvSpPr/>
            <p:nvPr/>
          </p:nvSpPr>
          <p:spPr>
            <a:xfrm>
              <a:off x="1586425" y="2034815"/>
              <a:ext cx="1974559" cy="16268"/>
            </a:xfrm>
            <a:custGeom>
              <a:avLst/>
              <a:gdLst/>
              <a:ahLst/>
              <a:cxnLst/>
              <a:rect l="l" t="t" r="r" b="b"/>
              <a:pathLst>
                <a:path w="129628" h="1068" extrusionOk="0">
                  <a:moveTo>
                    <a:pt x="0" y="1"/>
                  </a:moveTo>
                  <a:lnTo>
                    <a:pt x="0" y="1068"/>
                  </a:lnTo>
                  <a:lnTo>
                    <a:pt x="129627" y="1068"/>
                  </a:lnTo>
                  <a:lnTo>
                    <a:pt x="129571" y="1"/>
                  </a:ln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1780;p42"/>
            <p:cNvSpPr/>
            <p:nvPr/>
          </p:nvSpPr>
          <p:spPr>
            <a:xfrm>
              <a:off x="2433326" y="1796138"/>
              <a:ext cx="1139574" cy="15415"/>
            </a:xfrm>
            <a:custGeom>
              <a:avLst/>
              <a:gdLst/>
              <a:ahLst/>
              <a:cxnLst/>
              <a:rect l="l" t="t" r="r" b="b"/>
              <a:pathLst>
                <a:path w="74812" h="1012" extrusionOk="0">
                  <a:moveTo>
                    <a:pt x="1" y="1"/>
                  </a:moveTo>
                  <a:lnTo>
                    <a:pt x="1" y="1012"/>
                  </a:lnTo>
                  <a:lnTo>
                    <a:pt x="74643" y="1012"/>
                  </a:lnTo>
                  <a:cubicBezTo>
                    <a:pt x="74699" y="675"/>
                    <a:pt x="74756" y="338"/>
                    <a:pt x="74812" y="1"/>
                  </a:cubicBez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1781;p42"/>
            <p:cNvSpPr/>
            <p:nvPr/>
          </p:nvSpPr>
          <p:spPr>
            <a:xfrm>
              <a:off x="2257098" y="1738822"/>
              <a:ext cx="1327802" cy="16284"/>
            </a:xfrm>
            <a:custGeom>
              <a:avLst/>
              <a:gdLst/>
              <a:ahLst/>
              <a:cxnLst/>
              <a:rect l="l" t="t" r="r" b="b"/>
              <a:pathLst>
                <a:path w="87169" h="1069" extrusionOk="0">
                  <a:moveTo>
                    <a:pt x="1" y="1"/>
                  </a:moveTo>
                  <a:lnTo>
                    <a:pt x="1" y="1068"/>
                  </a:lnTo>
                  <a:lnTo>
                    <a:pt x="86943" y="1068"/>
                  </a:lnTo>
                  <a:lnTo>
                    <a:pt x="87168" y="1"/>
                  </a:ln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1782;p42"/>
            <p:cNvSpPr/>
            <p:nvPr/>
          </p:nvSpPr>
          <p:spPr>
            <a:xfrm>
              <a:off x="2107403" y="1970660"/>
              <a:ext cx="1450119" cy="16268"/>
            </a:xfrm>
            <a:custGeom>
              <a:avLst/>
              <a:gdLst/>
              <a:ahLst/>
              <a:cxnLst/>
              <a:rect l="l" t="t" r="r" b="b"/>
              <a:pathLst>
                <a:path w="95199" h="1068" extrusionOk="0">
                  <a:moveTo>
                    <a:pt x="0" y="1"/>
                  </a:moveTo>
                  <a:lnTo>
                    <a:pt x="0" y="1068"/>
                  </a:lnTo>
                  <a:lnTo>
                    <a:pt x="95199" y="1068"/>
                  </a:lnTo>
                  <a:cubicBezTo>
                    <a:pt x="95199" y="675"/>
                    <a:pt x="95199" y="338"/>
                    <a:pt x="95199" y="1"/>
                  </a:cubicBez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1783;p42"/>
            <p:cNvSpPr/>
            <p:nvPr/>
          </p:nvSpPr>
          <p:spPr>
            <a:xfrm>
              <a:off x="1947427" y="1796138"/>
              <a:ext cx="449161" cy="15415"/>
            </a:xfrm>
            <a:custGeom>
              <a:avLst/>
              <a:gdLst/>
              <a:ahLst/>
              <a:cxnLst/>
              <a:rect l="l" t="t" r="r" b="b"/>
              <a:pathLst>
                <a:path w="29487" h="1012" extrusionOk="0">
                  <a:moveTo>
                    <a:pt x="0" y="1"/>
                  </a:moveTo>
                  <a:lnTo>
                    <a:pt x="0" y="1012"/>
                  </a:lnTo>
                  <a:lnTo>
                    <a:pt x="29487" y="1012"/>
                  </a:lnTo>
                  <a:lnTo>
                    <a:pt x="29487" y="1"/>
                  </a:ln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1784;p42"/>
            <p:cNvSpPr/>
            <p:nvPr/>
          </p:nvSpPr>
          <p:spPr>
            <a:xfrm>
              <a:off x="1321230" y="1897945"/>
              <a:ext cx="449161" cy="16268"/>
            </a:xfrm>
            <a:custGeom>
              <a:avLst/>
              <a:gdLst/>
              <a:ahLst/>
              <a:cxnLst/>
              <a:rect l="l" t="t" r="r" b="b"/>
              <a:pathLst>
                <a:path w="29487" h="1068" extrusionOk="0">
                  <a:moveTo>
                    <a:pt x="0" y="1"/>
                  </a:moveTo>
                  <a:lnTo>
                    <a:pt x="0" y="1068"/>
                  </a:lnTo>
                  <a:lnTo>
                    <a:pt x="29486" y="1068"/>
                  </a:lnTo>
                  <a:lnTo>
                    <a:pt x="29486" y="1"/>
                  </a:ln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1785;p42"/>
            <p:cNvSpPr/>
            <p:nvPr/>
          </p:nvSpPr>
          <p:spPr>
            <a:xfrm>
              <a:off x="1840486" y="1897945"/>
              <a:ext cx="450029" cy="16268"/>
            </a:xfrm>
            <a:custGeom>
              <a:avLst/>
              <a:gdLst/>
              <a:ahLst/>
              <a:cxnLst/>
              <a:rect l="l" t="t" r="r" b="b"/>
              <a:pathLst>
                <a:path w="29544" h="1068" extrusionOk="0">
                  <a:moveTo>
                    <a:pt x="1" y="1"/>
                  </a:moveTo>
                  <a:lnTo>
                    <a:pt x="1" y="1068"/>
                  </a:lnTo>
                  <a:lnTo>
                    <a:pt x="29543" y="1068"/>
                  </a:lnTo>
                  <a:lnTo>
                    <a:pt x="29543" y="1"/>
                  </a:ln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1786;p42"/>
            <p:cNvSpPr/>
            <p:nvPr/>
          </p:nvSpPr>
          <p:spPr>
            <a:xfrm>
              <a:off x="3190422" y="1897945"/>
              <a:ext cx="368748" cy="16268"/>
            </a:xfrm>
            <a:custGeom>
              <a:avLst/>
              <a:gdLst/>
              <a:ahLst/>
              <a:cxnLst/>
              <a:rect l="l" t="t" r="r" b="b"/>
              <a:pathLst>
                <a:path w="24208" h="1068" extrusionOk="0">
                  <a:moveTo>
                    <a:pt x="0" y="1"/>
                  </a:moveTo>
                  <a:lnTo>
                    <a:pt x="0" y="1068"/>
                  </a:lnTo>
                  <a:lnTo>
                    <a:pt x="24151" y="1068"/>
                  </a:lnTo>
                  <a:cubicBezTo>
                    <a:pt x="24151" y="731"/>
                    <a:pt x="24207" y="394"/>
                    <a:pt x="24207" y="1"/>
                  </a:cubicBez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1787;p42"/>
            <p:cNvSpPr/>
            <p:nvPr/>
          </p:nvSpPr>
          <p:spPr>
            <a:xfrm>
              <a:off x="1270753" y="1738822"/>
              <a:ext cx="336227" cy="16284"/>
            </a:xfrm>
            <a:custGeom>
              <a:avLst/>
              <a:gdLst/>
              <a:ahLst/>
              <a:cxnLst/>
              <a:rect l="l" t="t" r="r" b="b"/>
              <a:pathLst>
                <a:path w="22073" h="1069" extrusionOk="0">
                  <a:moveTo>
                    <a:pt x="337" y="1"/>
                  </a:moveTo>
                  <a:cubicBezTo>
                    <a:pt x="225" y="338"/>
                    <a:pt x="113" y="731"/>
                    <a:pt x="0" y="1068"/>
                  </a:cubicBezTo>
                  <a:lnTo>
                    <a:pt x="22073" y="1068"/>
                  </a:lnTo>
                  <a:lnTo>
                    <a:pt x="22073" y="1"/>
                  </a:ln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1788;p42"/>
            <p:cNvSpPr/>
            <p:nvPr/>
          </p:nvSpPr>
          <p:spPr>
            <a:xfrm>
              <a:off x="1659125" y="1738822"/>
              <a:ext cx="128349" cy="16284"/>
            </a:xfrm>
            <a:custGeom>
              <a:avLst/>
              <a:gdLst/>
              <a:ahLst/>
              <a:cxnLst/>
              <a:rect l="l" t="t" r="r" b="b"/>
              <a:pathLst>
                <a:path w="8426" h="1069" extrusionOk="0">
                  <a:moveTo>
                    <a:pt x="1" y="1"/>
                  </a:moveTo>
                  <a:lnTo>
                    <a:pt x="1" y="1068"/>
                  </a:lnTo>
                  <a:lnTo>
                    <a:pt x="8426" y="1068"/>
                  </a:lnTo>
                  <a:lnTo>
                    <a:pt x="8426" y="1"/>
                  </a:ln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1789;p42"/>
            <p:cNvSpPr/>
            <p:nvPr/>
          </p:nvSpPr>
          <p:spPr>
            <a:xfrm>
              <a:off x="3108294" y="2103265"/>
              <a:ext cx="128349" cy="15400"/>
            </a:xfrm>
            <a:custGeom>
              <a:avLst/>
              <a:gdLst/>
              <a:ahLst/>
              <a:cxnLst/>
              <a:rect l="l" t="t" r="r" b="b"/>
              <a:pathLst>
                <a:path w="8426" h="1011" extrusionOk="0">
                  <a:moveTo>
                    <a:pt x="0" y="0"/>
                  </a:moveTo>
                  <a:lnTo>
                    <a:pt x="0" y="1011"/>
                  </a:lnTo>
                  <a:lnTo>
                    <a:pt x="8425" y="1011"/>
                  </a:lnTo>
                  <a:lnTo>
                    <a:pt x="8425" y="0"/>
                  </a:ln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1790;p42"/>
            <p:cNvSpPr/>
            <p:nvPr/>
          </p:nvSpPr>
          <p:spPr>
            <a:xfrm>
              <a:off x="1594970" y="2157154"/>
              <a:ext cx="128349" cy="16268"/>
            </a:xfrm>
            <a:custGeom>
              <a:avLst/>
              <a:gdLst/>
              <a:ahLst/>
              <a:cxnLst/>
              <a:rect l="l" t="t" r="r" b="b"/>
              <a:pathLst>
                <a:path w="8426" h="1068" extrusionOk="0">
                  <a:moveTo>
                    <a:pt x="1" y="0"/>
                  </a:moveTo>
                  <a:lnTo>
                    <a:pt x="1" y="1068"/>
                  </a:lnTo>
                  <a:lnTo>
                    <a:pt x="8425" y="1068"/>
                  </a:lnTo>
                  <a:lnTo>
                    <a:pt x="8425" y="0"/>
                  </a:ln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1791;p42"/>
            <p:cNvSpPr/>
            <p:nvPr/>
          </p:nvSpPr>
          <p:spPr>
            <a:xfrm>
              <a:off x="2843951" y="1897945"/>
              <a:ext cx="128349" cy="16268"/>
            </a:xfrm>
            <a:custGeom>
              <a:avLst/>
              <a:gdLst/>
              <a:ahLst/>
              <a:cxnLst/>
              <a:rect l="l" t="t" r="r" b="b"/>
              <a:pathLst>
                <a:path w="8426" h="1068" extrusionOk="0">
                  <a:moveTo>
                    <a:pt x="1" y="1"/>
                  </a:moveTo>
                  <a:lnTo>
                    <a:pt x="1" y="1068"/>
                  </a:lnTo>
                  <a:lnTo>
                    <a:pt x="8425" y="1068"/>
                  </a:lnTo>
                  <a:lnTo>
                    <a:pt x="8425" y="1"/>
                  </a:lnTo>
                  <a:close/>
                </a:path>
              </a:pathLst>
            </a:custGeom>
            <a:solidFill>
              <a:srgbClr val="B3B3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1792;p42"/>
            <p:cNvSpPr/>
            <p:nvPr/>
          </p:nvSpPr>
          <p:spPr>
            <a:xfrm>
              <a:off x="1245088" y="1635324"/>
              <a:ext cx="137747" cy="638227"/>
            </a:xfrm>
            <a:custGeom>
              <a:avLst/>
              <a:gdLst/>
              <a:ahLst/>
              <a:cxnLst/>
              <a:rect l="l" t="t" r="r" b="b"/>
              <a:pathLst>
                <a:path w="9043" h="41899" extrusionOk="0">
                  <a:moveTo>
                    <a:pt x="6010" y="0"/>
                  </a:moveTo>
                  <a:cubicBezTo>
                    <a:pt x="2528" y="2808"/>
                    <a:pt x="0" y="11121"/>
                    <a:pt x="0" y="20949"/>
                  </a:cubicBezTo>
                  <a:cubicBezTo>
                    <a:pt x="0" y="30778"/>
                    <a:pt x="2528" y="39091"/>
                    <a:pt x="6010" y="41899"/>
                  </a:cubicBezTo>
                  <a:cubicBezTo>
                    <a:pt x="7863" y="36732"/>
                    <a:pt x="9043" y="29262"/>
                    <a:pt x="9043" y="20949"/>
                  </a:cubicBezTo>
                  <a:cubicBezTo>
                    <a:pt x="9043" y="12637"/>
                    <a:pt x="7863" y="5111"/>
                    <a:pt x="6010" y="0"/>
                  </a:cubicBezTo>
                  <a:close/>
                </a:path>
              </a:pathLst>
            </a:custGeom>
            <a:solidFill>
              <a:srgbClr val="9999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1793;p42"/>
            <p:cNvSpPr/>
            <p:nvPr/>
          </p:nvSpPr>
          <p:spPr>
            <a:xfrm>
              <a:off x="1204877" y="1572876"/>
              <a:ext cx="2472478" cy="762280"/>
            </a:xfrm>
            <a:custGeom>
              <a:avLst/>
              <a:gdLst/>
              <a:ahLst/>
              <a:cxnLst/>
              <a:rect l="l" t="t" r="r" b="b"/>
              <a:pathLst>
                <a:path w="162316" h="50043" extrusionOk="0">
                  <a:moveTo>
                    <a:pt x="158721" y="50043"/>
                  </a:moveTo>
                  <a:lnTo>
                    <a:pt x="11290" y="50043"/>
                  </a:lnTo>
                  <a:cubicBezTo>
                    <a:pt x="4831" y="50043"/>
                    <a:pt x="1" y="39315"/>
                    <a:pt x="1" y="25049"/>
                  </a:cubicBezTo>
                  <a:cubicBezTo>
                    <a:pt x="1" y="10784"/>
                    <a:pt x="4775" y="0"/>
                    <a:pt x="11234" y="0"/>
                  </a:cubicBezTo>
                  <a:lnTo>
                    <a:pt x="158721" y="0"/>
                  </a:lnTo>
                  <a:cubicBezTo>
                    <a:pt x="160294" y="112"/>
                    <a:pt x="161530" y="1460"/>
                    <a:pt x="161417" y="3089"/>
                  </a:cubicBezTo>
                  <a:cubicBezTo>
                    <a:pt x="161530" y="4662"/>
                    <a:pt x="160294" y="6066"/>
                    <a:pt x="158721" y="6178"/>
                  </a:cubicBezTo>
                  <a:lnTo>
                    <a:pt x="11290" y="6178"/>
                  </a:lnTo>
                  <a:cubicBezTo>
                    <a:pt x="9324" y="6178"/>
                    <a:pt x="5392" y="12806"/>
                    <a:pt x="5392" y="25049"/>
                  </a:cubicBezTo>
                  <a:cubicBezTo>
                    <a:pt x="5392" y="37237"/>
                    <a:pt x="9324" y="43921"/>
                    <a:pt x="11290" y="43921"/>
                  </a:cubicBezTo>
                  <a:lnTo>
                    <a:pt x="158721" y="43921"/>
                  </a:lnTo>
                  <a:cubicBezTo>
                    <a:pt x="162316" y="44370"/>
                    <a:pt x="162316" y="49593"/>
                    <a:pt x="158721" y="50043"/>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17130902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973"/>
        <p:cNvGrpSpPr/>
        <p:nvPr/>
      </p:nvGrpSpPr>
      <p:grpSpPr>
        <a:xfrm>
          <a:off x="0" y="0"/>
          <a:ext cx="0" cy="0"/>
          <a:chOff x="0" y="0"/>
          <a:chExt cx="0" cy="0"/>
        </a:xfrm>
      </p:grpSpPr>
      <p:grpSp>
        <p:nvGrpSpPr>
          <p:cNvPr id="1978" name="Google Shape;1978;p44"/>
          <p:cNvGrpSpPr/>
          <p:nvPr/>
        </p:nvGrpSpPr>
        <p:grpSpPr>
          <a:xfrm>
            <a:off x="2797584" y="7242160"/>
            <a:ext cx="6435316" cy="1914779"/>
            <a:chOff x="1063755" y="2679116"/>
            <a:chExt cx="2621857" cy="911800"/>
          </a:xfrm>
        </p:grpSpPr>
        <p:sp>
          <p:nvSpPr>
            <p:cNvPr id="1979" name="Google Shape;1979;p44"/>
            <p:cNvSpPr txBox="1"/>
            <p:nvPr/>
          </p:nvSpPr>
          <p:spPr>
            <a:xfrm>
              <a:off x="1522125" y="2679116"/>
              <a:ext cx="2160900" cy="353100"/>
            </a:xfrm>
            <a:prstGeom prst="rect">
              <a:avLst/>
            </a:prstGeom>
            <a:noFill/>
            <a:ln>
              <a:noFill/>
            </a:ln>
          </p:spPr>
          <p:txBody>
            <a:bodyPr spcFirstLastPara="1" wrap="square" lIns="91425" tIns="91425" rIns="91425" bIns="91425" anchor="b" anchorCtr="0">
              <a:noAutofit/>
            </a:bodyPr>
            <a:lstStyle/>
            <a:p>
              <a:r>
                <a:rPr lang="ru-RU" sz="4000" b="1" dirty="0" err="1"/>
                <a:t>Ish</a:t>
              </a:r>
              <a:r>
                <a:rPr lang="ru-RU" sz="4000" b="1" dirty="0"/>
                <a:t> </a:t>
              </a:r>
              <a:r>
                <a:rPr lang="ru-RU" sz="4000" b="1" dirty="0" err="1"/>
                <a:t>bosqichlari</a:t>
              </a:r>
              <a:endParaRPr sz="4000" dirty="0">
                <a:solidFill>
                  <a:schemeClr val="lt2"/>
                </a:solidFill>
                <a:latin typeface="Fira Sans Extra Condensed Medium"/>
                <a:ea typeface="Fira Sans Extra Condensed Medium"/>
                <a:cs typeface="Fira Sans Extra Condensed Medium"/>
                <a:sym typeface="Fira Sans Extra Condensed Medium"/>
              </a:endParaRPr>
            </a:p>
          </p:txBody>
        </p:sp>
        <p:sp>
          <p:nvSpPr>
            <p:cNvPr id="1980" name="Google Shape;1980;p44"/>
            <p:cNvSpPr txBox="1"/>
            <p:nvPr/>
          </p:nvSpPr>
          <p:spPr>
            <a:xfrm>
              <a:off x="1063755" y="3075816"/>
              <a:ext cx="2621857" cy="515100"/>
            </a:xfrm>
            <a:prstGeom prst="rect">
              <a:avLst/>
            </a:prstGeom>
            <a:noFill/>
            <a:ln>
              <a:noFill/>
            </a:ln>
          </p:spPr>
          <p:txBody>
            <a:bodyPr spcFirstLastPara="1" wrap="square" lIns="91425" tIns="91425" rIns="91425" bIns="91425" anchor="t" anchorCtr="0">
              <a:noAutofit/>
            </a:bodyPr>
            <a:lstStyle/>
            <a:p>
              <a:pPr lvl="1"/>
              <a:r>
                <a:rPr lang="en-US" sz="2400" dirty="0" err="1"/>
                <a:t>Muammo</a:t>
              </a:r>
              <a:r>
                <a:rPr lang="en-US" sz="2400" dirty="0"/>
                <a:t> </a:t>
              </a:r>
              <a:r>
                <a:rPr lang="en-US" sz="2400" dirty="0" err="1"/>
                <a:t>aniqlash</a:t>
              </a:r>
              <a:r>
                <a:rPr lang="en-US" sz="2400" dirty="0"/>
                <a:t> </a:t>
              </a:r>
              <a:r>
                <a:rPr lang="en-US" sz="2400" dirty="0" err="1"/>
                <a:t>va</a:t>
              </a:r>
              <a:r>
                <a:rPr lang="en-US" sz="2400" dirty="0"/>
                <a:t> </a:t>
              </a:r>
              <a:r>
                <a:rPr lang="en-US" sz="2400" dirty="0" err="1"/>
                <a:t>maqsad</a:t>
              </a:r>
              <a:r>
                <a:rPr lang="en-US" sz="2400" dirty="0"/>
                <a:t> </a:t>
              </a:r>
              <a:r>
                <a:rPr lang="en-US" sz="2400" dirty="0" err="1"/>
                <a:t>qo‘yish</a:t>
              </a:r>
              <a:r>
                <a:rPr lang="en-US" sz="2400" dirty="0"/>
                <a:t>.</a:t>
              </a:r>
              <a:endParaRPr lang="ru-RU" sz="2400" dirty="0"/>
            </a:p>
            <a:p>
              <a:pPr lvl="1"/>
              <a:r>
                <a:rPr lang="en-US" sz="2400" dirty="0" err="1"/>
                <a:t>Ma’lumot</a:t>
              </a:r>
              <a:r>
                <a:rPr lang="en-US" sz="2400" dirty="0"/>
                <a:t> </a:t>
              </a:r>
              <a:r>
                <a:rPr lang="en-US" sz="2400" dirty="0" err="1"/>
                <a:t>yig‘ish</a:t>
              </a:r>
              <a:r>
                <a:rPr lang="en-US" sz="2400" dirty="0"/>
                <a:t> </a:t>
              </a:r>
              <a:r>
                <a:rPr lang="en-US" sz="2400" dirty="0" err="1"/>
                <a:t>va</a:t>
              </a:r>
              <a:r>
                <a:rPr lang="en-US" sz="2400" dirty="0"/>
                <a:t> </a:t>
              </a:r>
              <a:r>
                <a:rPr lang="en-US" sz="2400" dirty="0" err="1"/>
                <a:t>tahlil</a:t>
              </a:r>
              <a:r>
                <a:rPr lang="en-US" sz="2400" dirty="0"/>
                <a:t> </a:t>
              </a:r>
              <a:r>
                <a:rPr lang="en-US" sz="2400" dirty="0" err="1"/>
                <a:t>qilish</a:t>
              </a:r>
              <a:r>
                <a:rPr lang="en-US" sz="2400" dirty="0"/>
                <a:t>.</a:t>
              </a:r>
              <a:endParaRPr lang="ru-RU" sz="2400" dirty="0"/>
            </a:p>
            <a:p>
              <a:pPr lvl="1"/>
              <a:r>
                <a:rPr lang="en-US" sz="2400" dirty="0" err="1"/>
                <a:t>Yechim</a:t>
              </a:r>
              <a:r>
                <a:rPr lang="en-US" sz="2400" dirty="0"/>
                <a:t> </a:t>
              </a:r>
              <a:r>
                <a:rPr lang="en-US" sz="2400" dirty="0" err="1"/>
                <a:t>taklif</a:t>
              </a:r>
              <a:r>
                <a:rPr lang="en-US" sz="2400" dirty="0"/>
                <a:t> </a:t>
              </a:r>
              <a:r>
                <a:rPr lang="en-US" sz="2400" dirty="0" err="1"/>
                <a:t>etish</a:t>
              </a:r>
              <a:r>
                <a:rPr lang="en-US" sz="2400" dirty="0"/>
                <a:t> </a:t>
              </a:r>
              <a:r>
                <a:rPr lang="en-US" sz="2400" dirty="0" err="1"/>
                <a:t>va</a:t>
              </a:r>
              <a:r>
                <a:rPr lang="en-US" sz="2400" dirty="0"/>
                <a:t> </a:t>
              </a:r>
              <a:r>
                <a:rPr lang="en-US" sz="2400" dirty="0" err="1"/>
                <a:t>natijalarni</a:t>
              </a:r>
              <a:r>
                <a:rPr lang="en-US" sz="2400" dirty="0"/>
                <a:t> </a:t>
              </a:r>
              <a:r>
                <a:rPr lang="en-US" sz="2400" dirty="0" err="1"/>
                <a:t>taqdim</a:t>
              </a:r>
              <a:r>
                <a:rPr lang="en-US" sz="2400" dirty="0"/>
                <a:t> </a:t>
              </a:r>
              <a:r>
                <a:rPr lang="en-US" sz="2400" dirty="0" err="1"/>
                <a:t>qilish</a:t>
              </a:r>
              <a:r>
                <a:rPr lang="en-US" sz="2400" dirty="0"/>
                <a:t>.</a:t>
              </a:r>
              <a:endParaRPr lang="ru-RU" sz="2400" dirty="0"/>
            </a:p>
          </p:txBody>
        </p:sp>
      </p:grpSp>
      <p:grpSp>
        <p:nvGrpSpPr>
          <p:cNvPr id="1981" name="Google Shape;1981;p44"/>
          <p:cNvGrpSpPr/>
          <p:nvPr/>
        </p:nvGrpSpPr>
        <p:grpSpPr>
          <a:xfrm>
            <a:off x="2618212" y="4998470"/>
            <a:ext cx="8888181" cy="1851617"/>
            <a:chOff x="2219048" y="1881153"/>
            <a:chExt cx="2535424" cy="881722"/>
          </a:xfrm>
        </p:grpSpPr>
        <p:sp>
          <p:nvSpPr>
            <p:cNvPr id="1982" name="Google Shape;1982;p44"/>
            <p:cNvSpPr txBox="1"/>
            <p:nvPr/>
          </p:nvSpPr>
          <p:spPr>
            <a:xfrm>
              <a:off x="3112914" y="1881153"/>
              <a:ext cx="1167067" cy="353100"/>
            </a:xfrm>
            <a:prstGeom prst="rect">
              <a:avLst/>
            </a:prstGeom>
            <a:noFill/>
            <a:ln>
              <a:noFill/>
            </a:ln>
          </p:spPr>
          <p:txBody>
            <a:bodyPr spcFirstLastPara="1" wrap="square" lIns="91425" tIns="91425" rIns="91425" bIns="91425" anchor="b" anchorCtr="0">
              <a:noAutofit/>
            </a:bodyPr>
            <a:lstStyle/>
            <a:p>
              <a:r>
                <a:rPr lang="ru-RU" sz="4000" b="1" dirty="0" err="1"/>
                <a:t>Loyiha</a:t>
              </a:r>
              <a:r>
                <a:rPr lang="ru-RU" sz="4000" b="1" dirty="0"/>
                <a:t> </a:t>
              </a:r>
              <a:r>
                <a:rPr lang="ru-RU" sz="4000" b="1" dirty="0" err="1"/>
                <a:t>mavzulari</a:t>
              </a:r>
              <a:endParaRPr sz="4000" dirty="0">
                <a:solidFill>
                  <a:schemeClr val="accent1"/>
                </a:solidFill>
                <a:latin typeface="Fira Sans Extra Condensed Medium"/>
                <a:ea typeface="Fira Sans Extra Condensed Medium"/>
                <a:cs typeface="Fira Sans Extra Condensed Medium"/>
                <a:sym typeface="Fira Sans Extra Condensed Medium"/>
              </a:endParaRPr>
            </a:p>
          </p:txBody>
        </p:sp>
        <p:sp>
          <p:nvSpPr>
            <p:cNvPr id="1983" name="Google Shape;1983;p44"/>
            <p:cNvSpPr txBox="1"/>
            <p:nvPr/>
          </p:nvSpPr>
          <p:spPr>
            <a:xfrm>
              <a:off x="2219048" y="2247775"/>
              <a:ext cx="2535424" cy="515100"/>
            </a:xfrm>
            <a:prstGeom prst="rect">
              <a:avLst/>
            </a:prstGeom>
            <a:noFill/>
            <a:ln>
              <a:noFill/>
            </a:ln>
          </p:spPr>
          <p:txBody>
            <a:bodyPr spcFirstLastPara="1" wrap="square" lIns="91425" tIns="91425" rIns="91425" bIns="91425" anchor="t" anchorCtr="0">
              <a:noAutofit/>
            </a:bodyPr>
            <a:lstStyle/>
            <a:p>
              <a:pPr lvl="1"/>
              <a:r>
                <a:rPr lang="en-US" sz="2400" dirty="0"/>
                <a:t>"</a:t>
              </a:r>
              <a:r>
                <a:rPr lang="en-US" sz="2400" dirty="0" err="1"/>
                <a:t>Mahalliy</a:t>
              </a:r>
              <a:r>
                <a:rPr lang="en-US" sz="2400" dirty="0"/>
                <a:t> </a:t>
              </a:r>
              <a:r>
                <a:rPr lang="en-US" sz="2400" dirty="0" err="1"/>
                <a:t>ekologik</a:t>
              </a:r>
              <a:r>
                <a:rPr lang="en-US" sz="2400" dirty="0"/>
                <a:t> </a:t>
              </a:r>
              <a:r>
                <a:rPr lang="en-US" sz="2400" dirty="0" err="1"/>
                <a:t>muammolarni</a:t>
              </a:r>
              <a:r>
                <a:rPr lang="en-US" sz="2400" dirty="0"/>
                <a:t> </a:t>
              </a:r>
              <a:r>
                <a:rPr lang="en-US" sz="2400" dirty="0" err="1"/>
                <a:t>o‘rganish</a:t>
              </a:r>
              <a:r>
                <a:rPr lang="en-US" sz="2400" dirty="0"/>
                <a:t> </a:t>
              </a:r>
              <a:r>
                <a:rPr lang="en-US" sz="2400" dirty="0" err="1"/>
                <a:t>va</a:t>
              </a:r>
              <a:r>
                <a:rPr lang="en-US" sz="2400" dirty="0"/>
                <a:t> </a:t>
              </a:r>
              <a:r>
                <a:rPr lang="en-US" sz="2400" dirty="0" err="1"/>
                <a:t>yechim</a:t>
              </a:r>
              <a:r>
                <a:rPr lang="en-US" sz="2400" dirty="0"/>
                <a:t> </a:t>
              </a:r>
              <a:r>
                <a:rPr lang="en-US" sz="2400" dirty="0" err="1"/>
                <a:t>takliflari</a:t>
              </a:r>
              <a:r>
                <a:rPr lang="en-US" sz="2400" dirty="0"/>
                <a:t>".</a:t>
              </a:r>
              <a:endParaRPr lang="ru-RU" sz="2400" dirty="0"/>
            </a:p>
            <a:p>
              <a:pPr lvl="1"/>
              <a:r>
                <a:rPr lang="en-US" sz="2400" dirty="0"/>
                <a:t>"</a:t>
              </a:r>
              <a:r>
                <a:rPr lang="en-US" sz="2400" dirty="0" err="1"/>
                <a:t>Maktab</a:t>
              </a:r>
              <a:r>
                <a:rPr lang="en-US" sz="2400" dirty="0"/>
                <a:t> </a:t>
              </a:r>
              <a:r>
                <a:rPr lang="en-US" sz="2400" dirty="0" err="1"/>
                <a:t>yaqinidagi</a:t>
              </a:r>
              <a:r>
                <a:rPr lang="en-US" sz="2400" dirty="0"/>
                <a:t> </a:t>
              </a:r>
              <a:r>
                <a:rPr lang="en-US" sz="2400" dirty="0" err="1"/>
                <a:t>geologik</a:t>
              </a:r>
              <a:r>
                <a:rPr lang="en-US" sz="2400" dirty="0"/>
                <a:t> </a:t>
              </a:r>
              <a:r>
                <a:rPr lang="en-US" sz="2400" dirty="0" err="1"/>
                <a:t>obyektlar</a:t>
              </a:r>
              <a:r>
                <a:rPr lang="en-US" sz="2400" dirty="0"/>
                <a:t> </a:t>
              </a:r>
              <a:r>
                <a:rPr lang="en-US" sz="2400" dirty="0" err="1"/>
                <a:t>tadqiqoti</a:t>
              </a:r>
              <a:r>
                <a:rPr lang="en-US" sz="2400" dirty="0"/>
                <a:t>".</a:t>
              </a:r>
              <a:endParaRPr lang="ru-RU" sz="2400" dirty="0"/>
            </a:p>
          </p:txBody>
        </p:sp>
      </p:grpSp>
      <p:grpSp>
        <p:nvGrpSpPr>
          <p:cNvPr id="1984" name="Google Shape;1984;p44"/>
          <p:cNvGrpSpPr/>
          <p:nvPr/>
        </p:nvGrpSpPr>
        <p:grpSpPr>
          <a:xfrm>
            <a:off x="2797584" y="2869663"/>
            <a:ext cx="8557789" cy="1382842"/>
            <a:chOff x="1238910" y="684774"/>
            <a:chExt cx="3121197" cy="1019003"/>
          </a:xfrm>
        </p:grpSpPr>
        <p:sp>
          <p:nvSpPr>
            <p:cNvPr id="1985" name="Google Shape;1985;p44"/>
            <p:cNvSpPr txBox="1"/>
            <p:nvPr/>
          </p:nvSpPr>
          <p:spPr>
            <a:xfrm>
              <a:off x="2893392" y="684774"/>
              <a:ext cx="877155" cy="353100"/>
            </a:xfrm>
            <a:prstGeom prst="rect">
              <a:avLst/>
            </a:prstGeom>
            <a:noFill/>
            <a:ln>
              <a:noFill/>
            </a:ln>
          </p:spPr>
          <p:txBody>
            <a:bodyPr spcFirstLastPara="1" wrap="square" lIns="91425" tIns="91425" rIns="91425" bIns="91425" anchor="b" anchorCtr="0">
              <a:noAutofit/>
            </a:bodyPr>
            <a:lstStyle/>
            <a:p>
              <a:r>
                <a:rPr lang="ru-RU" sz="4000" b="1" dirty="0" err="1"/>
                <a:t>Maqsad</a:t>
              </a:r>
              <a:endParaRPr sz="4000" dirty="0">
                <a:solidFill>
                  <a:schemeClr val="accent2"/>
                </a:solidFill>
                <a:latin typeface="Fira Sans Extra Condensed Medium"/>
                <a:ea typeface="Fira Sans Extra Condensed Medium"/>
                <a:cs typeface="Fira Sans Extra Condensed Medium"/>
                <a:sym typeface="Fira Sans Extra Condensed Medium"/>
              </a:endParaRPr>
            </a:p>
          </p:txBody>
        </p:sp>
        <p:sp>
          <p:nvSpPr>
            <p:cNvPr id="1986" name="Google Shape;1986;p44"/>
            <p:cNvSpPr txBox="1"/>
            <p:nvPr/>
          </p:nvSpPr>
          <p:spPr>
            <a:xfrm>
              <a:off x="1238910" y="1044999"/>
              <a:ext cx="3121197" cy="658778"/>
            </a:xfrm>
            <a:prstGeom prst="rect">
              <a:avLst/>
            </a:prstGeom>
            <a:noFill/>
            <a:ln>
              <a:noFill/>
            </a:ln>
          </p:spPr>
          <p:txBody>
            <a:bodyPr spcFirstLastPara="1" wrap="square" lIns="91425" tIns="91425" rIns="91425" bIns="91425" anchor="t" anchorCtr="0">
              <a:noAutofit/>
            </a:bodyPr>
            <a:lstStyle/>
            <a:p>
              <a:r>
                <a:rPr lang="ru-RU" sz="2400" dirty="0" err="1"/>
                <a:t>Muammolarni</a:t>
              </a:r>
              <a:r>
                <a:rPr lang="ru-RU" sz="2400" dirty="0"/>
                <a:t> </a:t>
              </a:r>
              <a:r>
                <a:rPr lang="ru-RU" sz="2400" dirty="0" err="1"/>
                <a:t>o‘rganish</a:t>
              </a:r>
              <a:r>
                <a:rPr lang="ru-RU" sz="2400" dirty="0"/>
                <a:t>, </a:t>
              </a:r>
              <a:r>
                <a:rPr lang="ru-RU" sz="2400" dirty="0" err="1"/>
                <a:t>tahlil</a:t>
              </a:r>
              <a:r>
                <a:rPr lang="ru-RU" sz="2400" dirty="0"/>
                <a:t> </a:t>
              </a:r>
              <a:r>
                <a:rPr lang="ru-RU" sz="2400" dirty="0" err="1"/>
                <a:t>qilish</a:t>
              </a:r>
              <a:r>
                <a:rPr lang="ru-RU" sz="2400" dirty="0"/>
                <a:t> </a:t>
              </a:r>
              <a:r>
                <a:rPr lang="ru-RU" sz="2400" dirty="0" err="1"/>
                <a:t>va</a:t>
              </a:r>
              <a:r>
                <a:rPr lang="ru-RU" sz="2400" dirty="0"/>
                <a:t> </a:t>
              </a:r>
              <a:r>
                <a:rPr lang="ru-RU" sz="2400" dirty="0" err="1"/>
                <a:t>yechim</a:t>
              </a:r>
              <a:r>
                <a:rPr lang="ru-RU" sz="2400" dirty="0"/>
                <a:t> </a:t>
              </a:r>
              <a:r>
                <a:rPr lang="ru-RU" sz="2400" dirty="0" err="1"/>
                <a:t>topish</a:t>
              </a:r>
              <a:r>
                <a:rPr lang="ru-RU" sz="2400" dirty="0"/>
                <a:t> </a:t>
              </a:r>
              <a:r>
                <a:rPr lang="ru-RU" sz="2400" dirty="0" err="1"/>
                <a:t>bo‘yicha</a:t>
              </a:r>
              <a:r>
                <a:rPr lang="ru-RU" sz="2400" dirty="0"/>
                <a:t> </a:t>
              </a:r>
              <a:r>
                <a:rPr lang="ru-RU" sz="2400" dirty="0" err="1"/>
                <a:t>o‘quvchilarning</a:t>
              </a:r>
              <a:r>
                <a:rPr lang="ru-RU" sz="2400" dirty="0"/>
                <a:t> </a:t>
              </a:r>
              <a:r>
                <a:rPr lang="ru-RU" sz="2400" dirty="0" err="1"/>
                <a:t>mustaqil</a:t>
              </a:r>
              <a:r>
                <a:rPr lang="ru-RU" sz="2400" dirty="0"/>
                <a:t> </a:t>
              </a:r>
              <a:r>
                <a:rPr lang="ru-RU" sz="2400" dirty="0" err="1"/>
                <a:t>fikrlash</a:t>
              </a:r>
              <a:r>
                <a:rPr lang="ru-RU" sz="2400" dirty="0"/>
                <a:t> </a:t>
              </a:r>
              <a:r>
                <a:rPr lang="ru-RU" sz="2400" dirty="0" err="1"/>
                <a:t>qobiliyatlarini</a:t>
              </a:r>
              <a:r>
                <a:rPr lang="ru-RU" sz="2400" dirty="0"/>
                <a:t> </a:t>
              </a:r>
              <a:r>
                <a:rPr lang="ru-RU" sz="2400" dirty="0" err="1"/>
                <a:t>rivojlantirish</a:t>
              </a:r>
              <a:r>
                <a:rPr lang="ru-RU" sz="2400" dirty="0"/>
                <a:t>.</a:t>
              </a:r>
              <a:endParaRPr lang="ru-RU" sz="2000" dirty="0"/>
            </a:p>
          </p:txBody>
        </p:sp>
      </p:grpSp>
      <p:grpSp>
        <p:nvGrpSpPr>
          <p:cNvPr id="1987" name="Google Shape;1987;p44"/>
          <p:cNvGrpSpPr/>
          <p:nvPr/>
        </p:nvGrpSpPr>
        <p:grpSpPr>
          <a:xfrm>
            <a:off x="899796" y="2462376"/>
            <a:ext cx="16327754" cy="4669040"/>
            <a:chOff x="457200" y="1172560"/>
            <a:chExt cx="4546263" cy="1502784"/>
          </a:xfrm>
        </p:grpSpPr>
        <p:grpSp>
          <p:nvGrpSpPr>
            <p:cNvPr id="1988" name="Google Shape;1988;p44"/>
            <p:cNvGrpSpPr/>
            <p:nvPr/>
          </p:nvGrpSpPr>
          <p:grpSpPr>
            <a:xfrm>
              <a:off x="4083839" y="1172560"/>
              <a:ext cx="919624" cy="1502784"/>
              <a:chOff x="4083839" y="1172560"/>
              <a:chExt cx="919624" cy="1502784"/>
            </a:xfrm>
          </p:grpSpPr>
          <p:sp>
            <p:nvSpPr>
              <p:cNvPr id="1989" name="Google Shape;1989;p44"/>
              <p:cNvSpPr/>
              <p:nvPr/>
            </p:nvSpPr>
            <p:spPr>
              <a:xfrm>
                <a:off x="4095742" y="1184538"/>
                <a:ext cx="895811" cy="1478822"/>
              </a:xfrm>
              <a:custGeom>
                <a:avLst/>
                <a:gdLst/>
                <a:ahLst/>
                <a:cxnLst/>
                <a:rect l="l" t="t" r="r" b="b"/>
                <a:pathLst>
                  <a:path w="125157" h="205392" extrusionOk="0">
                    <a:moveTo>
                      <a:pt x="17194" y="1"/>
                    </a:moveTo>
                    <a:cubicBezTo>
                      <a:pt x="8135" y="1"/>
                      <a:pt x="648" y="6933"/>
                      <a:pt x="93" y="15992"/>
                    </a:cubicBezTo>
                    <a:cubicBezTo>
                      <a:pt x="1" y="16177"/>
                      <a:pt x="1" y="16362"/>
                      <a:pt x="1" y="16639"/>
                    </a:cubicBezTo>
                    <a:lnTo>
                      <a:pt x="1" y="17286"/>
                    </a:lnTo>
                    <a:lnTo>
                      <a:pt x="4253" y="151594"/>
                    </a:lnTo>
                    <a:cubicBezTo>
                      <a:pt x="4253" y="152611"/>
                      <a:pt x="4807" y="153443"/>
                      <a:pt x="5824" y="153813"/>
                    </a:cubicBezTo>
                    <a:lnTo>
                      <a:pt x="101679" y="205299"/>
                    </a:lnTo>
                    <a:cubicBezTo>
                      <a:pt x="101863" y="205299"/>
                      <a:pt x="102141" y="205391"/>
                      <a:pt x="102418" y="205391"/>
                    </a:cubicBezTo>
                    <a:cubicBezTo>
                      <a:pt x="102880" y="205391"/>
                      <a:pt x="103342" y="205206"/>
                      <a:pt x="103712" y="204929"/>
                    </a:cubicBezTo>
                    <a:cubicBezTo>
                      <a:pt x="104267" y="204467"/>
                      <a:pt x="104636" y="203820"/>
                      <a:pt x="104636" y="203080"/>
                    </a:cubicBezTo>
                    <a:lnTo>
                      <a:pt x="104636" y="179047"/>
                    </a:lnTo>
                    <a:cubicBezTo>
                      <a:pt x="122476" y="184871"/>
                      <a:pt x="122476" y="184871"/>
                      <a:pt x="122846" y="184871"/>
                    </a:cubicBezTo>
                    <a:cubicBezTo>
                      <a:pt x="124140" y="184871"/>
                      <a:pt x="125157" y="183854"/>
                      <a:pt x="125157" y="182560"/>
                    </a:cubicBezTo>
                    <a:lnTo>
                      <a:pt x="125157" y="54630"/>
                    </a:lnTo>
                    <a:cubicBezTo>
                      <a:pt x="125157" y="53613"/>
                      <a:pt x="124510" y="52781"/>
                      <a:pt x="123586" y="52504"/>
                    </a:cubicBezTo>
                    <a:lnTo>
                      <a:pt x="23479" y="1018"/>
                    </a:lnTo>
                    <a:lnTo>
                      <a:pt x="22925" y="1018"/>
                    </a:lnTo>
                    <a:cubicBezTo>
                      <a:pt x="21076" y="371"/>
                      <a:pt x="19135" y="93"/>
                      <a:pt x="17194" y="1"/>
                    </a:cubicBezTo>
                    <a:close/>
                  </a:path>
                </a:pathLst>
              </a:custGeom>
              <a:solidFill>
                <a:schemeClr val="accent2"/>
              </a:solidFill>
              <a:ln>
                <a:noFill/>
              </a:ln>
            </p:spPr>
            <p:txBody>
              <a:bodyPr spcFirstLastPara="1" wrap="square" lIns="91425" tIns="91425" rIns="91425" bIns="91425" anchor="ctr" anchorCtr="0">
                <a:noAutofit/>
              </a:bodyPr>
              <a:lstStyle/>
              <a:p>
                <a:endParaRPr/>
              </a:p>
            </p:txBody>
          </p:sp>
          <p:sp>
            <p:nvSpPr>
              <p:cNvPr id="1990" name="Google Shape;1990;p44"/>
              <p:cNvSpPr/>
              <p:nvPr/>
            </p:nvSpPr>
            <p:spPr>
              <a:xfrm>
                <a:off x="4083839" y="1172560"/>
                <a:ext cx="919624" cy="1502784"/>
              </a:xfrm>
              <a:custGeom>
                <a:avLst/>
                <a:gdLst/>
                <a:ahLst/>
                <a:cxnLst/>
                <a:rect l="l" t="t" r="r" b="b"/>
                <a:pathLst>
                  <a:path w="128484" h="208720" extrusionOk="0">
                    <a:moveTo>
                      <a:pt x="18682" y="3328"/>
                    </a:moveTo>
                    <a:cubicBezTo>
                      <a:pt x="18740" y="3328"/>
                      <a:pt x="18798" y="3328"/>
                      <a:pt x="18857" y="3329"/>
                    </a:cubicBezTo>
                    <a:cubicBezTo>
                      <a:pt x="20705" y="3329"/>
                      <a:pt x="22462" y="3606"/>
                      <a:pt x="24125" y="4161"/>
                    </a:cubicBezTo>
                    <a:lnTo>
                      <a:pt x="24403" y="4253"/>
                    </a:lnTo>
                    <a:lnTo>
                      <a:pt x="24588" y="4253"/>
                    </a:lnTo>
                    <a:lnTo>
                      <a:pt x="124509" y="55554"/>
                    </a:lnTo>
                    <a:lnTo>
                      <a:pt x="124786" y="55739"/>
                    </a:lnTo>
                    <a:cubicBezTo>
                      <a:pt x="124971" y="55739"/>
                      <a:pt x="125156" y="56017"/>
                      <a:pt x="125156" y="56294"/>
                    </a:cubicBezTo>
                    <a:lnTo>
                      <a:pt x="125156" y="184224"/>
                    </a:lnTo>
                    <a:cubicBezTo>
                      <a:pt x="125156" y="184594"/>
                      <a:pt x="124971" y="184871"/>
                      <a:pt x="124601" y="184963"/>
                    </a:cubicBezTo>
                    <a:cubicBezTo>
                      <a:pt x="123954" y="184778"/>
                      <a:pt x="120349" y="183577"/>
                      <a:pt x="107039" y="179232"/>
                    </a:cubicBezTo>
                    <a:lnTo>
                      <a:pt x="104728" y="178493"/>
                    </a:lnTo>
                    <a:lnTo>
                      <a:pt x="104728" y="204744"/>
                    </a:lnTo>
                    <a:cubicBezTo>
                      <a:pt x="104728" y="204929"/>
                      <a:pt x="104636" y="205207"/>
                      <a:pt x="104451" y="205299"/>
                    </a:cubicBezTo>
                    <a:cubicBezTo>
                      <a:pt x="104358" y="205391"/>
                      <a:pt x="104173" y="205391"/>
                      <a:pt x="103989" y="205391"/>
                    </a:cubicBezTo>
                    <a:lnTo>
                      <a:pt x="8227" y="153998"/>
                    </a:lnTo>
                    <a:lnTo>
                      <a:pt x="7949" y="153905"/>
                    </a:lnTo>
                    <a:cubicBezTo>
                      <a:pt x="7672" y="153813"/>
                      <a:pt x="7487" y="153535"/>
                      <a:pt x="7487" y="153258"/>
                    </a:cubicBezTo>
                    <a:lnTo>
                      <a:pt x="3420" y="18950"/>
                    </a:lnTo>
                    <a:lnTo>
                      <a:pt x="3420" y="18303"/>
                    </a:lnTo>
                    <a:cubicBezTo>
                      <a:pt x="3420" y="18211"/>
                      <a:pt x="3420" y="18211"/>
                      <a:pt x="3420" y="18118"/>
                    </a:cubicBezTo>
                    <a:lnTo>
                      <a:pt x="3420" y="17933"/>
                    </a:lnTo>
                    <a:lnTo>
                      <a:pt x="3420" y="17749"/>
                    </a:lnTo>
                    <a:cubicBezTo>
                      <a:pt x="3879" y="9672"/>
                      <a:pt x="10625" y="3328"/>
                      <a:pt x="18682" y="3328"/>
                    </a:cubicBezTo>
                    <a:close/>
                    <a:moveTo>
                      <a:pt x="18679" y="0"/>
                    </a:moveTo>
                    <a:cubicBezTo>
                      <a:pt x="8960" y="0"/>
                      <a:pt x="828" y="7548"/>
                      <a:pt x="185" y="17379"/>
                    </a:cubicBezTo>
                    <a:cubicBezTo>
                      <a:pt x="92" y="17656"/>
                      <a:pt x="0" y="17933"/>
                      <a:pt x="0" y="18303"/>
                    </a:cubicBezTo>
                    <a:lnTo>
                      <a:pt x="0" y="19043"/>
                    </a:lnTo>
                    <a:lnTo>
                      <a:pt x="4252" y="153258"/>
                    </a:lnTo>
                    <a:cubicBezTo>
                      <a:pt x="4252" y="154922"/>
                      <a:pt x="5269" y="156401"/>
                      <a:pt x="6748" y="156956"/>
                    </a:cubicBezTo>
                    <a:lnTo>
                      <a:pt x="102602" y="208349"/>
                    </a:lnTo>
                    <a:lnTo>
                      <a:pt x="102879" y="208442"/>
                    </a:lnTo>
                    <a:cubicBezTo>
                      <a:pt x="103249" y="208627"/>
                      <a:pt x="103619" y="208719"/>
                      <a:pt x="104081" y="208719"/>
                    </a:cubicBezTo>
                    <a:lnTo>
                      <a:pt x="104081" y="208627"/>
                    </a:lnTo>
                    <a:cubicBezTo>
                      <a:pt x="106299" y="208627"/>
                      <a:pt x="108056" y="206870"/>
                      <a:pt x="108056" y="204744"/>
                    </a:cubicBezTo>
                    <a:lnTo>
                      <a:pt x="108056" y="182930"/>
                    </a:lnTo>
                    <a:cubicBezTo>
                      <a:pt x="123954" y="188199"/>
                      <a:pt x="124047" y="188199"/>
                      <a:pt x="124601" y="188199"/>
                    </a:cubicBezTo>
                    <a:cubicBezTo>
                      <a:pt x="126727" y="188199"/>
                      <a:pt x="128484" y="186442"/>
                      <a:pt x="128484" y="184224"/>
                    </a:cubicBezTo>
                    <a:lnTo>
                      <a:pt x="128484" y="56294"/>
                    </a:lnTo>
                    <a:cubicBezTo>
                      <a:pt x="128484" y="54630"/>
                      <a:pt x="127467" y="53151"/>
                      <a:pt x="125988" y="52596"/>
                    </a:cubicBezTo>
                    <a:lnTo>
                      <a:pt x="25882" y="1203"/>
                    </a:lnTo>
                    <a:lnTo>
                      <a:pt x="25512" y="1110"/>
                    </a:lnTo>
                    <a:cubicBezTo>
                      <a:pt x="25327" y="1018"/>
                      <a:pt x="25142" y="1018"/>
                      <a:pt x="24865" y="1018"/>
                    </a:cubicBezTo>
                    <a:cubicBezTo>
                      <a:pt x="22924" y="371"/>
                      <a:pt x="20890" y="93"/>
                      <a:pt x="18857" y="1"/>
                    </a:cubicBezTo>
                    <a:cubicBezTo>
                      <a:pt x="18797" y="0"/>
                      <a:pt x="18738" y="0"/>
                      <a:pt x="18679" y="0"/>
                    </a:cubicBezTo>
                    <a:close/>
                  </a:path>
                </a:pathLst>
              </a:custGeom>
              <a:solidFill>
                <a:srgbClr val="666666"/>
              </a:solidFill>
              <a:ln>
                <a:noFill/>
              </a:ln>
            </p:spPr>
            <p:txBody>
              <a:bodyPr spcFirstLastPara="1" wrap="square" lIns="91425" tIns="91425" rIns="91425" bIns="91425" anchor="ctr" anchorCtr="0">
                <a:noAutofit/>
              </a:bodyPr>
              <a:lstStyle/>
              <a:p>
                <a:endParaRPr/>
              </a:p>
            </p:txBody>
          </p:sp>
          <p:sp>
            <p:nvSpPr>
              <p:cNvPr id="1991" name="Google Shape;1991;p44"/>
              <p:cNvSpPr/>
              <p:nvPr/>
            </p:nvSpPr>
            <p:spPr>
              <a:xfrm>
                <a:off x="4128165" y="1217801"/>
                <a:ext cx="830971" cy="1335737"/>
              </a:xfrm>
              <a:custGeom>
                <a:avLst/>
                <a:gdLst/>
                <a:ahLst/>
                <a:cxnLst/>
                <a:rect l="l" t="t" r="r" b="b"/>
                <a:pathLst>
                  <a:path w="116098" h="185519" extrusionOk="0">
                    <a:moveTo>
                      <a:pt x="12492" y="0"/>
                    </a:moveTo>
                    <a:cubicBezTo>
                      <a:pt x="5730" y="0"/>
                      <a:pt x="183" y="5420"/>
                      <a:pt x="0" y="12203"/>
                    </a:cubicBezTo>
                    <a:cubicBezTo>
                      <a:pt x="277" y="13682"/>
                      <a:pt x="924" y="15716"/>
                      <a:pt x="8689" y="20430"/>
                    </a:cubicBezTo>
                    <a:lnTo>
                      <a:pt x="98628" y="68311"/>
                    </a:lnTo>
                    <a:cubicBezTo>
                      <a:pt x="99552" y="68588"/>
                      <a:pt x="100199" y="69513"/>
                      <a:pt x="100199" y="70529"/>
                    </a:cubicBezTo>
                    <a:lnTo>
                      <a:pt x="100199" y="185519"/>
                    </a:lnTo>
                    <a:cubicBezTo>
                      <a:pt x="102417" y="181359"/>
                      <a:pt x="106762" y="178771"/>
                      <a:pt x="111476" y="178771"/>
                    </a:cubicBezTo>
                    <a:cubicBezTo>
                      <a:pt x="112955" y="178863"/>
                      <a:pt x="114526" y="179140"/>
                      <a:pt x="116098" y="179603"/>
                    </a:cubicBezTo>
                    <a:lnTo>
                      <a:pt x="116098" y="51673"/>
                    </a:lnTo>
                    <a:lnTo>
                      <a:pt x="18764" y="1111"/>
                    </a:lnTo>
                    <a:lnTo>
                      <a:pt x="18672" y="1111"/>
                    </a:lnTo>
                    <a:cubicBezTo>
                      <a:pt x="16731" y="371"/>
                      <a:pt x="14697" y="2"/>
                      <a:pt x="12664" y="2"/>
                    </a:cubicBezTo>
                    <a:cubicBezTo>
                      <a:pt x="12606" y="1"/>
                      <a:pt x="12549" y="0"/>
                      <a:pt x="12492" y="0"/>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1992" name="Google Shape;1992;p44"/>
              <p:cNvSpPr/>
              <p:nvPr/>
            </p:nvSpPr>
            <p:spPr>
              <a:xfrm>
                <a:off x="4816883" y="1579771"/>
                <a:ext cx="144231" cy="128455"/>
              </a:xfrm>
              <a:custGeom>
                <a:avLst/>
                <a:gdLst/>
                <a:ahLst/>
                <a:cxnLst/>
                <a:rect l="l" t="t" r="r" b="b"/>
                <a:pathLst>
                  <a:path w="20151" h="17841" extrusionOk="0">
                    <a:moveTo>
                      <a:pt x="20151" y="0"/>
                    </a:moveTo>
                    <a:cubicBezTo>
                      <a:pt x="15252" y="0"/>
                      <a:pt x="8504" y="1572"/>
                      <a:pt x="4345" y="6008"/>
                    </a:cubicBezTo>
                    <a:cubicBezTo>
                      <a:pt x="1387" y="9244"/>
                      <a:pt x="0" y="13496"/>
                      <a:pt x="462" y="17840"/>
                    </a:cubicBezTo>
                    <a:lnTo>
                      <a:pt x="3420" y="17655"/>
                    </a:lnTo>
                    <a:cubicBezTo>
                      <a:pt x="3051" y="14143"/>
                      <a:pt x="4160" y="10723"/>
                      <a:pt x="6563" y="8134"/>
                    </a:cubicBezTo>
                    <a:cubicBezTo>
                      <a:pt x="9983" y="4345"/>
                      <a:pt x="15899" y="3051"/>
                      <a:pt x="20151" y="3051"/>
                    </a:cubicBezTo>
                    <a:lnTo>
                      <a:pt x="20151" y="0"/>
                    </a:lnTo>
                    <a:close/>
                  </a:path>
                </a:pathLst>
              </a:custGeom>
              <a:solidFill>
                <a:srgbClr val="666666"/>
              </a:solidFill>
              <a:ln>
                <a:noFill/>
              </a:ln>
            </p:spPr>
            <p:txBody>
              <a:bodyPr spcFirstLastPara="1" wrap="square" lIns="91425" tIns="91425" rIns="91425" bIns="91425" anchor="ctr" anchorCtr="0">
                <a:noAutofit/>
              </a:bodyPr>
              <a:lstStyle/>
              <a:p>
                <a:endParaRPr/>
              </a:p>
            </p:txBody>
          </p:sp>
          <p:sp>
            <p:nvSpPr>
              <p:cNvPr id="1993" name="Google Shape;1993;p44"/>
              <p:cNvSpPr/>
              <p:nvPr/>
            </p:nvSpPr>
            <p:spPr>
              <a:xfrm>
                <a:off x="4117579" y="1205823"/>
                <a:ext cx="852143" cy="1353038"/>
              </a:xfrm>
              <a:custGeom>
                <a:avLst/>
                <a:gdLst/>
                <a:ahLst/>
                <a:cxnLst/>
                <a:rect l="l" t="t" r="r" b="b"/>
                <a:pathLst>
                  <a:path w="119056" h="187922" extrusionOk="0">
                    <a:moveTo>
                      <a:pt x="14143" y="3052"/>
                    </a:moveTo>
                    <a:cubicBezTo>
                      <a:pt x="15991" y="3145"/>
                      <a:pt x="17932" y="3514"/>
                      <a:pt x="19689" y="4254"/>
                    </a:cubicBezTo>
                    <a:lnTo>
                      <a:pt x="19781" y="4254"/>
                    </a:lnTo>
                    <a:lnTo>
                      <a:pt x="116005" y="54353"/>
                    </a:lnTo>
                    <a:lnTo>
                      <a:pt x="116005" y="179326"/>
                    </a:lnTo>
                    <a:cubicBezTo>
                      <a:pt x="114988" y="179048"/>
                      <a:pt x="113972" y="178956"/>
                      <a:pt x="112862" y="178956"/>
                    </a:cubicBezTo>
                    <a:cubicBezTo>
                      <a:pt x="109258" y="178956"/>
                      <a:pt x="105837" y="180250"/>
                      <a:pt x="103157" y="182746"/>
                    </a:cubicBezTo>
                    <a:lnTo>
                      <a:pt x="103157" y="72193"/>
                    </a:lnTo>
                    <a:cubicBezTo>
                      <a:pt x="103157" y="70530"/>
                      <a:pt x="102140" y="69143"/>
                      <a:pt x="100661" y="68588"/>
                    </a:cubicBezTo>
                    <a:lnTo>
                      <a:pt x="11000" y="20615"/>
                    </a:lnTo>
                    <a:cubicBezTo>
                      <a:pt x="3790" y="16363"/>
                      <a:pt x="3143" y="14606"/>
                      <a:pt x="3050" y="13682"/>
                    </a:cubicBezTo>
                    <a:cubicBezTo>
                      <a:pt x="3235" y="7766"/>
                      <a:pt x="8134" y="3052"/>
                      <a:pt x="14143" y="3052"/>
                    </a:cubicBezTo>
                    <a:close/>
                    <a:moveTo>
                      <a:pt x="13971" y="1"/>
                    </a:moveTo>
                    <a:cubicBezTo>
                      <a:pt x="6377" y="1"/>
                      <a:pt x="184" y="6068"/>
                      <a:pt x="0" y="13775"/>
                    </a:cubicBezTo>
                    <a:lnTo>
                      <a:pt x="0" y="14052"/>
                    </a:lnTo>
                    <a:cubicBezTo>
                      <a:pt x="277" y="16085"/>
                      <a:pt x="1202" y="18396"/>
                      <a:pt x="9521" y="23388"/>
                    </a:cubicBezTo>
                    <a:lnTo>
                      <a:pt x="99367" y="71362"/>
                    </a:lnTo>
                    <a:lnTo>
                      <a:pt x="99552" y="71454"/>
                    </a:lnTo>
                    <a:cubicBezTo>
                      <a:pt x="99922" y="71546"/>
                      <a:pt x="100107" y="71824"/>
                      <a:pt x="100107" y="72193"/>
                    </a:cubicBezTo>
                    <a:lnTo>
                      <a:pt x="100107" y="187183"/>
                    </a:lnTo>
                    <a:lnTo>
                      <a:pt x="102972" y="187922"/>
                    </a:lnTo>
                    <a:cubicBezTo>
                      <a:pt x="104876" y="184296"/>
                      <a:pt x="108646" y="182003"/>
                      <a:pt x="112714" y="182003"/>
                    </a:cubicBezTo>
                    <a:cubicBezTo>
                      <a:pt x="112794" y="182003"/>
                      <a:pt x="112875" y="182004"/>
                      <a:pt x="112955" y="182006"/>
                    </a:cubicBezTo>
                    <a:cubicBezTo>
                      <a:pt x="114341" y="182006"/>
                      <a:pt x="115728" y="182283"/>
                      <a:pt x="117114" y="182746"/>
                    </a:cubicBezTo>
                    <a:lnTo>
                      <a:pt x="119056" y="183300"/>
                    </a:lnTo>
                    <a:lnTo>
                      <a:pt x="119056" y="52320"/>
                    </a:lnTo>
                    <a:lnTo>
                      <a:pt x="20983" y="1388"/>
                    </a:lnTo>
                    <a:lnTo>
                      <a:pt x="20521" y="1203"/>
                    </a:lnTo>
                    <a:cubicBezTo>
                      <a:pt x="18487" y="464"/>
                      <a:pt x="16361" y="94"/>
                      <a:pt x="14143" y="2"/>
                    </a:cubicBezTo>
                    <a:cubicBezTo>
                      <a:pt x="14085" y="1"/>
                      <a:pt x="14028" y="1"/>
                      <a:pt x="13971" y="1"/>
                    </a:cubicBezTo>
                    <a:close/>
                  </a:path>
                </a:pathLst>
              </a:custGeom>
              <a:solidFill>
                <a:srgbClr val="666666"/>
              </a:solidFill>
              <a:ln>
                <a:noFill/>
              </a:ln>
            </p:spPr>
            <p:txBody>
              <a:bodyPr spcFirstLastPara="1" wrap="square" lIns="91425" tIns="91425" rIns="91425" bIns="91425" anchor="ctr" anchorCtr="0">
                <a:noAutofit/>
              </a:bodyPr>
              <a:lstStyle/>
              <a:p>
                <a:endParaRPr/>
              </a:p>
            </p:txBody>
          </p:sp>
        </p:grpSp>
        <p:cxnSp>
          <p:nvCxnSpPr>
            <p:cNvPr id="1994" name="Google Shape;1994;p44"/>
            <p:cNvCxnSpPr/>
            <p:nvPr/>
          </p:nvCxnSpPr>
          <p:spPr>
            <a:xfrm>
              <a:off x="457200" y="1449800"/>
              <a:ext cx="3656100" cy="0"/>
            </a:xfrm>
            <a:prstGeom prst="straightConnector1">
              <a:avLst/>
            </a:prstGeom>
            <a:noFill/>
            <a:ln w="19050" cap="flat" cmpd="sng">
              <a:solidFill>
                <a:srgbClr val="666666"/>
              </a:solidFill>
              <a:prstDash val="solid"/>
              <a:round/>
              <a:headEnd type="none" w="med" len="med"/>
              <a:tailEnd type="none" w="med" len="med"/>
            </a:ln>
          </p:spPr>
        </p:cxnSp>
      </p:grpSp>
      <p:grpSp>
        <p:nvGrpSpPr>
          <p:cNvPr id="1995" name="Google Shape;1995;p44"/>
          <p:cNvGrpSpPr/>
          <p:nvPr/>
        </p:nvGrpSpPr>
        <p:grpSpPr>
          <a:xfrm>
            <a:off x="479829" y="3773329"/>
            <a:ext cx="15408601" cy="4301901"/>
            <a:chOff x="457200" y="3229346"/>
            <a:chExt cx="3273274" cy="1502784"/>
          </a:xfrm>
        </p:grpSpPr>
        <p:grpSp>
          <p:nvGrpSpPr>
            <p:cNvPr id="1996" name="Google Shape;1996;p44"/>
            <p:cNvGrpSpPr/>
            <p:nvPr/>
          </p:nvGrpSpPr>
          <p:grpSpPr>
            <a:xfrm>
              <a:off x="2810850" y="3229346"/>
              <a:ext cx="919624" cy="1502784"/>
              <a:chOff x="2810850" y="3229346"/>
              <a:chExt cx="919624" cy="1502784"/>
            </a:xfrm>
          </p:grpSpPr>
          <p:sp>
            <p:nvSpPr>
              <p:cNvPr id="1997" name="Google Shape;1997;p44"/>
              <p:cNvSpPr/>
              <p:nvPr/>
            </p:nvSpPr>
            <p:spPr>
              <a:xfrm>
                <a:off x="2822753" y="3241324"/>
                <a:ext cx="895811" cy="1478822"/>
              </a:xfrm>
              <a:custGeom>
                <a:avLst/>
                <a:gdLst/>
                <a:ahLst/>
                <a:cxnLst/>
                <a:rect l="l" t="t" r="r" b="b"/>
                <a:pathLst>
                  <a:path w="125157" h="205392" extrusionOk="0">
                    <a:moveTo>
                      <a:pt x="17194" y="1"/>
                    </a:moveTo>
                    <a:cubicBezTo>
                      <a:pt x="8135" y="1"/>
                      <a:pt x="648" y="6933"/>
                      <a:pt x="93" y="15992"/>
                    </a:cubicBezTo>
                    <a:cubicBezTo>
                      <a:pt x="1" y="16177"/>
                      <a:pt x="1" y="16362"/>
                      <a:pt x="1" y="16639"/>
                    </a:cubicBezTo>
                    <a:lnTo>
                      <a:pt x="1" y="17286"/>
                    </a:lnTo>
                    <a:lnTo>
                      <a:pt x="4253" y="151594"/>
                    </a:lnTo>
                    <a:cubicBezTo>
                      <a:pt x="4253" y="152611"/>
                      <a:pt x="4807" y="153443"/>
                      <a:pt x="5824" y="153813"/>
                    </a:cubicBezTo>
                    <a:lnTo>
                      <a:pt x="101679" y="205299"/>
                    </a:lnTo>
                    <a:cubicBezTo>
                      <a:pt x="101863" y="205299"/>
                      <a:pt x="102141" y="205391"/>
                      <a:pt x="102418" y="205391"/>
                    </a:cubicBezTo>
                    <a:cubicBezTo>
                      <a:pt x="102880" y="205391"/>
                      <a:pt x="103342" y="205206"/>
                      <a:pt x="103712" y="204929"/>
                    </a:cubicBezTo>
                    <a:cubicBezTo>
                      <a:pt x="104267" y="204467"/>
                      <a:pt x="104636" y="203820"/>
                      <a:pt x="104636" y="203080"/>
                    </a:cubicBezTo>
                    <a:lnTo>
                      <a:pt x="104636" y="179047"/>
                    </a:lnTo>
                    <a:cubicBezTo>
                      <a:pt x="122476" y="184871"/>
                      <a:pt x="122476" y="184871"/>
                      <a:pt x="122846" y="184871"/>
                    </a:cubicBezTo>
                    <a:cubicBezTo>
                      <a:pt x="124140" y="184871"/>
                      <a:pt x="125157" y="183854"/>
                      <a:pt x="125157" y="182560"/>
                    </a:cubicBezTo>
                    <a:lnTo>
                      <a:pt x="125157" y="54630"/>
                    </a:lnTo>
                    <a:cubicBezTo>
                      <a:pt x="125157" y="53613"/>
                      <a:pt x="124510" y="52781"/>
                      <a:pt x="123586" y="52504"/>
                    </a:cubicBezTo>
                    <a:lnTo>
                      <a:pt x="23479" y="1018"/>
                    </a:lnTo>
                    <a:lnTo>
                      <a:pt x="22925" y="1018"/>
                    </a:lnTo>
                    <a:cubicBezTo>
                      <a:pt x="21076" y="371"/>
                      <a:pt x="19135" y="93"/>
                      <a:pt x="17194" y="1"/>
                    </a:cubicBezTo>
                    <a:close/>
                  </a:path>
                </a:pathLst>
              </a:custGeom>
              <a:solidFill>
                <a:schemeClr val="dk2"/>
              </a:solidFill>
              <a:ln>
                <a:noFill/>
              </a:ln>
            </p:spPr>
            <p:txBody>
              <a:bodyPr spcFirstLastPara="1" wrap="square" lIns="91425" tIns="91425" rIns="91425" bIns="91425" anchor="ctr" anchorCtr="0">
                <a:noAutofit/>
              </a:bodyPr>
              <a:lstStyle/>
              <a:p>
                <a:endParaRPr/>
              </a:p>
            </p:txBody>
          </p:sp>
          <p:sp>
            <p:nvSpPr>
              <p:cNvPr id="1998" name="Google Shape;1998;p44"/>
              <p:cNvSpPr/>
              <p:nvPr/>
            </p:nvSpPr>
            <p:spPr>
              <a:xfrm>
                <a:off x="2810850" y="3229346"/>
                <a:ext cx="919624" cy="1502784"/>
              </a:xfrm>
              <a:custGeom>
                <a:avLst/>
                <a:gdLst/>
                <a:ahLst/>
                <a:cxnLst/>
                <a:rect l="l" t="t" r="r" b="b"/>
                <a:pathLst>
                  <a:path w="128484" h="208720" extrusionOk="0">
                    <a:moveTo>
                      <a:pt x="18682" y="3328"/>
                    </a:moveTo>
                    <a:cubicBezTo>
                      <a:pt x="18740" y="3328"/>
                      <a:pt x="18798" y="3328"/>
                      <a:pt x="18857" y="3329"/>
                    </a:cubicBezTo>
                    <a:cubicBezTo>
                      <a:pt x="20705" y="3329"/>
                      <a:pt x="22462" y="3606"/>
                      <a:pt x="24125" y="4161"/>
                    </a:cubicBezTo>
                    <a:lnTo>
                      <a:pt x="24403" y="4253"/>
                    </a:lnTo>
                    <a:lnTo>
                      <a:pt x="24588" y="4253"/>
                    </a:lnTo>
                    <a:lnTo>
                      <a:pt x="124509" y="55554"/>
                    </a:lnTo>
                    <a:lnTo>
                      <a:pt x="124786" y="55739"/>
                    </a:lnTo>
                    <a:cubicBezTo>
                      <a:pt x="124971" y="55739"/>
                      <a:pt x="125156" y="56017"/>
                      <a:pt x="125156" y="56294"/>
                    </a:cubicBezTo>
                    <a:lnTo>
                      <a:pt x="125156" y="184224"/>
                    </a:lnTo>
                    <a:cubicBezTo>
                      <a:pt x="125156" y="184594"/>
                      <a:pt x="124971" y="184871"/>
                      <a:pt x="124601" y="184963"/>
                    </a:cubicBezTo>
                    <a:cubicBezTo>
                      <a:pt x="123954" y="184778"/>
                      <a:pt x="120349" y="183577"/>
                      <a:pt x="107039" y="179232"/>
                    </a:cubicBezTo>
                    <a:lnTo>
                      <a:pt x="104728" y="178493"/>
                    </a:lnTo>
                    <a:lnTo>
                      <a:pt x="104728" y="204744"/>
                    </a:lnTo>
                    <a:cubicBezTo>
                      <a:pt x="104728" y="204929"/>
                      <a:pt x="104636" y="205207"/>
                      <a:pt x="104451" y="205299"/>
                    </a:cubicBezTo>
                    <a:cubicBezTo>
                      <a:pt x="104358" y="205391"/>
                      <a:pt x="104173" y="205391"/>
                      <a:pt x="103989" y="205391"/>
                    </a:cubicBezTo>
                    <a:lnTo>
                      <a:pt x="8227" y="153998"/>
                    </a:lnTo>
                    <a:lnTo>
                      <a:pt x="7949" y="153905"/>
                    </a:lnTo>
                    <a:cubicBezTo>
                      <a:pt x="7672" y="153813"/>
                      <a:pt x="7487" y="153535"/>
                      <a:pt x="7487" y="153258"/>
                    </a:cubicBezTo>
                    <a:lnTo>
                      <a:pt x="3420" y="18950"/>
                    </a:lnTo>
                    <a:lnTo>
                      <a:pt x="3420" y="18303"/>
                    </a:lnTo>
                    <a:cubicBezTo>
                      <a:pt x="3420" y="18211"/>
                      <a:pt x="3420" y="18211"/>
                      <a:pt x="3420" y="18118"/>
                    </a:cubicBezTo>
                    <a:lnTo>
                      <a:pt x="3420" y="17933"/>
                    </a:lnTo>
                    <a:lnTo>
                      <a:pt x="3420" y="17749"/>
                    </a:lnTo>
                    <a:cubicBezTo>
                      <a:pt x="3879" y="9672"/>
                      <a:pt x="10625" y="3328"/>
                      <a:pt x="18682" y="3328"/>
                    </a:cubicBezTo>
                    <a:close/>
                    <a:moveTo>
                      <a:pt x="18679" y="0"/>
                    </a:moveTo>
                    <a:cubicBezTo>
                      <a:pt x="8960" y="0"/>
                      <a:pt x="828" y="7548"/>
                      <a:pt x="185" y="17379"/>
                    </a:cubicBezTo>
                    <a:cubicBezTo>
                      <a:pt x="92" y="17656"/>
                      <a:pt x="0" y="17933"/>
                      <a:pt x="0" y="18303"/>
                    </a:cubicBezTo>
                    <a:lnTo>
                      <a:pt x="0" y="19043"/>
                    </a:lnTo>
                    <a:lnTo>
                      <a:pt x="4252" y="153258"/>
                    </a:lnTo>
                    <a:cubicBezTo>
                      <a:pt x="4252" y="154922"/>
                      <a:pt x="5269" y="156401"/>
                      <a:pt x="6748" y="156956"/>
                    </a:cubicBezTo>
                    <a:lnTo>
                      <a:pt x="102602" y="208349"/>
                    </a:lnTo>
                    <a:lnTo>
                      <a:pt x="102879" y="208442"/>
                    </a:lnTo>
                    <a:cubicBezTo>
                      <a:pt x="103249" y="208627"/>
                      <a:pt x="103619" y="208719"/>
                      <a:pt x="104081" y="208719"/>
                    </a:cubicBezTo>
                    <a:lnTo>
                      <a:pt x="104081" y="208627"/>
                    </a:lnTo>
                    <a:cubicBezTo>
                      <a:pt x="106299" y="208627"/>
                      <a:pt x="108056" y="206870"/>
                      <a:pt x="108056" y="204744"/>
                    </a:cubicBezTo>
                    <a:lnTo>
                      <a:pt x="108056" y="182930"/>
                    </a:lnTo>
                    <a:cubicBezTo>
                      <a:pt x="123954" y="188199"/>
                      <a:pt x="124047" y="188199"/>
                      <a:pt x="124601" y="188199"/>
                    </a:cubicBezTo>
                    <a:cubicBezTo>
                      <a:pt x="126727" y="188199"/>
                      <a:pt x="128484" y="186442"/>
                      <a:pt x="128484" y="184224"/>
                    </a:cubicBezTo>
                    <a:lnTo>
                      <a:pt x="128484" y="56294"/>
                    </a:lnTo>
                    <a:cubicBezTo>
                      <a:pt x="128484" y="54630"/>
                      <a:pt x="127467" y="53151"/>
                      <a:pt x="125988" y="52596"/>
                    </a:cubicBezTo>
                    <a:lnTo>
                      <a:pt x="25882" y="1203"/>
                    </a:lnTo>
                    <a:lnTo>
                      <a:pt x="25512" y="1110"/>
                    </a:lnTo>
                    <a:cubicBezTo>
                      <a:pt x="25327" y="1018"/>
                      <a:pt x="25142" y="1018"/>
                      <a:pt x="24865" y="1018"/>
                    </a:cubicBezTo>
                    <a:cubicBezTo>
                      <a:pt x="22924" y="371"/>
                      <a:pt x="20890" y="93"/>
                      <a:pt x="18857" y="1"/>
                    </a:cubicBezTo>
                    <a:cubicBezTo>
                      <a:pt x="18797" y="0"/>
                      <a:pt x="18738" y="0"/>
                      <a:pt x="18679" y="0"/>
                    </a:cubicBezTo>
                    <a:close/>
                  </a:path>
                </a:pathLst>
              </a:custGeom>
              <a:solidFill>
                <a:srgbClr val="666666"/>
              </a:solidFill>
              <a:ln>
                <a:noFill/>
              </a:ln>
            </p:spPr>
            <p:txBody>
              <a:bodyPr spcFirstLastPara="1" wrap="square" lIns="91425" tIns="91425" rIns="91425" bIns="91425" anchor="ctr" anchorCtr="0">
                <a:noAutofit/>
              </a:bodyPr>
              <a:lstStyle/>
              <a:p>
                <a:endParaRPr/>
              </a:p>
            </p:txBody>
          </p:sp>
          <p:sp>
            <p:nvSpPr>
              <p:cNvPr id="1999" name="Google Shape;1999;p44"/>
              <p:cNvSpPr/>
              <p:nvPr/>
            </p:nvSpPr>
            <p:spPr>
              <a:xfrm>
                <a:off x="2855176" y="3274587"/>
                <a:ext cx="830971" cy="1335737"/>
              </a:xfrm>
              <a:custGeom>
                <a:avLst/>
                <a:gdLst/>
                <a:ahLst/>
                <a:cxnLst/>
                <a:rect l="l" t="t" r="r" b="b"/>
                <a:pathLst>
                  <a:path w="116098" h="185519" extrusionOk="0">
                    <a:moveTo>
                      <a:pt x="12492" y="0"/>
                    </a:moveTo>
                    <a:cubicBezTo>
                      <a:pt x="5730" y="0"/>
                      <a:pt x="183" y="5420"/>
                      <a:pt x="0" y="12203"/>
                    </a:cubicBezTo>
                    <a:cubicBezTo>
                      <a:pt x="277" y="13682"/>
                      <a:pt x="924" y="15716"/>
                      <a:pt x="8689" y="20430"/>
                    </a:cubicBezTo>
                    <a:lnTo>
                      <a:pt x="98628" y="68311"/>
                    </a:lnTo>
                    <a:cubicBezTo>
                      <a:pt x="99552" y="68588"/>
                      <a:pt x="100199" y="69513"/>
                      <a:pt x="100199" y="70529"/>
                    </a:cubicBezTo>
                    <a:lnTo>
                      <a:pt x="100199" y="185519"/>
                    </a:lnTo>
                    <a:cubicBezTo>
                      <a:pt x="102417" y="181359"/>
                      <a:pt x="106762" y="178771"/>
                      <a:pt x="111476" y="178771"/>
                    </a:cubicBezTo>
                    <a:cubicBezTo>
                      <a:pt x="112955" y="178863"/>
                      <a:pt x="114526" y="179140"/>
                      <a:pt x="116098" y="179603"/>
                    </a:cubicBezTo>
                    <a:lnTo>
                      <a:pt x="116098" y="51673"/>
                    </a:lnTo>
                    <a:lnTo>
                      <a:pt x="18764" y="1111"/>
                    </a:lnTo>
                    <a:lnTo>
                      <a:pt x="18672" y="1111"/>
                    </a:lnTo>
                    <a:cubicBezTo>
                      <a:pt x="16731" y="371"/>
                      <a:pt x="14697" y="2"/>
                      <a:pt x="12664" y="2"/>
                    </a:cubicBezTo>
                    <a:cubicBezTo>
                      <a:pt x="12606" y="1"/>
                      <a:pt x="12549" y="0"/>
                      <a:pt x="12492" y="0"/>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2000" name="Google Shape;2000;p44"/>
              <p:cNvSpPr/>
              <p:nvPr/>
            </p:nvSpPr>
            <p:spPr>
              <a:xfrm>
                <a:off x="3543894" y="3636558"/>
                <a:ext cx="144231" cy="128455"/>
              </a:xfrm>
              <a:custGeom>
                <a:avLst/>
                <a:gdLst/>
                <a:ahLst/>
                <a:cxnLst/>
                <a:rect l="l" t="t" r="r" b="b"/>
                <a:pathLst>
                  <a:path w="20151" h="17841" extrusionOk="0">
                    <a:moveTo>
                      <a:pt x="20151" y="0"/>
                    </a:moveTo>
                    <a:cubicBezTo>
                      <a:pt x="15252" y="0"/>
                      <a:pt x="8504" y="1572"/>
                      <a:pt x="4345" y="6008"/>
                    </a:cubicBezTo>
                    <a:cubicBezTo>
                      <a:pt x="1387" y="9244"/>
                      <a:pt x="0" y="13496"/>
                      <a:pt x="462" y="17840"/>
                    </a:cubicBezTo>
                    <a:lnTo>
                      <a:pt x="3420" y="17655"/>
                    </a:lnTo>
                    <a:cubicBezTo>
                      <a:pt x="3051" y="14143"/>
                      <a:pt x="4160" y="10723"/>
                      <a:pt x="6563" y="8134"/>
                    </a:cubicBezTo>
                    <a:cubicBezTo>
                      <a:pt x="9983" y="4345"/>
                      <a:pt x="15899" y="3051"/>
                      <a:pt x="20151" y="3051"/>
                    </a:cubicBezTo>
                    <a:lnTo>
                      <a:pt x="20151" y="0"/>
                    </a:lnTo>
                    <a:close/>
                  </a:path>
                </a:pathLst>
              </a:custGeom>
              <a:solidFill>
                <a:srgbClr val="666666"/>
              </a:solidFill>
              <a:ln>
                <a:noFill/>
              </a:ln>
            </p:spPr>
            <p:txBody>
              <a:bodyPr spcFirstLastPara="1" wrap="square" lIns="91425" tIns="91425" rIns="91425" bIns="91425" anchor="ctr" anchorCtr="0">
                <a:noAutofit/>
              </a:bodyPr>
              <a:lstStyle/>
              <a:p>
                <a:endParaRPr/>
              </a:p>
            </p:txBody>
          </p:sp>
          <p:sp>
            <p:nvSpPr>
              <p:cNvPr id="2001" name="Google Shape;2001;p44"/>
              <p:cNvSpPr/>
              <p:nvPr/>
            </p:nvSpPr>
            <p:spPr>
              <a:xfrm>
                <a:off x="2844590" y="3262609"/>
                <a:ext cx="852143" cy="1353038"/>
              </a:xfrm>
              <a:custGeom>
                <a:avLst/>
                <a:gdLst/>
                <a:ahLst/>
                <a:cxnLst/>
                <a:rect l="l" t="t" r="r" b="b"/>
                <a:pathLst>
                  <a:path w="119056" h="187922" extrusionOk="0">
                    <a:moveTo>
                      <a:pt x="14143" y="3052"/>
                    </a:moveTo>
                    <a:cubicBezTo>
                      <a:pt x="15991" y="3145"/>
                      <a:pt x="17932" y="3514"/>
                      <a:pt x="19689" y="4254"/>
                    </a:cubicBezTo>
                    <a:lnTo>
                      <a:pt x="19781" y="4254"/>
                    </a:lnTo>
                    <a:lnTo>
                      <a:pt x="116005" y="54353"/>
                    </a:lnTo>
                    <a:lnTo>
                      <a:pt x="116005" y="179326"/>
                    </a:lnTo>
                    <a:cubicBezTo>
                      <a:pt x="114988" y="179048"/>
                      <a:pt x="113972" y="178956"/>
                      <a:pt x="112862" y="178956"/>
                    </a:cubicBezTo>
                    <a:cubicBezTo>
                      <a:pt x="109258" y="178956"/>
                      <a:pt x="105837" y="180250"/>
                      <a:pt x="103157" y="182746"/>
                    </a:cubicBezTo>
                    <a:lnTo>
                      <a:pt x="103157" y="72193"/>
                    </a:lnTo>
                    <a:cubicBezTo>
                      <a:pt x="103157" y="70530"/>
                      <a:pt x="102140" y="69143"/>
                      <a:pt x="100661" y="68588"/>
                    </a:cubicBezTo>
                    <a:lnTo>
                      <a:pt x="11000" y="20615"/>
                    </a:lnTo>
                    <a:cubicBezTo>
                      <a:pt x="3790" y="16363"/>
                      <a:pt x="3143" y="14606"/>
                      <a:pt x="3050" y="13682"/>
                    </a:cubicBezTo>
                    <a:cubicBezTo>
                      <a:pt x="3235" y="7766"/>
                      <a:pt x="8134" y="3052"/>
                      <a:pt x="14143" y="3052"/>
                    </a:cubicBezTo>
                    <a:close/>
                    <a:moveTo>
                      <a:pt x="13971" y="1"/>
                    </a:moveTo>
                    <a:cubicBezTo>
                      <a:pt x="6377" y="1"/>
                      <a:pt x="184" y="6068"/>
                      <a:pt x="0" y="13775"/>
                    </a:cubicBezTo>
                    <a:lnTo>
                      <a:pt x="0" y="14052"/>
                    </a:lnTo>
                    <a:cubicBezTo>
                      <a:pt x="277" y="16085"/>
                      <a:pt x="1202" y="18396"/>
                      <a:pt x="9521" y="23388"/>
                    </a:cubicBezTo>
                    <a:lnTo>
                      <a:pt x="99367" y="71362"/>
                    </a:lnTo>
                    <a:lnTo>
                      <a:pt x="99552" y="71454"/>
                    </a:lnTo>
                    <a:cubicBezTo>
                      <a:pt x="99922" y="71546"/>
                      <a:pt x="100107" y="71824"/>
                      <a:pt x="100107" y="72193"/>
                    </a:cubicBezTo>
                    <a:lnTo>
                      <a:pt x="100107" y="187183"/>
                    </a:lnTo>
                    <a:lnTo>
                      <a:pt x="102972" y="187922"/>
                    </a:lnTo>
                    <a:cubicBezTo>
                      <a:pt x="104876" y="184296"/>
                      <a:pt x="108646" y="182003"/>
                      <a:pt x="112714" y="182003"/>
                    </a:cubicBezTo>
                    <a:cubicBezTo>
                      <a:pt x="112794" y="182003"/>
                      <a:pt x="112875" y="182004"/>
                      <a:pt x="112955" y="182006"/>
                    </a:cubicBezTo>
                    <a:cubicBezTo>
                      <a:pt x="114341" y="182006"/>
                      <a:pt x="115728" y="182283"/>
                      <a:pt x="117114" y="182746"/>
                    </a:cubicBezTo>
                    <a:lnTo>
                      <a:pt x="119056" y="183300"/>
                    </a:lnTo>
                    <a:lnTo>
                      <a:pt x="119056" y="52320"/>
                    </a:lnTo>
                    <a:lnTo>
                      <a:pt x="20983" y="1388"/>
                    </a:lnTo>
                    <a:lnTo>
                      <a:pt x="20521" y="1203"/>
                    </a:lnTo>
                    <a:cubicBezTo>
                      <a:pt x="18487" y="464"/>
                      <a:pt x="16361" y="94"/>
                      <a:pt x="14143" y="2"/>
                    </a:cubicBezTo>
                    <a:cubicBezTo>
                      <a:pt x="14085" y="1"/>
                      <a:pt x="14028" y="1"/>
                      <a:pt x="13971" y="1"/>
                    </a:cubicBezTo>
                    <a:close/>
                  </a:path>
                </a:pathLst>
              </a:custGeom>
              <a:solidFill>
                <a:srgbClr val="666666"/>
              </a:solidFill>
              <a:ln>
                <a:noFill/>
              </a:ln>
            </p:spPr>
            <p:txBody>
              <a:bodyPr spcFirstLastPara="1" wrap="square" lIns="91425" tIns="91425" rIns="91425" bIns="91425" anchor="ctr" anchorCtr="0">
                <a:noAutofit/>
              </a:bodyPr>
              <a:lstStyle/>
              <a:p>
                <a:endParaRPr/>
              </a:p>
            </p:txBody>
          </p:sp>
        </p:grpSp>
        <p:cxnSp>
          <p:nvCxnSpPr>
            <p:cNvPr id="2002" name="Google Shape;2002;p44"/>
            <p:cNvCxnSpPr/>
            <p:nvPr/>
          </p:nvCxnSpPr>
          <p:spPr>
            <a:xfrm>
              <a:off x="457200" y="3946175"/>
              <a:ext cx="2376600" cy="0"/>
            </a:xfrm>
            <a:prstGeom prst="straightConnector1">
              <a:avLst/>
            </a:prstGeom>
            <a:noFill/>
            <a:ln w="19050" cap="flat" cmpd="sng">
              <a:solidFill>
                <a:srgbClr val="666666"/>
              </a:solidFill>
              <a:prstDash val="solid"/>
              <a:round/>
              <a:headEnd type="none" w="med" len="med"/>
              <a:tailEnd type="none" w="med" len="med"/>
            </a:ln>
          </p:spPr>
        </p:cxnSp>
      </p:grpSp>
      <p:grpSp>
        <p:nvGrpSpPr>
          <p:cNvPr id="2003" name="Google Shape;2003;p44"/>
          <p:cNvGrpSpPr/>
          <p:nvPr/>
        </p:nvGrpSpPr>
        <p:grpSpPr>
          <a:xfrm>
            <a:off x="1049761" y="6514976"/>
            <a:ext cx="13880961" cy="3783409"/>
            <a:chOff x="457200" y="2543543"/>
            <a:chExt cx="3727819" cy="1502784"/>
          </a:xfrm>
        </p:grpSpPr>
        <p:grpSp>
          <p:nvGrpSpPr>
            <p:cNvPr id="2004" name="Google Shape;2004;p44"/>
            <p:cNvGrpSpPr/>
            <p:nvPr/>
          </p:nvGrpSpPr>
          <p:grpSpPr>
            <a:xfrm>
              <a:off x="3265394" y="2543543"/>
              <a:ext cx="919624" cy="1502784"/>
              <a:chOff x="3265394" y="2543543"/>
              <a:chExt cx="919624" cy="1502784"/>
            </a:xfrm>
          </p:grpSpPr>
          <p:sp>
            <p:nvSpPr>
              <p:cNvPr id="2005" name="Google Shape;2005;p44"/>
              <p:cNvSpPr/>
              <p:nvPr/>
            </p:nvSpPr>
            <p:spPr>
              <a:xfrm>
                <a:off x="3277297" y="2555521"/>
                <a:ext cx="895811" cy="1478822"/>
              </a:xfrm>
              <a:custGeom>
                <a:avLst/>
                <a:gdLst/>
                <a:ahLst/>
                <a:cxnLst/>
                <a:rect l="l" t="t" r="r" b="b"/>
                <a:pathLst>
                  <a:path w="125157" h="205392" extrusionOk="0">
                    <a:moveTo>
                      <a:pt x="17194" y="1"/>
                    </a:moveTo>
                    <a:cubicBezTo>
                      <a:pt x="8135" y="1"/>
                      <a:pt x="648" y="6933"/>
                      <a:pt x="93" y="15992"/>
                    </a:cubicBezTo>
                    <a:cubicBezTo>
                      <a:pt x="1" y="16177"/>
                      <a:pt x="1" y="16362"/>
                      <a:pt x="1" y="16639"/>
                    </a:cubicBezTo>
                    <a:lnTo>
                      <a:pt x="1" y="17286"/>
                    </a:lnTo>
                    <a:lnTo>
                      <a:pt x="4253" y="151594"/>
                    </a:lnTo>
                    <a:cubicBezTo>
                      <a:pt x="4253" y="152611"/>
                      <a:pt x="4807" y="153443"/>
                      <a:pt x="5824" y="153813"/>
                    </a:cubicBezTo>
                    <a:lnTo>
                      <a:pt x="101679" y="205299"/>
                    </a:lnTo>
                    <a:cubicBezTo>
                      <a:pt x="101863" y="205299"/>
                      <a:pt x="102141" y="205391"/>
                      <a:pt x="102418" y="205391"/>
                    </a:cubicBezTo>
                    <a:cubicBezTo>
                      <a:pt x="102880" y="205391"/>
                      <a:pt x="103342" y="205206"/>
                      <a:pt x="103712" y="204929"/>
                    </a:cubicBezTo>
                    <a:cubicBezTo>
                      <a:pt x="104267" y="204467"/>
                      <a:pt x="104636" y="203820"/>
                      <a:pt x="104636" y="203080"/>
                    </a:cubicBezTo>
                    <a:lnTo>
                      <a:pt x="104636" y="179047"/>
                    </a:lnTo>
                    <a:cubicBezTo>
                      <a:pt x="122476" y="184871"/>
                      <a:pt x="122476" y="184871"/>
                      <a:pt x="122846" y="184871"/>
                    </a:cubicBezTo>
                    <a:cubicBezTo>
                      <a:pt x="124140" y="184871"/>
                      <a:pt x="125157" y="183854"/>
                      <a:pt x="125157" y="182560"/>
                    </a:cubicBezTo>
                    <a:lnTo>
                      <a:pt x="125157" y="54630"/>
                    </a:lnTo>
                    <a:cubicBezTo>
                      <a:pt x="125157" y="53613"/>
                      <a:pt x="124510" y="52781"/>
                      <a:pt x="123586" y="52504"/>
                    </a:cubicBezTo>
                    <a:lnTo>
                      <a:pt x="23479" y="1018"/>
                    </a:lnTo>
                    <a:lnTo>
                      <a:pt x="22925" y="1018"/>
                    </a:lnTo>
                    <a:cubicBezTo>
                      <a:pt x="21076" y="371"/>
                      <a:pt x="19135" y="93"/>
                      <a:pt x="17194" y="1"/>
                    </a:cubicBezTo>
                    <a:close/>
                  </a:path>
                </a:pathLst>
              </a:custGeom>
              <a:solidFill>
                <a:schemeClr val="lt2"/>
              </a:solidFill>
              <a:ln>
                <a:noFill/>
              </a:ln>
            </p:spPr>
            <p:txBody>
              <a:bodyPr spcFirstLastPara="1" wrap="square" lIns="91425" tIns="91425" rIns="91425" bIns="91425" anchor="ctr" anchorCtr="0">
                <a:noAutofit/>
              </a:bodyPr>
              <a:lstStyle/>
              <a:p>
                <a:endParaRPr/>
              </a:p>
            </p:txBody>
          </p:sp>
          <p:sp>
            <p:nvSpPr>
              <p:cNvPr id="2006" name="Google Shape;2006;p44"/>
              <p:cNvSpPr/>
              <p:nvPr/>
            </p:nvSpPr>
            <p:spPr>
              <a:xfrm>
                <a:off x="3265394" y="2543543"/>
                <a:ext cx="919624" cy="1502784"/>
              </a:xfrm>
              <a:custGeom>
                <a:avLst/>
                <a:gdLst/>
                <a:ahLst/>
                <a:cxnLst/>
                <a:rect l="l" t="t" r="r" b="b"/>
                <a:pathLst>
                  <a:path w="128484" h="208720" extrusionOk="0">
                    <a:moveTo>
                      <a:pt x="18682" y="3328"/>
                    </a:moveTo>
                    <a:cubicBezTo>
                      <a:pt x="18740" y="3328"/>
                      <a:pt x="18798" y="3328"/>
                      <a:pt x="18857" y="3329"/>
                    </a:cubicBezTo>
                    <a:cubicBezTo>
                      <a:pt x="20705" y="3329"/>
                      <a:pt x="22462" y="3606"/>
                      <a:pt x="24125" y="4161"/>
                    </a:cubicBezTo>
                    <a:lnTo>
                      <a:pt x="24403" y="4253"/>
                    </a:lnTo>
                    <a:lnTo>
                      <a:pt x="24588" y="4253"/>
                    </a:lnTo>
                    <a:lnTo>
                      <a:pt x="124509" y="55554"/>
                    </a:lnTo>
                    <a:lnTo>
                      <a:pt x="124786" y="55739"/>
                    </a:lnTo>
                    <a:cubicBezTo>
                      <a:pt x="124971" y="55739"/>
                      <a:pt x="125156" y="56017"/>
                      <a:pt x="125156" y="56294"/>
                    </a:cubicBezTo>
                    <a:lnTo>
                      <a:pt x="125156" y="184224"/>
                    </a:lnTo>
                    <a:cubicBezTo>
                      <a:pt x="125156" y="184594"/>
                      <a:pt x="124971" y="184871"/>
                      <a:pt x="124601" y="184963"/>
                    </a:cubicBezTo>
                    <a:cubicBezTo>
                      <a:pt x="123954" y="184778"/>
                      <a:pt x="120349" y="183577"/>
                      <a:pt x="107039" y="179232"/>
                    </a:cubicBezTo>
                    <a:lnTo>
                      <a:pt x="104728" y="178493"/>
                    </a:lnTo>
                    <a:lnTo>
                      <a:pt x="104728" y="204744"/>
                    </a:lnTo>
                    <a:cubicBezTo>
                      <a:pt x="104728" y="204929"/>
                      <a:pt x="104636" y="205207"/>
                      <a:pt x="104451" y="205299"/>
                    </a:cubicBezTo>
                    <a:cubicBezTo>
                      <a:pt x="104358" y="205391"/>
                      <a:pt x="104173" y="205391"/>
                      <a:pt x="103989" y="205391"/>
                    </a:cubicBezTo>
                    <a:lnTo>
                      <a:pt x="8227" y="153998"/>
                    </a:lnTo>
                    <a:lnTo>
                      <a:pt x="7949" y="153905"/>
                    </a:lnTo>
                    <a:cubicBezTo>
                      <a:pt x="7672" y="153813"/>
                      <a:pt x="7487" y="153535"/>
                      <a:pt x="7487" y="153258"/>
                    </a:cubicBezTo>
                    <a:lnTo>
                      <a:pt x="3420" y="18950"/>
                    </a:lnTo>
                    <a:lnTo>
                      <a:pt x="3420" y="18303"/>
                    </a:lnTo>
                    <a:cubicBezTo>
                      <a:pt x="3420" y="18211"/>
                      <a:pt x="3420" y="18211"/>
                      <a:pt x="3420" y="18118"/>
                    </a:cubicBezTo>
                    <a:lnTo>
                      <a:pt x="3420" y="17933"/>
                    </a:lnTo>
                    <a:lnTo>
                      <a:pt x="3420" y="17749"/>
                    </a:lnTo>
                    <a:cubicBezTo>
                      <a:pt x="3879" y="9672"/>
                      <a:pt x="10625" y="3328"/>
                      <a:pt x="18682" y="3328"/>
                    </a:cubicBezTo>
                    <a:close/>
                    <a:moveTo>
                      <a:pt x="18679" y="0"/>
                    </a:moveTo>
                    <a:cubicBezTo>
                      <a:pt x="8960" y="0"/>
                      <a:pt x="828" y="7548"/>
                      <a:pt x="185" y="17379"/>
                    </a:cubicBezTo>
                    <a:cubicBezTo>
                      <a:pt x="92" y="17656"/>
                      <a:pt x="0" y="17933"/>
                      <a:pt x="0" y="18303"/>
                    </a:cubicBezTo>
                    <a:lnTo>
                      <a:pt x="0" y="19043"/>
                    </a:lnTo>
                    <a:lnTo>
                      <a:pt x="4252" y="153258"/>
                    </a:lnTo>
                    <a:cubicBezTo>
                      <a:pt x="4252" y="154922"/>
                      <a:pt x="5269" y="156401"/>
                      <a:pt x="6748" y="156956"/>
                    </a:cubicBezTo>
                    <a:lnTo>
                      <a:pt x="102602" y="208349"/>
                    </a:lnTo>
                    <a:lnTo>
                      <a:pt x="102879" y="208442"/>
                    </a:lnTo>
                    <a:cubicBezTo>
                      <a:pt x="103249" y="208627"/>
                      <a:pt x="103619" y="208719"/>
                      <a:pt x="104081" y="208719"/>
                    </a:cubicBezTo>
                    <a:lnTo>
                      <a:pt x="104081" y="208627"/>
                    </a:lnTo>
                    <a:cubicBezTo>
                      <a:pt x="106299" y="208627"/>
                      <a:pt x="108056" y="206870"/>
                      <a:pt x="108056" y="204744"/>
                    </a:cubicBezTo>
                    <a:lnTo>
                      <a:pt x="108056" y="182930"/>
                    </a:lnTo>
                    <a:cubicBezTo>
                      <a:pt x="123954" y="188199"/>
                      <a:pt x="124047" y="188199"/>
                      <a:pt x="124601" y="188199"/>
                    </a:cubicBezTo>
                    <a:cubicBezTo>
                      <a:pt x="126727" y="188199"/>
                      <a:pt x="128484" y="186442"/>
                      <a:pt x="128484" y="184224"/>
                    </a:cubicBezTo>
                    <a:lnTo>
                      <a:pt x="128484" y="56294"/>
                    </a:lnTo>
                    <a:cubicBezTo>
                      <a:pt x="128484" y="54630"/>
                      <a:pt x="127467" y="53151"/>
                      <a:pt x="125988" y="52596"/>
                    </a:cubicBezTo>
                    <a:lnTo>
                      <a:pt x="25882" y="1203"/>
                    </a:lnTo>
                    <a:lnTo>
                      <a:pt x="25512" y="1110"/>
                    </a:lnTo>
                    <a:cubicBezTo>
                      <a:pt x="25327" y="1018"/>
                      <a:pt x="25142" y="1018"/>
                      <a:pt x="24865" y="1018"/>
                    </a:cubicBezTo>
                    <a:cubicBezTo>
                      <a:pt x="22924" y="371"/>
                      <a:pt x="20890" y="93"/>
                      <a:pt x="18857" y="1"/>
                    </a:cubicBezTo>
                    <a:cubicBezTo>
                      <a:pt x="18797" y="0"/>
                      <a:pt x="18738" y="0"/>
                      <a:pt x="18679" y="0"/>
                    </a:cubicBezTo>
                    <a:close/>
                  </a:path>
                </a:pathLst>
              </a:custGeom>
              <a:solidFill>
                <a:srgbClr val="666666"/>
              </a:solidFill>
              <a:ln>
                <a:noFill/>
              </a:ln>
            </p:spPr>
            <p:txBody>
              <a:bodyPr spcFirstLastPara="1" wrap="square" lIns="91425" tIns="91425" rIns="91425" bIns="91425" anchor="ctr" anchorCtr="0">
                <a:noAutofit/>
              </a:bodyPr>
              <a:lstStyle/>
              <a:p>
                <a:endParaRPr/>
              </a:p>
            </p:txBody>
          </p:sp>
          <p:sp>
            <p:nvSpPr>
              <p:cNvPr id="2007" name="Google Shape;2007;p44"/>
              <p:cNvSpPr/>
              <p:nvPr/>
            </p:nvSpPr>
            <p:spPr>
              <a:xfrm>
                <a:off x="3309720" y="2588784"/>
                <a:ext cx="830971" cy="1335737"/>
              </a:xfrm>
              <a:custGeom>
                <a:avLst/>
                <a:gdLst/>
                <a:ahLst/>
                <a:cxnLst/>
                <a:rect l="l" t="t" r="r" b="b"/>
                <a:pathLst>
                  <a:path w="116098" h="185519" extrusionOk="0">
                    <a:moveTo>
                      <a:pt x="12492" y="0"/>
                    </a:moveTo>
                    <a:cubicBezTo>
                      <a:pt x="5730" y="0"/>
                      <a:pt x="183" y="5420"/>
                      <a:pt x="0" y="12203"/>
                    </a:cubicBezTo>
                    <a:cubicBezTo>
                      <a:pt x="277" y="13682"/>
                      <a:pt x="924" y="15716"/>
                      <a:pt x="8689" y="20430"/>
                    </a:cubicBezTo>
                    <a:lnTo>
                      <a:pt x="98628" y="68311"/>
                    </a:lnTo>
                    <a:cubicBezTo>
                      <a:pt x="99552" y="68588"/>
                      <a:pt x="100199" y="69513"/>
                      <a:pt x="100199" y="70529"/>
                    </a:cubicBezTo>
                    <a:lnTo>
                      <a:pt x="100199" y="185519"/>
                    </a:lnTo>
                    <a:cubicBezTo>
                      <a:pt x="102417" y="181359"/>
                      <a:pt x="106762" y="178771"/>
                      <a:pt x="111476" y="178771"/>
                    </a:cubicBezTo>
                    <a:cubicBezTo>
                      <a:pt x="112955" y="178863"/>
                      <a:pt x="114526" y="179140"/>
                      <a:pt x="116098" y="179603"/>
                    </a:cubicBezTo>
                    <a:lnTo>
                      <a:pt x="116098" y="51673"/>
                    </a:lnTo>
                    <a:lnTo>
                      <a:pt x="18764" y="1111"/>
                    </a:lnTo>
                    <a:lnTo>
                      <a:pt x="18672" y="1111"/>
                    </a:lnTo>
                    <a:cubicBezTo>
                      <a:pt x="16731" y="371"/>
                      <a:pt x="14697" y="2"/>
                      <a:pt x="12664" y="2"/>
                    </a:cubicBezTo>
                    <a:cubicBezTo>
                      <a:pt x="12606" y="1"/>
                      <a:pt x="12549" y="0"/>
                      <a:pt x="12492" y="0"/>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2008" name="Google Shape;2008;p44"/>
              <p:cNvSpPr/>
              <p:nvPr/>
            </p:nvSpPr>
            <p:spPr>
              <a:xfrm>
                <a:off x="3998438" y="2950754"/>
                <a:ext cx="144231" cy="128455"/>
              </a:xfrm>
              <a:custGeom>
                <a:avLst/>
                <a:gdLst/>
                <a:ahLst/>
                <a:cxnLst/>
                <a:rect l="l" t="t" r="r" b="b"/>
                <a:pathLst>
                  <a:path w="20151" h="17841" extrusionOk="0">
                    <a:moveTo>
                      <a:pt x="20151" y="0"/>
                    </a:moveTo>
                    <a:cubicBezTo>
                      <a:pt x="15252" y="0"/>
                      <a:pt x="8504" y="1572"/>
                      <a:pt x="4345" y="6008"/>
                    </a:cubicBezTo>
                    <a:cubicBezTo>
                      <a:pt x="1387" y="9244"/>
                      <a:pt x="0" y="13496"/>
                      <a:pt x="462" y="17840"/>
                    </a:cubicBezTo>
                    <a:lnTo>
                      <a:pt x="3420" y="17655"/>
                    </a:lnTo>
                    <a:cubicBezTo>
                      <a:pt x="3051" y="14143"/>
                      <a:pt x="4160" y="10723"/>
                      <a:pt x="6563" y="8134"/>
                    </a:cubicBezTo>
                    <a:cubicBezTo>
                      <a:pt x="9983" y="4345"/>
                      <a:pt x="15899" y="3051"/>
                      <a:pt x="20151" y="3051"/>
                    </a:cubicBezTo>
                    <a:lnTo>
                      <a:pt x="20151" y="0"/>
                    </a:lnTo>
                    <a:close/>
                  </a:path>
                </a:pathLst>
              </a:custGeom>
              <a:solidFill>
                <a:srgbClr val="666666"/>
              </a:solidFill>
              <a:ln>
                <a:noFill/>
              </a:ln>
            </p:spPr>
            <p:txBody>
              <a:bodyPr spcFirstLastPara="1" wrap="square" lIns="91425" tIns="91425" rIns="91425" bIns="91425" anchor="ctr" anchorCtr="0">
                <a:noAutofit/>
              </a:bodyPr>
              <a:lstStyle/>
              <a:p>
                <a:endParaRPr/>
              </a:p>
            </p:txBody>
          </p:sp>
          <p:sp>
            <p:nvSpPr>
              <p:cNvPr id="2009" name="Google Shape;2009;p44"/>
              <p:cNvSpPr/>
              <p:nvPr/>
            </p:nvSpPr>
            <p:spPr>
              <a:xfrm>
                <a:off x="3299135" y="2576806"/>
                <a:ext cx="852143" cy="1353038"/>
              </a:xfrm>
              <a:custGeom>
                <a:avLst/>
                <a:gdLst/>
                <a:ahLst/>
                <a:cxnLst/>
                <a:rect l="l" t="t" r="r" b="b"/>
                <a:pathLst>
                  <a:path w="119056" h="187922" extrusionOk="0">
                    <a:moveTo>
                      <a:pt x="14143" y="3052"/>
                    </a:moveTo>
                    <a:cubicBezTo>
                      <a:pt x="15991" y="3145"/>
                      <a:pt x="17932" y="3514"/>
                      <a:pt x="19689" y="4254"/>
                    </a:cubicBezTo>
                    <a:lnTo>
                      <a:pt x="19781" y="4254"/>
                    </a:lnTo>
                    <a:lnTo>
                      <a:pt x="116005" y="54353"/>
                    </a:lnTo>
                    <a:lnTo>
                      <a:pt x="116005" y="179326"/>
                    </a:lnTo>
                    <a:cubicBezTo>
                      <a:pt x="114988" y="179048"/>
                      <a:pt x="113972" y="178956"/>
                      <a:pt x="112862" y="178956"/>
                    </a:cubicBezTo>
                    <a:cubicBezTo>
                      <a:pt x="109258" y="178956"/>
                      <a:pt x="105837" y="180250"/>
                      <a:pt x="103157" y="182746"/>
                    </a:cubicBezTo>
                    <a:lnTo>
                      <a:pt x="103157" y="72193"/>
                    </a:lnTo>
                    <a:cubicBezTo>
                      <a:pt x="103157" y="70530"/>
                      <a:pt x="102140" y="69143"/>
                      <a:pt x="100661" y="68588"/>
                    </a:cubicBezTo>
                    <a:lnTo>
                      <a:pt x="11000" y="20615"/>
                    </a:lnTo>
                    <a:cubicBezTo>
                      <a:pt x="3790" y="16363"/>
                      <a:pt x="3143" y="14606"/>
                      <a:pt x="3050" y="13682"/>
                    </a:cubicBezTo>
                    <a:cubicBezTo>
                      <a:pt x="3235" y="7766"/>
                      <a:pt x="8134" y="3052"/>
                      <a:pt x="14143" y="3052"/>
                    </a:cubicBezTo>
                    <a:close/>
                    <a:moveTo>
                      <a:pt x="13971" y="1"/>
                    </a:moveTo>
                    <a:cubicBezTo>
                      <a:pt x="6377" y="1"/>
                      <a:pt x="184" y="6068"/>
                      <a:pt x="0" y="13775"/>
                    </a:cubicBezTo>
                    <a:lnTo>
                      <a:pt x="0" y="14052"/>
                    </a:lnTo>
                    <a:cubicBezTo>
                      <a:pt x="277" y="16085"/>
                      <a:pt x="1202" y="18396"/>
                      <a:pt x="9521" y="23388"/>
                    </a:cubicBezTo>
                    <a:lnTo>
                      <a:pt x="99367" y="71362"/>
                    </a:lnTo>
                    <a:lnTo>
                      <a:pt x="99552" y="71454"/>
                    </a:lnTo>
                    <a:cubicBezTo>
                      <a:pt x="99922" y="71546"/>
                      <a:pt x="100107" y="71824"/>
                      <a:pt x="100107" y="72193"/>
                    </a:cubicBezTo>
                    <a:lnTo>
                      <a:pt x="100107" y="187183"/>
                    </a:lnTo>
                    <a:lnTo>
                      <a:pt x="102972" y="187922"/>
                    </a:lnTo>
                    <a:cubicBezTo>
                      <a:pt x="104876" y="184296"/>
                      <a:pt x="108646" y="182003"/>
                      <a:pt x="112714" y="182003"/>
                    </a:cubicBezTo>
                    <a:cubicBezTo>
                      <a:pt x="112794" y="182003"/>
                      <a:pt x="112875" y="182004"/>
                      <a:pt x="112955" y="182006"/>
                    </a:cubicBezTo>
                    <a:cubicBezTo>
                      <a:pt x="114341" y="182006"/>
                      <a:pt x="115728" y="182283"/>
                      <a:pt x="117114" y="182746"/>
                    </a:cubicBezTo>
                    <a:lnTo>
                      <a:pt x="119056" y="183300"/>
                    </a:lnTo>
                    <a:lnTo>
                      <a:pt x="119056" y="52320"/>
                    </a:lnTo>
                    <a:lnTo>
                      <a:pt x="20983" y="1388"/>
                    </a:lnTo>
                    <a:lnTo>
                      <a:pt x="20521" y="1203"/>
                    </a:lnTo>
                    <a:cubicBezTo>
                      <a:pt x="18487" y="464"/>
                      <a:pt x="16361" y="94"/>
                      <a:pt x="14143" y="2"/>
                    </a:cubicBezTo>
                    <a:cubicBezTo>
                      <a:pt x="14085" y="1"/>
                      <a:pt x="14028" y="1"/>
                      <a:pt x="13971" y="1"/>
                    </a:cubicBezTo>
                    <a:close/>
                  </a:path>
                </a:pathLst>
              </a:custGeom>
              <a:solidFill>
                <a:srgbClr val="666666"/>
              </a:solidFill>
              <a:ln>
                <a:noFill/>
              </a:ln>
            </p:spPr>
            <p:txBody>
              <a:bodyPr spcFirstLastPara="1" wrap="square" lIns="91425" tIns="91425" rIns="91425" bIns="91425" anchor="ctr" anchorCtr="0">
                <a:noAutofit/>
              </a:bodyPr>
              <a:lstStyle/>
              <a:p>
                <a:endParaRPr/>
              </a:p>
            </p:txBody>
          </p:sp>
        </p:grpSp>
        <p:cxnSp>
          <p:nvCxnSpPr>
            <p:cNvPr id="2010" name="Google Shape;2010;p44"/>
            <p:cNvCxnSpPr/>
            <p:nvPr/>
          </p:nvCxnSpPr>
          <p:spPr>
            <a:xfrm>
              <a:off x="457200" y="3114046"/>
              <a:ext cx="2841300" cy="0"/>
            </a:xfrm>
            <a:prstGeom prst="straightConnector1">
              <a:avLst/>
            </a:prstGeom>
            <a:noFill/>
            <a:ln w="19050" cap="flat" cmpd="sng">
              <a:solidFill>
                <a:srgbClr val="666666"/>
              </a:solidFill>
              <a:prstDash val="solid"/>
              <a:round/>
              <a:headEnd type="none" w="med" len="med"/>
              <a:tailEnd type="none" w="med" len="med"/>
            </a:ln>
          </p:spPr>
        </p:cxnSp>
      </p:grpSp>
      <p:pic>
        <p:nvPicPr>
          <p:cNvPr id="77" name="Graphic 2">
            <a:extLst>
              <a:ext uri="{FF2B5EF4-FFF2-40B4-BE49-F238E27FC236}">
                <a16:creationId xmlns="" xmlns:a16="http://schemas.microsoft.com/office/drawing/2014/main" id="{4E2A1289-1747-4292-9749-13F12B9F7961}"/>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0" y="-85725"/>
            <a:ext cx="17995899" cy="1447801"/>
          </a:xfrm>
          <a:prstGeom prst="rect">
            <a:avLst/>
          </a:prstGeom>
        </p:spPr>
      </p:pic>
      <p:pic>
        <p:nvPicPr>
          <p:cNvPr id="78" name="Рисунок 77">
            <a:extLst>
              <a:ext uri="{FF2B5EF4-FFF2-40B4-BE49-F238E27FC236}">
                <a16:creationId xmlns=""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9" name="Рисунок 78">
            <a:extLst>
              <a:ext uri="{FF2B5EF4-FFF2-40B4-BE49-F238E27FC236}">
                <a16:creationId xmlns="" xmlns:a16="http://schemas.microsoft.com/office/drawing/2014/main"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80" name="Прямоугольник 79"/>
          <p:cNvSpPr/>
          <p:nvPr/>
        </p:nvSpPr>
        <p:spPr>
          <a:xfrm>
            <a:off x="4959350" y="1390651"/>
            <a:ext cx="7772400" cy="707886"/>
          </a:xfrm>
          <a:prstGeom prst="rect">
            <a:avLst/>
          </a:prstGeom>
        </p:spPr>
        <p:txBody>
          <a:bodyPr wrap="square">
            <a:spAutoFit/>
          </a:bodyPr>
          <a:lstStyle/>
          <a:p>
            <a:r>
              <a:rPr lang="ru-RU" sz="4000" b="1" dirty="0" err="1"/>
              <a:t>Loyihalar</a:t>
            </a:r>
            <a:r>
              <a:rPr lang="ru-RU" sz="4000" b="1" dirty="0"/>
              <a:t> </a:t>
            </a:r>
            <a:r>
              <a:rPr lang="ru-RU" sz="4000" b="1" dirty="0" err="1"/>
              <a:t>tashkil</a:t>
            </a:r>
            <a:r>
              <a:rPr lang="ru-RU" sz="4000" b="1" dirty="0"/>
              <a:t> </a:t>
            </a:r>
            <a:r>
              <a:rPr lang="ru-RU" sz="4000" b="1" dirty="0" err="1"/>
              <a:t>etish</a:t>
            </a:r>
            <a:r>
              <a:rPr lang="ru-RU" sz="4000" b="1" dirty="0"/>
              <a:t> </a:t>
            </a:r>
            <a:r>
              <a:rPr lang="ru-RU" sz="4000" b="1" dirty="0" err="1"/>
              <a:t>metodikasi</a:t>
            </a:r>
            <a:endParaRPr lang="ru-RU" sz="4000" b="1" dirty="0"/>
          </a:p>
        </p:txBody>
      </p:sp>
    </p:spTree>
    <p:extLst>
      <p:ext uri="{BB962C8B-B14F-4D97-AF65-F5344CB8AC3E}">
        <p14:creationId xmlns:p14="http://schemas.microsoft.com/office/powerpoint/2010/main" val="23660559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4"/>
              </a:ext>
            </a:extLst>
          </a:blip>
          <a:stretch>
            <a:fillRect/>
          </a:stretch>
        </p:blipFill>
        <p:spPr>
          <a:xfrm>
            <a:off x="0" y="-85725"/>
            <a:ext cx="17995899" cy="1447801"/>
          </a:xfrm>
          <a:prstGeom prst="rect">
            <a:avLst/>
          </a:prstGeom>
        </p:spPr>
      </p:pic>
      <p:pic>
        <p:nvPicPr>
          <p:cNvPr id="5" name="Рисунок 4">
            <a:extLst>
              <a:ext uri="{FF2B5EF4-FFF2-40B4-BE49-F238E27FC236}">
                <a16:creationId xmlns=""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 xmlns:a16="http://schemas.microsoft.com/office/drawing/2014/main"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7" name="Прямоугольник 6"/>
          <p:cNvSpPr/>
          <p:nvPr/>
        </p:nvSpPr>
        <p:spPr>
          <a:xfrm>
            <a:off x="3663950" y="1589157"/>
            <a:ext cx="11108761" cy="707886"/>
          </a:xfrm>
          <a:prstGeom prst="rect">
            <a:avLst/>
          </a:prstGeom>
        </p:spPr>
        <p:txBody>
          <a:bodyPr wrap="square">
            <a:spAutoFit/>
          </a:bodyPr>
          <a:lstStyle/>
          <a:p>
            <a:pPr algn="ctr"/>
            <a:r>
              <a:rPr lang="en-US" sz="4000" b="1" dirty="0" err="1"/>
              <a:t>Viktorinalar</a:t>
            </a:r>
            <a:r>
              <a:rPr lang="en-US" sz="4000" b="1" dirty="0"/>
              <a:t> </a:t>
            </a:r>
            <a:r>
              <a:rPr lang="en-US" sz="4000" b="1" dirty="0" err="1"/>
              <a:t>tashkil</a:t>
            </a:r>
            <a:r>
              <a:rPr lang="en-US" sz="4000" b="1" dirty="0"/>
              <a:t> </a:t>
            </a:r>
            <a:r>
              <a:rPr lang="en-US" sz="4000" b="1" dirty="0" err="1"/>
              <a:t>etish</a:t>
            </a:r>
            <a:r>
              <a:rPr lang="en-US" sz="4000" b="1" dirty="0"/>
              <a:t> </a:t>
            </a:r>
            <a:r>
              <a:rPr lang="en-US" sz="4000" b="1" dirty="0" err="1"/>
              <a:t>metodikasi</a:t>
            </a:r>
            <a:endParaRPr lang="ru-RU" sz="4000" b="1" dirty="0"/>
          </a:p>
        </p:txBody>
      </p:sp>
      <p:sp>
        <p:nvSpPr>
          <p:cNvPr id="8" name="Прямоугольник 7"/>
          <p:cNvSpPr/>
          <p:nvPr/>
        </p:nvSpPr>
        <p:spPr>
          <a:xfrm>
            <a:off x="539750" y="2971443"/>
            <a:ext cx="14935200" cy="6555641"/>
          </a:xfrm>
          <a:prstGeom prst="rect">
            <a:avLst/>
          </a:prstGeom>
        </p:spPr>
        <p:txBody>
          <a:bodyPr wrap="square">
            <a:spAutoFit/>
          </a:bodyPr>
          <a:lstStyle/>
          <a:p>
            <a:r>
              <a:rPr lang="en-US" sz="2800" b="1" dirty="0" err="1" smtClean="0">
                <a:latin typeface="Times New Roman" pitchFamily="18" charset="0"/>
                <a:cs typeface="Times New Roman" pitchFamily="18" charset="0"/>
              </a:rPr>
              <a:t>Maqsad</a:t>
            </a:r>
            <a:r>
              <a:rPr lang="en-US" sz="2800" b="1" dirty="0">
                <a:latin typeface="Times New Roman" pitchFamily="18" charset="0"/>
                <a:cs typeface="Times New Roman" pitchFamily="18" charset="0"/>
              </a:rPr>
              <a: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O‘quvchilarning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geografiyaga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oid</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bilimlarini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sinash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ularni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rag‘batlantirish</a:t>
            </a:r>
            <a:r>
              <a:rPr lang="en-US" sz="2800"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a:p>
            <a:pPr lvl="0"/>
            <a:r>
              <a:rPr lang="en-US" sz="2800" b="1" dirty="0" smtClean="0">
                <a:latin typeface="Times New Roman" pitchFamily="18" charset="0"/>
                <a:cs typeface="Times New Roman" pitchFamily="18" charset="0"/>
              </a:rPr>
              <a:t>:</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Geografiya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fanining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barcha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bo‘limlaridan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savollar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tayyorlang</a:t>
            </a:r>
            <a:r>
              <a:rPr lang="en-US" sz="2800"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a:p>
            <a:pPr lvl="1"/>
            <a:r>
              <a:rPr lang="en-US" sz="2800" dirty="0" err="1">
                <a:latin typeface="Times New Roman" pitchFamily="18" charset="0"/>
                <a:cs typeface="Times New Roman" pitchFamily="18" charset="0"/>
              </a:rPr>
              <a:t>Oddiy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savollar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Eng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baland</a:t>
            </a:r>
            <a:r>
              <a:rPr lang="en-US" sz="2800" dirty="0">
                <a:latin typeface="Times New Roman" pitchFamily="18" charset="0"/>
                <a:cs typeface="Times New Roman" pitchFamily="18" charset="0"/>
              </a:rPr>
              <a:t> tog‘ </a:t>
            </a:r>
            <a:r>
              <a:rPr lang="en-US" sz="2800" dirty="0" err="1">
                <a:latin typeface="Times New Roman" pitchFamily="18" charset="0"/>
                <a:cs typeface="Times New Roman" pitchFamily="18" charset="0"/>
              </a:rPr>
              <a:t>tizmasi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qaysi</a:t>
            </a:r>
            <a:r>
              <a:rPr lang="en-US" sz="2800"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a:p>
            <a:pPr lvl="1"/>
            <a:r>
              <a:rPr lang="en-US" sz="2800" dirty="0" err="1">
                <a:latin typeface="Times New Roman" pitchFamily="18" charset="0"/>
                <a:cs typeface="Times New Roman" pitchFamily="18" charset="0"/>
              </a:rPr>
              <a:t>Murakkab</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savollar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Yer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sharining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geografik</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qutblariga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asoslangan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holda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kartografik</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proyeksiyalarni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tushuntiring</a:t>
            </a:r>
            <a:r>
              <a:rPr lang="en-US" sz="2800"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a:p>
            <a:pPr lvl="0"/>
            <a:r>
              <a:rPr lang="ru-RU" sz="2800" b="1" dirty="0" smtClean="0">
                <a:latin typeface="Times New Roman" pitchFamily="18" charset="0"/>
                <a:cs typeface="Times New Roman" pitchFamily="18" charset="0"/>
              </a:rPr>
              <a:t>:</a:t>
            </a:r>
            <a:endParaRPr lang="ru-RU" sz="2800" dirty="0">
              <a:latin typeface="Times New Roman" pitchFamily="18" charset="0"/>
              <a:cs typeface="Times New Roman" pitchFamily="18" charset="0"/>
            </a:endParaRPr>
          </a:p>
          <a:p>
            <a:pPr lvl="1"/>
            <a:r>
              <a:rPr lang="en-US" sz="2800" dirty="0" err="1">
                <a:latin typeface="Times New Roman" pitchFamily="18" charset="0"/>
                <a:cs typeface="Times New Roman" pitchFamily="18" charset="0"/>
              </a:rPr>
              <a:t>Jamoaviy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Guruhlarga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bo‘lib</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o‘yin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shaklida</a:t>
            </a:r>
            <a:r>
              <a:rPr lang="en-US" sz="2800"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a:p>
            <a:pPr lvl="1"/>
            <a:r>
              <a:rPr lang="en-US" sz="2800" dirty="0">
                <a:latin typeface="Times New Roman" pitchFamily="18" charset="0"/>
                <a:cs typeface="Times New Roman" pitchFamily="18" charset="0"/>
              </a:rPr>
              <a:t>Individual: </a:t>
            </a:r>
            <a:r>
              <a:rPr lang="en-US" sz="2800" dirty="0" err="1">
                <a:latin typeface="Times New Roman" pitchFamily="18" charset="0"/>
                <a:cs typeface="Times New Roman" pitchFamily="18" charset="0"/>
              </a:rPr>
              <a:t>Har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o‘quvchi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uchun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alohida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topshiriqlar</a:t>
            </a:r>
            <a:r>
              <a:rPr lang="en-US" sz="2800"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a:p>
            <a:pPr lvl="0"/>
            <a:r>
              <a:rPr lang="en-US" sz="2800" b="1" dirty="0" err="1">
                <a:latin typeface="Times New Roman" pitchFamily="18" charset="0"/>
                <a:cs typeface="Times New Roman" pitchFamily="18" charset="0"/>
              </a:rPr>
              <a:t>Rag‘batlantirish</a:t>
            </a:r>
            <a:r>
              <a:rPr lang="en-US" sz="2800" b="1" dirty="0">
                <a:latin typeface="Times New Roman" pitchFamily="18" charset="0"/>
                <a:cs typeface="Times New Roman" pitchFamily="18" charset="0"/>
              </a:rPr>
              <a: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G‘oliblarni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diplom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sovg‘alar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yoki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maxsus</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sertifikatlar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bilan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taqdirlash</a:t>
            </a:r>
            <a:r>
              <a:rPr lang="en-US" sz="2800"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a:p>
            <a:r>
              <a:rPr lang="ru-RU" sz="2800" b="1" dirty="0" err="1">
                <a:latin typeface="Times New Roman" pitchFamily="18" charset="0"/>
                <a:cs typeface="Times New Roman" pitchFamily="18" charset="0"/>
              </a:rPr>
              <a:t>Umumiy</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tavsiyalar</a:t>
            </a:r>
            <a:r>
              <a:rPr lang="ru-RU" sz="2800" b="1"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a:p>
            <a:pPr lvl="0"/>
            <a:r>
              <a:rPr lang="en-US" sz="2800" dirty="0" err="1">
                <a:latin typeface="Times New Roman" pitchFamily="18" charset="0"/>
                <a:cs typeface="Times New Roman" pitchFamily="18" charset="0"/>
              </a:rPr>
              <a:t>Faoliyatni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o‘quvchilarning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qiziqishlariga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moslashtiring</a:t>
            </a:r>
            <a:r>
              <a:rPr lang="en-US" sz="2800"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a:p>
            <a:pPr lvl="0"/>
            <a:r>
              <a:rPr lang="en-US" sz="2800" dirty="0" err="1">
                <a:latin typeface="Times New Roman" pitchFamily="18" charset="0"/>
                <a:cs typeface="Times New Roman" pitchFamily="18" charset="0"/>
              </a:rPr>
              <a:t>Zamonaviy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texnologiyalardan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foydalaning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interaktiv</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taqdimotlar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onlayn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viktorinalar</a:t>
            </a:r>
            <a:r>
              <a:rPr lang="en-US" sz="2800"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a:p>
            <a:pPr lvl="0"/>
            <a:r>
              <a:rPr lang="en-US" sz="2800" dirty="0" err="1">
                <a:latin typeface="Times New Roman" pitchFamily="18" charset="0"/>
                <a:cs typeface="Times New Roman" pitchFamily="18" charset="0"/>
              </a:rPr>
              <a:t>Tashkilotchilik</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ishlarini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to‘g‘ri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rejalashtiring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jarayonni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nazorat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qiling</a:t>
            </a:r>
            <a:r>
              <a:rPr lang="en-US" sz="2800"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a:p>
            <a:pPr lvl="0"/>
            <a:r>
              <a:rPr lang="en-US" sz="2800" dirty="0" err="1">
                <a:latin typeface="Times New Roman" pitchFamily="18" charset="0"/>
                <a:cs typeface="Times New Roman" pitchFamily="18" charset="0"/>
              </a:rPr>
              <a:t>Ishtirokchilarning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ijodiy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mustaqil</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ishlash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ko‘nikmalarini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rivojlantirishga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alohida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e’tibor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qarating</a:t>
            </a:r>
            <a:r>
              <a:rPr lang="en-US" sz="2800"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a:p>
            <a:r>
              <a:rPr lang="en-US" sz="2800" dirty="0" err="1">
                <a:latin typeface="Times New Roman" pitchFamily="18" charset="0"/>
                <a:cs typeface="Times New Roman" pitchFamily="18" charset="0"/>
              </a:rPr>
              <a:t>Ushbu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metodikalar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orqali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siz</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geografiya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tadbirlarini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qiziqarli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samarali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o‘tkazishingiz</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mumkin</a:t>
            </a:r>
            <a:r>
              <a:rPr lang="en-US" sz="2800"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p:txBody>
      </p:sp>
    </p:spTree>
    <p:extLst>
      <p:ext uri="{BB962C8B-B14F-4D97-AF65-F5344CB8AC3E}">
        <p14:creationId xmlns:p14="http://schemas.microsoft.com/office/powerpoint/2010/main" val="20548392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grpSp>
        <p:nvGrpSpPr>
          <p:cNvPr id="252" name="Google Shape;252;p19"/>
          <p:cNvGrpSpPr/>
          <p:nvPr/>
        </p:nvGrpSpPr>
        <p:grpSpPr>
          <a:xfrm>
            <a:off x="6756878" y="5059480"/>
            <a:ext cx="10699274" cy="1779120"/>
            <a:chOff x="3433276" y="2409276"/>
            <a:chExt cx="5000575" cy="847200"/>
          </a:xfrm>
        </p:grpSpPr>
        <p:sp>
          <p:nvSpPr>
            <p:cNvPr id="253" name="Google Shape;253;p19"/>
            <p:cNvSpPr/>
            <p:nvPr/>
          </p:nvSpPr>
          <p:spPr>
            <a:xfrm rot="-5400000">
              <a:off x="4121626" y="1720926"/>
              <a:ext cx="847200" cy="2223900"/>
            </a:xfrm>
            <a:prstGeom prst="round2SameRect">
              <a:avLst>
                <a:gd name="adj1" fmla="val 50000"/>
                <a:gd name="adj2" fmla="val 0"/>
              </a:avLst>
            </a:prstGeom>
            <a:solidFill>
              <a:schemeClr val="accent2"/>
            </a:solidFill>
            <a:ln>
              <a:noFill/>
            </a:ln>
          </p:spPr>
          <p:txBody>
            <a:bodyPr spcFirstLastPara="1" wrap="square" lIns="91425" tIns="91425" rIns="91425" bIns="91425" anchor="ctr" anchorCtr="0">
              <a:noAutofit/>
            </a:bodyPr>
            <a:lstStyle/>
            <a:p>
              <a:endParaRPr/>
            </a:p>
          </p:txBody>
        </p:sp>
        <p:sp>
          <p:nvSpPr>
            <p:cNvPr id="254" name="Google Shape;254;p19"/>
            <p:cNvSpPr/>
            <p:nvPr/>
          </p:nvSpPr>
          <p:spPr>
            <a:xfrm>
              <a:off x="3935185" y="2639976"/>
              <a:ext cx="2004521" cy="385800"/>
            </a:xfrm>
            <a:prstGeom prst="roundRect">
              <a:avLst>
                <a:gd name="adj" fmla="val 50000"/>
              </a:avLst>
            </a:prstGeom>
            <a:solidFill>
              <a:srgbClr val="FFFFFF"/>
            </a:solidFill>
            <a:ln w="9525" cap="flat" cmpd="sng">
              <a:solidFill>
                <a:schemeClr val="accent2"/>
              </a:solidFill>
              <a:prstDash val="solid"/>
              <a:round/>
              <a:headEnd type="none" w="sm" len="sm"/>
              <a:tailEnd type="none" w="sm" len="sm"/>
            </a:ln>
          </p:spPr>
          <p:txBody>
            <a:bodyPr spcFirstLastPara="1" wrap="square" lIns="182875" tIns="91425" rIns="91425" bIns="91425" anchor="ctr" anchorCtr="0">
              <a:noAutofit/>
            </a:bodyPr>
            <a:lstStyle/>
            <a:p>
              <a:pPr>
                <a:buClr>
                  <a:schemeClr val="dk1"/>
                </a:buClr>
                <a:buSzPts val="1100"/>
              </a:pPr>
              <a:r>
                <a:rPr lang="ru-RU" sz="3200" b="1" dirty="0" err="1">
                  <a:latin typeface="Times New Roman" pitchFamily="18" charset="0"/>
                  <a:cs typeface="Times New Roman" pitchFamily="18" charset="0"/>
                </a:rPr>
                <a:t>O‘tkazish</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formatlari</a:t>
              </a:r>
              <a:endParaRPr sz="1600" dirty="0">
                <a:solidFill>
                  <a:schemeClr val="accent2"/>
                </a:solidFill>
              </a:endParaRPr>
            </a:p>
          </p:txBody>
        </p:sp>
        <p:sp>
          <p:nvSpPr>
            <p:cNvPr id="255" name="Google Shape;255;p19"/>
            <p:cNvSpPr txBox="1"/>
            <p:nvPr/>
          </p:nvSpPr>
          <p:spPr>
            <a:xfrm>
              <a:off x="5798415" y="2409276"/>
              <a:ext cx="2635436" cy="847200"/>
            </a:xfrm>
            <a:prstGeom prst="rect">
              <a:avLst/>
            </a:prstGeom>
            <a:noFill/>
            <a:ln>
              <a:noFill/>
            </a:ln>
          </p:spPr>
          <p:txBody>
            <a:bodyPr spcFirstLastPara="1" wrap="square" lIns="91425" tIns="91425" rIns="91425" bIns="91425" anchor="t" anchorCtr="0">
              <a:noAutofit/>
            </a:bodyPr>
            <a:lstStyle/>
            <a:p>
              <a:pPr lvl="1" algn="just"/>
              <a:r>
                <a:rPr lang="en-US" sz="2800" dirty="0" err="1">
                  <a:latin typeface="Times New Roman" pitchFamily="18" charset="0"/>
                  <a:cs typeface="Times New Roman" pitchFamily="18" charset="0"/>
                </a:rPr>
                <a:t>Guruhlarga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bo‘lib</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o‘yin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shaklida</a:t>
              </a:r>
              <a:r>
                <a:rPr lang="en-US" sz="2800" dirty="0" smtClean="0">
                  <a:latin typeface="Times New Roman" pitchFamily="18" charset="0"/>
                  <a:cs typeface="Times New Roman" pitchFamily="18" charset="0"/>
                </a:rPr>
                <a:t>.</a:t>
              </a:r>
              <a:r>
                <a:rPr lang="uz-Latn-UZ"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Har</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bir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o‘quvchi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uchun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alohida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topshiriqlar</a:t>
              </a:r>
              <a:endParaRPr sz="2400" dirty="0">
                <a:latin typeface="Roboto"/>
                <a:ea typeface="Roboto"/>
                <a:cs typeface="Roboto"/>
                <a:sym typeface="Roboto"/>
              </a:endParaRPr>
            </a:p>
          </p:txBody>
        </p:sp>
      </p:grpSp>
      <p:grpSp>
        <p:nvGrpSpPr>
          <p:cNvPr id="256" name="Google Shape;256;p19"/>
          <p:cNvGrpSpPr/>
          <p:nvPr/>
        </p:nvGrpSpPr>
        <p:grpSpPr>
          <a:xfrm>
            <a:off x="6756878" y="7445840"/>
            <a:ext cx="10699272" cy="1779120"/>
            <a:chOff x="3433276" y="3545638"/>
            <a:chExt cx="5000574" cy="847200"/>
          </a:xfrm>
        </p:grpSpPr>
        <p:sp>
          <p:nvSpPr>
            <p:cNvPr id="257" name="Google Shape;257;p19"/>
            <p:cNvSpPr/>
            <p:nvPr/>
          </p:nvSpPr>
          <p:spPr>
            <a:xfrm rot="-5400000">
              <a:off x="4121626" y="2857288"/>
              <a:ext cx="847200" cy="2223900"/>
            </a:xfrm>
            <a:prstGeom prst="round2SameRect">
              <a:avLst>
                <a:gd name="adj1" fmla="val 50000"/>
                <a:gd name="adj2" fmla="val 0"/>
              </a:avLst>
            </a:prstGeom>
            <a:solidFill>
              <a:schemeClr val="accent3"/>
            </a:solidFill>
            <a:ln>
              <a:noFill/>
            </a:ln>
          </p:spPr>
          <p:txBody>
            <a:bodyPr spcFirstLastPara="1" wrap="square" lIns="91425" tIns="91425" rIns="91425" bIns="91425" anchor="ctr" anchorCtr="0">
              <a:noAutofit/>
            </a:bodyPr>
            <a:lstStyle/>
            <a:p>
              <a:endParaRPr/>
            </a:p>
          </p:txBody>
        </p:sp>
        <p:sp>
          <p:nvSpPr>
            <p:cNvPr id="258" name="Google Shape;258;p19"/>
            <p:cNvSpPr/>
            <p:nvPr/>
          </p:nvSpPr>
          <p:spPr>
            <a:xfrm>
              <a:off x="3935185" y="3776338"/>
              <a:ext cx="2004521" cy="385800"/>
            </a:xfrm>
            <a:prstGeom prst="roundRect">
              <a:avLst>
                <a:gd name="adj" fmla="val 50000"/>
              </a:avLst>
            </a:prstGeom>
            <a:solidFill>
              <a:srgbClr val="FFFFFF"/>
            </a:solidFill>
            <a:ln w="9525" cap="flat" cmpd="sng">
              <a:solidFill>
                <a:schemeClr val="accent3"/>
              </a:solidFill>
              <a:prstDash val="solid"/>
              <a:round/>
              <a:headEnd type="none" w="sm" len="sm"/>
              <a:tailEnd type="none" w="sm" len="sm"/>
            </a:ln>
          </p:spPr>
          <p:txBody>
            <a:bodyPr spcFirstLastPara="1" wrap="square" lIns="182875" tIns="91425" rIns="91425" bIns="91425" anchor="ctr" anchorCtr="0">
              <a:noAutofit/>
            </a:bodyPr>
            <a:lstStyle/>
            <a:p>
              <a:pPr>
                <a:buClr>
                  <a:schemeClr val="dk1"/>
                </a:buClr>
                <a:buSzPts val="1100"/>
              </a:pPr>
              <a:r>
                <a:rPr lang="en-US" sz="3600" b="1" dirty="0" err="1">
                  <a:latin typeface="Times New Roman" pitchFamily="18" charset="0"/>
                  <a:cs typeface="Times New Roman" pitchFamily="18" charset="0"/>
                </a:rPr>
                <a:t>Rag‘batlantirish</a:t>
              </a:r>
              <a:endParaRPr dirty="0">
                <a:solidFill>
                  <a:schemeClr val="accent3"/>
                </a:solidFill>
              </a:endParaRPr>
            </a:p>
          </p:txBody>
        </p:sp>
        <p:sp>
          <p:nvSpPr>
            <p:cNvPr id="259" name="Google Shape;259;p19"/>
            <p:cNvSpPr txBox="1"/>
            <p:nvPr/>
          </p:nvSpPr>
          <p:spPr>
            <a:xfrm>
              <a:off x="6083327" y="3617323"/>
              <a:ext cx="2350523" cy="534900"/>
            </a:xfrm>
            <a:prstGeom prst="rect">
              <a:avLst/>
            </a:prstGeom>
            <a:noFill/>
            <a:ln>
              <a:noFill/>
            </a:ln>
          </p:spPr>
          <p:txBody>
            <a:bodyPr spcFirstLastPara="1" wrap="square" lIns="91425" tIns="91425" rIns="91425" bIns="91425" anchor="t" anchorCtr="0">
              <a:noAutofit/>
            </a:bodyPr>
            <a:lstStyle/>
            <a:p>
              <a:pPr algn="just"/>
              <a:r>
                <a:rPr lang="en-US" sz="2800" dirty="0" err="1">
                  <a:latin typeface="Times New Roman" pitchFamily="18" charset="0"/>
                  <a:cs typeface="Times New Roman" pitchFamily="18" charset="0"/>
                </a:rPr>
                <a:t>G‘oliblarni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diplom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sovg‘alar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yoki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maxsus</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sertifikatlar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bilan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taqdirlash</a:t>
              </a:r>
              <a:endParaRPr sz="2800" dirty="0">
                <a:latin typeface="Roboto"/>
                <a:ea typeface="Roboto"/>
                <a:cs typeface="Roboto"/>
                <a:sym typeface="Roboto"/>
              </a:endParaRPr>
            </a:p>
          </p:txBody>
        </p:sp>
      </p:grpSp>
      <p:grpSp>
        <p:nvGrpSpPr>
          <p:cNvPr id="260" name="Google Shape;260;p19"/>
          <p:cNvGrpSpPr/>
          <p:nvPr/>
        </p:nvGrpSpPr>
        <p:grpSpPr>
          <a:xfrm>
            <a:off x="6756878" y="2673122"/>
            <a:ext cx="10699272" cy="1779120"/>
            <a:chOff x="3433276" y="1272915"/>
            <a:chExt cx="5000574" cy="847200"/>
          </a:xfrm>
        </p:grpSpPr>
        <p:sp>
          <p:nvSpPr>
            <p:cNvPr id="261" name="Google Shape;261;p19"/>
            <p:cNvSpPr/>
            <p:nvPr/>
          </p:nvSpPr>
          <p:spPr>
            <a:xfrm rot="-5400000">
              <a:off x="4121626" y="584565"/>
              <a:ext cx="847200" cy="2223900"/>
            </a:xfrm>
            <a:prstGeom prst="round2SameRect">
              <a:avLst>
                <a:gd name="adj1" fmla="val 50000"/>
                <a:gd name="adj2" fmla="val 0"/>
              </a:avLst>
            </a:prstGeom>
            <a:solidFill>
              <a:schemeClr val="accent1"/>
            </a:solidFill>
            <a:ln>
              <a:noFill/>
            </a:ln>
          </p:spPr>
          <p:txBody>
            <a:bodyPr spcFirstLastPara="1" wrap="square" lIns="91425" tIns="91425" rIns="91425" bIns="91425" anchor="ctr" anchorCtr="0">
              <a:noAutofit/>
            </a:bodyPr>
            <a:lstStyle/>
            <a:p>
              <a:endParaRPr/>
            </a:p>
          </p:txBody>
        </p:sp>
        <p:sp>
          <p:nvSpPr>
            <p:cNvPr id="262" name="Google Shape;262;p19"/>
            <p:cNvSpPr/>
            <p:nvPr/>
          </p:nvSpPr>
          <p:spPr>
            <a:xfrm>
              <a:off x="3894942" y="1503615"/>
              <a:ext cx="2044764" cy="385800"/>
            </a:xfrm>
            <a:prstGeom prst="roundRect">
              <a:avLst>
                <a:gd name="adj" fmla="val 50000"/>
              </a:avLst>
            </a:prstGeom>
            <a:solidFill>
              <a:srgbClr val="FFFFFF"/>
            </a:solidFill>
            <a:ln w="9525" cap="flat" cmpd="sng">
              <a:solidFill>
                <a:schemeClr val="accent1"/>
              </a:solidFill>
              <a:prstDash val="solid"/>
              <a:round/>
              <a:headEnd type="none" w="sm" len="sm"/>
              <a:tailEnd type="none" w="sm" len="sm"/>
            </a:ln>
          </p:spPr>
          <p:txBody>
            <a:bodyPr spcFirstLastPara="1" wrap="square" lIns="182875" tIns="91425" rIns="91425" bIns="91425" anchor="ctr" anchorCtr="0">
              <a:noAutofit/>
            </a:bodyPr>
            <a:lstStyle/>
            <a:p>
              <a:pPr>
                <a:buClr>
                  <a:schemeClr val="dk1"/>
                </a:buClr>
                <a:buSzPts val="1100"/>
              </a:pPr>
              <a:r>
                <a:rPr lang="en-US" sz="3600" b="1" dirty="0" err="1">
                  <a:latin typeface="Times New Roman" pitchFamily="18" charset="0"/>
                  <a:cs typeface="Times New Roman" pitchFamily="18" charset="0"/>
                </a:rPr>
                <a:t>Savollar</a:t>
              </a:r>
              <a:r>
                <a:rPr lang="en-US" sz="3600" b="1" dirty="0">
                  <a:latin typeface="Times New Roman" pitchFamily="18" charset="0"/>
                  <a:cs typeface="Times New Roman" pitchFamily="18" charset="0"/>
                </a:rPr>
                <a:t> </a:t>
              </a:r>
              <a:r>
                <a:rPr lang="en-US" sz="3600" b="1" dirty="0" err="1">
                  <a:latin typeface="Times New Roman" pitchFamily="18" charset="0"/>
                  <a:cs typeface="Times New Roman" pitchFamily="18" charset="0"/>
                </a:rPr>
                <a:t>tayyorlash</a:t>
              </a:r>
              <a:endParaRPr sz="3400" dirty="0">
                <a:solidFill>
                  <a:schemeClr val="accent1"/>
                </a:solidFill>
                <a:latin typeface="Fira Sans Extra Condensed Medium"/>
                <a:ea typeface="Fira Sans Extra Condensed Medium"/>
                <a:cs typeface="Fira Sans Extra Condensed Medium"/>
                <a:sym typeface="Fira Sans Extra Condensed Medium"/>
              </a:endParaRPr>
            </a:p>
          </p:txBody>
        </p:sp>
        <p:sp>
          <p:nvSpPr>
            <p:cNvPr id="263" name="Google Shape;263;p19"/>
            <p:cNvSpPr txBox="1"/>
            <p:nvPr/>
          </p:nvSpPr>
          <p:spPr>
            <a:xfrm>
              <a:off x="6012175" y="1429065"/>
              <a:ext cx="2421675" cy="534900"/>
            </a:xfrm>
            <a:prstGeom prst="rect">
              <a:avLst/>
            </a:prstGeom>
            <a:noFill/>
            <a:ln>
              <a:noFill/>
            </a:ln>
          </p:spPr>
          <p:txBody>
            <a:bodyPr spcFirstLastPara="1" wrap="square" lIns="91425" tIns="91425" rIns="91425" bIns="91425" anchor="t" anchorCtr="0">
              <a:noAutofit/>
            </a:bodyPr>
            <a:lstStyle/>
            <a:p>
              <a:pPr algn="just"/>
              <a:r>
                <a:rPr lang="en-US" sz="2800" dirty="0" err="1">
                  <a:latin typeface="Times New Roman" pitchFamily="18" charset="0"/>
                  <a:cs typeface="Times New Roman" pitchFamily="18" charset="0"/>
                </a:rPr>
                <a:t>Geografiya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fanining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barcha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bo‘limlaridan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savollar</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tayyorla</a:t>
              </a:r>
              <a:r>
                <a:rPr lang="uz-Latn-UZ" sz="2800" dirty="0" smtClean="0">
                  <a:latin typeface="Times New Roman" pitchFamily="18" charset="0"/>
                  <a:cs typeface="Times New Roman" pitchFamily="18" charset="0"/>
                </a:rPr>
                <a:t>sh</a:t>
              </a:r>
              <a:endParaRPr sz="2800" dirty="0">
                <a:latin typeface="Roboto"/>
                <a:ea typeface="Roboto"/>
                <a:cs typeface="Roboto"/>
                <a:sym typeface="Roboto"/>
              </a:endParaRPr>
            </a:p>
          </p:txBody>
        </p:sp>
      </p:grpSp>
      <p:grpSp>
        <p:nvGrpSpPr>
          <p:cNvPr id="264" name="Google Shape;264;p19"/>
          <p:cNvGrpSpPr/>
          <p:nvPr/>
        </p:nvGrpSpPr>
        <p:grpSpPr>
          <a:xfrm>
            <a:off x="6943275" y="3198103"/>
            <a:ext cx="667669" cy="712431"/>
            <a:chOff x="3271200" y="1435075"/>
            <a:chExt cx="481825" cy="481825"/>
          </a:xfrm>
        </p:grpSpPr>
        <p:sp>
          <p:nvSpPr>
            <p:cNvPr id="265" name="Google Shape;265;p19"/>
            <p:cNvSpPr/>
            <p:nvPr/>
          </p:nvSpPr>
          <p:spPr>
            <a:xfrm>
              <a:off x="3271200" y="1435075"/>
              <a:ext cx="481825" cy="481825"/>
            </a:xfrm>
            <a:custGeom>
              <a:avLst/>
              <a:gdLst/>
              <a:ahLst/>
              <a:cxnLst/>
              <a:rect l="l" t="t" r="r" b="b"/>
              <a:pathLst>
                <a:path w="19273" h="19273" extrusionOk="0">
                  <a:moveTo>
                    <a:pt x="9597" y="2259"/>
                  </a:moveTo>
                  <a:cubicBezTo>
                    <a:pt x="13635" y="2259"/>
                    <a:pt x="17014" y="5545"/>
                    <a:pt x="17014" y="9601"/>
                  </a:cubicBezTo>
                  <a:cubicBezTo>
                    <a:pt x="17014" y="13636"/>
                    <a:pt x="13654" y="17014"/>
                    <a:pt x="9597" y="17014"/>
                  </a:cubicBezTo>
                  <a:cubicBezTo>
                    <a:pt x="5562" y="17014"/>
                    <a:pt x="2259" y="13654"/>
                    <a:pt x="2259" y="9601"/>
                  </a:cubicBezTo>
                  <a:cubicBezTo>
                    <a:pt x="2259" y="5563"/>
                    <a:pt x="5541" y="2259"/>
                    <a:pt x="9597" y="2259"/>
                  </a:cubicBezTo>
                  <a:close/>
                  <a:moveTo>
                    <a:pt x="9597" y="1"/>
                  </a:moveTo>
                  <a:cubicBezTo>
                    <a:pt x="4304" y="1"/>
                    <a:pt x="0" y="4307"/>
                    <a:pt x="0" y="9601"/>
                  </a:cubicBezTo>
                  <a:cubicBezTo>
                    <a:pt x="0" y="14892"/>
                    <a:pt x="4304" y="19273"/>
                    <a:pt x="9597" y="19273"/>
                  </a:cubicBezTo>
                  <a:cubicBezTo>
                    <a:pt x="14891" y="19273"/>
                    <a:pt x="19272" y="14892"/>
                    <a:pt x="19272" y="9601"/>
                  </a:cubicBezTo>
                  <a:cubicBezTo>
                    <a:pt x="19272" y="4307"/>
                    <a:pt x="14891" y="1"/>
                    <a:pt x="9597" y="1"/>
                  </a:cubicBezTo>
                  <a:close/>
                </a:path>
              </a:pathLst>
            </a:custGeom>
            <a:solidFill>
              <a:srgbClr val="FFFFFF"/>
            </a:solidFill>
            <a:ln>
              <a:noFill/>
            </a:ln>
          </p:spPr>
          <p:txBody>
            <a:bodyPr spcFirstLastPara="1" wrap="square" lIns="91425" tIns="91425" rIns="91425" bIns="91425" anchor="ctr" anchorCtr="0">
              <a:noAutofit/>
            </a:bodyPr>
            <a:lstStyle/>
            <a:p>
              <a:endParaRPr>
                <a:solidFill>
                  <a:srgbClr val="435D74"/>
                </a:solidFill>
              </a:endParaRPr>
            </a:p>
          </p:txBody>
        </p:sp>
        <p:sp>
          <p:nvSpPr>
            <p:cNvPr id="266" name="Google Shape;266;p19"/>
            <p:cNvSpPr/>
            <p:nvPr/>
          </p:nvSpPr>
          <p:spPr>
            <a:xfrm>
              <a:off x="3356575" y="1520525"/>
              <a:ext cx="311000" cy="311025"/>
            </a:xfrm>
            <a:custGeom>
              <a:avLst/>
              <a:gdLst/>
              <a:ahLst/>
              <a:cxnLst/>
              <a:rect l="l" t="t" r="r" b="b"/>
              <a:pathLst>
                <a:path w="12440" h="12441" extrusionOk="0">
                  <a:moveTo>
                    <a:pt x="8516" y="3359"/>
                  </a:moveTo>
                  <a:cubicBezTo>
                    <a:pt x="8661" y="3359"/>
                    <a:pt x="8805" y="3414"/>
                    <a:pt x="8917" y="3524"/>
                  </a:cubicBezTo>
                  <a:cubicBezTo>
                    <a:pt x="9136" y="3744"/>
                    <a:pt x="9136" y="4102"/>
                    <a:pt x="8917" y="4322"/>
                  </a:cubicBezTo>
                  <a:lnTo>
                    <a:pt x="7056" y="6183"/>
                  </a:lnTo>
                  <a:lnTo>
                    <a:pt x="8917" y="8041"/>
                  </a:lnTo>
                  <a:cubicBezTo>
                    <a:pt x="9326" y="8453"/>
                    <a:pt x="8939" y="9009"/>
                    <a:pt x="8502" y="9009"/>
                  </a:cubicBezTo>
                  <a:cubicBezTo>
                    <a:pt x="8371" y="9009"/>
                    <a:pt x="8235" y="8959"/>
                    <a:pt x="8116" y="8839"/>
                  </a:cubicBezTo>
                  <a:lnTo>
                    <a:pt x="5857" y="6580"/>
                  </a:lnTo>
                  <a:cubicBezTo>
                    <a:pt x="5637" y="6360"/>
                    <a:pt x="5637" y="6002"/>
                    <a:pt x="5857" y="5782"/>
                  </a:cubicBezTo>
                  <a:lnTo>
                    <a:pt x="8116" y="3524"/>
                  </a:lnTo>
                  <a:cubicBezTo>
                    <a:pt x="8227" y="3414"/>
                    <a:pt x="8372" y="3359"/>
                    <a:pt x="8516" y="3359"/>
                  </a:cubicBezTo>
                  <a:close/>
                  <a:moveTo>
                    <a:pt x="5619" y="1"/>
                  </a:moveTo>
                  <a:cubicBezTo>
                    <a:pt x="4367" y="112"/>
                    <a:pt x="3177" y="606"/>
                    <a:pt x="2214" y="1413"/>
                  </a:cubicBezTo>
                  <a:lnTo>
                    <a:pt x="2590" y="1789"/>
                  </a:lnTo>
                  <a:cubicBezTo>
                    <a:pt x="3002" y="2199"/>
                    <a:pt x="2615" y="2757"/>
                    <a:pt x="2178" y="2757"/>
                  </a:cubicBezTo>
                  <a:cubicBezTo>
                    <a:pt x="2047" y="2757"/>
                    <a:pt x="1912" y="2707"/>
                    <a:pt x="1792" y="2587"/>
                  </a:cubicBezTo>
                  <a:lnTo>
                    <a:pt x="1416" y="2211"/>
                  </a:lnTo>
                  <a:cubicBezTo>
                    <a:pt x="609" y="3175"/>
                    <a:pt x="118" y="4364"/>
                    <a:pt x="3" y="5617"/>
                  </a:cubicBezTo>
                  <a:lnTo>
                    <a:pt x="536" y="5617"/>
                  </a:lnTo>
                  <a:cubicBezTo>
                    <a:pt x="1280" y="5617"/>
                    <a:pt x="1283" y="6746"/>
                    <a:pt x="536" y="6746"/>
                  </a:cubicBezTo>
                  <a:lnTo>
                    <a:pt x="0" y="6746"/>
                  </a:lnTo>
                  <a:cubicBezTo>
                    <a:pt x="118" y="8035"/>
                    <a:pt x="627" y="9287"/>
                    <a:pt x="1413" y="10227"/>
                  </a:cubicBezTo>
                  <a:lnTo>
                    <a:pt x="1789" y="9850"/>
                  </a:lnTo>
                  <a:cubicBezTo>
                    <a:pt x="1910" y="9730"/>
                    <a:pt x="2045" y="9679"/>
                    <a:pt x="2176" y="9679"/>
                  </a:cubicBezTo>
                  <a:cubicBezTo>
                    <a:pt x="2613" y="9679"/>
                    <a:pt x="2995" y="10244"/>
                    <a:pt x="2587" y="10651"/>
                  </a:cubicBezTo>
                  <a:lnTo>
                    <a:pt x="2211" y="11028"/>
                  </a:lnTo>
                  <a:cubicBezTo>
                    <a:pt x="3174" y="11832"/>
                    <a:pt x="4364" y="12326"/>
                    <a:pt x="5616" y="12440"/>
                  </a:cubicBezTo>
                  <a:lnTo>
                    <a:pt x="5616" y="11904"/>
                  </a:lnTo>
                  <a:cubicBezTo>
                    <a:pt x="5616" y="11530"/>
                    <a:pt x="5899" y="11343"/>
                    <a:pt x="6182" y="11343"/>
                  </a:cubicBezTo>
                  <a:cubicBezTo>
                    <a:pt x="6464" y="11343"/>
                    <a:pt x="6745" y="11530"/>
                    <a:pt x="6745" y="11904"/>
                  </a:cubicBezTo>
                  <a:lnTo>
                    <a:pt x="6745" y="12440"/>
                  </a:lnTo>
                  <a:cubicBezTo>
                    <a:pt x="8034" y="12323"/>
                    <a:pt x="9287" y="11811"/>
                    <a:pt x="10226" y="11028"/>
                  </a:cubicBezTo>
                  <a:lnTo>
                    <a:pt x="9850" y="10651"/>
                  </a:lnTo>
                  <a:cubicBezTo>
                    <a:pt x="9445" y="10246"/>
                    <a:pt x="9822" y="9678"/>
                    <a:pt x="10259" y="9678"/>
                  </a:cubicBezTo>
                  <a:cubicBezTo>
                    <a:pt x="10390" y="9678"/>
                    <a:pt x="10526" y="9729"/>
                    <a:pt x="10648" y="9850"/>
                  </a:cubicBezTo>
                  <a:lnTo>
                    <a:pt x="11024" y="10227"/>
                  </a:lnTo>
                  <a:cubicBezTo>
                    <a:pt x="11810" y="9287"/>
                    <a:pt x="12319" y="8035"/>
                    <a:pt x="12437" y="6746"/>
                  </a:cubicBezTo>
                  <a:lnTo>
                    <a:pt x="11904" y="6746"/>
                  </a:lnTo>
                  <a:cubicBezTo>
                    <a:pt x="11160" y="6746"/>
                    <a:pt x="11157" y="5617"/>
                    <a:pt x="11904" y="5617"/>
                  </a:cubicBezTo>
                  <a:lnTo>
                    <a:pt x="12440" y="5617"/>
                  </a:lnTo>
                  <a:cubicBezTo>
                    <a:pt x="12325" y="4364"/>
                    <a:pt x="11834" y="3175"/>
                    <a:pt x="11027" y="2211"/>
                  </a:cubicBezTo>
                  <a:lnTo>
                    <a:pt x="10651" y="2587"/>
                  </a:lnTo>
                  <a:cubicBezTo>
                    <a:pt x="10529" y="2709"/>
                    <a:pt x="10392" y="2760"/>
                    <a:pt x="10261" y="2760"/>
                  </a:cubicBezTo>
                  <a:cubicBezTo>
                    <a:pt x="9823" y="2760"/>
                    <a:pt x="9443" y="2197"/>
                    <a:pt x="9853" y="1789"/>
                  </a:cubicBezTo>
                  <a:lnTo>
                    <a:pt x="10232" y="1413"/>
                  </a:lnTo>
                  <a:cubicBezTo>
                    <a:pt x="9290" y="627"/>
                    <a:pt x="8037" y="115"/>
                    <a:pt x="6748" y="1"/>
                  </a:cubicBezTo>
                  <a:lnTo>
                    <a:pt x="6748" y="537"/>
                  </a:lnTo>
                  <a:cubicBezTo>
                    <a:pt x="6748" y="909"/>
                    <a:pt x="6466" y="1096"/>
                    <a:pt x="6183" y="1096"/>
                  </a:cubicBezTo>
                  <a:cubicBezTo>
                    <a:pt x="5901" y="1096"/>
                    <a:pt x="5619" y="910"/>
                    <a:pt x="5619" y="537"/>
                  </a:cubicBezTo>
                  <a:lnTo>
                    <a:pt x="5619" y="1"/>
                  </a:lnTo>
                  <a:close/>
                </a:path>
              </a:pathLst>
            </a:custGeom>
            <a:solidFill>
              <a:srgbClr val="FFFFFF"/>
            </a:solidFill>
            <a:ln>
              <a:noFill/>
            </a:ln>
          </p:spPr>
          <p:txBody>
            <a:bodyPr spcFirstLastPara="1" wrap="square" lIns="91425" tIns="91425" rIns="91425" bIns="91425" anchor="ctr" anchorCtr="0">
              <a:noAutofit/>
            </a:bodyPr>
            <a:lstStyle/>
            <a:p>
              <a:endParaRPr>
                <a:solidFill>
                  <a:srgbClr val="435D74"/>
                </a:solidFill>
              </a:endParaRPr>
            </a:p>
          </p:txBody>
        </p:sp>
      </p:grpSp>
      <p:grpSp>
        <p:nvGrpSpPr>
          <p:cNvPr id="267" name="Google Shape;267;p19"/>
          <p:cNvGrpSpPr/>
          <p:nvPr/>
        </p:nvGrpSpPr>
        <p:grpSpPr>
          <a:xfrm>
            <a:off x="7016198" y="5515546"/>
            <a:ext cx="432756" cy="712100"/>
            <a:chOff x="5726350" y="2028150"/>
            <a:chExt cx="312300" cy="481600"/>
          </a:xfrm>
        </p:grpSpPr>
        <p:sp>
          <p:nvSpPr>
            <p:cNvPr id="268" name="Google Shape;268;p19"/>
            <p:cNvSpPr/>
            <p:nvPr/>
          </p:nvSpPr>
          <p:spPr>
            <a:xfrm>
              <a:off x="5756075" y="2028150"/>
              <a:ext cx="252825" cy="83275"/>
            </a:xfrm>
            <a:custGeom>
              <a:avLst/>
              <a:gdLst/>
              <a:ahLst/>
              <a:cxnLst/>
              <a:rect l="l" t="t" r="r" b="b"/>
              <a:pathLst>
                <a:path w="10113" h="3331" extrusionOk="0">
                  <a:moveTo>
                    <a:pt x="1639" y="1"/>
                  </a:moveTo>
                  <a:cubicBezTo>
                    <a:pt x="730" y="13"/>
                    <a:pt x="1" y="753"/>
                    <a:pt x="1" y="1666"/>
                  </a:cubicBezTo>
                  <a:cubicBezTo>
                    <a:pt x="1" y="2575"/>
                    <a:pt x="730" y="3316"/>
                    <a:pt x="1639" y="3331"/>
                  </a:cubicBezTo>
                  <a:lnTo>
                    <a:pt x="8474" y="3331"/>
                  </a:lnTo>
                  <a:cubicBezTo>
                    <a:pt x="9384" y="3316"/>
                    <a:pt x="10113" y="2575"/>
                    <a:pt x="10113" y="1666"/>
                  </a:cubicBezTo>
                  <a:cubicBezTo>
                    <a:pt x="10113" y="753"/>
                    <a:pt x="9384" y="13"/>
                    <a:pt x="8474" y="1"/>
                  </a:cubicBezTo>
                  <a:close/>
                </a:path>
              </a:pathLst>
            </a:custGeom>
            <a:solidFill>
              <a:srgbClr val="FFFFFF"/>
            </a:solidFill>
            <a:ln>
              <a:noFill/>
            </a:ln>
          </p:spPr>
          <p:txBody>
            <a:bodyPr spcFirstLastPara="1" wrap="square" lIns="91425" tIns="91425" rIns="91425" bIns="91425" anchor="ctr" anchorCtr="0">
              <a:noAutofit/>
            </a:bodyPr>
            <a:lstStyle/>
            <a:p>
              <a:endParaRPr>
                <a:solidFill>
                  <a:srgbClr val="435D74"/>
                </a:solidFill>
              </a:endParaRPr>
            </a:p>
          </p:txBody>
        </p:sp>
        <p:sp>
          <p:nvSpPr>
            <p:cNvPr id="269" name="Google Shape;269;p19"/>
            <p:cNvSpPr/>
            <p:nvPr/>
          </p:nvSpPr>
          <p:spPr>
            <a:xfrm>
              <a:off x="5726350" y="2139650"/>
              <a:ext cx="312300" cy="224425"/>
            </a:xfrm>
            <a:custGeom>
              <a:avLst/>
              <a:gdLst/>
              <a:ahLst/>
              <a:cxnLst/>
              <a:rect l="l" t="t" r="r" b="b"/>
              <a:pathLst>
                <a:path w="12492" h="8977" extrusionOk="0">
                  <a:moveTo>
                    <a:pt x="2822" y="0"/>
                  </a:moveTo>
                  <a:lnTo>
                    <a:pt x="2822" y="4800"/>
                  </a:lnTo>
                  <a:cubicBezTo>
                    <a:pt x="1527" y="5589"/>
                    <a:pt x="542" y="6797"/>
                    <a:pt x="36" y="8224"/>
                  </a:cubicBezTo>
                  <a:lnTo>
                    <a:pt x="30" y="8233"/>
                  </a:lnTo>
                  <a:cubicBezTo>
                    <a:pt x="27" y="8242"/>
                    <a:pt x="24" y="8254"/>
                    <a:pt x="21" y="8266"/>
                  </a:cubicBezTo>
                  <a:cubicBezTo>
                    <a:pt x="18" y="8278"/>
                    <a:pt x="15" y="8281"/>
                    <a:pt x="15" y="8287"/>
                  </a:cubicBezTo>
                  <a:cubicBezTo>
                    <a:pt x="12" y="8296"/>
                    <a:pt x="9" y="8308"/>
                    <a:pt x="9" y="8317"/>
                  </a:cubicBezTo>
                  <a:cubicBezTo>
                    <a:pt x="6" y="8326"/>
                    <a:pt x="6" y="8335"/>
                    <a:pt x="3" y="8347"/>
                  </a:cubicBezTo>
                  <a:cubicBezTo>
                    <a:pt x="3" y="8356"/>
                    <a:pt x="3" y="8362"/>
                    <a:pt x="3" y="8368"/>
                  </a:cubicBezTo>
                  <a:cubicBezTo>
                    <a:pt x="0" y="8378"/>
                    <a:pt x="3" y="8393"/>
                    <a:pt x="3" y="8405"/>
                  </a:cubicBezTo>
                  <a:cubicBezTo>
                    <a:pt x="3" y="8408"/>
                    <a:pt x="3" y="8411"/>
                    <a:pt x="3" y="8414"/>
                  </a:cubicBezTo>
                  <a:lnTo>
                    <a:pt x="3" y="8426"/>
                  </a:lnTo>
                  <a:cubicBezTo>
                    <a:pt x="3" y="8438"/>
                    <a:pt x="3" y="8450"/>
                    <a:pt x="3" y="8462"/>
                  </a:cubicBezTo>
                  <a:lnTo>
                    <a:pt x="6" y="8483"/>
                  </a:lnTo>
                  <a:cubicBezTo>
                    <a:pt x="6" y="8495"/>
                    <a:pt x="9" y="8504"/>
                    <a:pt x="12" y="8513"/>
                  </a:cubicBezTo>
                  <a:cubicBezTo>
                    <a:pt x="12" y="8525"/>
                    <a:pt x="15" y="8531"/>
                    <a:pt x="15" y="8540"/>
                  </a:cubicBezTo>
                  <a:cubicBezTo>
                    <a:pt x="18" y="8549"/>
                    <a:pt x="21" y="8558"/>
                    <a:pt x="21" y="8564"/>
                  </a:cubicBezTo>
                  <a:cubicBezTo>
                    <a:pt x="24" y="8573"/>
                    <a:pt x="27" y="8585"/>
                    <a:pt x="33" y="8594"/>
                  </a:cubicBezTo>
                  <a:cubicBezTo>
                    <a:pt x="36" y="8606"/>
                    <a:pt x="36" y="8609"/>
                    <a:pt x="40" y="8615"/>
                  </a:cubicBezTo>
                  <a:cubicBezTo>
                    <a:pt x="43" y="8624"/>
                    <a:pt x="49" y="8636"/>
                    <a:pt x="52" y="8646"/>
                  </a:cubicBezTo>
                  <a:cubicBezTo>
                    <a:pt x="58" y="8658"/>
                    <a:pt x="58" y="8661"/>
                    <a:pt x="61" y="8667"/>
                  </a:cubicBezTo>
                  <a:cubicBezTo>
                    <a:pt x="67" y="8673"/>
                    <a:pt x="73" y="8685"/>
                    <a:pt x="76" y="8694"/>
                  </a:cubicBezTo>
                  <a:cubicBezTo>
                    <a:pt x="82" y="8703"/>
                    <a:pt x="85" y="8709"/>
                    <a:pt x="88" y="8715"/>
                  </a:cubicBezTo>
                  <a:cubicBezTo>
                    <a:pt x="94" y="8721"/>
                    <a:pt x="100" y="8730"/>
                    <a:pt x="106" y="8739"/>
                  </a:cubicBezTo>
                  <a:cubicBezTo>
                    <a:pt x="112" y="8748"/>
                    <a:pt x="115" y="8754"/>
                    <a:pt x="121" y="8760"/>
                  </a:cubicBezTo>
                  <a:cubicBezTo>
                    <a:pt x="127" y="8769"/>
                    <a:pt x="133" y="8775"/>
                    <a:pt x="139" y="8781"/>
                  </a:cubicBezTo>
                  <a:cubicBezTo>
                    <a:pt x="145" y="8787"/>
                    <a:pt x="151" y="8796"/>
                    <a:pt x="157" y="8802"/>
                  </a:cubicBezTo>
                  <a:lnTo>
                    <a:pt x="175" y="8820"/>
                  </a:lnTo>
                  <a:cubicBezTo>
                    <a:pt x="181" y="8826"/>
                    <a:pt x="190" y="8832"/>
                    <a:pt x="196" y="8841"/>
                  </a:cubicBezTo>
                  <a:lnTo>
                    <a:pt x="217" y="8856"/>
                  </a:lnTo>
                  <a:lnTo>
                    <a:pt x="238" y="8874"/>
                  </a:lnTo>
                  <a:lnTo>
                    <a:pt x="262" y="8889"/>
                  </a:lnTo>
                  <a:lnTo>
                    <a:pt x="283" y="8901"/>
                  </a:lnTo>
                  <a:lnTo>
                    <a:pt x="314" y="8917"/>
                  </a:lnTo>
                  <a:cubicBezTo>
                    <a:pt x="320" y="8920"/>
                    <a:pt x="326" y="8923"/>
                    <a:pt x="332" y="8926"/>
                  </a:cubicBezTo>
                  <a:cubicBezTo>
                    <a:pt x="341" y="8929"/>
                    <a:pt x="356" y="8938"/>
                    <a:pt x="368" y="8941"/>
                  </a:cubicBezTo>
                  <a:lnTo>
                    <a:pt x="377" y="8947"/>
                  </a:lnTo>
                  <a:lnTo>
                    <a:pt x="386" y="8947"/>
                  </a:lnTo>
                  <a:lnTo>
                    <a:pt x="413" y="8956"/>
                  </a:lnTo>
                  <a:lnTo>
                    <a:pt x="437" y="8962"/>
                  </a:lnTo>
                  <a:lnTo>
                    <a:pt x="461" y="8968"/>
                  </a:lnTo>
                  <a:cubicBezTo>
                    <a:pt x="473" y="8971"/>
                    <a:pt x="485" y="8971"/>
                    <a:pt x="497" y="8974"/>
                  </a:cubicBezTo>
                  <a:lnTo>
                    <a:pt x="512" y="8977"/>
                  </a:lnTo>
                  <a:lnTo>
                    <a:pt x="11928" y="8977"/>
                  </a:lnTo>
                  <a:cubicBezTo>
                    <a:pt x="11946" y="8977"/>
                    <a:pt x="11967" y="8977"/>
                    <a:pt x="11985" y="8974"/>
                  </a:cubicBezTo>
                  <a:lnTo>
                    <a:pt x="11991" y="8974"/>
                  </a:lnTo>
                  <a:cubicBezTo>
                    <a:pt x="12006" y="8974"/>
                    <a:pt x="12021" y="8971"/>
                    <a:pt x="12033" y="8968"/>
                  </a:cubicBezTo>
                  <a:lnTo>
                    <a:pt x="12051" y="8965"/>
                  </a:lnTo>
                  <a:cubicBezTo>
                    <a:pt x="12063" y="8962"/>
                    <a:pt x="12072" y="8959"/>
                    <a:pt x="12085" y="8956"/>
                  </a:cubicBezTo>
                  <a:lnTo>
                    <a:pt x="12106" y="8950"/>
                  </a:lnTo>
                  <a:lnTo>
                    <a:pt x="12118" y="8947"/>
                  </a:lnTo>
                  <a:lnTo>
                    <a:pt x="12130" y="8941"/>
                  </a:lnTo>
                  <a:lnTo>
                    <a:pt x="12160" y="8929"/>
                  </a:lnTo>
                  <a:lnTo>
                    <a:pt x="12184" y="8917"/>
                  </a:lnTo>
                  <a:cubicBezTo>
                    <a:pt x="12193" y="8914"/>
                    <a:pt x="12199" y="8907"/>
                    <a:pt x="12208" y="8904"/>
                  </a:cubicBezTo>
                  <a:cubicBezTo>
                    <a:pt x="12214" y="8898"/>
                    <a:pt x="12226" y="8892"/>
                    <a:pt x="12235" y="8889"/>
                  </a:cubicBezTo>
                  <a:lnTo>
                    <a:pt x="12253" y="8877"/>
                  </a:lnTo>
                  <a:cubicBezTo>
                    <a:pt x="12262" y="8868"/>
                    <a:pt x="12271" y="8862"/>
                    <a:pt x="12280" y="8856"/>
                  </a:cubicBezTo>
                  <a:lnTo>
                    <a:pt x="12295" y="8844"/>
                  </a:lnTo>
                  <a:cubicBezTo>
                    <a:pt x="12304" y="8835"/>
                    <a:pt x="12313" y="8826"/>
                    <a:pt x="12319" y="8820"/>
                  </a:cubicBezTo>
                  <a:lnTo>
                    <a:pt x="12334" y="8805"/>
                  </a:lnTo>
                  <a:cubicBezTo>
                    <a:pt x="12343" y="8796"/>
                    <a:pt x="12349" y="8790"/>
                    <a:pt x="12359" y="8781"/>
                  </a:cubicBezTo>
                  <a:lnTo>
                    <a:pt x="12371" y="8763"/>
                  </a:lnTo>
                  <a:lnTo>
                    <a:pt x="12389" y="8739"/>
                  </a:lnTo>
                  <a:lnTo>
                    <a:pt x="12404" y="8718"/>
                  </a:lnTo>
                  <a:cubicBezTo>
                    <a:pt x="12410" y="8709"/>
                    <a:pt x="12413" y="8703"/>
                    <a:pt x="12419" y="8694"/>
                  </a:cubicBezTo>
                  <a:cubicBezTo>
                    <a:pt x="12422" y="8688"/>
                    <a:pt x="12428" y="8679"/>
                    <a:pt x="12431" y="8670"/>
                  </a:cubicBezTo>
                  <a:cubicBezTo>
                    <a:pt x="12437" y="8661"/>
                    <a:pt x="12440" y="8655"/>
                    <a:pt x="12443" y="8646"/>
                  </a:cubicBezTo>
                  <a:cubicBezTo>
                    <a:pt x="12446" y="8639"/>
                    <a:pt x="12449" y="8627"/>
                    <a:pt x="12455" y="8618"/>
                  </a:cubicBezTo>
                  <a:cubicBezTo>
                    <a:pt x="12458" y="8609"/>
                    <a:pt x="12461" y="8603"/>
                    <a:pt x="12461" y="8594"/>
                  </a:cubicBezTo>
                  <a:cubicBezTo>
                    <a:pt x="12464" y="8588"/>
                    <a:pt x="12467" y="8576"/>
                    <a:pt x="12470" y="8567"/>
                  </a:cubicBezTo>
                  <a:cubicBezTo>
                    <a:pt x="12473" y="8558"/>
                    <a:pt x="12476" y="8549"/>
                    <a:pt x="12479" y="8540"/>
                  </a:cubicBezTo>
                  <a:cubicBezTo>
                    <a:pt x="12479" y="8534"/>
                    <a:pt x="12482" y="8525"/>
                    <a:pt x="12482" y="8516"/>
                  </a:cubicBezTo>
                  <a:cubicBezTo>
                    <a:pt x="12485" y="8507"/>
                    <a:pt x="12485" y="8495"/>
                    <a:pt x="12488" y="8486"/>
                  </a:cubicBezTo>
                  <a:lnTo>
                    <a:pt x="12491" y="8462"/>
                  </a:lnTo>
                  <a:cubicBezTo>
                    <a:pt x="12491" y="8450"/>
                    <a:pt x="12491" y="8438"/>
                    <a:pt x="12491" y="8426"/>
                  </a:cubicBezTo>
                  <a:lnTo>
                    <a:pt x="12491" y="8414"/>
                  </a:lnTo>
                  <a:cubicBezTo>
                    <a:pt x="12491" y="8411"/>
                    <a:pt x="12491" y="8408"/>
                    <a:pt x="12491" y="8405"/>
                  </a:cubicBezTo>
                  <a:lnTo>
                    <a:pt x="12491" y="8371"/>
                  </a:lnTo>
                  <a:cubicBezTo>
                    <a:pt x="12491" y="8359"/>
                    <a:pt x="12491" y="8356"/>
                    <a:pt x="12491" y="8347"/>
                  </a:cubicBezTo>
                  <a:cubicBezTo>
                    <a:pt x="12488" y="8338"/>
                    <a:pt x="12488" y="8329"/>
                    <a:pt x="12485" y="8317"/>
                  </a:cubicBezTo>
                  <a:cubicBezTo>
                    <a:pt x="12482" y="8308"/>
                    <a:pt x="12482" y="8299"/>
                    <a:pt x="12479" y="8290"/>
                  </a:cubicBezTo>
                  <a:cubicBezTo>
                    <a:pt x="12476" y="8278"/>
                    <a:pt x="12476" y="8275"/>
                    <a:pt x="12473" y="8266"/>
                  </a:cubicBezTo>
                  <a:cubicBezTo>
                    <a:pt x="12473" y="8260"/>
                    <a:pt x="12467" y="8245"/>
                    <a:pt x="12464" y="8233"/>
                  </a:cubicBezTo>
                  <a:lnTo>
                    <a:pt x="12461" y="8224"/>
                  </a:lnTo>
                  <a:cubicBezTo>
                    <a:pt x="11955" y="6797"/>
                    <a:pt x="10970" y="5589"/>
                    <a:pt x="9676" y="4803"/>
                  </a:cubicBezTo>
                  <a:lnTo>
                    <a:pt x="9676" y="0"/>
                  </a:lnTo>
                  <a:close/>
                </a:path>
              </a:pathLst>
            </a:custGeom>
            <a:solidFill>
              <a:srgbClr val="FFFFFF"/>
            </a:solidFill>
            <a:ln>
              <a:noFill/>
            </a:ln>
          </p:spPr>
          <p:txBody>
            <a:bodyPr spcFirstLastPara="1" wrap="square" lIns="91425" tIns="91425" rIns="91425" bIns="91425" anchor="ctr" anchorCtr="0">
              <a:noAutofit/>
            </a:bodyPr>
            <a:lstStyle/>
            <a:p>
              <a:endParaRPr>
                <a:solidFill>
                  <a:srgbClr val="435D74"/>
                </a:solidFill>
              </a:endParaRPr>
            </a:p>
          </p:txBody>
        </p:sp>
        <p:sp>
          <p:nvSpPr>
            <p:cNvPr id="270" name="Google Shape;270;p19"/>
            <p:cNvSpPr/>
            <p:nvPr/>
          </p:nvSpPr>
          <p:spPr>
            <a:xfrm>
              <a:off x="5842500" y="2392350"/>
              <a:ext cx="79975" cy="117400"/>
            </a:xfrm>
            <a:custGeom>
              <a:avLst/>
              <a:gdLst/>
              <a:ahLst/>
              <a:cxnLst/>
              <a:rect l="l" t="t" r="r" b="b"/>
              <a:pathLst>
                <a:path w="3199" h="4696" extrusionOk="0">
                  <a:moveTo>
                    <a:pt x="4" y="1"/>
                  </a:moveTo>
                  <a:lnTo>
                    <a:pt x="4" y="1651"/>
                  </a:lnTo>
                  <a:cubicBezTo>
                    <a:pt x="1" y="2591"/>
                    <a:pt x="287" y="3509"/>
                    <a:pt x="820" y="4283"/>
                  </a:cubicBezTo>
                  <a:cubicBezTo>
                    <a:pt x="994" y="4542"/>
                    <a:pt x="1287" y="4696"/>
                    <a:pt x="1600" y="4696"/>
                  </a:cubicBezTo>
                  <a:cubicBezTo>
                    <a:pt x="1913" y="4696"/>
                    <a:pt x="2205" y="4542"/>
                    <a:pt x="2380" y="4283"/>
                  </a:cubicBezTo>
                  <a:cubicBezTo>
                    <a:pt x="2913" y="3509"/>
                    <a:pt x="3199" y="2591"/>
                    <a:pt x="3196" y="1651"/>
                  </a:cubicBezTo>
                  <a:lnTo>
                    <a:pt x="3196" y="1"/>
                  </a:lnTo>
                  <a:close/>
                </a:path>
              </a:pathLst>
            </a:custGeom>
            <a:solidFill>
              <a:srgbClr val="FFFFFF"/>
            </a:solidFill>
            <a:ln>
              <a:noFill/>
            </a:ln>
          </p:spPr>
          <p:txBody>
            <a:bodyPr spcFirstLastPara="1" wrap="square" lIns="91425" tIns="91425" rIns="91425" bIns="91425" anchor="ctr" anchorCtr="0">
              <a:noAutofit/>
            </a:bodyPr>
            <a:lstStyle/>
            <a:p>
              <a:endParaRPr>
                <a:solidFill>
                  <a:srgbClr val="435D74"/>
                </a:solidFill>
              </a:endParaRPr>
            </a:p>
          </p:txBody>
        </p:sp>
      </p:grpSp>
      <p:grpSp>
        <p:nvGrpSpPr>
          <p:cNvPr id="271" name="Google Shape;271;p19"/>
          <p:cNvGrpSpPr/>
          <p:nvPr/>
        </p:nvGrpSpPr>
        <p:grpSpPr>
          <a:xfrm>
            <a:off x="7008757" y="8007200"/>
            <a:ext cx="670267" cy="712469"/>
            <a:chOff x="898875" y="4399275"/>
            <a:chExt cx="483700" cy="481850"/>
          </a:xfrm>
        </p:grpSpPr>
        <p:sp>
          <p:nvSpPr>
            <p:cNvPr id="272" name="Google Shape;272;p19"/>
            <p:cNvSpPr/>
            <p:nvPr/>
          </p:nvSpPr>
          <p:spPr>
            <a:xfrm>
              <a:off x="992750" y="4642900"/>
              <a:ext cx="145300" cy="144100"/>
            </a:xfrm>
            <a:custGeom>
              <a:avLst/>
              <a:gdLst/>
              <a:ahLst/>
              <a:cxnLst/>
              <a:rect l="l" t="t" r="r" b="b"/>
              <a:pathLst>
                <a:path w="5812" h="5764" extrusionOk="0">
                  <a:moveTo>
                    <a:pt x="994" y="0"/>
                  </a:moveTo>
                  <a:lnTo>
                    <a:pt x="988" y="12"/>
                  </a:lnTo>
                  <a:cubicBezTo>
                    <a:pt x="988" y="9"/>
                    <a:pt x="991" y="6"/>
                    <a:pt x="991" y="3"/>
                  </a:cubicBezTo>
                  <a:lnTo>
                    <a:pt x="991" y="3"/>
                  </a:lnTo>
                  <a:lnTo>
                    <a:pt x="979" y="27"/>
                  </a:lnTo>
                  <a:lnTo>
                    <a:pt x="108" y="1759"/>
                  </a:lnTo>
                  <a:cubicBezTo>
                    <a:pt x="0" y="1976"/>
                    <a:pt x="42" y="2241"/>
                    <a:pt x="214" y="2415"/>
                  </a:cubicBezTo>
                  <a:lnTo>
                    <a:pt x="3397" y="5598"/>
                  </a:lnTo>
                  <a:cubicBezTo>
                    <a:pt x="3506" y="5707"/>
                    <a:pt x="3649" y="5763"/>
                    <a:pt x="3795" y="5763"/>
                  </a:cubicBezTo>
                  <a:cubicBezTo>
                    <a:pt x="3883" y="5763"/>
                    <a:pt x="3971" y="5743"/>
                    <a:pt x="4053" y="5701"/>
                  </a:cubicBezTo>
                  <a:lnTo>
                    <a:pt x="5797" y="4827"/>
                  </a:lnTo>
                  <a:lnTo>
                    <a:pt x="5800" y="4824"/>
                  </a:lnTo>
                  <a:lnTo>
                    <a:pt x="5812" y="4818"/>
                  </a:lnTo>
                  <a:lnTo>
                    <a:pt x="994" y="0"/>
                  </a:lnTo>
                  <a:close/>
                </a:path>
              </a:pathLst>
            </a:custGeom>
            <a:solidFill>
              <a:srgbClr val="FFFFFF"/>
            </a:solidFill>
            <a:ln>
              <a:noFill/>
            </a:ln>
          </p:spPr>
          <p:txBody>
            <a:bodyPr spcFirstLastPara="1" wrap="square" lIns="91425" tIns="91425" rIns="91425" bIns="91425" anchor="ctr" anchorCtr="0">
              <a:noAutofit/>
            </a:bodyPr>
            <a:lstStyle/>
            <a:p>
              <a:endParaRPr>
                <a:solidFill>
                  <a:srgbClr val="435D74"/>
                </a:solidFill>
              </a:endParaRPr>
            </a:p>
          </p:txBody>
        </p:sp>
        <p:sp>
          <p:nvSpPr>
            <p:cNvPr id="273" name="Google Shape;273;p19"/>
            <p:cNvSpPr/>
            <p:nvPr/>
          </p:nvSpPr>
          <p:spPr>
            <a:xfrm>
              <a:off x="1138025" y="4763350"/>
              <a:ext cx="25" cy="25"/>
            </a:xfrm>
            <a:custGeom>
              <a:avLst/>
              <a:gdLst/>
              <a:ahLst/>
              <a:cxnLst/>
              <a:rect l="l" t="t" r="r" b="b"/>
              <a:pathLst>
                <a:path w="1" h="1" extrusionOk="0">
                  <a:moveTo>
                    <a:pt x="1" y="0"/>
                  </a:moveTo>
                  <a:close/>
                </a:path>
              </a:pathLst>
            </a:custGeom>
            <a:solidFill>
              <a:srgbClr val="FFFFFF"/>
            </a:solidFill>
            <a:ln>
              <a:noFill/>
            </a:ln>
          </p:spPr>
          <p:txBody>
            <a:bodyPr spcFirstLastPara="1" wrap="square" lIns="91425" tIns="91425" rIns="91425" bIns="91425" anchor="ctr" anchorCtr="0">
              <a:noAutofit/>
            </a:bodyPr>
            <a:lstStyle/>
            <a:p>
              <a:endParaRPr>
                <a:solidFill>
                  <a:srgbClr val="435D74"/>
                </a:solidFill>
              </a:endParaRPr>
            </a:p>
          </p:txBody>
        </p:sp>
        <p:sp>
          <p:nvSpPr>
            <p:cNvPr id="274" name="Google Shape;274;p19"/>
            <p:cNvSpPr/>
            <p:nvPr/>
          </p:nvSpPr>
          <p:spPr>
            <a:xfrm>
              <a:off x="1269550" y="4399275"/>
              <a:ext cx="113025" cy="112125"/>
            </a:xfrm>
            <a:custGeom>
              <a:avLst/>
              <a:gdLst/>
              <a:ahLst/>
              <a:cxnLst/>
              <a:rect l="l" t="t" r="r" b="b"/>
              <a:pathLst>
                <a:path w="4521" h="4485" extrusionOk="0">
                  <a:moveTo>
                    <a:pt x="3066" y="1"/>
                  </a:moveTo>
                  <a:cubicBezTo>
                    <a:pt x="1947" y="1"/>
                    <a:pt x="938" y="82"/>
                    <a:pt x="0" y="239"/>
                  </a:cubicBezTo>
                  <a:lnTo>
                    <a:pt x="9" y="895"/>
                  </a:lnTo>
                  <a:cubicBezTo>
                    <a:pt x="34" y="2862"/>
                    <a:pt x="1623" y="4452"/>
                    <a:pt x="3590" y="4476"/>
                  </a:cubicBezTo>
                  <a:lnTo>
                    <a:pt x="4243" y="4485"/>
                  </a:lnTo>
                  <a:cubicBezTo>
                    <a:pt x="4439" y="3313"/>
                    <a:pt x="4520" y="2028"/>
                    <a:pt x="4469" y="561"/>
                  </a:cubicBezTo>
                  <a:cubicBezTo>
                    <a:pt x="4457" y="266"/>
                    <a:pt x="4219" y="28"/>
                    <a:pt x="3924" y="16"/>
                  </a:cubicBezTo>
                  <a:cubicBezTo>
                    <a:pt x="3631" y="6"/>
                    <a:pt x="3345" y="1"/>
                    <a:pt x="3066" y="1"/>
                  </a:cubicBezTo>
                  <a:close/>
                </a:path>
              </a:pathLst>
            </a:custGeom>
            <a:solidFill>
              <a:srgbClr val="FFFFFF"/>
            </a:solidFill>
            <a:ln>
              <a:noFill/>
            </a:ln>
          </p:spPr>
          <p:txBody>
            <a:bodyPr spcFirstLastPara="1" wrap="square" lIns="91425" tIns="91425" rIns="91425" bIns="91425" anchor="ctr" anchorCtr="0">
              <a:noAutofit/>
            </a:bodyPr>
            <a:lstStyle/>
            <a:p>
              <a:endParaRPr>
                <a:solidFill>
                  <a:srgbClr val="435D74"/>
                </a:solidFill>
              </a:endParaRPr>
            </a:p>
          </p:txBody>
        </p:sp>
        <p:sp>
          <p:nvSpPr>
            <p:cNvPr id="275" name="Google Shape;275;p19"/>
            <p:cNvSpPr/>
            <p:nvPr/>
          </p:nvSpPr>
          <p:spPr>
            <a:xfrm>
              <a:off x="1161975" y="4531175"/>
              <a:ext cx="91400" cy="84350"/>
            </a:xfrm>
            <a:custGeom>
              <a:avLst/>
              <a:gdLst/>
              <a:ahLst/>
              <a:cxnLst/>
              <a:rect l="l" t="t" r="r" b="b"/>
              <a:pathLst>
                <a:path w="3656" h="3374" extrusionOk="0">
                  <a:moveTo>
                    <a:pt x="1821" y="1"/>
                  </a:moveTo>
                  <a:cubicBezTo>
                    <a:pt x="1137" y="1"/>
                    <a:pt x="523" y="415"/>
                    <a:pt x="262" y="1046"/>
                  </a:cubicBezTo>
                  <a:cubicBezTo>
                    <a:pt x="0" y="1678"/>
                    <a:pt x="145" y="2410"/>
                    <a:pt x="633" y="2894"/>
                  </a:cubicBezTo>
                  <a:cubicBezTo>
                    <a:pt x="952" y="3214"/>
                    <a:pt x="1391" y="3373"/>
                    <a:pt x="1830" y="3373"/>
                  </a:cubicBezTo>
                  <a:cubicBezTo>
                    <a:pt x="2269" y="3373"/>
                    <a:pt x="2707" y="3214"/>
                    <a:pt x="3027" y="2894"/>
                  </a:cubicBezTo>
                  <a:cubicBezTo>
                    <a:pt x="3511" y="2410"/>
                    <a:pt x="3656" y="1681"/>
                    <a:pt x="3394" y="1046"/>
                  </a:cubicBezTo>
                  <a:cubicBezTo>
                    <a:pt x="3132" y="413"/>
                    <a:pt x="2515" y="1"/>
                    <a:pt x="1828" y="1"/>
                  </a:cubicBezTo>
                  <a:cubicBezTo>
                    <a:pt x="1826" y="1"/>
                    <a:pt x="1823" y="1"/>
                    <a:pt x="1821" y="1"/>
                  </a:cubicBezTo>
                  <a:close/>
                </a:path>
              </a:pathLst>
            </a:custGeom>
            <a:solidFill>
              <a:srgbClr val="FFFFFF"/>
            </a:solidFill>
            <a:ln>
              <a:noFill/>
            </a:ln>
          </p:spPr>
          <p:txBody>
            <a:bodyPr spcFirstLastPara="1" wrap="square" lIns="91425" tIns="91425" rIns="91425" bIns="91425" anchor="ctr" anchorCtr="0">
              <a:noAutofit/>
            </a:bodyPr>
            <a:lstStyle/>
            <a:p>
              <a:endParaRPr>
                <a:solidFill>
                  <a:srgbClr val="435D74"/>
                </a:solidFill>
              </a:endParaRPr>
            </a:p>
          </p:txBody>
        </p:sp>
        <p:sp>
          <p:nvSpPr>
            <p:cNvPr id="276" name="Google Shape;276;p19"/>
            <p:cNvSpPr/>
            <p:nvPr/>
          </p:nvSpPr>
          <p:spPr>
            <a:xfrm>
              <a:off x="1031050" y="4411100"/>
              <a:ext cx="338650" cy="338725"/>
            </a:xfrm>
            <a:custGeom>
              <a:avLst/>
              <a:gdLst/>
              <a:ahLst/>
              <a:cxnLst/>
              <a:rect l="l" t="t" r="r" b="b"/>
              <a:pathLst>
                <a:path w="13546" h="13549" extrusionOk="0">
                  <a:moveTo>
                    <a:pt x="7066" y="3673"/>
                  </a:moveTo>
                  <a:cubicBezTo>
                    <a:pt x="7800" y="3673"/>
                    <a:pt x="8522" y="3960"/>
                    <a:pt x="9062" y="4500"/>
                  </a:cubicBezTo>
                  <a:cubicBezTo>
                    <a:pt x="10170" y="5602"/>
                    <a:pt x="10170" y="7393"/>
                    <a:pt x="9062" y="8492"/>
                  </a:cubicBezTo>
                  <a:cubicBezTo>
                    <a:pt x="8522" y="9032"/>
                    <a:pt x="7800" y="9319"/>
                    <a:pt x="7066" y="9319"/>
                  </a:cubicBezTo>
                  <a:cubicBezTo>
                    <a:pt x="6702" y="9319"/>
                    <a:pt x="6334" y="9248"/>
                    <a:pt x="5984" y="9104"/>
                  </a:cubicBezTo>
                  <a:cubicBezTo>
                    <a:pt x="4930" y="8667"/>
                    <a:pt x="4244" y="7637"/>
                    <a:pt x="4244" y="6496"/>
                  </a:cubicBezTo>
                  <a:cubicBezTo>
                    <a:pt x="4244" y="5355"/>
                    <a:pt x="4930" y="4325"/>
                    <a:pt x="5984" y="3888"/>
                  </a:cubicBezTo>
                  <a:cubicBezTo>
                    <a:pt x="6334" y="3744"/>
                    <a:pt x="6702" y="3673"/>
                    <a:pt x="7066" y="3673"/>
                  </a:cubicBezTo>
                  <a:close/>
                  <a:moveTo>
                    <a:pt x="3868" y="9124"/>
                  </a:moveTo>
                  <a:cubicBezTo>
                    <a:pt x="4006" y="9124"/>
                    <a:pt x="4147" y="9176"/>
                    <a:pt x="4262" y="9290"/>
                  </a:cubicBezTo>
                  <a:cubicBezTo>
                    <a:pt x="4481" y="9510"/>
                    <a:pt x="4481" y="9869"/>
                    <a:pt x="4262" y="10088"/>
                  </a:cubicBezTo>
                  <a:cubicBezTo>
                    <a:pt x="4147" y="10204"/>
                    <a:pt x="4005" y="10255"/>
                    <a:pt x="3866" y="10255"/>
                  </a:cubicBezTo>
                  <a:cubicBezTo>
                    <a:pt x="3576" y="10255"/>
                    <a:pt x="3298" y="10031"/>
                    <a:pt x="3298" y="9691"/>
                  </a:cubicBezTo>
                  <a:cubicBezTo>
                    <a:pt x="3298" y="9350"/>
                    <a:pt x="3577" y="9124"/>
                    <a:pt x="3868" y="9124"/>
                  </a:cubicBezTo>
                  <a:close/>
                  <a:moveTo>
                    <a:pt x="8414" y="1"/>
                  </a:moveTo>
                  <a:cubicBezTo>
                    <a:pt x="6466" y="507"/>
                    <a:pt x="4888" y="1425"/>
                    <a:pt x="3518" y="2846"/>
                  </a:cubicBezTo>
                  <a:cubicBezTo>
                    <a:pt x="2169" y="4244"/>
                    <a:pt x="1000" y="6282"/>
                    <a:pt x="1" y="8212"/>
                  </a:cubicBezTo>
                  <a:lnTo>
                    <a:pt x="5337" y="13548"/>
                  </a:lnTo>
                  <a:cubicBezTo>
                    <a:pt x="7267" y="12549"/>
                    <a:pt x="9309" y="11380"/>
                    <a:pt x="10706" y="10031"/>
                  </a:cubicBezTo>
                  <a:cubicBezTo>
                    <a:pt x="12124" y="8664"/>
                    <a:pt x="13039" y="7086"/>
                    <a:pt x="13545" y="5138"/>
                  </a:cubicBezTo>
                  <a:lnTo>
                    <a:pt x="13112" y="5129"/>
                  </a:lnTo>
                  <a:cubicBezTo>
                    <a:pt x="10534" y="5099"/>
                    <a:pt x="8453" y="3015"/>
                    <a:pt x="8420" y="440"/>
                  </a:cubicBezTo>
                  <a:lnTo>
                    <a:pt x="8414" y="1"/>
                  </a:lnTo>
                  <a:close/>
                </a:path>
              </a:pathLst>
            </a:custGeom>
            <a:solidFill>
              <a:srgbClr val="FFFFFF"/>
            </a:solidFill>
            <a:ln>
              <a:noFill/>
            </a:ln>
          </p:spPr>
          <p:txBody>
            <a:bodyPr spcFirstLastPara="1" wrap="square" lIns="91425" tIns="91425" rIns="91425" bIns="91425" anchor="ctr" anchorCtr="0">
              <a:noAutofit/>
            </a:bodyPr>
            <a:lstStyle/>
            <a:p>
              <a:endParaRPr>
                <a:solidFill>
                  <a:srgbClr val="435D74"/>
                </a:solidFill>
              </a:endParaRPr>
            </a:p>
          </p:txBody>
        </p:sp>
        <p:sp>
          <p:nvSpPr>
            <p:cNvPr id="277" name="Google Shape;277;p19"/>
            <p:cNvSpPr/>
            <p:nvPr/>
          </p:nvSpPr>
          <p:spPr>
            <a:xfrm>
              <a:off x="1130500" y="4740450"/>
              <a:ext cx="108950" cy="111250"/>
            </a:xfrm>
            <a:custGeom>
              <a:avLst/>
              <a:gdLst/>
              <a:ahLst/>
              <a:cxnLst/>
              <a:rect l="l" t="t" r="r" b="b"/>
              <a:pathLst>
                <a:path w="4358" h="4450" extrusionOk="0">
                  <a:moveTo>
                    <a:pt x="4358" y="1"/>
                  </a:moveTo>
                  <a:lnTo>
                    <a:pt x="4358" y="1"/>
                  </a:lnTo>
                  <a:cubicBezTo>
                    <a:pt x="2906" y="877"/>
                    <a:pt x="1437" y="1609"/>
                    <a:pt x="1" y="2332"/>
                  </a:cubicBezTo>
                  <a:cubicBezTo>
                    <a:pt x="58" y="3090"/>
                    <a:pt x="112" y="3789"/>
                    <a:pt x="118" y="3882"/>
                  </a:cubicBezTo>
                  <a:cubicBezTo>
                    <a:pt x="118" y="4211"/>
                    <a:pt x="387" y="4450"/>
                    <a:pt x="683" y="4450"/>
                  </a:cubicBezTo>
                  <a:cubicBezTo>
                    <a:pt x="767" y="4450"/>
                    <a:pt x="854" y="4430"/>
                    <a:pt x="937" y="4388"/>
                  </a:cubicBezTo>
                  <a:cubicBezTo>
                    <a:pt x="1039" y="4295"/>
                    <a:pt x="3858" y="3208"/>
                    <a:pt x="4358" y="1"/>
                  </a:cubicBezTo>
                  <a:close/>
                </a:path>
              </a:pathLst>
            </a:custGeom>
            <a:solidFill>
              <a:srgbClr val="FFFFFF"/>
            </a:solidFill>
            <a:ln>
              <a:noFill/>
            </a:ln>
          </p:spPr>
          <p:txBody>
            <a:bodyPr spcFirstLastPara="1" wrap="square" lIns="91425" tIns="91425" rIns="91425" bIns="91425" anchor="ctr" anchorCtr="0">
              <a:noAutofit/>
            </a:bodyPr>
            <a:lstStyle/>
            <a:p>
              <a:endParaRPr>
                <a:solidFill>
                  <a:srgbClr val="435D74"/>
                </a:solidFill>
              </a:endParaRPr>
            </a:p>
          </p:txBody>
        </p:sp>
        <p:sp>
          <p:nvSpPr>
            <p:cNvPr id="278" name="Google Shape;278;p19"/>
            <p:cNvSpPr/>
            <p:nvPr/>
          </p:nvSpPr>
          <p:spPr>
            <a:xfrm>
              <a:off x="927325" y="4539825"/>
              <a:ext cx="114150" cy="109800"/>
            </a:xfrm>
            <a:custGeom>
              <a:avLst/>
              <a:gdLst/>
              <a:ahLst/>
              <a:cxnLst/>
              <a:rect l="l" t="t" r="r" b="b"/>
              <a:pathLst>
                <a:path w="4566" h="4392" extrusionOk="0">
                  <a:moveTo>
                    <a:pt x="4565" y="1"/>
                  </a:moveTo>
                  <a:lnTo>
                    <a:pt x="4565" y="1"/>
                  </a:lnTo>
                  <a:cubicBezTo>
                    <a:pt x="1268" y="459"/>
                    <a:pt x="184" y="3334"/>
                    <a:pt x="91" y="3437"/>
                  </a:cubicBezTo>
                  <a:cubicBezTo>
                    <a:pt x="0" y="3611"/>
                    <a:pt x="9" y="3822"/>
                    <a:pt x="112" y="3988"/>
                  </a:cubicBezTo>
                  <a:cubicBezTo>
                    <a:pt x="295" y="4286"/>
                    <a:pt x="606" y="4232"/>
                    <a:pt x="723" y="4256"/>
                  </a:cubicBezTo>
                  <a:lnTo>
                    <a:pt x="2214" y="4391"/>
                  </a:lnTo>
                  <a:cubicBezTo>
                    <a:pt x="2945" y="2928"/>
                    <a:pt x="3680" y="1458"/>
                    <a:pt x="4565" y="1"/>
                  </a:cubicBezTo>
                  <a:close/>
                </a:path>
              </a:pathLst>
            </a:custGeom>
            <a:solidFill>
              <a:srgbClr val="FFFFFF"/>
            </a:solidFill>
            <a:ln>
              <a:noFill/>
            </a:ln>
          </p:spPr>
          <p:txBody>
            <a:bodyPr spcFirstLastPara="1" wrap="square" lIns="91425" tIns="91425" rIns="91425" bIns="91425" anchor="ctr" anchorCtr="0">
              <a:noAutofit/>
            </a:bodyPr>
            <a:lstStyle/>
            <a:p>
              <a:endParaRPr>
                <a:solidFill>
                  <a:srgbClr val="435D74"/>
                </a:solidFill>
              </a:endParaRPr>
            </a:p>
          </p:txBody>
        </p:sp>
        <p:sp>
          <p:nvSpPr>
            <p:cNvPr id="279" name="Google Shape;279;p19"/>
            <p:cNvSpPr/>
            <p:nvPr/>
          </p:nvSpPr>
          <p:spPr>
            <a:xfrm>
              <a:off x="898875" y="4711550"/>
              <a:ext cx="170825" cy="169575"/>
            </a:xfrm>
            <a:custGeom>
              <a:avLst/>
              <a:gdLst/>
              <a:ahLst/>
              <a:cxnLst/>
              <a:rect l="l" t="t" r="r" b="b"/>
              <a:pathLst>
                <a:path w="6833" h="6783" extrusionOk="0">
                  <a:moveTo>
                    <a:pt x="2846" y="1"/>
                  </a:moveTo>
                  <a:cubicBezTo>
                    <a:pt x="1747" y="1052"/>
                    <a:pt x="503" y="4602"/>
                    <a:pt x="63" y="6050"/>
                  </a:cubicBezTo>
                  <a:cubicBezTo>
                    <a:pt x="0" y="6252"/>
                    <a:pt x="54" y="6469"/>
                    <a:pt x="202" y="6616"/>
                  </a:cubicBezTo>
                  <a:cubicBezTo>
                    <a:pt x="309" y="6724"/>
                    <a:pt x="454" y="6782"/>
                    <a:pt x="602" y="6782"/>
                  </a:cubicBezTo>
                  <a:cubicBezTo>
                    <a:pt x="656" y="6782"/>
                    <a:pt x="711" y="6774"/>
                    <a:pt x="765" y="6758"/>
                  </a:cubicBezTo>
                  <a:cubicBezTo>
                    <a:pt x="2225" y="6318"/>
                    <a:pt x="5782" y="5084"/>
                    <a:pt x="6833" y="3981"/>
                  </a:cubicBezTo>
                  <a:cubicBezTo>
                    <a:pt x="6655" y="3900"/>
                    <a:pt x="6492" y="3789"/>
                    <a:pt x="6354" y="3650"/>
                  </a:cubicBezTo>
                  <a:lnTo>
                    <a:pt x="5167" y="2464"/>
                  </a:lnTo>
                  <a:lnTo>
                    <a:pt x="4767" y="2861"/>
                  </a:lnTo>
                  <a:cubicBezTo>
                    <a:pt x="4658" y="2967"/>
                    <a:pt x="4517" y="3020"/>
                    <a:pt x="4375" y="3020"/>
                  </a:cubicBezTo>
                  <a:cubicBezTo>
                    <a:pt x="4231" y="3020"/>
                    <a:pt x="4086" y="2965"/>
                    <a:pt x="3975" y="2855"/>
                  </a:cubicBezTo>
                  <a:cubicBezTo>
                    <a:pt x="3758" y="2638"/>
                    <a:pt x="3755" y="2286"/>
                    <a:pt x="3969" y="2063"/>
                  </a:cubicBezTo>
                  <a:lnTo>
                    <a:pt x="4369" y="1663"/>
                  </a:lnTo>
                  <a:lnTo>
                    <a:pt x="3171" y="464"/>
                  </a:lnTo>
                  <a:cubicBezTo>
                    <a:pt x="3035" y="329"/>
                    <a:pt x="2927" y="172"/>
                    <a:pt x="2846" y="1"/>
                  </a:cubicBezTo>
                  <a:close/>
                </a:path>
              </a:pathLst>
            </a:custGeom>
            <a:solidFill>
              <a:srgbClr val="FFFFFF"/>
            </a:solidFill>
            <a:ln>
              <a:noFill/>
            </a:ln>
          </p:spPr>
          <p:txBody>
            <a:bodyPr spcFirstLastPara="1" wrap="square" lIns="91425" tIns="91425" rIns="91425" bIns="91425" anchor="ctr" anchorCtr="0">
              <a:noAutofit/>
            </a:bodyPr>
            <a:lstStyle/>
            <a:p>
              <a:endParaRPr>
                <a:solidFill>
                  <a:srgbClr val="435D74"/>
                </a:solidFill>
              </a:endParaRPr>
            </a:p>
          </p:txBody>
        </p:sp>
      </p:grpSp>
      <p:grpSp>
        <p:nvGrpSpPr>
          <p:cNvPr id="280" name="Google Shape;280;p19"/>
          <p:cNvGrpSpPr/>
          <p:nvPr/>
        </p:nvGrpSpPr>
        <p:grpSpPr>
          <a:xfrm>
            <a:off x="387350" y="3001037"/>
            <a:ext cx="6347787" cy="5565231"/>
            <a:chOff x="710275" y="1696445"/>
            <a:chExt cx="2460575" cy="2272942"/>
          </a:xfrm>
        </p:grpSpPr>
        <p:grpSp>
          <p:nvGrpSpPr>
            <p:cNvPr id="281" name="Google Shape;281;p19"/>
            <p:cNvGrpSpPr/>
            <p:nvPr/>
          </p:nvGrpSpPr>
          <p:grpSpPr>
            <a:xfrm>
              <a:off x="2288356" y="1696445"/>
              <a:ext cx="882450" cy="1136250"/>
              <a:chOff x="2288356" y="1696445"/>
              <a:chExt cx="882450" cy="1136250"/>
            </a:xfrm>
          </p:grpSpPr>
          <p:sp>
            <p:nvSpPr>
              <p:cNvPr id="282" name="Google Shape;282;p19"/>
              <p:cNvSpPr/>
              <p:nvPr/>
            </p:nvSpPr>
            <p:spPr>
              <a:xfrm flipH="1">
                <a:off x="2288356" y="1696445"/>
                <a:ext cx="773700" cy="773700"/>
              </a:xfrm>
              <a:prstGeom prst="arc">
                <a:avLst>
                  <a:gd name="adj1" fmla="val 16200000"/>
                  <a:gd name="adj2" fmla="val 0"/>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endParaRPr/>
              </a:p>
            </p:txBody>
          </p:sp>
          <p:cxnSp>
            <p:nvCxnSpPr>
              <p:cNvPr id="283" name="Google Shape;283;p19"/>
              <p:cNvCxnSpPr>
                <a:stCxn id="282" idx="0"/>
              </p:cNvCxnSpPr>
              <p:nvPr/>
            </p:nvCxnSpPr>
            <p:spPr>
              <a:xfrm>
                <a:off x="2675206" y="1696445"/>
                <a:ext cx="495600" cy="0"/>
              </a:xfrm>
              <a:prstGeom prst="straightConnector1">
                <a:avLst/>
              </a:prstGeom>
              <a:noFill/>
              <a:ln w="9525" cap="flat" cmpd="sng">
                <a:solidFill>
                  <a:srgbClr val="000000"/>
                </a:solidFill>
                <a:prstDash val="solid"/>
                <a:round/>
                <a:headEnd type="none" w="med" len="med"/>
                <a:tailEnd type="oval" w="med" len="med"/>
              </a:ln>
            </p:spPr>
          </p:cxnSp>
          <p:cxnSp>
            <p:nvCxnSpPr>
              <p:cNvPr id="284" name="Google Shape;284;p19"/>
              <p:cNvCxnSpPr>
                <a:stCxn id="282" idx="2"/>
              </p:cNvCxnSpPr>
              <p:nvPr/>
            </p:nvCxnSpPr>
            <p:spPr>
              <a:xfrm>
                <a:off x="2288356" y="2083295"/>
                <a:ext cx="0" cy="749400"/>
              </a:xfrm>
              <a:prstGeom prst="straightConnector1">
                <a:avLst/>
              </a:prstGeom>
              <a:noFill/>
              <a:ln w="9525" cap="flat" cmpd="sng">
                <a:solidFill>
                  <a:srgbClr val="000000"/>
                </a:solidFill>
                <a:prstDash val="solid"/>
                <a:round/>
                <a:headEnd type="none" w="med" len="med"/>
                <a:tailEnd type="none" w="med" len="med"/>
              </a:ln>
            </p:spPr>
          </p:cxnSp>
        </p:grpSp>
        <p:grpSp>
          <p:nvGrpSpPr>
            <p:cNvPr id="285" name="Google Shape;285;p19"/>
            <p:cNvGrpSpPr/>
            <p:nvPr/>
          </p:nvGrpSpPr>
          <p:grpSpPr>
            <a:xfrm>
              <a:off x="2288412" y="2832906"/>
              <a:ext cx="882422" cy="1136481"/>
              <a:chOff x="7009125" y="3265500"/>
              <a:chExt cx="565800" cy="728700"/>
            </a:xfrm>
          </p:grpSpPr>
          <p:sp>
            <p:nvSpPr>
              <p:cNvPr id="286" name="Google Shape;286;p19"/>
              <p:cNvSpPr/>
              <p:nvPr/>
            </p:nvSpPr>
            <p:spPr>
              <a:xfrm rot="10800000">
                <a:off x="7009125" y="3498000"/>
                <a:ext cx="496200" cy="496200"/>
              </a:xfrm>
              <a:prstGeom prst="arc">
                <a:avLst>
                  <a:gd name="adj1" fmla="val 16200000"/>
                  <a:gd name="adj2" fmla="val 0"/>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endParaRPr/>
              </a:p>
            </p:txBody>
          </p:sp>
          <p:cxnSp>
            <p:nvCxnSpPr>
              <p:cNvPr id="287" name="Google Shape;287;p19"/>
              <p:cNvCxnSpPr>
                <a:stCxn id="286" idx="0"/>
              </p:cNvCxnSpPr>
              <p:nvPr/>
            </p:nvCxnSpPr>
            <p:spPr>
              <a:xfrm>
                <a:off x="7257225" y="3994200"/>
                <a:ext cx="317700" cy="0"/>
              </a:xfrm>
              <a:prstGeom prst="straightConnector1">
                <a:avLst/>
              </a:prstGeom>
              <a:noFill/>
              <a:ln w="9525" cap="flat" cmpd="sng">
                <a:solidFill>
                  <a:srgbClr val="000000"/>
                </a:solidFill>
                <a:prstDash val="solid"/>
                <a:round/>
                <a:headEnd type="none" w="med" len="med"/>
                <a:tailEnd type="oval" w="med" len="med"/>
              </a:ln>
            </p:spPr>
          </p:cxnSp>
          <p:cxnSp>
            <p:nvCxnSpPr>
              <p:cNvPr id="288" name="Google Shape;288;p19"/>
              <p:cNvCxnSpPr>
                <a:stCxn id="286" idx="2"/>
              </p:cNvCxnSpPr>
              <p:nvPr/>
            </p:nvCxnSpPr>
            <p:spPr>
              <a:xfrm rot="10800000">
                <a:off x="7009125" y="3265500"/>
                <a:ext cx="0" cy="480600"/>
              </a:xfrm>
              <a:prstGeom prst="straightConnector1">
                <a:avLst/>
              </a:prstGeom>
              <a:noFill/>
              <a:ln w="9525" cap="flat" cmpd="sng">
                <a:solidFill>
                  <a:srgbClr val="000000"/>
                </a:solidFill>
                <a:prstDash val="solid"/>
                <a:round/>
                <a:headEnd type="none" w="med" len="med"/>
                <a:tailEnd type="none" w="med" len="med"/>
              </a:ln>
            </p:spPr>
          </p:cxnSp>
        </p:grpSp>
        <p:cxnSp>
          <p:nvCxnSpPr>
            <p:cNvPr id="289" name="Google Shape;289;p19"/>
            <p:cNvCxnSpPr/>
            <p:nvPr/>
          </p:nvCxnSpPr>
          <p:spPr>
            <a:xfrm>
              <a:off x="1602150" y="2832788"/>
              <a:ext cx="1568700" cy="0"/>
            </a:xfrm>
            <a:prstGeom prst="straightConnector1">
              <a:avLst/>
            </a:prstGeom>
            <a:noFill/>
            <a:ln w="9525" cap="flat" cmpd="sng">
              <a:solidFill>
                <a:srgbClr val="000000"/>
              </a:solidFill>
              <a:prstDash val="solid"/>
              <a:round/>
              <a:headEnd type="none" w="med" len="med"/>
              <a:tailEnd type="oval" w="med" len="med"/>
            </a:ln>
          </p:spPr>
        </p:cxnSp>
        <p:sp>
          <p:nvSpPr>
            <p:cNvPr id="290" name="Google Shape;290;p19"/>
            <p:cNvSpPr/>
            <p:nvPr/>
          </p:nvSpPr>
          <p:spPr>
            <a:xfrm>
              <a:off x="2215781" y="2760409"/>
              <a:ext cx="144900" cy="144900"/>
            </a:xfrm>
            <a:prstGeom prst="ellipse">
              <a:avLst/>
            </a:prstGeom>
            <a:solidFill>
              <a:srgbClr val="FFFFFF"/>
            </a:solidFill>
            <a:ln w="28575" cap="flat"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endParaRPr/>
            </a:p>
          </p:txBody>
        </p:sp>
        <p:sp>
          <p:nvSpPr>
            <p:cNvPr id="291" name="Google Shape;291;p19"/>
            <p:cNvSpPr/>
            <p:nvPr/>
          </p:nvSpPr>
          <p:spPr>
            <a:xfrm>
              <a:off x="710275" y="2071317"/>
              <a:ext cx="1505506" cy="1574393"/>
            </a:xfrm>
            <a:prstGeom prst="ellipse">
              <a:avLst/>
            </a:prstGeom>
            <a:solidFill>
              <a:schemeClr val="accent6"/>
            </a:solidFill>
            <a:ln>
              <a:noFill/>
            </a:ln>
          </p:spPr>
          <p:txBody>
            <a:bodyPr spcFirstLastPara="1" wrap="square" lIns="91425" tIns="91425" rIns="91425" bIns="91425" anchor="ctr" anchorCtr="0">
              <a:noAutofit/>
            </a:bodyPr>
            <a:lstStyle/>
            <a:p>
              <a:endParaRPr/>
            </a:p>
          </p:txBody>
        </p:sp>
        <p:sp>
          <p:nvSpPr>
            <p:cNvPr id="292" name="Google Shape;292;p19"/>
            <p:cNvSpPr/>
            <p:nvPr/>
          </p:nvSpPr>
          <p:spPr>
            <a:xfrm>
              <a:off x="772717" y="2155217"/>
              <a:ext cx="1342498" cy="1427233"/>
            </a:xfrm>
            <a:prstGeom prst="ellipse">
              <a:avLst/>
            </a:prstGeom>
            <a:solidFill>
              <a:srgbClr val="FFFFFF"/>
            </a:solidFill>
            <a:ln>
              <a:noFill/>
            </a:ln>
          </p:spPr>
          <p:txBody>
            <a:bodyPr spcFirstLastPara="1" wrap="square" lIns="91425" tIns="91425" rIns="91425" bIns="91425" anchor="ctr" anchorCtr="0">
              <a:noAutofit/>
            </a:bodyPr>
            <a:lstStyle/>
            <a:p>
              <a:pPr algn="ctr"/>
              <a:r>
                <a:rPr lang="en-US" sz="3600" b="1" i="1" dirty="0" err="1">
                  <a:solidFill>
                    <a:srgbClr val="7030A0"/>
                  </a:solidFill>
                  <a:latin typeface="Times New Roman" pitchFamily="18" charset="0"/>
                  <a:cs typeface="Times New Roman" pitchFamily="18" charset="0"/>
                </a:rPr>
                <a:t>Viktorinalar</a:t>
              </a:r>
              <a:r>
                <a:rPr lang="en-US" sz="3600" b="1" i="1" dirty="0">
                  <a:solidFill>
                    <a:srgbClr val="7030A0"/>
                  </a:solidFill>
                  <a:latin typeface="Times New Roman" pitchFamily="18" charset="0"/>
                  <a:cs typeface="Times New Roman" pitchFamily="18" charset="0"/>
                </a:rPr>
                <a:t> </a:t>
              </a:r>
              <a:r>
                <a:rPr lang="en-US" sz="3600" b="1" i="1" dirty="0" err="1">
                  <a:solidFill>
                    <a:srgbClr val="7030A0"/>
                  </a:solidFill>
                  <a:latin typeface="Times New Roman" pitchFamily="18" charset="0"/>
                  <a:cs typeface="Times New Roman" pitchFamily="18" charset="0"/>
                </a:rPr>
                <a:t>tashkil</a:t>
              </a:r>
              <a:r>
                <a:rPr lang="en-US" sz="3600" b="1" i="1" dirty="0">
                  <a:solidFill>
                    <a:srgbClr val="7030A0"/>
                  </a:solidFill>
                  <a:latin typeface="Times New Roman" pitchFamily="18" charset="0"/>
                  <a:cs typeface="Times New Roman" pitchFamily="18" charset="0"/>
                </a:rPr>
                <a:t> </a:t>
              </a:r>
              <a:r>
                <a:rPr lang="en-US" sz="3600" b="1" i="1" dirty="0" err="1">
                  <a:solidFill>
                    <a:srgbClr val="7030A0"/>
                  </a:solidFill>
                  <a:latin typeface="Times New Roman" pitchFamily="18" charset="0"/>
                  <a:cs typeface="Times New Roman" pitchFamily="18" charset="0"/>
                </a:rPr>
                <a:t>etish</a:t>
              </a:r>
              <a:r>
                <a:rPr lang="en-US" sz="3600" b="1" i="1" dirty="0">
                  <a:solidFill>
                    <a:srgbClr val="7030A0"/>
                  </a:solidFill>
                  <a:latin typeface="Times New Roman" pitchFamily="18" charset="0"/>
                  <a:cs typeface="Times New Roman" pitchFamily="18" charset="0"/>
                </a:rPr>
                <a:t> </a:t>
              </a:r>
              <a:r>
                <a:rPr lang="en-US" sz="3600" b="1" i="1" dirty="0" err="1">
                  <a:solidFill>
                    <a:srgbClr val="7030A0"/>
                  </a:solidFill>
                  <a:latin typeface="Times New Roman" pitchFamily="18" charset="0"/>
                  <a:cs typeface="Times New Roman" pitchFamily="18" charset="0"/>
                </a:rPr>
                <a:t>metodikasi</a:t>
              </a:r>
              <a:endParaRPr lang="ru-RU" sz="3600" b="1" i="1" dirty="0">
                <a:solidFill>
                  <a:srgbClr val="7030A0"/>
                </a:solidFill>
                <a:latin typeface="Times New Roman" pitchFamily="18" charset="0"/>
                <a:cs typeface="Times New Roman" pitchFamily="18" charset="0"/>
              </a:endParaRPr>
            </a:p>
          </p:txBody>
        </p:sp>
      </p:grpSp>
      <p:pic>
        <p:nvPicPr>
          <p:cNvPr id="45" name="Graphic 2">
            <a:extLst>
              <a:ext uri="{FF2B5EF4-FFF2-40B4-BE49-F238E27FC236}">
                <a16:creationId xmlns="" xmlns:a16="http://schemas.microsoft.com/office/drawing/2014/main" id="{4E2A1289-1747-4292-9749-13F12B9F7961}"/>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0" y="-85725"/>
            <a:ext cx="17995899" cy="1447801"/>
          </a:xfrm>
          <a:prstGeom prst="rect">
            <a:avLst/>
          </a:prstGeom>
        </p:spPr>
      </p:pic>
      <p:pic>
        <p:nvPicPr>
          <p:cNvPr id="46" name="Рисунок 45">
            <a:extLst>
              <a:ext uri="{FF2B5EF4-FFF2-40B4-BE49-F238E27FC236}">
                <a16:creationId xmlns=""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47" name="Рисунок 46">
            <a:extLst>
              <a:ext uri="{FF2B5EF4-FFF2-40B4-BE49-F238E27FC236}">
                <a16:creationId xmlns="" xmlns:a16="http://schemas.microsoft.com/office/drawing/2014/main"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extLst>
      <p:ext uri="{BB962C8B-B14F-4D97-AF65-F5344CB8AC3E}">
        <p14:creationId xmlns:p14="http://schemas.microsoft.com/office/powerpoint/2010/main" val="8610376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7778750" y="3403113"/>
            <a:ext cx="8997950" cy="5078313"/>
          </a:xfrm>
          <a:prstGeom prst="rect">
            <a:avLst/>
          </a:prstGeom>
        </p:spPr>
        <p:txBody>
          <a:bodyPr>
            <a:spAutoFit/>
          </a:bodyPr>
          <a:lstStyle/>
          <a:p>
            <a:pPr marL="571500" lvl="0" indent="-571500" algn="just">
              <a:buFont typeface="Wingdings" pitchFamily="2" charset="2"/>
              <a:buChar char="Ø"/>
            </a:pPr>
            <a:r>
              <a:rPr lang="en-US" sz="3600" dirty="0" err="1" smtClean="0">
                <a:solidFill>
                  <a:srgbClr val="7030A0"/>
                </a:solidFill>
              </a:rPr>
              <a:t>Faoliyatni</a:t>
            </a:r>
            <a:r>
              <a:rPr lang="en-US" sz="3600" dirty="0" smtClean="0">
                <a:solidFill>
                  <a:srgbClr val="7030A0"/>
                </a:solidFill>
              </a:rPr>
              <a:t> </a:t>
            </a:r>
            <a:r>
              <a:rPr lang="en-US" sz="3600" dirty="0" err="1">
                <a:solidFill>
                  <a:srgbClr val="7030A0"/>
                </a:solidFill>
              </a:rPr>
              <a:t>o‘quvchilarning</a:t>
            </a:r>
            <a:r>
              <a:rPr lang="en-US" sz="3600" dirty="0">
                <a:solidFill>
                  <a:srgbClr val="7030A0"/>
                </a:solidFill>
              </a:rPr>
              <a:t> </a:t>
            </a:r>
            <a:r>
              <a:rPr lang="en-US" sz="3600" dirty="0" err="1">
                <a:solidFill>
                  <a:srgbClr val="7030A0"/>
                </a:solidFill>
              </a:rPr>
              <a:t>qiziqishlariga</a:t>
            </a:r>
            <a:r>
              <a:rPr lang="en-US" sz="3600" dirty="0">
                <a:solidFill>
                  <a:srgbClr val="7030A0"/>
                </a:solidFill>
              </a:rPr>
              <a:t> </a:t>
            </a:r>
            <a:r>
              <a:rPr lang="en-US" sz="3600" dirty="0" err="1">
                <a:solidFill>
                  <a:srgbClr val="7030A0"/>
                </a:solidFill>
              </a:rPr>
              <a:t>moslashtiring</a:t>
            </a:r>
            <a:r>
              <a:rPr lang="en-US" sz="3600" dirty="0">
                <a:solidFill>
                  <a:srgbClr val="7030A0"/>
                </a:solidFill>
              </a:rPr>
              <a:t>.</a:t>
            </a:r>
            <a:endParaRPr lang="ru-RU" sz="3600" dirty="0">
              <a:solidFill>
                <a:srgbClr val="7030A0"/>
              </a:solidFill>
            </a:endParaRPr>
          </a:p>
          <a:p>
            <a:pPr marL="571500" lvl="0" indent="-571500" algn="just">
              <a:buFont typeface="Wingdings" pitchFamily="2" charset="2"/>
              <a:buChar char="Ø"/>
            </a:pPr>
            <a:r>
              <a:rPr lang="en-US" sz="3600" dirty="0" err="1">
                <a:solidFill>
                  <a:srgbClr val="7030A0"/>
                </a:solidFill>
              </a:rPr>
              <a:t>Zamonaviy</a:t>
            </a:r>
            <a:r>
              <a:rPr lang="en-US" sz="3600" dirty="0">
                <a:solidFill>
                  <a:srgbClr val="7030A0"/>
                </a:solidFill>
              </a:rPr>
              <a:t> </a:t>
            </a:r>
            <a:r>
              <a:rPr lang="en-US" sz="3600" dirty="0" err="1">
                <a:solidFill>
                  <a:srgbClr val="7030A0"/>
                </a:solidFill>
              </a:rPr>
              <a:t>texnologiyalardan</a:t>
            </a:r>
            <a:r>
              <a:rPr lang="en-US" sz="3600" dirty="0">
                <a:solidFill>
                  <a:srgbClr val="7030A0"/>
                </a:solidFill>
              </a:rPr>
              <a:t> </a:t>
            </a:r>
            <a:r>
              <a:rPr lang="en-US" sz="3600" dirty="0" err="1">
                <a:solidFill>
                  <a:srgbClr val="7030A0"/>
                </a:solidFill>
              </a:rPr>
              <a:t>foydalaning</a:t>
            </a:r>
            <a:r>
              <a:rPr lang="en-US" sz="3600" dirty="0">
                <a:solidFill>
                  <a:srgbClr val="7030A0"/>
                </a:solidFill>
              </a:rPr>
              <a:t> (</a:t>
            </a:r>
            <a:r>
              <a:rPr lang="en-US" sz="3600" dirty="0" err="1">
                <a:solidFill>
                  <a:srgbClr val="7030A0"/>
                </a:solidFill>
              </a:rPr>
              <a:t>interaktiv</a:t>
            </a:r>
            <a:r>
              <a:rPr lang="en-US" sz="3600" dirty="0">
                <a:solidFill>
                  <a:srgbClr val="7030A0"/>
                </a:solidFill>
              </a:rPr>
              <a:t> </a:t>
            </a:r>
            <a:r>
              <a:rPr lang="en-US" sz="3600" dirty="0" err="1">
                <a:solidFill>
                  <a:srgbClr val="7030A0"/>
                </a:solidFill>
              </a:rPr>
              <a:t>taqdimotlar</a:t>
            </a:r>
            <a:r>
              <a:rPr lang="en-US" sz="3600" dirty="0">
                <a:solidFill>
                  <a:srgbClr val="7030A0"/>
                </a:solidFill>
              </a:rPr>
              <a:t>, </a:t>
            </a:r>
            <a:r>
              <a:rPr lang="en-US" sz="3600" dirty="0" err="1">
                <a:solidFill>
                  <a:srgbClr val="7030A0"/>
                </a:solidFill>
              </a:rPr>
              <a:t>onlayn</a:t>
            </a:r>
            <a:r>
              <a:rPr lang="en-US" sz="3600" dirty="0">
                <a:solidFill>
                  <a:srgbClr val="7030A0"/>
                </a:solidFill>
              </a:rPr>
              <a:t> </a:t>
            </a:r>
            <a:r>
              <a:rPr lang="en-US" sz="3600" dirty="0" err="1">
                <a:solidFill>
                  <a:srgbClr val="7030A0"/>
                </a:solidFill>
              </a:rPr>
              <a:t>viktorinalar</a:t>
            </a:r>
            <a:r>
              <a:rPr lang="en-US" sz="3600" dirty="0">
                <a:solidFill>
                  <a:srgbClr val="7030A0"/>
                </a:solidFill>
              </a:rPr>
              <a:t>).</a:t>
            </a:r>
            <a:endParaRPr lang="ru-RU" sz="3600" dirty="0">
              <a:solidFill>
                <a:srgbClr val="7030A0"/>
              </a:solidFill>
            </a:endParaRPr>
          </a:p>
          <a:p>
            <a:pPr marL="571500" lvl="0" indent="-571500" algn="just">
              <a:buFont typeface="Wingdings" pitchFamily="2" charset="2"/>
              <a:buChar char="Ø"/>
            </a:pPr>
            <a:r>
              <a:rPr lang="en-US" sz="3600" dirty="0" err="1">
                <a:solidFill>
                  <a:srgbClr val="7030A0"/>
                </a:solidFill>
              </a:rPr>
              <a:t>Tashkilotchilik</a:t>
            </a:r>
            <a:r>
              <a:rPr lang="en-US" sz="3600" dirty="0">
                <a:solidFill>
                  <a:srgbClr val="7030A0"/>
                </a:solidFill>
              </a:rPr>
              <a:t> </a:t>
            </a:r>
            <a:r>
              <a:rPr lang="en-US" sz="3600" dirty="0" err="1">
                <a:solidFill>
                  <a:srgbClr val="7030A0"/>
                </a:solidFill>
              </a:rPr>
              <a:t>ishlarini</a:t>
            </a:r>
            <a:r>
              <a:rPr lang="en-US" sz="3600" dirty="0">
                <a:solidFill>
                  <a:srgbClr val="7030A0"/>
                </a:solidFill>
              </a:rPr>
              <a:t> </a:t>
            </a:r>
            <a:r>
              <a:rPr lang="en-US" sz="3600" dirty="0" err="1">
                <a:solidFill>
                  <a:srgbClr val="7030A0"/>
                </a:solidFill>
              </a:rPr>
              <a:t>to‘g‘ri</a:t>
            </a:r>
            <a:r>
              <a:rPr lang="en-US" sz="3600" dirty="0">
                <a:solidFill>
                  <a:srgbClr val="7030A0"/>
                </a:solidFill>
              </a:rPr>
              <a:t> </a:t>
            </a:r>
            <a:r>
              <a:rPr lang="en-US" sz="3600" dirty="0" err="1">
                <a:solidFill>
                  <a:srgbClr val="7030A0"/>
                </a:solidFill>
              </a:rPr>
              <a:t>rejalashtiring</a:t>
            </a:r>
            <a:r>
              <a:rPr lang="en-US" sz="3600" dirty="0">
                <a:solidFill>
                  <a:srgbClr val="7030A0"/>
                </a:solidFill>
              </a:rPr>
              <a:t> </a:t>
            </a:r>
            <a:r>
              <a:rPr lang="en-US" sz="3600" dirty="0" err="1">
                <a:solidFill>
                  <a:srgbClr val="7030A0"/>
                </a:solidFill>
              </a:rPr>
              <a:t>va</a:t>
            </a:r>
            <a:r>
              <a:rPr lang="en-US" sz="3600" dirty="0">
                <a:solidFill>
                  <a:srgbClr val="7030A0"/>
                </a:solidFill>
              </a:rPr>
              <a:t> </a:t>
            </a:r>
            <a:r>
              <a:rPr lang="en-US" sz="3600" dirty="0" err="1">
                <a:solidFill>
                  <a:srgbClr val="7030A0"/>
                </a:solidFill>
              </a:rPr>
              <a:t>jarayonni</a:t>
            </a:r>
            <a:r>
              <a:rPr lang="en-US" sz="3600" dirty="0">
                <a:solidFill>
                  <a:srgbClr val="7030A0"/>
                </a:solidFill>
              </a:rPr>
              <a:t> </a:t>
            </a:r>
            <a:r>
              <a:rPr lang="en-US" sz="3600" dirty="0" err="1">
                <a:solidFill>
                  <a:srgbClr val="7030A0"/>
                </a:solidFill>
              </a:rPr>
              <a:t>nazorat</a:t>
            </a:r>
            <a:r>
              <a:rPr lang="en-US" sz="3600" dirty="0">
                <a:solidFill>
                  <a:srgbClr val="7030A0"/>
                </a:solidFill>
              </a:rPr>
              <a:t> </a:t>
            </a:r>
            <a:r>
              <a:rPr lang="en-US" sz="3600" dirty="0" err="1">
                <a:solidFill>
                  <a:srgbClr val="7030A0"/>
                </a:solidFill>
              </a:rPr>
              <a:t>qiling</a:t>
            </a:r>
            <a:r>
              <a:rPr lang="en-US" sz="3600" dirty="0">
                <a:solidFill>
                  <a:srgbClr val="7030A0"/>
                </a:solidFill>
              </a:rPr>
              <a:t>.</a:t>
            </a:r>
            <a:endParaRPr lang="ru-RU" sz="3600" dirty="0">
              <a:solidFill>
                <a:srgbClr val="7030A0"/>
              </a:solidFill>
            </a:endParaRPr>
          </a:p>
          <a:p>
            <a:pPr marL="571500" lvl="0" indent="-571500" algn="just">
              <a:buFont typeface="Wingdings" pitchFamily="2" charset="2"/>
              <a:buChar char="Ø"/>
            </a:pPr>
            <a:r>
              <a:rPr lang="en-US" sz="3600" dirty="0" err="1">
                <a:solidFill>
                  <a:srgbClr val="7030A0"/>
                </a:solidFill>
              </a:rPr>
              <a:t>Ishtirokchilarning</a:t>
            </a:r>
            <a:r>
              <a:rPr lang="en-US" sz="3600" dirty="0">
                <a:solidFill>
                  <a:srgbClr val="7030A0"/>
                </a:solidFill>
              </a:rPr>
              <a:t> </a:t>
            </a:r>
            <a:r>
              <a:rPr lang="en-US" sz="3600" dirty="0" err="1">
                <a:solidFill>
                  <a:srgbClr val="7030A0"/>
                </a:solidFill>
              </a:rPr>
              <a:t>ijodiy</a:t>
            </a:r>
            <a:r>
              <a:rPr lang="en-US" sz="3600" dirty="0">
                <a:solidFill>
                  <a:srgbClr val="7030A0"/>
                </a:solidFill>
              </a:rPr>
              <a:t> </a:t>
            </a:r>
            <a:r>
              <a:rPr lang="en-US" sz="3600" dirty="0" err="1">
                <a:solidFill>
                  <a:srgbClr val="7030A0"/>
                </a:solidFill>
              </a:rPr>
              <a:t>va</a:t>
            </a:r>
            <a:r>
              <a:rPr lang="en-US" sz="3600" dirty="0">
                <a:solidFill>
                  <a:srgbClr val="7030A0"/>
                </a:solidFill>
              </a:rPr>
              <a:t> </a:t>
            </a:r>
            <a:r>
              <a:rPr lang="en-US" sz="3600" dirty="0" err="1">
                <a:solidFill>
                  <a:srgbClr val="7030A0"/>
                </a:solidFill>
              </a:rPr>
              <a:t>mustaqil</a:t>
            </a:r>
            <a:r>
              <a:rPr lang="en-US" sz="3600" dirty="0">
                <a:solidFill>
                  <a:srgbClr val="7030A0"/>
                </a:solidFill>
              </a:rPr>
              <a:t> </a:t>
            </a:r>
            <a:r>
              <a:rPr lang="en-US" sz="3600" dirty="0" err="1">
                <a:solidFill>
                  <a:srgbClr val="7030A0"/>
                </a:solidFill>
              </a:rPr>
              <a:t>ishlash</a:t>
            </a:r>
            <a:r>
              <a:rPr lang="en-US" sz="3600" dirty="0">
                <a:solidFill>
                  <a:srgbClr val="7030A0"/>
                </a:solidFill>
              </a:rPr>
              <a:t> </a:t>
            </a:r>
            <a:r>
              <a:rPr lang="en-US" sz="3600" dirty="0" err="1">
                <a:solidFill>
                  <a:srgbClr val="7030A0"/>
                </a:solidFill>
              </a:rPr>
              <a:t>ko‘nikmalarini</a:t>
            </a:r>
            <a:r>
              <a:rPr lang="en-US" sz="3600" dirty="0">
                <a:solidFill>
                  <a:srgbClr val="7030A0"/>
                </a:solidFill>
              </a:rPr>
              <a:t> </a:t>
            </a:r>
            <a:r>
              <a:rPr lang="en-US" sz="3600" dirty="0" err="1">
                <a:solidFill>
                  <a:srgbClr val="7030A0"/>
                </a:solidFill>
              </a:rPr>
              <a:t>rivojlantirishga</a:t>
            </a:r>
            <a:r>
              <a:rPr lang="en-US" sz="3600" dirty="0">
                <a:solidFill>
                  <a:srgbClr val="7030A0"/>
                </a:solidFill>
              </a:rPr>
              <a:t> </a:t>
            </a:r>
            <a:r>
              <a:rPr lang="en-US" sz="3600" dirty="0" err="1">
                <a:solidFill>
                  <a:srgbClr val="7030A0"/>
                </a:solidFill>
              </a:rPr>
              <a:t>alohida</a:t>
            </a:r>
            <a:r>
              <a:rPr lang="en-US" sz="3600" dirty="0">
                <a:solidFill>
                  <a:srgbClr val="7030A0"/>
                </a:solidFill>
              </a:rPr>
              <a:t> </a:t>
            </a:r>
            <a:r>
              <a:rPr lang="en-US" sz="3600" dirty="0" err="1">
                <a:solidFill>
                  <a:srgbClr val="7030A0"/>
                </a:solidFill>
              </a:rPr>
              <a:t>e’tibor</a:t>
            </a:r>
            <a:r>
              <a:rPr lang="en-US" sz="3600" dirty="0">
                <a:solidFill>
                  <a:srgbClr val="7030A0"/>
                </a:solidFill>
              </a:rPr>
              <a:t> </a:t>
            </a:r>
            <a:r>
              <a:rPr lang="en-US" sz="3600" dirty="0" err="1">
                <a:solidFill>
                  <a:srgbClr val="7030A0"/>
                </a:solidFill>
              </a:rPr>
              <a:t>qarating</a:t>
            </a:r>
            <a:r>
              <a:rPr lang="en-US" sz="3600" dirty="0">
                <a:solidFill>
                  <a:srgbClr val="7030A0"/>
                </a:solidFill>
              </a:rPr>
              <a:t>.</a:t>
            </a:r>
            <a:endParaRPr lang="ru-RU" sz="3600" dirty="0">
              <a:solidFill>
                <a:srgbClr val="7030A0"/>
              </a:solidFill>
            </a:endParaRPr>
          </a:p>
        </p:txBody>
      </p:sp>
      <p:sp>
        <p:nvSpPr>
          <p:cNvPr id="4" name="Google Shape;160;p18"/>
          <p:cNvSpPr txBox="1">
            <a:spLocks/>
          </p:cNvSpPr>
          <p:nvPr/>
        </p:nvSpPr>
        <p:spPr>
          <a:xfrm>
            <a:off x="539750" y="1464977"/>
            <a:ext cx="16764000" cy="947028"/>
          </a:xfrm>
          <a:prstGeom prst="rect">
            <a:avLst/>
          </a:prstGeom>
        </p:spPr>
        <p:txBody>
          <a:bodyPr spcFirstLastPara="1" vert="horz" wrap="square" lIns="179929" tIns="179929" rIns="179929" bIns="179929" rtlCol="0" anchor="ctr" anchorCtr="0">
            <a:noAutofit/>
          </a:bodyPr>
          <a:lst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a:lstStyle>
          <a:p>
            <a:r>
              <a:rPr lang="ru-RU" sz="4400" b="1" dirty="0" err="1"/>
              <a:t>Umumiy</a:t>
            </a:r>
            <a:r>
              <a:rPr lang="ru-RU" sz="4400" b="1" dirty="0"/>
              <a:t> </a:t>
            </a:r>
            <a:r>
              <a:rPr lang="ru-RU" sz="4400" b="1" dirty="0" err="1"/>
              <a:t>tavsiyalar</a:t>
            </a:r>
            <a:r>
              <a:rPr lang="ru-RU" sz="4400" b="1" dirty="0"/>
              <a:t>:</a:t>
            </a:r>
            <a:endParaRPr lang="ru-RU" sz="4400" dirty="0"/>
          </a:p>
        </p:txBody>
      </p:sp>
      <p:pic>
        <p:nvPicPr>
          <p:cNvPr id="5" name="Graphic 2">
            <a:extLst>
              <a:ext uri="{FF2B5EF4-FFF2-40B4-BE49-F238E27FC236}">
                <a16:creationId xmlns=""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4"/>
              </a:ext>
            </a:extLst>
          </a:blip>
          <a:stretch>
            <a:fillRect/>
          </a:stretch>
        </p:blipFill>
        <p:spPr>
          <a:xfrm>
            <a:off x="0" y="-85725"/>
            <a:ext cx="17995899" cy="1447801"/>
          </a:xfrm>
          <a:prstGeom prst="rect">
            <a:avLst/>
          </a:prstGeom>
        </p:spPr>
      </p:pic>
      <p:pic>
        <p:nvPicPr>
          <p:cNvPr id="6" name="Рисунок 5">
            <a:extLst>
              <a:ext uri="{FF2B5EF4-FFF2-40B4-BE49-F238E27FC236}">
                <a16:creationId xmlns=""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 name="Рисунок 6">
            <a:extLst>
              <a:ext uri="{FF2B5EF4-FFF2-40B4-BE49-F238E27FC236}">
                <a16:creationId xmlns="" xmlns:a16="http://schemas.microsoft.com/office/drawing/2014/main"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8" name="Picture 2" descr="GitHub — что это простыми словами? Рассказываем в статье"/>
          <p:cNvPicPr>
            <a:picLocks noChangeAspect="1" noChangeArrowheads="1"/>
          </p:cNvPicPr>
          <p:nvPr/>
        </p:nvPicPr>
        <p:blipFill rotWithShape="1">
          <a:blip r:embed="rId7">
            <a:extLst>
              <a:ext uri="{28A0092B-C50C-407E-A947-70E740481C1C}">
                <a14:useLocalDpi xmlns:a14="http://schemas.microsoft.com/office/drawing/2010/main" val="0"/>
              </a:ext>
            </a:extLst>
          </a:blip>
          <a:srcRect l="9375" r="9375"/>
          <a:stretch/>
        </p:blipFill>
        <p:spPr bwMode="auto">
          <a:xfrm>
            <a:off x="1365250" y="3454554"/>
            <a:ext cx="5715000" cy="50330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28308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7473950" y="3227656"/>
            <a:ext cx="9798765" cy="5509200"/>
          </a:xfrm>
          <a:prstGeom prst="rect">
            <a:avLst/>
          </a:prstGeom>
        </p:spPr>
        <p:txBody>
          <a:bodyPr wrap="square">
            <a:spAutoFit/>
          </a:bodyPr>
          <a:lstStyle/>
          <a:p>
            <a:pPr algn="just"/>
            <a:r>
              <a:rPr lang="uz-Latn-UZ" sz="3200" dirty="0" smtClean="0"/>
              <a:t>	Geografiya </a:t>
            </a:r>
            <a:r>
              <a:rPr lang="uz-Latn-UZ" sz="3200" dirty="0"/>
              <a:t>toʻgaraklari, konferensiyalar, ekspedisiyalar, loyihalar va viktorinalar oʻquvchilarning tabiiy, ijtimoiy va iqtisodiy jarayonlar haqidagi bilimlarini kengaytirish, ularni real hayotdagi geografik hodisalarni tahlil qilishga jalb etish va ijodiy fikrlash qobiliyatlarini rivojlantirish uchun xizmat qiladi. Ushbu faoliyatlar geografiya fanini o‘rgatishda samarali metodlar hisoblanib, o‘quvchilarning ijodiy qobiliyatlarini rivojlantirish, ilmiy izlanishlar olib borishga qiziqishini oshirish va ularni nazariy bilimlarni amaliy faoliyatga tadbiq etishga o‘rgatadi.</a:t>
            </a:r>
            <a:endParaRPr lang="ru-RU" sz="3200" dirty="0"/>
          </a:p>
        </p:txBody>
      </p:sp>
      <p:pic>
        <p:nvPicPr>
          <p:cNvPr id="5" name="Graphic 2">
            <a:extLst>
              <a:ext uri="{FF2B5EF4-FFF2-40B4-BE49-F238E27FC236}">
                <a16:creationId xmlns=""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4"/>
              </a:ext>
            </a:extLst>
          </a:blip>
          <a:stretch>
            <a:fillRect/>
          </a:stretch>
        </p:blipFill>
        <p:spPr>
          <a:xfrm>
            <a:off x="0" y="-85725"/>
            <a:ext cx="17995899" cy="1447801"/>
          </a:xfrm>
          <a:prstGeom prst="rect">
            <a:avLst/>
          </a:prstGeom>
        </p:spPr>
      </p:pic>
      <p:pic>
        <p:nvPicPr>
          <p:cNvPr id="6" name="Рисунок 5">
            <a:extLst>
              <a:ext uri="{FF2B5EF4-FFF2-40B4-BE49-F238E27FC236}">
                <a16:creationId xmlns=""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 name="Рисунок 6">
            <a:extLst>
              <a:ext uri="{FF2B5EF4-FFF2-40B4-BE49-F238E27FC236}">
                <a16:creationId xmlns="" xmlns:a16="http://schemas.microsoft.com/office/drawing/2014/main"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nvGrpSpPr>
          <p:cNvPr id="8" name="Google Shape;91;p16"/>
          <p:cNvGrpSpPr/>
          <p:nvPr/>
        </p:nvGrpSpPr>
        <p:grpSpPr>
          <a:xfrm>
            <a:off x="1288099" y="3733823"/>
            <a:ext cx="4262440" cy="5235176"/>
            <a:chOff x="891486" y="1070976"/>
            <a:chExt cx="2806205" cy="3661043"/>
          </a:xfrm>
        </p:grpSpPr>
        <p:sp>
          <p:nvSpPr>
            <p:cNvPr id="9" name="Google Shape;92;p16"/>
            <p:cNvSpPr/>
            <p:nvPr/>
          </p:nvSpPr>
          <p:spPr>
            <a:xfrm>
              <a:off x="2243704" y="1294344"/>
              <a:ext cx="256949" cy="1952636"/>
            </a:xfrm>
            <a:custGeom>
              <a:avLst/>
              <a:gdLst/>
              <a:ahLst/>
              <a:cxnLst/>
              <a:rect l="l" t="t" r="r" b="b"/>
              <a:pathLst>
                <a:path w="3252" h="24713" extrusionOk="0">
                  <a:moveTo>
                    <a:pt x="2542" y="1"/>
                  </a:moveTo>
                  <a:cubicBezTo>
                    <a:pt x="0" y="1"/>
                    <a:pt x="274" y="1902"/>
                    <a:pt x="274" y="1902"/>
                  </a:cubicBezTo>
                  <a:lnTo>
                    <a:pt x="255" y="24713"/>
                  </a:lnTo>
                  <a:lnTo>
                    <a:pt x="3251" y="24087"/>
                  </a:lnTo>
                  <a:lnTo>
                    <a:pt x="3251" y="44"/>
                  </a:lnTo>
                  <a:cubicBezTo>
                    <a:pt x="2993" y="15"/>
                    <a:pt x="2758" y="1"/>
                    <a:pt x="254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93;p16"/>
            <p:cNvSpPr/>
            <p:nvPr/>
          </p:nvSpPr>
          <p:spPr>
            <a:xfrm>
              <a:off x="2500573" y="1264872"/>
              <a:ext cx="1197118" cy="2476805"/>
            </a:xfrm>
            <a:custGeom>
              <a:avLst/>
              <a:gdLst/>
              <a:ahLst/>
              <a:cxnLst/>
              <a:rect l="l" t="t" r="r" b="b"/>
              <a:pathLst>
                <a:path w="15151" h="31347" extrusionOk="0">
                  <a:moveTo>
                    <a:pt x="721" y="0"/>
                  </a:moveTo>
                  <a:lnTo>
                    <a:pt x="0" y="417"/>
                  </a:lnTo>
                  <a:lnTo>
                    <a:pt x="0" y="23436"/>
                  </a:lnTo>
                  <a:lnTo>
                    <a:pt x="13558" y="31248"/>
                  </a:lnTo>
                  <a:cubicBezTo>
                    <a:pt x="13655" y="31313"/>
                    <a:pt x="13764" y="31347"/>
                    <a:pt x="13871" y="31347"/>
                  </a:cubicBezTo>
                  <a:cubicBezTo>
                    <a:pt x="13953" y="31347"/>
                    <a:pt x="14034" y="31327"/>
                    <a:pt x="14108" y="31286"/>
                  </a:cubicBezTo>
                  <a:lnTo>
                    <a:pt x="14809" y="30888"/>
                  </a:lnTo>
                  <a:cubicBezTo>
                    <a:pt x="15018" y="30793"/>
                    <a:pt x="15150" y="30547"/>
                    <a:pt x="15150" y="30186"/>
                  </a:cubicBezTo>
                  <a:lnTo>
                    <a:pt x="15150" y="9481"/>
                  </a:lnTo>
                  <a:cubicBezTo>
                    <a:pt x="15150" y="8836"/>
                    <a:pt x="14771" y="8097"/>
                    <a:pt x="14278" y="7831"/>
                  </a:cubicBezTo>
                  <a:lnTo>
                    <a:pt x="721" y="0"/>
                  </a:lnTo>
                  <a:close/>
                </a:path>
              </a:pathLst>
            </a:custGeom>
            <a:solidFill>
              <a:srgbClr val="48CD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94;p16"/>
            <p:cNvSpPr/>
            <p:nvPr/>
          </p:nvSpPr>
          <p:spPr>
            <a:xfrm>
              <a:off x="2500573" y="1297820"/>
              <a:ext cx="1140150" cy="2444568"/>
            </a:xfrm>
            <a:custGeom>
              <a:avLst/>
              <a:gdLst/>
              <a:ahLst/>
              <a:cxnLst/>
              <a:rect l="l" t="t" r="r" b="b"/>
              <a:pathLst>
                <a:path w="14430" h="30939" extrusionOk="0">
                  <a:moveTo>
                    <a:pt x="0" y="0"/>
                  </a:moveTo>
                  <a:lnTo>
                    <a:pt x="0" y="23019"/>
                  </a:lnTo>
                  <a:lnTo>
                    <a:pt x="13558" y="30831"/>
                  </a:lnTo>
                  <a:cubicBezTo>
                    <a:pt x="13679" y="30904"/>
                    <a:pt x="13796" y="30939"/>
                    <a:pt x="13902" y="30939"/>
                  </a:cubicBezTo>
                  <a:cubicBezTo>
                    <a:pt x="14210" y="30939"/>
                    <a:pt x="14430" y="30652"/>
                    <a:pt x="14430" y="30187"/>
                  </a:cubicBezTo>
                  <a:lnTo>
                    <a:pt x="14430" y="9481"/>
                  </a:lnTo>
                  <a:cubicBezTo>
                    <a:pt x="14430" y="8836"/>
                    <a:pt x="14032" y="8097"/>
                    <a:pt x="13558" y="7831"/>
                  </a:cubicBezTo>
                  <a:lnTo>
                    <a:pt x="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95;p16"/>
            <p:cNvSpPr/>
            <p:nvPr/>
          </p:nvSpPr>
          <p:spPr>
            <a:xfrm>
              <a:off x="2277284" y="1375569"/>
              <a:ext cx="1279607" cy="2430266"/>
            </a:xfrm>
            <a:custGeom>
              <a:avLst/>
              <a:gdLst/>
              <a:ahLst/>
              <a:cxnLst/>
              <a:rect l="l" t="t" r="r" b="b"/>
              <a:pathLst>
                <a:path w="16195" h="30758" extrusionOk="0">
                  <a:moveTo>
                    <a:pt x="2730" y="1"/>
                  </a:moveTo>
                  <a:cubicBezTo>
                    <a:pt x="970" y="1"/>
                    <a:pt x="1" y="1519"/>
                    <a:pt x="1" y="1519"/>
                  </a:cubicBezTo>
                  <a:lnTo>
                    <a:pt x="1" y="22945"/>
                  </a:lnTo>
                  <a:lnTo>
                    <a:pt x="13331" y="30757"/>
                  </a:lnTo>
                  <a:cubicBezTo>
                    <a:pt x="13849" y="29402"/>
                    <a:pt x="14830" y="29146"/>
                    <a:pt x="15497" y="29146"/>
                  </a:cubicBezTo>
                  <a:cubicBezTo>
                    <a:pt x="15904" y="29146"/>
                    <a:pt x="16194" y="29241"/>
                    <a:pt x="16194" y="29241"/>
                  </a:cubicBezTo>
                  <a:lnTo>
                    <a:pt x="16194" y="7833"/>
                  </a:lnTo>
                  <a:lnTo>
                    <a:pt x="2826" y="2"/>
                  </a:lnTo>
                  <a:cubicBezTo>
                    <a:pt x="2794" y="1"/>
                    <a:pt x="2762" y="1"/>
                    <a:pt x="2730" y="1"/>
                  </a:cubicBezTo>
                  <a:close/>
                </a:path>
              </a:pathLst>
            </a:custGeom>
            <a:solidFill>
              <a:srgbClr val="E6E6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96;p16"/>
            <p:cNvSpPr/>
            <p:nvPr/>
          </p:nvSpPr>
          <p:spPr>
            <a:xfrm>
              <a:off x="2277284" y="1375569"/>
              <a:ext cx="1278106" cy="738846"/>
            </a:xfrm>
            <a:custGeom>
              <a:avLst/>
              <a:gdLst/>
              <a:ahLst/>
              <a:cxnLst/>
              <a:rect l="l" t="t" r="r" b="b"/>
              <a:pathLst>
                <a:path w="16176" h="9351" extrusionOk="0">
                  <a:moveTo>
                    <a:pt x="2730" y="1"/>
                  </a:moveTo>
                  <a:cubicBezTo>
                    <a:pt x="970" y="1"/>
                    <a:pt x="1" y="1519"/>
                    <a:pt x="1" y="1519"/>
                  </a:cubicBezTo>
                  <a:lnTo>
                    <a:pt x="13331" y="9350"/>
                  </a:lnTo>
                  <a:cubicBezTo>
                    <a:pt x="13846" y="7993"/>
                    <a:pt x="14808" y="7733"/>
                    <a:pt x="15470" y="7733"/>
                  </a:cubicBezTo>
                  <a:cubicBezTo>
                    <a:pt x="15880" y="7733"/>
                    <a:pt x="16175" y="7833"/>
                    <a:pt x="16175" y="7833"/>
                  </a:cubicBezTo>
                  <a:lnTo>
                    <a:pt x="2826" y="2"/>
                  </a:lnTo>
                  <a:cubicBezTo>
                    <a:pt x="2794" y="1"/>
                    <a:pt x="2762" y="1"/>
                    <a:pt x="273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97;p16"/>
            <p:cNvSpPr/>
            <p:nvPr/>
          </p:nvSpPr>
          <p:spPr>
            <a:xfrm>
              <a:off x="2206884" y="1444625"/>
              <a:ext cx="1198620" cy="2476884"/>
            </a:xfrm>
            <a:custGeom>
              <a:avLst/>
              <a:gdLst/>
              <a:ahLst/>
              <a:cxnLst/>
              <a:rect l="l" t="t" r="r" b="b"/>
              <a:pathLst>
                <a:path w="15170" h="31348" extrusionOk="0">
                  <a:moveTo>
                    <a:pt x="740" y="0"/>
                  </a:moveTo>
                  <a:lnTo>
                    <a:pt x="1" y="418"/>
                  </a:lnTo>
                  <a:lnTo>
                    <a:pt x="1" y="23418"/>
                  </a:lnTo>
                  <a:lnTo>
                    <a:pt x="13577" y="31249"/>
                  </a:lnTo>
                  <a:cubicBezTo>
                    <a:pt x="13663" y="31313"/>
                    <a:pt x="13768" y="31347"/>
                    <a:pt x="13877" y="31347"/>
                  </a:cubicBezTo>
                  <a:cubicBezTo>
                    <a:pt x="13960" y="31347"/>
                    <a:pt x="14045" y="31328"/>
                    <a:pt x="14127" y="31287"/>
                  </a:cubicBezTo>
                  <a:lnTo>
                    <a:pt x="14829" y="30888"/>
                  </a:lnTo>
                  <a:cubicBezTo>
                    <a:pt x="15018" y="30794"/>
                    <a:pt x="15170" y="30547"/>
                    <a:pt x="15170" y="30187"/>
                  </a:cubicBezTo>
                  <a:lnTo>
                    <a:pt x="15170" y="9481"/>
                  </a:lnTo>
                  <a:cubicBezTo>
                    <a:pt x="15151" y="8836"/>
                    <a:pt x="14772" y="8097"/>
                    <a:pt x="14298" y="7831"/>
                  </a:cubicBezTo>
                  <a:lnTo>
                    <a:pt x="740" y="0"/>
                  </a:lnTo>
                  <a:close/>
                </a:path>
              </a:pathLst>
            </a:custGeom>
            <a:solidFill>
              <a:srgbClr val="48CD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98;p16"/>
            <p:cNvSpPr/>
            <p:nvPr/>
          </p:nvSpPr>
          <p:spPr>
            <a:xfrm>
              <a:off x="2206884" y="1477574"/>
              <a:ext cx="1140229" cy="2443936"/>
            </a:xfrm>
            <a:custGeom>
              <a:avLst/>
              <a:gdLst/>
              <a:ahLst/>
              <a:cxnLst/>
              <a:rect l="l" t="t" r="r" b="b"/>
              <a:pathLst>
                <a:path w="14431" h="30931" extrusionOk="0">
                  <a:moveTo>
                    <a:pt x="1" y="1"/>
                  </a:moveTo>
                  <a:lnTo>
                    <a:pt x="1" y="23001"/>
                  </a:lnTo>
                  <a:lnTo>
                    <a:pt x="13558" y="30832"/>
                  </a:lnTo>
                  <a:cubicBezTo>
                    <a:pt x="13678" y="30899"/>
                    <a:pt x="13794" y="30931"/>
                    <a:pt x="13899" y="30931"/>
                  </a:cubicBezTo>
                  <a:cubicBezTo>
                    <a:pt x="14209" y="30931"/>
                    <a:pt x="14430" y="30654"/>
                    <a:pt x="14430" y="30187"/>
                  </a:cubicBezTo>
                  <a:lnTo>
                    <a:pt x="14430" y="9481"/>
                  </a:lnTo>
                  <a:cubicBezTo>
                    <a:pt x="14430" y="8855"/>
                    <a:pt x="14032" y="8097"/>
                    <a:pt x="13558" y="7832"/>
                  </a:cubicBez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99;p16"/>
            <p:cNvSpPr/>
            <p:nvPr/>
          </p:nvSpPr>
          <p:spPr>
            <a:xfrm>
              <a:off x="2398647" y="1947539"/>
              <a:ext cx="756703" cy="693414"/>
            </a:xfrm>
            <a:custGeom>
              <a:avLst/>
              <a:gdLst/>
              <a:ahLst/>
              <a:cxnLst/>
              <a:rect l="l" t="t" r="r" b="b"/>
              <a:pathLst>
                <a:path w="9577" h="8776" extrusionOk="0">
                  <a:moveTo>
                    <a:pt x="319" y="0"/>
                  </a:moveTo>
                  <a:cubicBezTo>
                    <a:pt x="128" y="0"/>
                    <a:pt x="1" y="178"/>
                    <a:pt x="1" y="461"/>
                  </a:cubicBezTo>
                  <a:lnTo>
                    <a:pt x="1" y="2794"/>
                  </a:lnTo>
                  <a:cubicBezTo>
                    <a:pt x="1" y="3192"/>
                    <a:pt x="209" y="3571"/>
                    <a:pt x="532" y="3799"/>
                  </a:cubicBezTo>
                  <a:lnTo>
                    <a:pt x="9045" y="8710"/>
                  </a:lnTo>
                  <a:cubicBezTo>
                    <a:pt x="9120" y="8754"/>
                    <a:pt x="9192" y="8776"/>
                    <a:pt x="9257" y="8776"/>
                  </a:cubicBezTo>
                  <a:cubicBezTo>
                    <a:pt x="9442" y="8776"/>
                    <a:pt x="9576" y="8606"/>
                    <a:pt x="9576" y="8311"/>
                  </a:cubicBezTo>
                  <a:lnTo>
                    <a:pt x="9576" y="5998"/>
                  </a:lnTo>
                  <a:cubicBezTo>
                    <a:pt x="9576" y="5581"/>
                    <a:pt x="9368" y="5221"/>
                    <a:pt x="9045" y="4974"/>
                  </a:cubicBezTo>
                  <a:lnTo>
                    <a:pt x="532" y="63"/>
                  </a:lnTo>
                  <a:cubicBezTo>
                    <a:pt x="455" y="20"/>
                    <a:pt x="384" y="0"/>
                    <a:pt x="319" y="0"/>
                  </a:cubicBezTo>
                  <a:close/>
                </a:path>
              </a:pathLst>
            </a:custGeom>
            <a:solidFill>
              <a:srgbClr val="7B63A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00;p16"/>
            <p:cNvSpPr/>
            <p:nvPr/>
          </p:nvSpPr>
          <p:spPr>
            <a:xfrm>
              <a:off x="2500573" y="2433229"/>
              <a:ext cx="552850" cy="348050"/>
            </a:xfrm>
            <a:custGeom>
              <a:avLst/>
              <a:gdLst/>
              <a:ahLst/>
              <a:cxnLst/>
              <a:rect l="l" t="t" r="r" b="b"/>
              <a:pathLst>
                <a:path w="6997" h="4405" extrusionOk="0">
                  <a:moveTo>
                    <a:pt x="128" y="0"/>
                  </a:moveTo>
                  <a:cubicBezTo>
                    <a:pt x="53" y="0"/>
                    <a:pt x="0" y="64"/>
                    <a:pt x="0" y="192"/>
                  </a:cubicBezTo>
                  <a:cubicBezTo>
                    <a:pt x="0" y="344"/>
                    <a:pt x="76" y="496"/>
                    <a:pt x="209" y="591"/>
                  </a:cubicBezTo>
                  <a:lnTo>
                    <a:pt x="6788" y="4383"/>
                  </a:lnTo>
                  <a:cubicBezTo>
                    <a:pt x="6817" y="4397"/>
                    <a:pt x="6844" y="4404"/>
                    <a:pt x="6869" y="4404"/>
                  </a:cubicBezTo>
                  <a:cubicBezTo>
                    <a:pt x="6944" y="4404"/>
                    <a:pt x="6997" y="4340"/>
                    <a:pt x="6997" y="4212"/>
                  </a:cubicBezTo>
                  <a:cubicBezTo>
                    <a:pt x="6997" y="4061"/>
                    <a:pt x="6921" y="3909"/>
                    <a:pt x="6788" y="3814"/>
                  </a:cubicBezTo>
                  <a:lnTo>
                    <a:pt x="209" y="22"/>
                  </a:lnTo>
                  <a:cubicBezTo>
                    <a:pt x="180" y="8"/>
                    <a:pt x="153" y="0"/>
                    <a:pt x="128" y="0"/>
                  </a:cubicBezTo>
                  <a:close/>
                </a:path>
              </a:pathLst>
            </a:custGeom>
            <a:solidFill>
              <a:srgbClr val="7B63A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01;p16"/>
            <p:cNvSpPr/>
            <p:nvPr/>
          </p:nvSpPr>
          <p:spPr>
            <a:xfrm>
              <a:off x="2608425" y="2647432"/>
              <a:ext cx="338648" cy="224396"/>
            </a:xfrm>
            <a:custGeom>
              <a:avLst/>
              <a:gdLst/>
              <a:ahLst/>
              <a:cxnLst/>
              <a:rect l="l" t="t" r="r" b="b"/>
              <a:pathLst>
                <a:path w="4286" h="2840" extrusionOk="0">
                  <a:moveTo>
                    <a:pt x="127" y="1"/>
                  </a:moveTo>
                  <a:cubicBezTo>
                    <a:pt x="53" y="1"/>
                    <a:pt x="0" y="61"/>
                    <a:pt x="0" y="174"/>
                  </a:cubicBezTo>
                  <a:cubicBezTo>
                    <a:pt x="0" y="345"/>
                    <a:pt x="76" y="496"/>
                    <a:pt x="209" y="591"/>
                  </a:cubicBezTo>
                  <a:lnTo>
                    <a:pt x="4058" y="2810"/>
                  </a:lnTo>
                  <a:cubicBezTo>
                    <a:pt x="4094" y="2830"/>
                    <a:pt x="4125" y="2839"/>
                    <a:pt x="4153" y="2839"/>
                  </a:cubicBezTo>
                  <a:cubicBezTo>
                    <a:pt x="4227" y="2839"/>
                    <a:pt x="4272" y="2769"/>
                    <a:pt x="4286" y="2658"/>
                  </a:cubicBezTo>
                  <a:cubicBezTo>
                    <a:pt x="4286" y="2506"/>
                    <a:pt x="4210" y="2355"/>
                    <a:pt x="4077" y="2260"/>
                  </a:cubicBezTo>
                  <a:lnTo>
                    <a:pt x="209" y="22"/>
                  </a:lnTo>
                  <a:cubicBezTo>
                    <a:pt x="180" y="8"/>
                    <a:pt x="152" y="1"/>
                    <a:pt x="127" y="1"/>
                  </a:cubicBezTo>
                  <a:close/>
                </a:path>
              </a:pathLst>
            </a:custGeom>
            <a:solidFill>
              <a:srgbClr val="7B63A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02;p16"/>
            <p:cNvSpPr/>
            <p:nvPr/>
          </p:nvSpPr>
          <p:spPr>
            <a:xfrm>
              <a:off x="2184444" y="1255233"/>
              <a:ext cx="373097" cy="222420"/>
            </a:xfrm>
            <a:custGeom>
              <a:avLst/>
              <a:gdLst/>
              <a:ahLst/>
              <a:cxnLst/>
              <a:rect l="l" t="t" r="r" b="b"/>
              <a:pathLst>
                <a:path w="4722" h="2815" extrusionOk="0">
                  <a:moveTo>
                    <a:pt x="3695" y="1"/>
                  </a:moveTo>
                  <a:cubicBezTo>
                    <a:pt x="3000" y="1"/>
                    <a:pt x="2310" y="165"/>
                    <a:pt x="1688" y="482"/>
                  </a:cubicBezTo>
                  <a:cubicBezTo>
                    <a:pt x="0" y="1279"/>
                    <a:pt x="285" y="2815"/>
                    <a:pt x="285" y="2815"/>
                  </a:cubicBezTo>
                  <a:lnTo>
                    <a:pt x="1024" y="2397"/>
                  </a:lnTo>
                  <a:cubicBezTo>
                    <a:pt x="1024" y="2397"/>
                    <a:pt x="1517" y="634"/>
                    <a:pt x="4001" y="539"/>
                  </a:cubicBezTo>
                  <a:lnTo>
                    <a:pt x="4722" y="122"/>
                  </a:lnTo>
                  <a:cubicBezTo>
                    <a:pt x="4383" y="41"/>
                    <a:pt x="4039" y="1"/>
                    <a:pt x="3695" y="1"/>
                  </a:cubicBezTo>
                  <a:close/>
                </a:path>
              </a:pathLst>
            </a:custGeom>
            <a:solidFill>
              <a:srgbClr val="48CD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103;p16"/>
            <p:cNvSpPr/>
            <p:nvPr/>
          </p:nvSpPr>
          <p:spPr>
            <a:xfrm>
              <a:off x="1770894" y="1104082"/>
              <a:ext cx="235299" cy="2436587"/>
            </a:xfrm>
            <a:custGeom>
              <a:avLst/>
              <a:gdLst/>
              <a:ahLst/>
              <a:cxnLst/>
              <a:rect l="l" t="t" r="r" b="b"/>
              <a:pathLst>
                <a:path w="2978" h="30838" extrusionOk="0">
                  <a:moveTo>
                    <a:pt x="2040" y="0"/>
                  </a:moveTo>
                  <a:cubicBezTo>
                    <a:pt x="160" y="0"/>
                    <a:pt x="1" y="1978"/>
                    <a:pt x="1" y="1978"/>
                  </a:cubicBezTo>
                  <a:lnTo>
                    <a:pt x="1" y="30837"/>
                  </a:lnTo>
                  <a:lnTo>
                    <a:pt x="2978" y="29719"/>
                  </a:lnTo>
                  <a:lnTo>
                    <a:pt x="2978" y="139"/>
                  </a:lnTo>
                  <a:cubicBezTo>
                    <a:pt x="2625" y="42"/>
                    <a:pt x="2314" y="0"/>
                    <a:pt x="2040" y="0"/>
                  </a:cubicBezTo>
                  <a:close/>
                </a:path>
              </a:pathLst>
            </a:custGeom>
            <a:solidFill>
              <a:srgbClr val="ED7B3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104;p16"/>
            <p:cNvSpPr/>
            <p:nvPr/>
          </p:nvSpPr>
          <p:spPr>
            <a:xfrm>
              <a:off x="2007615" y="1080536"/>
              <a:ext cx="1197197" cy="2944322"/>
            </a:xfrm>
            <a:custGeom>
              <a:avLst/>
              <a:gdLst/>
              <a:ahLst/>
              <a:cxnLst/>
              <a:rect l="l" t="t" r="r" b="b"/>
              <a:pathLst>
                <a:path w="15152" h="37264" extrusionOk="0">
                  <a:moveTo>
                    <a:pt x="702" y="1"/>
                  </a:moveTo>
                  <a:lnTo>
                    <a:pt x="1" y="418"/>
                  </a:lnTo>
                  <a:lnTo>
                    <a:pt x="1" y="29353"/>
                  </a:lnTo>
                  <a:lnTo>
                    <a:pt x="13558" y="37165"/>
                  </a:lnTo>
                  <a:cubicBezTo>
                    <a:pt x="13644" y="37230"/>
                    <a:pt x="13755" y="37264"/>
                    <a:pt x="13866" y="37264"/>
                  </a:cubicBezTo>
                  <a:cubicBezTo>
                    <a:pt x="13950" y="37264"/>
                    <a:pt x="14034" y="37244"/>
                    <a:pt x="14108" y="37203"/>
                  </a:cubicBezTo>
                  <a:lnTo>
                    <a:pt x="14810" y="36805"/>
                  </a:lnTo>
                  <a:cubicBezTo>
                    <a:pt x="15018" y="36710"/>
                    <a:pt x="15151" y="36463"/>
                    <a:pt x="15151" y="36103"/>
                  </a:cubicBezTo>
                  <a:lnTo>
                    <a:pt x="15151" y="9481"/>
                  </a:lnTo>
                  <a:cubicBezTo>
                    <a:pt x="15132" y="8856"/>
                    <a:pt x="14753" y="8116"/>
                    <a:pt x="14279" y="7832"/>
                  </a:cubicBezTo>
                  <a:lnTo>
                    <a:pt x="702"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105;p16"/>
            <p:cNvSpPr/>
            <p:nvPr/>
          </p:nvSpPr>
          <p:spPr>
            <a:xfrm>
              <a:off x="2007615" y="1113484"/>
              <a:ext cx="1138728" cy="2912085"/>
            </a:xfrm>
            <a:custGeom>
              <a:avLst/>
              <a:gdLst/>
              <a:ahLst/>
              <a:cxnLst/>
              <a:rect l="l" t="t" r="r" b="b"/>
              <a:pathLst>
                <a:path w="14412" h="36856" extrusionOk="0">
                  <a:moveTo>
                    <a:pt x="1" y="1"/>
                  </a:moveTo>
                  <a:lnTo>
                    <a:pt x="1" y="28936"/>
                  </a:lnTo>
                  <a:lnTo>
                    <a:pt x="13558" y="36748"/>
                  </a:lnTo>
                  <a:cubicBezTo>
                    <a:pt x="13680" y="36821"/>
                    <a:pt x="13796" y="36855"/>
                    <a:pt x="13900" y="36855"/>
                  </a:cubicBezTo>
                  <a:cubicBezTo>
                    <a:pt x="14202" y="36855"/>
                    <a:pt x="14412" y="36568"/>
                    <a:pt x="14412" y="36103"/>
                  </a:cubicBezTo>
                  <a:lnTo>
                    <a:pt x="14412" y="9482"/>
                  </a:lnTo>
                  <a:cubicBezTo>
                    <a:pt x="14412" y="8856"/>
                    <a:pt x="14013" y="8116"/>
                    <a:pt x="13539" y="7832"/>
                  </a:cubicBezTo>
                  <a:lnTo>
                    <a:pt x="1" y="1"/>
                  </a:lnTo>
                  <a:close/>
                </a:path>
              </a:pathLst>
            </a:custGeom>
            <a:solidFill>
              <a:srgbClr val="ED7B3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106;p16"/>
            <p:cNvSpPr/>
            <p:nvPr/>
          </p:nvSpPr>
          <p:spPr>
            <a:xfrm>
              <a:off x="1784405" y="1192813"/>
              <a:ext cx="1278027" cy="2897704"/>
            </a:xfrm>
            <a:custGeom>
              <a:avLst/>
              <a:gdLst/>
              <a:ahLst/>
              <a:cxnLst/>
              <a:rect l="l" t="t" r="r" b="b"/>
              <a:pathLst>
                <a:path w="16175" h="36674" extrusionOk="0">
                  <a:moveTo>
                    <a:pt x="2729" y="0"/>
                  </a:moveTo>
                  <a:cubicBezTo>
                    <a:pt x="952" y="0"/>
                    <a:pt x="1" y="1519"/>
                    <a:pt x="1" y="1519"/>
                  </a:cubicBezTo>
                  <a:lnTo>
                    <a:pt x="1" y="28842"/>
                  </a:lnTo>
                  <a:lnTo>
                    <a:pt x="13330" y="36673"/>
                  </a:lnTo>
                  <a:cubicBezTo>
                    <a:pt x="13845" y="35316"/>
                    <a:pt x="14808" y="35056"/>
                    <a:pt x="15469" y="35056"/>
                  </a:cubicBezTo>
                  <a:cubicBezTo>
                    <a:pt x="15880" y="35056"/>
                    <a:pt x="16175" y="35156"/>
                    <a:pt x="16175" y="35156"/>
                  </a:cubicBezTo>
                  <a:lnTo>
                    <a:pt x="16175" y="7814"/>
                  </a:lnTo>
                  <a:lnTo>
                    <a:pt x="2826" y="2"/>
                  </a:lnTo>
                  <a:cubicBezTo>
                    <a:pt x="2793" y="1"/>
                    <a:pt x="2761" y="0"/>
                    <a:pt x="2729" y="0"/>
                  </a:cubicBezTo>
                  <a:close/>
                </a:path>
              </a:pathLst>
            </a:custGeom>
            <a:solidFill>
              <a:srgbClr val="E6E6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107;p16"/>
            <p:cNvSpPr/>
            <p:nvPr/>
          </p:nvSpPr>
          <p:spPr>
            <a:xfrm>
              <a:off x="1782904" y="1192813"/>
              <a:ext cx="1279528" cy="737266"/>
            </a:xfrm>
            <a:custGeom>
              <a:avLst/>
              <a:gdLst/>
              <a:ahLst/>
              <a:cxnLst/>
              <a:rect l="l" t="t" r="r" b="b"/>
              <a:pathLst>
                <a:path w="16194" h="9331" extrusionOk="0">
                  <a:moveTo>
                    <a:pt x="2748" y="0"/>
                  </a:moveTo>
                  <a:cubicBezTo>
                    <a:pt x="970" y="0"/>
                    <a:pt x="1" y="1519"/>
                    <a:pt x="1" y="1519"/>
                  </a:cubicBezTo>
                  <a:lnTo>
                    <a:pt x="13331" y="9331"/>
                  </a:lnTo>
                  <a:cubicBezTo>
                    <a:pt x="13861" y="7975"/>
                    <a:pt x="14838" y="7719"/>
                    <a:pt x="15502" y="7719"/>
                  </a:cubicBezTo>
                  <a:cubicBezTo>
                    <a:pt x="15906" y="7719"/>
                    <a:pt x="16194" y="7814"/>
                    <a:pt x="16194" y="7814"/>
                  </a:cubicBezTo>
                  <a:lnTo>
                    <a:pt x="2845" y="2"/>
                  </a:lnTo>
                  <a:cubicBezTo>
                    <a:pt x="2812" y="1"/>
                    <a:pt x="2780" y="0"/>
                    <a:pt x="274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108;p16"/>
            <p:cNvSpPr/>
            <p:nvPr/>
          </p:nvSpPr>
          <p:spPr>
            <a:xfrm>
              <a:off x="1712504" y="1260368"/>
              <a:ext cx="1197118" cy="2944243"/>
            </a:xfrm>
            <a:custGeom>
              <a:avLst/>
              <a:gdLst/>
              <a:ahLst/>
              <a:cxnLst/>
              <a:rect l="l" t="t" r="r" b="b"/>
              <a:pathLst>
                <a:path w="15151" h="37263" extrusionOk="0">
                  <a:moveTo>
                    <a:pt x="740" y="0"/>
                  </a:moveTo>
                  <a:lnTo>
                    <a:pt x="0" y="436"/>
                  </a:lnTo>
                  <a:lnTo>
                    <a:pt x="0" y="29352"/>
                  </a:lnTo>
                  <a:lnTo>
                    <a:pt x="13558" y="37164"/>
                  </a:lnTo>
                  <a:cubicBezTo>
                    <a:pt x="13655" y="37229"/>
                    <a:pt x="13764" y="37263"/>
                    <a:pt x="13875" y="37263"/>
                  </a:cubicBezTo>
                  <a:cubicBezTo>
                    <a:pt x="13959" y="37263"/>
                    <a:pt x="14045" y="37243"/>
                    <a:pt x="14127" y="37202"/>
                  </a:cubicBezTo>
                  <a:lnTo>
                    <a:pt x="14828" y="36804"/>
                  </a:lnTo>
                  <a:cubicBezTo>
                    <a:pt x="15018" y="36709"/>
                    <a:pt x="15151" y="36463"/>
                    <a:pt x="15151" y="36103"/>
                  </a:cubicBezTo>
                  <a:lnTo>
                    <a:pt x="15151" y="9481"/>
                  </a:lnTo>
                  <a:cubicBezTo>
                    <a:pt x="15151" y="8855"/>
                    <a:pt x="14771" y="8116"/>
                    <a:pt x="14297" y="7831"/>
                  </a:cubicBezTo>
                  <a:lnTo>
                    <a:pt x="74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109;p16"/>
            <p:cNvSpPr/>
            <p:nvPr/>
          </p:nvSpPr>
          <p:spPr>
            <a:xfrm>
              <a:off x="1712504" y="1294818"/>
              <a:ext cx="1140229" cy="2910504"/>
            </a:xfrm>
            <a:custGeom>
              <a:avLst/>
              <a:gdLst/>
              <a:ahLst/>
              <a:cxnLst/>
              <a:rect l="l" t="t" r="r" b="b"/>
              <a:pathLst>
                <a:path w="14431" h="36836" extrusionOk="0">
                  <a:moveTo>
                    <a:pt x="0" y="0"/>
                  </a:moveTo>
                  <a:lnTo>
                    <a:pt x="0" y="28916"/>
                  </a:lnTo>
                  <a:lnTo>
                    <a:pt x="13558" y="36728"/>
                  </a:lnTo>
                  <a:cubicBezTo>
                    <a:pt x="13680" y="36801"/>
                    <a:pt x="13796" y="36836"/>
                    <a:pt x="13903" y="36836"/>
                  </a:cubicBezTo>
                  <a:cubicBezTo>
                    <a:pt x="14210" y="36836"/>
                    <a:pt x="14430" y="36549"/>
                    <a:pt x="14430" y="36084"/>
                  </a:cubicBezTo>
                  <a:lnTo>
                    <a:pt x="14430" y="9462"/>
                  </a:lnTo>
                  <a:cubicBezTo>
                    <a:pt x="14430" y="8836"/>
                    <a:pt x="14051" y="8097"/>
                    <a:pt x="13558" y="7812"/>
                  </a:cubicBezTo>
                  <a:lnTo>
                    <a:pt x="0" y="0"/>
                  </a:lnTo>
                  <a:close/>
                </a:path>
              </a:pathLst>
            </a:custGeom>
            <a:solidFill>
              <a:srgbClr val="ED7B3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110;p16"/>
            <p:cNvSpPr/>
            <p:nvPr/>
          </p:nvSpPr>
          <p:spPr>
            <a:xfrm>
              <a:off x="1904267" y="1652112"/>
              <a:ext cx="756703" cy="693493"/>
            </a:xfrm>
            <a:custGeom>
              <a:avLst/>
              <a:gdLst/>
              <a:ahLst/>
              <a:cxnLst/>
              <a:rect l="l" t="t" r="r" b="b"/>
              <a:pathLst>
                <a:path w="9577" h="8777" extrusionOk="0">
                  <a:moveTo>
                    <a:pt x="320" y="1"/>
                  </a:moveTo>
                  <a:cubicBezTo>
                    <a:pt x="135" y="1"/>
                    <a:pt x="0" y="171"/>
                    <a:pt x="0" y="465"/>
                  </a:cubicBezTo>
                  <a:lnTo>
                    <a:pt x="0" y="2778"/>
                  </a:lnTo>
                  <a:cubicBezTo>
                    <a:pt x="0" y="3177"/>
                    <a:pt x="209" y="3556"/>
                    <a:pt x="531" y="3802"/>
                  </a:cubicBezTo>
                  <a:lnTo>
                    <a:pt x="9045" y="8713"/>
                  </a:lnTo>
                  <a:cubicBezTo>
                    <a:pt x="9122" y="8756"/>
                    <a:pt x="9193" y="8776"/>
                    <a:pt x="9257" y="8776"/>
                  </a:cubicBezTo>
                  <a:cubicBezTo>
                    <a:pt x="9449" y="8776"/>
                    <a:pt x="9576" y="8599"/>
                    <a:pt x="9576" y="8315"/>
                  </a:cubicBezTo>
                  <a:lnTo>
                    <a:pt x="9576" y="6002"/>
                  </a:lnTo>
                  <a:cubicBezTo>
                    <a:pt x="9576" y="5585"/>
                    <a:pt x="9367" y="5205"/>
                    <a:pt x="9045" y="4978"/>
                  </a:cubicBezTo>
                  <a:lnTo>
                    <a:pt x="531" y="67"/>
                  </a:lnTo>
                  <a:cubicBezTo>
                    <a:pt x="457" y="22"/>
                    <a:pt x="385" y="1"/>
                    <a:pt x="32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111;p16"/>
            <p:cNvSpPr/>
            <p:nvPr/>
          </p:nvSpPr>
          <p:spPr>
            <a:xfrm>
              <a:off x="2006113" y="2137406"/>
              <a:ext cx="552929" cy="347892"/>
            </a:xfrm>
            <a:custGeom>
              <a:avLst/>
              <a:gdLst/>
              <a:ahLst/>
              <a:cxnLst/>
              <a:rect l="l" t="t" r="r" b="b"/>
              <a:pathLst>
                <a:path w="6998" h="4403" extrusionOk="0">
                  <a:moveTo>
                    <a:pt x="124" y="1"/>
                  </a:moveTo>
                  <a:cubicBezTo>
                    <a:pt x="52" y="1"/>
                    <a:pt x="1" y="71"/>
                    <a:pt x="1" y="182"/>
                  </a:cubicBezTo>
                  <a:cubicBezTo>
                    <a:pt x="1" y="353"/>
                    <a:pt x="77" y="486"/>
                    <a:pt x="209" y="580"/>
                  </a:cubicBezTo>
                  <a:lnTo>
                    <a:pt x="6789" y="4373"/>
                  </a:lnTo>
                  <a:cubicBezTo>
                    <a:pt x="6820" y="4393"/>
                    <a:pt x="6849" y="4402"/>
                    <a:pt x="6875" y="4402"/>
                  </a:cubicBezTo>
                  <a:cubicBezTo>
                    <a:pt x="6947" y="4402"/>
                    <a:pt x="6998" y="4332"/>
                    <a:pt x="6998" y="4221"/>
                  </a:cubicBezTo>
                  <a:cubicBezTo>
                    <a:pt x="6998" y="4069"/>
                    <a:pt x="6922" y="3918"/>
                    <a:pt x="6789" y="3823"/>
                  </a:cubicBezTo>
                  <a:lnTo>
                    <a:pt x="209" y="30"/>
                  </a:lnTo>
                  <a:cubicBezTo>
                    <a:pt x="179" y="10"/>
                    <a:pt x="150" y="1"/>
                    <a:pt x="124" y="1"/>
                  </a:cubicBezTo>
                  <a:close/>
                </a:path>
              </a:pathLst>
            </a:custGeom>
            <a:solidFill>
              <a:srgbClr val="7DA2C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112;p16"/>
            <p:cNvSpPr/>
            <p:nvPr/>
          </p:nvSpPr>
          <p:spPr>
            <a:xfrm>
              <a:off x="2114044" y="2351688"/>
              <a:ext cx="338648" cy="224316"/>
            </a:xfrm>
            <a:custGeom>
              <a:avLst/>
              <a:gdLst/>
              <a:ahLst/>
              <a:cxnLst/>
              <a:rect l="l" t="t" r="r" b="b"/>
              <a:pathLst>
                <a:path w="4286" h="2839" extrusionOk="0">
                  <a:moveTo>
                    <a:pt x="123" y="0"/>
                  </a:moveTo>
                  <a:cubicBezTo>
                    <a:pt x="51" y="0"/>
                    <a:pt x="0" y="71"/>
                    <a:pt x="0" y="182"/>
                  </a:cubicBezTo>
                  <a:cubicBezTo>
                    <a:pt x="0" y="333"/>
                    <a:pt x="76" y="485"/>
                    <a:pt x="209" y="580"/>
                  </a:cubicBezTo>
                  <a:lnTo>
                    <a:pt x="4077" y="2817"/>
                  </a:lnTo>
                  <a:cubicBezTo>
                    <a:pt x="4106" y="2832"/>
                    <a:pt x="4134" y="2839"/>
                    <a:pt x="4159" y="2839"/>
                  </a:cubicBezTo>
                  <a:cubicBezTo>
                    <a:pt x="4233" y="2839"/>
                    <a:pt x="4285" y="2778"/>
                    <a:pt x="4285" y="2666"/>
                  </a:cubicBezTo>
                  <a:cubicBezTo>
                    <a:pt x="4266" y="2495"/>
                    <a:pt x="4191" y="2343"/>
                    <a:pt x="4077" y="2267"/>
                  </a:cubicBezTo>
                  <a:lnTo>
                    <a:pt x="209" y="30"/>
                  </a:lnTo>
                  <a:cubicBezTo>
                    <a:pt x="178" y="10"/>
                    <a:pt x="149" y="0"/>
                    <a:pt x="123" y="0"/>
                  </a:cubicBezTo>
                  <a:close/>
                </a:path>
              </a:pathLst>
            </a:custGeom>
            <a:solidFill>
              <a:srgbClr val="7DA2C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113;p16"/>
            <p:cNvSpPr/>
            <p:nvPr/>
          </p:nvSpPr>
          <p:spPr>
            <a:xfrm>
              <a:off x="1689985" y="1070976"/>
              <a:ext cx="373176" cy="222420"/>
            </a:xfrm>
            <a:custGeom>
              <a:avLst/>
              <a:gdLst/>
              <a:ahLst/>
              <a:cxnLst/>
              <a:rect l="l" t="t" r="r" b="b"/>
              <a:pathLst>
                <a:path w="4723" h="2815" extrusionOk="0">
                  <a:moveTo>
                    <a:pt x="3696" y="0"/>
                  </a:moveTo>
                  <a:cubicBezTo>
                    <a:pt x="3001" y="0"/>
                    <a:pt x="2311" y="165"/>
                    <a:pt x="1689" y="482"/>
                  </a:cubicBezTo>
                  <a:cubicBezTo>
                    <a:pt x="1" y="1278"/>
                    <a:pt x="285" y="2814"/>
                    <a:pt x="285" y="2814"/>
                  </a:cubicBezTo>
                  <a:lnTo>
                    <a:pt x="1025" y="2397"/>
                  </a:lnTo>
                  <a:cubicBezTo>
                    <a:pt x="1025" y="2397"/>
                    <a:pt x="1518" y="653"/>
                    <a:pt x="4021" y="539"/>
                  </a:cubicBezTo>
                  <a:lnTo>
                    <a:pt x="4722" y="122"/>
                  </a:lnTo>
                  <a:cubicBezTo>
                    <a:pt x="4384" y="40"/>
                    <a:pt x="4039" y="0"/>
                    <a:pt x="369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114;p16"/>
            <p:cNvSpPr/>
            <p:nvPr/>
          </p:nvSpPr>
          <p:spPr>
            <a:xfrm>
              <a:off x="1258578" y="1592695"/>
              <a:ext cx="235299" cy="2151747"/>
            </a:xfrm>
            <a:custGeom>
              <a:avLst/>
              <a:gdLst/>
              <a:ahLst/>
              <a:cxnLst/>
              <a:rect l="l" t="t" r="r" b="b"/>
              <a:pathLst>
                <a:path w="2978" h="27233" extrusionOk="0">
                  <a:moveTo>
                    <a:pt x="2781" y="0"/>
                  </a:moveTo>
                  <a:cubicBezTo>
                    <a:pt x="181" y="0"/>
                    <a:pt x="0" y="1843"/>
                    <a:pt x="0" y="1843"/>
                  </a:cubicBezTo>
                  <a:lnTo>
                    <a:pt x="152" y="27232"/>
                  </a:lnTo>
                  <a:lnTo>
                    <a:pt x="2977" y="24729"/>
                  </a:lnTo>
                  <a:lnTo>
                    <a:pt x="2977" y="4"/>
                  </a:lnTo>
                  <a:cubicBezTo>
                    <a:pt x="2910" y="1"/>
                    <a:pt x="2845" y="0"/>
                    <a:pt x="2781"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115;p16"/>
            <p:cNvSpPr/>
            <p:nvPr/>
          </p:nvSpPr>
          <p:spPr>
            <a:xfrm>
              <a:off x="1493798" y="1559984"/>
              <a:ext cx="1197118" cy="2737862"/>
            </a:xfrm>
            <a:custGeom>
              <a:avLst/>
              <a:gdLst/>
              <a:ahLst/>
              <a:cxnLst/>
              <a:rect l="l" t="t" r="r" b="b"/>
              <a:pathLst>
                <a:path w="15151" h="34651" extrusionOk="0">
                  <a:moveTo>
                    <a:pt x="721" y="0"/>
                  </a:moveTo>
                  <a:lnTo>
                    <a:pt x="0" y="418"/>
                  </a:lnTo>
                  <a:lnTo>
                    <a:pt x="0" y="26736"/>
                  </a:lnTo>
                  <a:lnTo>
                    <a:pt x="13557" y="34548"/>
                  </a:lnTo>
                  <a:cubicBezTo>
                    <a:pt x="13649" y="34616"/>
                    <a:pt x="13767" y="34650"/>
                    <a:pt x="13884" y="34650"/>
                  </a:cubicBezTo>
                  <a:cubicBezTo>
                    <a:pt x="13962" y="34650"/>
                    <a:pt x="14039" y="34635"/>
                    <a:pt x="14107" y="34605"/>
                  </a:cubicBezTo>
                  <a:lnTo>
                    <a:pt x="14809" y="34188"/>
                  </a:lnTo>
                  <a:cubicBezTo>
                    <a:pt x="15018" y="34112"/>
                    <a:pt x="15150" y="33846"/>
                    <a:pt x="15150" y="33486"/>
                  </a:cubicBezTo>
                  <a:lnTo>
                    <a:pt x="15150" y="9462"/>
                  </a:lnTo>
                  <a:cubicBezTo>
                    <a:pt x="15150" y="8836"/>
                    <a:pt x="14752" y="8097"/>
                    <a:pt x="14278" y="7831"/>
                  </a:cubicBezTo>
                  <a:lnTo>
                    <a:pt x="721" y="0"/>
                  </a:lnTo>
                  <a:close/>
                </a:path>
              </a:pathLst>
            </a:custGeom>
            <a:solidFill>
              <a:srgbClr val="A1263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116;p16"/>
            <p:cNvSpPr/>
            <p:nvPr/>
          </p:nvSpPr>
          <p:spPr>
            <a:xfrm>
              <a:off x="1493798" y="1592932"/>
              <a:ext cx="1138649" cy="2705309"/>
            </a:xfrm>
            <a:custGeom>
              <a:avLst/>
              <a:gdLst/>
              <a:ahLst/>
              <a:cxnLst/>
              <a:rect l="l" t="t" r="r" b="b"/>
              <a:pathLst>
                <a:path w="14411" h="34239" extrusionOk="0">
                  <a:moveTo>
                    <a:pt x="0" y="1"/>
                  </a:moveTo>
                  <a:lnTo>
                    <a:pt x="0" y="26319"/>
                  </a:lnTo>
                  <a:lnTo>
                    <a:pt x="13557" y="34131"/>
                  </a:lnTo>
                  <a:cubicBezTo>
                    <a:pt x="13679" y="34204"/>
                    <a:pt x="13795" y="34238"/>
                    <a:pt x="13899" y="34238"/>
                  </a:cubicBezTo>
                  <a:cubicBezTo>
                    <a:pt x="14201" y="34238"/>
                    <a:pt x="14411" y="33951"/>
                    <a:pt x="14411" y="33486"/>
                  </a:cubicBezTo>
                  <a:lnTo>
                    <a:pt x="14411" y="9481"/>
                  </a:lnTo>
                  <a:cubicBezTo>
                    <a:pt x="14411" y="8837"/>
                    <a:pt x="14032" y="8097"/>
                    <a:pt x="13557" y="7832"/>
                  </a:cubicBezTo>
                  <a:lnTo>
                    <a:pt x="0"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117;p16"/>
            <p:cNvSpPr/>
            <p:nvPr/>
          </p:nvSpPr>
          <p:spPr>
            <a:xfrm>
              <a:off x="1270509" y="1670759"/>
              <a:ext cx="1278027" cy="2692430"/>
            </a:xfrm>
            <a:custGeom>
              <a:avLst/>
              <a:gdLst/>
              <a:ahLst/>
              <a:cxnLst/>
              <a:rect l="l" t="t" r="r" b="b"/>
              <a:pathLst>
                <a:path w="16175" h="34076" extrusionOk="0">
                  <a:moveTo>
                    <a:pt x="2729" y="0"/>
                  </a:moveTo>
                  <a:cubicBezTo>
                    <a:pt x="952" y="0"/>
                    <a:pt x="1" y="1518"/>
                    <a:pt x="1" y="1518"/>
                  </a:cubicBezTo>
                  <a:lnTo>
                    <a:pt x="1" y="26244"/>
                  </a:lnTo>
                  <a:lnTo>
                    <a:pt x="13331" y="34075"/>
                  </a:lnTo>
                  <a:cubicBezTo>
                    <a:pt x="13845" y="32718"/>
                    <a:pt x="14808" y="32458"/>
                    <a:pt x="15469" y="32458"/>
                  </a:cubicBezTo>
                  <a:cubicBezTo>
                    <a:pt x="15880" y="32458"/>
                    <a:pt x="16175" y="32558"/>
                    <a:pt x="16175" y="32558"/>
                  </a:cubicBezTo>
                  <a:lnTo>
                    <a:pt x="16175" y="7833"/>
                  </a:lnTo>
                  <a:lnTo>
                    <a:pt x="2826" y="2"/>
                  </a:lnTo>
                  <a:cubicBezTo>
                    <a:pt x="2793" y="1"/>
                    <a:pt x="2761" y="0"/>
                    <a:pt x="2729" y="0"/>
                  </a:cubicBezTo>
                  <a:close/>
                </a:path>
              </a:pathLst>
            </a:custGeom>
            <a:solidFill>
              <a:srgbClr val="E6E6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118;p16"/>
            <p:cNvSpPr/>
            <p:nvPr/>
          </p:nvSpPr>
          <p:spPr>
            <a:xfrm>
              <a:off x="1270509" y="1670759"/>
              <a:ext cx="1279528" cy="737266"/>
            </a:xfrm>
            <a:custGeom>
              <a:avLst/>
              <a:gdLst/>
              <a:ahLst/>
              <a:cxnLst/>
              <a:rect l="l" t="t" r="r" b="b"/>
              <a:pathLst>
                <a:path w="16194" h="9331" extrusionOk="0">
                  <a:moveTo>
                    <a:pt x="2729" y="0"/>
                  </a:moveTo>
                  <a:cubicBezTo>
                    <a:pt x="952" y="0"/>
                    <a:pt x="1" y="1518"/>
                    <a:pt x="1" y="1518"/>
                  </a:cubicBezTo>
                  <a:lnTo>
                    <a:pt x="13331" y="9331"/>
                  </a:lnTo>
                  <a:cubicBezTo>
                    <a:pt x="13855" y="7990"/>
                    <a:pt x="14818" y="7731"/>
                    <a:pt x="15481" y="7731"/>
                  </a:cubicBezTo>
                  <a:cubicBezTo>
                    <a:pt x="15896" y="7731"/>
                    <a:pt x="16194" y="7833"/>
                    <a:pt x="16194" y="7833"/>
                  </a:cubicBezTo>
                  <a:lnTo>
                    <a:pt x="2826" y="2"/>
                  </a:lnTo>
                  <a:cubicBezTo>
                    <a:pt x="2793" y="1"/>
                    <a:pt x="2761" y="0"/>
                    <a:pt x="272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119;p16"/>
            <p:cNvSpPr/>
            <p:nvPr/>
          </p:nvSpPr>
          <p:spPr>
            <a:xfrm>
              <a:off x="1200109" y="1738236"/>
              <a:ext cx="1197118" cy="2739047"/>
            </a:xfrm>
            <a:custGeom>
              <a:avLst/>
              <a:gdLst/>
              <a:ahLst/>
              <a:cxnLst/>
              <a:rect l="l" t="t" r="r" b="b"/>
              <a:pathLst>
                <a:path w="15151" h="34666" extrusionOk="0">
                  <a:moveTo>
                    <a:pt x="740" y="1"/>
                  </a:moveTo>
                  <a:lnTo>
                    <a:pt x="1" y="418"/>
                  </a:lnTo>
                  <a:lnTo>
                    <a:pt x="1" y="26755"/>
                  </a:lnTo>
                  <a:lnTo>
                    <a:pt x="13558" y="34567"/>
                  </a:lnTo>
                  <a:cubicBezTo>
                    <a:pt x="13655" y="34632"/>
                    <a:pt x="13764" y="34666"/>
                    <a:pt x="13875" y="34666"/>
                  </a:cubicBezTo>
                  <a:cubicBezTo>
                    <a:pt x="13959" y="34666"/>
                    <a:pt x="14045" y="34646"/>
                    <a:pt x="14127" y="34605"/>
                  </a:cubicBezTo>
                  <a:lnTo>
                    <a:pt x="14810" y="34207"/>
                  </a:lnTo>
                  <a:cubicBezTo>
                    <a:pt x="15018" y="34112"/>
                    <a:pt x="15151" y="33866"/>
                    <a:pt x="15151" y="33505"/>
                  </a:cubicBezTo>
                  <a:lnTo>
                    <a:pt x="15151" y="9481"/>
                  </a:lnTo>
                  <a:cubicBezTo>
                    <a:pt x="15151" y="8856"/>
                    <a:pt x="14772" y="8116"/>
                    <a:pt x="14298" y="7832"/>
                  </a:cubicBezTo>
                  <a:lnTo>
                    <a:pt x="740" y="1"/>
                  </a:lnTo>
                  <a:close/>
                </a:path>
              </a:pathLst>
            </a:custGeom>
            <a:solidFill>
              <a:srgbClr val="A1263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120;p16"/>
            <p:cNvSpPr/>
            <p:nvPr/>
          </p:nvSpPr>
          <p:spPr>
            <a:xfrm>
              <a:off x="1200109" y="1772685"/>
              <a:ext cx="1140229" cy="2705309"/>
            </a:xfrm>
            <a:custGeom>
              <a:avLst/>
              <a:gdLst/>
              <a:ahLst/>
              <a:cxnLst/>
              <a:rect l="l" t="t" r="r" b="b"/>
              <a:pathLst>
                <a:path w="14431" h="34239" extrusionOk="0">
                  <a:moveTo>
                    <a:pt x="1" y="1"/>
                  </a:moveTo>
                  <a:lnTo>
                    <a:pt x="1" y="26319"/>
                  </a:lnTo>
                  <a:lnTo>
                    <a:pt x="13558" y="34131"/>
                  </a:lnTo>
                  <a:cubicBezTo>
                    <a:pt x="13680" y="34204"/>
                    <a:pt x="13797" y="34239"/>
                    <a:pt x="13903" y="34239"/>
                  </a:cubicBezTo>
                  <a:cubicBezTo>
                    <a:pt x="14210" y="34239"/>
                    <a:pt x="14430" y="33952"/>
                    <a:pt x="14430" y="33487"/>
                  </a:cubicBezTo>
                  <a:lnTo>
                    <a:pt x="14430" y="9463"/>
                  </a:lnTo>
                  <a:cubicBezTo>
                    <a:pt x="14430" y="8837"/>
                    <a:pt x="14032" y="8097"/>
                    <a:pt x="13558" y="7813"/>
                  </a:cubicBezTo>
                  <a:lnTo>
                    <a:pt x="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121;p16"/>
            <p:cNvSpPr/>
            <p:nvPr/>
          </p:nvSpPr>
          <p:spPr>
            <a:xfrm>
              <a:off x="1391872" y="2392221"/>
              <a:ext cx="756703" cy="693493"/>
            </a:xfrm>
            <a:custGeom>
              <a:avLst/>
              <a:gdLst/>
              <a:ahLst/>
              <a:cxnLst/>
              <a:rect l="l" t="t" r="r" b="b"/>
              <a:pathLst>
                <a:path w="9577" h="8777" extrusionOk="0">
                  <a:moveTo>
                    <a:pt x="312" y="1"/>
                  </a:moveTo>
                  <a:cubicBezTo>
                    <a:pt x="125" y="1"/>
                    <a:pt x="1" y="171"/>
                    <a:pt x="1" y="465"/>
                  </a:cubicBezTo>
                  <a:lnTo>
                    <a:pt x="1" y="2778"/>
                  </a:lnTo>
                  <a:cubicBezTo>
                    <a:pt x="1" y="3176"/>
                    <a:pt x="190" y="3556"/>
                    <a:pt x="532" y="3802"/>
                  </a:cubicBezTo>
                  <a:lnTo>
                    <a:pt x="9045" y="8713"/>
                  </a:lnTo>
                  <a:cubicBezTo>
                    <a:pt x="9117" y="8756"/>
                    <a:pt x="9186" y="8776"/>
                    <a:pt x="9250" y="8776"/>
                  </a:cubicBezTo>
                  <a:cubicBezTo>
                    <a:pt x="9438" y="8776"/>
                    <a:pt x="9576" y="8599"/>
                    <a:pt x="9576" y="8315"/>
                  </a:cubicBezTo>
                  <a:lnTo>
                    <a:pt x="9576" y="5983"/>
                  </a:lnTo>
                  <a:cubicBezTo>
                    <a:pt x="9557" y="5585"/>
                    <a:pt x="9368" y="5205"/>
                    <a:pt x="9045" y="4978"/>
                  </a:cubicBezTo>
                  <a:lnTo>
                    <a:pt x="532" y="67"/>
                  </a:lnTo>
                  <a:cubicBezTo>
                    <a:pt x="452" y="22"/>
                    <a:pt x="378" y="1"/>
                    <a:pt x="312" y="1"/>
                  </a:cubicBezTo>
                  <a:close/>
                </a:path>
              </a:pathLst>
            </a:custGeom>
            <a:solidFill>
              <a:srgbClr val="F8679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122;p16"/>
            <p:cNvSpPr/>
            <p:nvPr/>
          </p:nvSpPr>
          <p:spPr>
            <a:xfrm>
              <a:off x="1493798" y="2877516"/>
              <a:ext cx="552850" cy="347892"/>
            </a:xfrm>
            <a:custGeom>
              <a:avLst/>
              <a:gdLst/>
              <a:ahLst/>
              <a:cxnLst/>
              <a:rect l="l" t="t" r="r" b="b"/>
              <a:pathLst>
                <a:path w="6997" h="4403" extrusionOk="0">
                  <a:moveTo>
                    <a:pt x="123" y="1"/>
                  </a:moveTo>
                  <a:cubicBezTo>
                    <a:pt x="51" y="1"/>
                    <a:pt x="0" y="71"/>
                    <a:pt x="0" y="182"/>
                  </a:cubicBezTo>
                  <a:cubicBezTo>
                    <a:pt x="0" y="353"/>
                    <a:pt x="76" y="485"/>
                    <a:pt x="209" y="580"/>
                  </a:cubicBezTo>
                  <a:lnTo>
                    <a:pt x="6788" y="4372"/>
                  </a:lnTo>
                  <a:cubicBezTo>
                    <a:pt x="6819" y="4393"/>
                    <a:pt x="6848" y="4402"/>
                    <a:pt x="6874" y="4402"/>
                  </a:cubicBezTo>
                  <a:cubicBezTo>
                    <a:pt x="6946" y="4402"/>
                    <a:pt x="6997" y="4332"/>
                    <a:pt x="6997" y="4221"/>
                  </a:cubicBezTo>
                  <a:cubicBezTo>
                    <a:pt x="6997" y="4069"/>
                    <a:pt x="6921" y="3917"/>
                    <a:pt x="6788" y="3823"/>
                  </a:cubicBezTo>
                  <a:lnTo>
                    <a:pt x="209" y="30"/>
                  </a:lnTo>
                  <a:cubicBezTo>
                    <a:pt x="178" y="10"/>
                    <a:pt x="149" y="1"/>
                    <a:pt x="123" y="1"/>
                  </a:cubicBezTo>
                  <a:close/>
                </a:path>
              </a:pathLst>
            </a:custGeom>
            <a:solidFill>
              <a:srgbClr val="F8679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123;p16"/>
            <p:cNvSpPr/>
            <p:nvPr/>
          </p:nvSpPr>
          <p:spPr>
            <a:xfrm>
              <a:off x="1600148" y="3091797"/>
              <a:ext cx="338648" cy="224316"/>
            </a:xfrm>
            <a:custGeom>
              <a:avLst/>
              <a:gdLst/>
              <a:ahLst/>
              <a:cxnLst/>
              <a:rect l="l" t="t" r="r" b="b"/>
              <a:pathLst>
                <a:path w="4286" h="2839" extrusionOk="0">
                  <a:moveTo>
                    <a:pt x="123" y="0"/>
                  </a:moveTo>
                  <a:cubicBezTo>
                    <a:pt x="51" y="0"/>
                    <a:pt x="0" y="70"/>
                    <a:pt x="0" y="182"/>
                  </a:cubicBezTo>
                  <a:cubicBezTo>
                    <a:pt x="0" y="333"/>
                    <a:pt x="76" y="485"/>
                    <a:pt x="209" y="580"/>
                  </a:cubicBezTo>
                  <a:lnTo>
                    <a:pt x="4077" y="2817"/>
                  </a:lnTo>
                  <a:cubicBezTo>
                    <a:pt x="4111" y="2832"/>
                    <a:pt x="4141" y="2839"/>
                    <a:pt x="4167" y="2839"/>
                  </a:cubicBezTo>
                  <a:cubicBezTo>
                    <a:pt x="4244" y="2839"/>
                    <a:pt x="4286" y="2778"/>
                    <a:pt x="4286" y="2665"/>
                  </a:cubicBezTo>
                  <a:cubicBezTo>
                    <a:pt x="4286" y="2495"/>
                    <a:pt x="4210" y="2343"/>
                    <a:pt x="4077" y="2267"/>
                  </a:cubicBezTo>
                  <a:lnTo>
                    <a:pt x="209" y="30"/>
                  </a:lnTo>
                  <a:cubicBezTo>
                    <a:pt x="178" y="9"/>
                    <a:pt x="149" y="0"/>
                    <a:pt x="123" y="0"/>
                  </a:cubicBezTo>
                  <a:close/>
                </a:path>
              </a:pathLst>
            </a:custGeom>
            <a:solidFill>
              <a:srgbClr val="F8679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124;p16"/>
            <p:cNvSpPr/>
            <p:nvPr/>
          </p:nvSpPr>
          <p:spPr>
            <a:xfrm>
              <a:off x="1177669" y="1550028"/>
              <a:ext cx="373097" cy="221235"/>
            </a:xfrm>
            <a:custGeom>
              <a:avLst/>
              <a:gdLst/>
              <a:ahLst/>
              <a:cxnLst/>
              <a:rect l="l" t="t" r="r" b="b"/>
              <a:pathLst>
                <a:path w="4722" h="2800" extrusionOk="0">
                  <a:moveTo>
                    <a:pt x="3668" y="1"/>
                  </a:moveTo>
                  <a:cubicBezTo>
                    <a:pt x="2982" y="1"/>
                    <a:pt x="2302" y="161"/>
                    <a:pt x="1688" y="487"/>
                  </a:cubicBezTo>
                  <a:cubicBezTo>
                    <a:pt x="0" y="1283"/>
                    <a:pt x="285" y="2800"/>
                    <a:pt x="285" y="2800"/>
                  </a:cubicBezTo>
                  <a:lnTo>
                    <a:pt x="1024" y="2383"/>
                  </a:lnTo>
                  <a:cubicBezTo>
                    <a:pt x="1024" y="2383"/>
                    <a:pt x="1517" y="638"/>
                    <a:pt x="4001" y="544"/>
                  </a:cubicBezTo>
                  <a:lnTo>
                    <a:pt x="4722" y="126"/>
                  </a:lnTo>
                  <a:cubicBezTo>
                    <a:pt x="4374" y="43"/>
                    <a:pt x="4021" y="1"/>
                    <a:pt x="3668" y="1"/>
                  </a:cubicBezTo>
                  <a:close/>
                </a:path>
              </a:pathLst>
            </a:custGeom>
            <a:solidFill>
              <a:srgbClr val="A1263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125;p16"/>
            <p:cNvSpPr/>
            <p:nvPr/>
          </p:nvSpPr>
          <p:spPr>
            <a:xfrm>
              <a:off x="972395" y="2212389"/>
              <a:ext cx="235299" cy="1953031"/>
            </a:xfrm>
            <a:custGeom>
              <a:avLst/>
              <a:gdLst/>
              <a:ahLst/>
              <a:cxnLst/>
              <a:rect l="l" t="t" r="r" b="b"/>
              <a:pathLst>
                <a:path w="2978" h="24718" extrusionOk="0">
                  <a:moveTo>
                    <a:pt x="2644" y="0"/>
                  </a:moveTo>
                  <a:cubicBezTo>
                    <a:pt x="105" y="0"/>
                    <a:pt x="0" y="1869"/>
                    <a:pt x="0" y="1869"/>
                  </a:cubicBezTo>
                  <a:lnTo>
                    <a:pt x="152" y="24717"/>
                  </a:lnTo>
                  <a:lnTo>
                    <a:pt x="2977" y="22954"/>
                  </a:lnTo>
                  <a:lnTo>
                    <a:pt x="2977" y="11"/>
                  </a:lnTo>
                  <a:cubicBezTo>
                    <a:pt x="2862" y="4"/>
                    <a:pt x="2751" y="0"/>
                    <a:pt x="2644" y="0"/>
                  </a:cubicBezTo>
                  <a:close/>
                </a:path>
              </a:pathLst>
            </a:custGeom>
            <a:solidFill>
              <a:srgbClr val="7D19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126;p16"/>
            <p:cNvSpPr/>
            <p:nvPr/>
          </p:nvSpPr>
          <p:spPr>
            <a:xfrm>
              <a:off x="1207615" y="2180231"/>
              <a:ext cx="988841" cy="2371402"/>
            </a:xfrm>
            <a:custGeom>
              <a:avLst/>
              <a:gdLst/>
              <a:ahLst/>
              <a:cxnLst/>
              <a:rect l="l" t="t" r="r" b="b"/>
              <a:pathLst>
                <a:path w="12515" h="30013" extrusionOk="0">
                  <a:moveTo>
                    <a:pt x="740" y="0"/>
                  </a:moveTo>
                  <a:lnTo>
                    <a:pt x="0" y="437"/>
                  </a:lnTo>
                  <a:lnTo>
                    <a:pt x="0" y="23418"/>
                  </a:lnTo>
                  <a:lnTo>
                    <a:pt x="10922" y="29921"/>
                  </a:lnTo>
                  <a:cubicBezTo>
                    <a:pt x="11016" y="29984"/>
                    <a:pt x="11122" y="30012"/>
                    <a:pt x="11226" y="30012"/>
                  </a:cubicBezTo>
                  <a:cubicBezTo>
                    <a:pt x="11311" y="30012"/>
                    <a:pt x="11395" y="29993"/>
                    <a:pt x="11472" y="29959"/>
                  </a:cubicBezTo>
                  <a:lnTo>
                    <a:pt x="12174" y="29561"/>
                  </a:lnTo>
                  <a:cubicBezTo>
                    <a:pt x="12382" y="29466"/>
                    <a:pt x="12515" y="29220"/>
                    <a:pt x="12515" y="28841"/>
                  </a:cubicBezTo>
                  <a:lnTo>
                    <a:pt x="12515" y="8154"/>
                  </a:lnTo>
                  <a:cubicBezTo>
                    <a:pt x="12515" y="7509"/>
                    <a:pt x="12136" y="6770"/>
                    <a:pt x="11643" y="6504"/>
                  </a:cubicBezTo>
                  <a:lnTo>
                    <a:pt x="74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127;p16"/>
            <p:cNvSpPr/>
            <p:nvPr/>
          </p:nvSpPr>
          <p:spPr>
            <a:xfrm>
              <a:off x="1207615" y="2214680"/>
              <a:ext cx="930451" cy="2337585"/>
            </a:xfrm>
            <a:custGeom>
              <a:avLst/>
              <a:gdLst/>
              <a:ahLst/>
              <a:cxnLst/>
              <a:rect l="l" t="t" r="r" b="b"/>
              <a:pathLst>
                <a:path w="11776" h="29585" extrusionOk="0">
                  <a:moveTo>
                    <a:pt x="0" y="1"/>
                  </a:moveTo>
                  <a:lnTo>
                    <a:pt x="0" y="22982"/>
                  </a:lnTo>
                  <a:lnTo>
                    <a:pt x="10922" y="29485"/>
                  </a:lnTo>
                  <a:cubicBezTo>
                    <a:pt x="11042" y="29552"/>
                    <a:pt x="11155" y="29584"/>
                    <a:pt x="11258" y="29584"/>
                  </a:cubicBezTo>
                  <a:cubicBezTo>
                    <a:pt x="11563" y="29584"/>
                    <a:pt x="11775" y="29304"/>
                    <a:pt x="11775" y="28822"/>
                  </a:cubicBezTo>
                  <a:lnTo>
                    <a:pt x="11775" y="8135"/>
                  </a:lnTo>
                  <a:cubicBezTo>
                    <a:pt x="11775" y="7490"/>
                    <a:pt x="11396" y="6751"/>
                    <a:pt x="10922" y="6485"/>
                  </a:cubicBezTo>
                  <a:lnTo>
                    <a:pt x="0" y="1"/>
                  </a:lnTo>
                  <a:close/>
                </a:path>
              </a:pathLst>
            </a:custGeom>
            <a:solidFill>
              <a:srgbClr val="7D19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128;p16"/>
            <p:cNvSpPr/>
            <p:nvPr/>
          </p:nvSpPr>
          <p:spPr>
            <a:xfrm>
              <a:off x="984405" y="2292350"/>
              <a:ext cx="1071251" cy="2323995"/>
            </a:xfrm>
            <a:custGeom>
              <a:avLst/>
              <a:gdLst/>
              <a:ahLst/>
              <a:cxnLst/>
              <a:rect l="l" t="t" r="r" b="b"/>
              <a:pathLst>
                <a:path w="13558" h="29413" extrusionOk="0">
                  <a:moveTo>
                    <a:pt x="2698" y="1"/>
                  </a:moveTo>
                  <a:cubicBezTo>
                    <a:pt x="958" y="1"/>
                    <a:pt x="0" y="1501"/>
                    <a:pt x="0" y="1501"/>
                  </a:cubicBezTo>
                  <a:lnTo>
                    <a:pt x="0" y="22928"/>
                  </a:lnTo>
                  <a:lnTo>
                    <a:pt x="10694" y="29413"/>
                  </a:lnTo>
                  <a:cubicBezTo>
                    <a:pt x="11213" y="28057"/>
                    <a:pt x="12193" y="27801"/>
                    <a:pt x="12861" y="27801"/>
                  </a:cubicBezTo>
                  <a:cubicBezTo>
                    <a:pt x="13267" y="27801"/>
                    <a:pt x="13558" y="27896"/>
                    <a:pt x="13558" y="27896"/>
                  </a:cubicBezTo>
                  <a:lnTo>
                    <a:pt x="13558" y="6488"/>
                  </a:lnTo>
                  <a:lnTo>
                    <a:pt x="2825" y="3"/>
                  </a:lnTo>
                  <a:cubicBezTo>
                    <a:pt x="2783" y="2"/>
                    <a:pt x="2740" y="1"/>
                    <a:pt x="2698" y="1"/>
                  </a:cubicBezTo>
                  <a:close/>
                </a:path>
              </a:pathLst>
            </a:custGeom>
            <a:solidFill>
              <a:srgbClr val="E6E6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129;p16"/>
            <p:cNvSpPr/>
            <p:nvPr/>
          </p:nvSpPr>
          <p:spPr>
            <a:xfrm>
              <a:off x="984405" y="2292350"/>
              <a:ext cx="1069750" cy="632574"/>
            </a:xfrm>
            <a:custGeom>
              <a:avLst/>
              <a:gdLst/>
              <a:ahLst/>
              <a:cxnLst/>
              <a:rect l="l" t="t" r="r" b="b"/>
              <a:pathLst>
                <a:path w="13539" h="8006" extrusionOk="0">
                  <a:moveTo>
                    <a:pt x="2698" y="1"/>
                  </a:moveTo>
                  <a:cubicBezTo>
                    <a:pt x="958" y="1"/>
                    <a:pt x="0" y="1501"/>
                    <a:pt x="0" y="1501"/>
                  </a:cubicBezTo>
                  <a:lnTo>
                    <a:pt x="10694" y="8005"/>
                  </a:lnTo>
                  <a:cubicBezTo>
                    <a:pt x="11209" y="6648"/>
                    <a:pt x="12172" y="6388"/>
                    <a:pt x="12833" y="6388"/>
                  </a:cubicBezTo>
                  <a:cubicBezTo>
                    <a:pt x="13244" y="6388"/>
                    <a:pt x="13539" y="6488"/>
                    <a:pt x="13539" y="6488"/>
                  </a:cubicBezTo>
                  <a:lnTo>
                    <a:pt x="2825" y="3"/>
                  </a:lnTo>
                  <a:cubicBezTo>
                    <a:pt x="2783" y="2"/>
                    <a:pt x="2740" y="1"/>
                    <a:pt x="269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130;p16"/>
            <p:cNvSpPr/>
            <p:nvPr/>
          </p:nvSpPr>
          <p:spPr>
            <a:xfrm>
              <a:off x="913926" y="2359984"/>
              <a:ext cx="988920" cy="2371402"/>
            </a:xfrm>
            <a:custGeom>
              <a:avLst/>
              <a:gdLst/>
              <a:ahLst/>
              <a:cxnLst/>
              <a:rect l="l" t="t" r="r" b="b"/>
              <a:pathLst>
                <a:path w="12516" h="30013" extrusionOk="0">
                  <a:moveTo>
                    <a:pt x="740" y="1"/>
                  </a:moveTo>
                  <a:lnTo>
                    <a:pt x="1" y="418"/>
                  </a:lnTo>
                  <a:lnTo>
                    <a:pt x="1" y="23418"/>
                  </a:lnTo>
                  <a:lnTo>
                    <a:pt x="10923" y="29922"/>
                  </a:lnTo>
                  <a:cubicBezTo>
                    <a:pt x="11017" y="29984"/>
                    <a:pt x="11122" y="30013"/>
                    <a:pt x="11230" y="30013"/>
                  </a:cubicBezTo>
                  <a:cubicBezTo>
                    <a:pt x="11317" y="30013"/>
                    <a:pt x="11406" y="29994"/>
                    <a:pt x="11492" y="29960"/>
                  </a:cubicBezTo>
                  <a:lnTo>
                    <a:pt x="12174" y="29561"/>
                  </a:lnTo>
                  <a:cubicBezTo>
                    <a:pt x="12383" y="29467"/>
                    <a:pt x="12516" y="29220"/>
                    <a:pt x="12516" y="28841"/>
                  </a:cubicBezTo>
                  <a:lnTo>
                    <a:pt x="12516" y="8135"/>
                  </a:lnTo>
                  <a:cubicBezTo>
                    <a:pt x="12516" y="7509"/>
                    <a:pt x="12136" y="6770"/>
                    <a:pt x="11662" y="6486"/>
                  </a:cubicBezTo>
                  <a:lnTo>
                    <a:pt x="74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131;p16"/>
            <p:cNvSpPr/>
            <p:nvPr/>
          </p:nvSpPr>
          <p:spPr>
            <a:xfrm>
              <a:off x="913926" y="2392932"/>
              <a:ext cx="931952" cy="2339086"/>
            </a:xfrm>
            <a:custGeom>
              <a:avLst/>
              <a:gdLst/>
              <a:ahLst/>
              <a:cxnLst/>
              <a:rect l="l" t="t" r="r" b="b"/>
              <a:pathLst>
                <a:path w="11795" h="29604" extrusionOk="0">
                  <a:moveTo>
                    <a:pt x="1" y="1"/>
                  </a:moveTo>
                  <a:lnTo>
                    <a:pt x="1" y="23020"/>
                  </a:lnTo>
                  <a:lnTo>
                    <a:pt x="10923" y="29505"/>
                  </a:lnTo>
                  <a:cubicBezTo>
                    <a:pt x="11042" y="29572"/>
                    <a:pt x="11157" y="29604"/>
                    <a:pt x="11262" y="29604"/>
                  </a:cubicBezTo>
                  <a:cubicBezTo>
                    <a:pt x="11572" y="29604"/>
                    <a:pt x="11795" y="29323"/>
                    <a:pt x="11795" y="28841"/>
                  </a:cubicBezTo>
                  <a:lnTo>
                    <a:pt x="11795" y="8154"/>
                  </a:lnTo>
                  <a:cubicBezTo>
                    <a:pt x="11795" y="7510"/>
                    <a:pt x="11397" y="6770"/>
                    <a:pt x="10923" y="6505"/>
                  </a:cubicBezTo>
                  <a:lnTo>
                    <a:pt x="1" y="1"/>
                  </a:lnTo>
                  <a:close/>
                </a:path>
              </a:pathLst>
            </a:custGeom>
            <a:solidFill>
              <a:srgbClr val="7D19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132;p16"/>
            <p:cNvSpPr/>
            <p:nvPr/>
          </p:nvSpPr>
          <p:spPr>
            <a:xfrm>
              <a:off x="1105689" y="2862898"/>
              <a:ext cx="548426" cy="588564"/>
            </a:xfrm>
            <a:custGeom>
              <a:avLst/>
              <a:gdLst/>
              <a:ahLst/>
              <a:cxnLst/>
              <a:rect l="l" t="t" r="r" b="b"/>
              <a:pathLst>
                <a:path w="6941" h="7449" extrusionOk="0">
                  <a:moveTo>
                    <a:pt x="328" y="1"/>
                  </a:moveTo>
                  <a:cubicBezTo>
                    <a:pt x="139" y="1"/>
                    <a:pt x="1" y="178"/>
                    <a:pt x="1" y="462"/>
                  </a:cubicBezTo>
                  <a:lnTo>
                    <a:pt x="1" y="2794"/>
                  </a:lnTo>
                  <a:cubicBezTo>
                    <a:pt x="20" y="3192"/>
                    <a:pt x="210" y="3571"/>
                    <a:pt x="532" y="3799"/>
                  </a:cubicBezTo>
                  <a:lnTo>
                    <a:pt x="6410" y="7383"/>
                  </a:lnTo>
                  <a:cubicBezTo>
                    <a:pt x="6484" y="7427"/>
                    <a:pt x="6556" y="7449"/>
                    <a:pt x="6622" y="7449"/>
                  </a:cubicBezTo>
                  <a:cubicBezTo>
                    <a:pt x="6806" y="7449"/>
                    <a:pt x="6941" y="7279"/>
                    <a:pt x="6941" y="6985"/>
                  </a:cubicBezTo>
                  <a:lnTo>
                    <a:pt x="6941" y="4671"/>
                  </a:lnTo>
                  <a:cubicBezTo>
                    <a:pt x="6941" y="4254"/>
                    <a:pt x="6732" y="3894"/>
                    <a:pt x="6410" y="3647"/>
                  </a:cubicBezTo>
                  <a:lnTo>
                    <a:pt x="532" y="64"/>
                  </a:lnTo>
                  <a:cubicBezTo>
                    <a:pt x="460" y="21"/>
                    <a:pt x="391" y="1"/>
                    <a:pt x="32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133;p16"/>
            <p:cNvSpPr/>
            <p:nvPr/>
          </p:nvSpPr>
          <p:spPr>
            <a:xfrm>
              <a:off x="1207615" y="3347956"/>
              <a:ext cx="344653" cy="243596"/>
            </a:xfrm>
            <a:custGeom>
              <a:avLst/>
              <a:gdLst/>
              <a:ahLst/>
              <a:cxnLst/>
              <a:rect l="l" t="t" r="r" b="b"/>
              <a:pathLst>
                <a:path w="4362" h="3083" extrusionOk="0">
                  <a:moveTo>
                    <a:pt x="123" y="0"/>
                  </a:moveTo>
                  <a:cubicBezTo>
                    <a:pt x="51" y="0"/>
                    <a:pt x="0" y="71"/>
                    <a:pt x="0" y="182"/>
                  </a:cubicBezTo>
                  <a:cubicBezTo>
                    <a:pt x="0" y="334"/>
                    <a:pt x="76" y="485"/>
                    <a:pt x="209" y="580"/>
                  </a:cubicBezTo>
                  <a:lnTo>
                    <a:pt x="4153" y="3064"/>
                  </a:lnTo>
                  <a:cubicBezTo>
                    <a:pt x="4179" y="3077"/>
                    <a:pt x="4203" y="3083"/>
                    <a:pt x="4226" y="3083"/>
                  </a:cubicBezTo>
                  <a:cubicBezTo>
                    <a:pt x="4305" y="3083"/>
                    <a:pt x="4362" y="3011"/>
                    <a:pt x="4362" y="2893"/>
                  </a:cubicBezTo>
                  <a:cubicBezTo>
                    <a:pt x="4362" y="2742"/>
                    <a:pt x="4286" y="2590"/>
                    <a:pt x="4153" y="2495"/>
                  </a:cubicBezTo>
                  <a:lnTo>
                    <a:pt x="209" y="30"/>
                  </a:lnTo>
                  <a:cubicBezTo>
                    <a:pt x="178" y="10"/>
                    <a:pt x="149" y="0"/>
                    <a:pt x="12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134;p16"/>
            <p:cNvSpPr/>
            <p:nvPr/>
          </p:nvSpPr>
          <p:spPr>
            <a:xfrm>
              <a:off x="1315467" y="3563660"/>
              <a:ext cx="130055" cy="118677"/>
            </a:xfrm>
            <a:custGeom>
              <a:avLst/>
              <a:gdLst/>
              <a:ahLst/>
              <a:cxnLst/>
              <a:rect l="l" t="t" r="r" b="b"/>
              <a:pathLst>
                <a:path w="1646" h="1502" extrusionOk="0">
                  <a:moveTo>
                    <a:pt x="123" y="1"/>
                  </a:moveTo>
                  <a:cubicBezTo>
                    <a:pt x="51" y="1"/>
                    <a:pt x="1" y="71"/>
                    <a:pt x="1" y="182"/>
                  </a:cubicBezTo>
                  <a:cubicBezTo>
                    <a:pt x="1" y="334"/>
                    <a:pt x="76" y="486"/>
                    <a:pt x="209" y="581"/>
                  </a:cubicBezTo>
                  <a:lnTo>
                    <a:pt x="1423" y="1472"/>
                  </a:lnTo>
                  <a:cubicBezTo>
                    <a:pt x="1458" y="1492"/>
                    <a:pt x="1491" y="1501"/>
                    <a:pt x="1520" y="1501"/>
                  </a:cubicBezTo>
                  <a:cubicBezTo>
                    <a:pt x="1598" y="1501"/>
                    <a:pt x="1645" y="1431"/>
                    <a:pt x="1631" y="1320"/>
                  </a:cubicBezTo>
                  <a:cubicBezTo>
                    <a:pt x="1631" y="1168"/>
                    <a:pt x="1555" y="1017"/>
                    <a:pt x="1423" y="922"/>
                  </a:cubicBezTo>
                  <a:lnTo>
                    <a:pt x="209" y="31"/>
                  </a:lnTo>
                  <a:cubicBezTo>
                    <a:pt x="179" y="10"/>
                    <a:pt x="150" y="1"/>
                    <a:pt x="12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135;p16"/>
            <p:cNvSpPr/>
            <p:nvPr/>
          </p:nvSpPr>
          <p:spPr>
            <a:xfrm>
              <a:off x="891486" y="2170592"/>
              <a:ext cx="374598" cy="222420"/>
            </a:xfrm>
            <a:custGeom>
              <a:avLst/>
              <a:gdLst/>
              <a:ahLst/>
              <a:cxnLst/>
              <a:rect l="l" t="t" r="r" b="b"/>
              <a:pathLst>
                <a:path w="4741" h="2815" extrusionOk="0">
                  <a:moveTo>
                    <a:pt x="3714" y="1"/>
                  </a:moveTo>
                  <a:cubicBezTo>
                    <a:pt x="3017" y="1"/>
                    <a:pt x="2323" y="165"/>
                    <a:pt x="1688" y="483"/>
                  </a:cubicBezTo>
                  <a:cubicBezTo>
                    <a:pt x="0" y="1279"/>
                    <a:pt x="285" y="2815"/>
                    <a:pt x="285" y="2815"/>
                  </a:cubicBezTo>
                  <a:lnTo>
                    <a:pt x="1024" y="2398"/>
                  </a:lnTo>
                  <a:cubicBezTo>
                    <a:pt x="1024" y="2398"/>
                    <a:pt x="1536" y="653"/>
                    <a:pt x="4001" y="540"/>
                  </a:cubicBezTo>
                  <a:lnTo>
                    <a:pt x="4741" y="122"/>
                  </a:lnTo>
                  <a:cubicBezTo>
                    <a:pt x="4403" y="41"/>
                    <a:pt x="4058" y="1"/>
                    <a:pt x="371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Прямоугольник 1"/>
          <p:cNvSpPr/>
          <p:nvPr/>
        </p:nvSpPr>
        <p:spPr>
          <a:xfrm>
            <a:off x="2242816" y="1666875"/>
            <a:ext cx="13613134" cy="1077218"/>
          </a:xfrm>
          <a:prstGeom prst="rect">
            <a:avLst/>
          </a:prstGeom>
        </p:spPr>
        <p:txBody>
          <a:bodyPr wrap="square">
            <a:spAutoFit/>
          </a:bodyPr>
          <a:lstStyle/>
          <a:p>
            <a:pPr algn="ctr"/>
            <a:r>
              <a:rPr lang="uz-Latn-UZ" sz="3200" b="1" dirty="0"/>
              <a:t>Geografiya toʻgaraklari, konferensiyalar, ekspedisiyalar, loyihalar, viktorinalar mazmun va mohiyati</a:t>
            </a:r>
            <a:r>
              <a:rPr lang="uz-Latn-UZ" sz="3200" dirty="0"/>
              <a:t>. </a:t>
            </a:r>
            <a:endParaRPr lang="ru-RU" sz="3200" dirty="0"/>
          </a:p>
        </p:txBody>
      </p:sp>
    </p:spTree>
    <p:extLst>
      <p:ext uri="{BB962C8B-B14F-4D97-AF65-F5344CB8AC3E}">
        <p14:creationId xmlns:p14="http://schemas.microsoft.com/office/powerpoint/2010/main" val="19967933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42"/>
        <p:cNvGrpSpPr/>
        <p:nvPr/>
      </p:nvGrpSpPr>
      <p:grpSpPr>
        <a:xfrm>
          <a:off x="0" y="0"/>
          <a:ext cx="0" cy="0"/>
          <a:chOff x="0" y="0"/>
          <a:chExt cx="0" cy="0"/>
        </a:xfrm>
      </p:grpSpPr>
      <p:grpSp>
        <p:nvGrpSpPr>
          <p:cNvPr id="1444" name="Google Shape;1444;p44"/>
          <p:cNvGrpSpPr/>
          <p:nvPr/>
        </p:nvGrpSpPr>
        <p:grpSpPr>
          <a:xfrm>
            <a:off x="1073150" y="3460020"/>
            <a:ext cx="6087014" cy="5675717"/>
            <a:chOff x="727550" y="2372250"/>
            <a:chExt cx="243900" cy="221950"/>
          </a:xfrm>
        </p:grpSpPr>
        <p:sp>
          <p:nvSpPr>
            <p:cNvPr id="1445" name="Google Shape;1445;p44"/>
            <p:cNvSpPr/>
            <p:nvPr/>
          </p:nvSpPr>
          <p:spPr>
            <a:xfrm>
              <a:off x="797000" y="2452975"/>
              <a:ext cx="174450" cy="141225"/>
            </a:xfrm>
            <a:custGeom>
              <a:avLst/>
              <a:gdLst/>
              <a:ahLst/>
              <a:cxnLst/>
              <a:rect l="l" t="t" r="r" b="b"/>
              <a:pathLst>
                <a:path w="6978" h="5649" extrusionOk="0">
                  <a:moveTo>
                    <a:pt x="6978" y="1"/>
                  </a:moveTo>
                  <a:lnTo>
                    <a:pt x="0" y="4021"/>
                  </a:lnTo>
                  <a:lnTo>
                    <a:pt x="0" y="5649"/>
                  </a:lnTo>
                  <a:lnTo>
                    <a:pt x="6978" y="1603"/>
                  </a:lnTo>
                  <a:lnTo>
                    <a:pt x="6978" y="1"/>
                  </a:lnTo>
                  <a:close/>
                </a:path>
              </a:pathLst>
            </a:custGeom>
            <a:solidFill>
              <a:srgbClr val="D88462"/>
            </a:solidFill>
            <a:ln>
              <a:noFill/>
            </a:ln>
          </p:spPr>
          <p:txBody>
            <a:bodyPr spcFirstLastPara="1" wrap="square" lIns="91425" tIns="91425" rIns="91425" bIns="91425" anchor="ctr" anchorCtr="0">
              <a:noAutofit/>
            </a:bodyPr>
            <a:lstStyle/>
            <a:p>
              <a:endParaRPr/>
            </a:p>
          </p:txBody>
        </p:sp>
        <p:sp>
          <p:nvSpPr>
            <p:cNvPr id="1446" name="Google Shape;1446;p44"/>
            <p:cNvSpPr/>
            <p:nvPr/>
          </p:nvSpPr>
          <p:spPr>
            <a:xfrm>
              <a:off x="727550" y="2432700"/>
              <a:ext cx="243900" cy="120825"/>
            </a:xfrm>
            <a:custGeom>
              <a:avLst/>
              <a:gdLst/>
              <a:ahLst/>
              <a:cxnLst/>
              <a:rect l="l" t="t" r="r" b="b"/>
              <a:pathLst>
                <a:path w="9756" h="4833" extrusionOk="0">
                  <a:moveTo>
                    <a:pt x="8364" y="1"/>
                  </a:moveTo>
                  <a:lnTo>
                    <a:pt x="2778" y="3230"/>
                  </a:lnTo>
                  <a:lnTo>
                    <a:pt x="1387" y="2414"/>
                  </a:lnTo>
                  <a:lnTo>
                    <a:pt x="0" y="3230"/>
                  </a:lnTo>
                  <a:lnTo>
                    <a:pt x="2778" y="4832"/>
                  </a:lnTo>
                  <a:lnTo>
                    <a:pt x="9756" y="812"/>
                  </a:lnTo>
                  <a:lnTo>
                    <a:pt x="8364" y="1"/>
                  </a:lnTo>
                  <a:close/>
                </a:path>
              </a:pathLst>
            </a:custGeom>
            <a:solidFill>
              <a:srgbClr val="D0AA84"/>
            </a:solidFill>
            <a:ln>
              <a:noFill/>
            </a:ln>
          </p:spPr>
          <p:txBody>
            <a:bodyPr spcFirstLastPara="1" wrap="square" lIns="91425" tIns="91425" rIns="91425" bIns="91425" anchor="ctr" anchorCtr="0">
              <a:noAutofit/>
            </a:bodyPr>
            <a:lstStyle/>
            <a:p>
              <a:endParaRPr/>
            </a:p>
          </p:txBody>
        </p:sp>
        <p:sp>
          <p:nvSpPr>
            <p:cNvPr id="1447" name="Google Shape;1447;p44"/>
            <p:cNvSpPr/>
            <p:nvPr/>
          </p:nvSpPr>
          <p:spPr>
            <a:xfrm>
              <a:off x="727550" y="2513450"/>
              <a:ext cx="69475" cy="80750"/>
            </a:xfrm>
            <a:custGeom>
              <a:avLst/>
              <a:gdLst/>
              <a:ahLst/>
              <a:cxnLst/>
              <a:rect l="l" t="t" r="r" b="b"/>
              <a:pathLst>
                <a:path w="2779" h="3230" extrusionOk="0">
                  <a:moveTo>
                    <a:pt x="0" y="0"/>
                  </a:moveTo>
                  <a:lnTo>
                    <a:pt x="0" y="1602"/>
                  </a:lnTo>
                  <a:lnTo>
                    <a:pt x="2778" y="3230"/>
                  </a:lnTo>
                  <a:lnTo>
                    <a:pt x="2778" y="1602"/>
                  </a:lnTo>
                  <a:lnTo>
                    <a:pt x="0" y="0"/>
                  </a:lnTo>
                  <a:close/>
                </a:path>
              </a:pathLst>
            </a:custGeom>
            <a:solidFill>
              <a:srgbClr val="E3C7A3"/>
            </a:solidFill>
            <a:ln>
              <a:noFill/>
            </a:ln>
          </p:spPr>
          <p:txBody>
            <a:bodyPr spcFirstLastPara="1" wrap="square" lIns="91425" tIns="91425" rIns="91425" bIns="91425" anchor="ctr" anchorCtr="0">
              <a:noAutofit/>
            </a:bodyPr>
            <a:lstStyle/>
            <a:p>
              <a:endParaRPr/>
            </a:p>
          </p:txBody>
        </p:sp>
        <p:sp>
          <p:nvSpPr>
            <p:cNvPr id="1448" name="Google Shape;1448;p44"/>
            <p:cNvSpPr/>
            <p:nvPr/>
          </p:nvSpPr>
          <p:spPr>
            <a:xfrm>
              <a:off x="797000" y="2432700"/>
              <a:ext cx="139675" cy="120825"/>
            </a:xfrm>
            <a:custGeom>
              <a:avLst/>
              <a:gdLst/>
              <a:ahLst/>
              <a:cxnLst/>
              <a:rect l="l" t="t" r="r" b="b"/>
              <a:pathLst>
                <a:path w="5587" h="4833" extrusionOk="0">
                  <a:moveTo>
                    <a:pt x="5586" y="1"/>
                  </a:moveTo>
                  <a:lnTo>
                    <a:pt x="0" y="3230"/>
                  </a:lnTo>
                  <a:lnTo>
                    <a:pt x="0" y="4832"/>
                  </a:lnTo>
                  <a:lnTo>
                    <a:pt x="5586" y="1623"/>
                  </a:lnTo>
                  <a:lnTo>
                    <a:pt x="5586" y="1"/>
                  </a:lnTo>
                  <a:close/>
                </a:path>
              </a:pathLst>
            </a:custGeom>
            <a:solidFill>
              <a:srgbClr val="66758B"/>
            </a:solidFill>
            <a:ln>
              <a:noFill/>
            </a:ln>
          </p:spPr>
          <p:txBody>
            <a:bodyPr spcFirstLastPara="1" wrap="square" lIns="91425" tIns="91425" rIns="91425" bIns="91425" anchor="ctr" anchorCtr="0">
              <a:noAutofit/>
            </a:bodyPr>
            <a:lstStyle/>
            <a:p>
              <a:endParaRPr/>
            </a:p>
          </p:txBody>
        </p:sp>
        <p:sp>
          <p:nvSpPr>
            <p:cNvPr id="1449" name="Google Shape;1449;p44"/>
            <p:cNvSpPr/>
            <p:nvPr/>
          </p:nvSpPr>
          <p:spPr>
            <a:xfrm>
              <a:off x="727550" y="2412300"/>
              <a:ext cx="209125" cy="101175"/>
            </a:xfrm>
            <a:custGeom>
              <a:avLst/>
              <a:gdLst/>
              <a:ahLst/>
              <a:cxnLst/>
              <a:rect l="l" t="t" r="r" b="b"/>
              <a:pathLst>
                <a:path w="8365" h="4047" extrusionOk="0">
                  <a:moveTo>
                    <a:pt x="6973" y="0"/>
                  </a:moveTo>
                  <a:lnTo>
                    <a:pt x="2778" y="2439"/>
                  </a:lnTo>
                  <a:lnTo>
                    <a:pt x="1387" y="1628"/>
                  </a:lnTo>
                  <a:lnTo>
                    <a:pt x="0" y="2439"/>
                  </a:lnTo>
                  <a:lnTo>
                    <a:pt x="2778" y="4046"/>
                  </a:lnTo>
                  <a:lnTo>
                    <a:pt x="8364" y="817"/>
                  </a:lnTo>
                  <a:lnTo>
                    <a:pt x="6973" y="0"/>
                  </a:lnTo>
                  <a:close/>
                </a:path>
              </a:pathLst>
            </a:custGeom>
            <a:solidFill>
              <a:srgbClr val="54C4C8"/>
            </a:solidFill>
            <a:ln>
              <a:noFill/>
            </a:ln>
          </p:spPr>
          <p:txBody>
            <a:bodyPr spcFirstLastPara="1" wrap="square" lIns="91425" tIns="91425" rIns="91425" bIns="91425" anchor="ctr" anchorCtr="0">
              <a:noAutofit/>
            </a:bodyPr>
            <a:lstStyle/>
            <a:p>
              <a:endParaRPr/>
            </a:p>
          </p:txBody>
        </p:sp>
        <p:sp>
          <p:nvSpPr>
            <p:cNvPr id="1450" name="Google Shape;1450;p44"/>
            <p:cNvSpPr/>
            <p:nvPr/>
          </p:nvSpPr>
          <p:spPr>
            <a:xfrm>
              <a:off x="727550" y="2473275"/>
              <a:ext cx="69475" cy="80250"/>
            </a:xfrm>
            <a:custGeom>
              <a:avLst/>
              <a:gdLst/>
              <a:ahLst/>
              <a:cxnLst/>
              <a:rect l="l" t="t" r="r" b="b"/>
              <a:pathLst>
                <a:path w="2779" h="3210" extrusionOk="0">
                  <a:moveTo>
                    <a:pt x="0" y="0"/>
                  </a:moveTo>
                  <a:lnTo>
                    <a:pt x="0" y="1607"/>
                  </a:lnTo>
                  <a:lnTo>
                    <a:pt x="2778" y="3209"/>
                  </a:lnTo>
                  <a:lnTo>
                    <a:pt x="2778" y="1607"/>
                  </a:lnTo>
                  <a:lnTo>
                    <a:pt x="0" y="0"/>
                  </a:lnTo>
                  <a:close/>
                </a:path>
              </a:pathLst>
            </a:custGeom>
            <a:solidFill>
              <a:srgbClr val="A1D8D8"/>
            </a:solidFill>
            <a:ln>
              <a:noFill/>
            </a:ln>
          </p:spPr>
          <p:txBody>
            <a:bodyPr spcFirstLastPara="1" wrap="square" lIns="91425" tIns="91425" rIns="91425" bIns="91425" anchor="ctr" anchorCtr="0">
              <a:noAutofit/>
            </a:bodyPr>
            <a:lstStyle/>
            <a:p>
              <a:endParaRPr/>
            </a:p>
          </p:txBody>
        </p:sp>
        <p:sp>
          <p:nvSpPr>
            <p:cNvPr id="1451" name="Google Shape;1451;p44"/>
            <p:cNvSpPr/>
            <p:nvPr/>
          </p:nvSpPr>
          <p:spPr>
            <a:xfrm>
              <a:off x="797000" y="2412300"/>
              <a:ext cx="104875" cy="101175"/>
            </a:xfrm>
            <a:custGeom>
              <a:avLst/>
              <a:gdLst/>
              <a:ahLst/>
              <a:cxnLst/>
              <a:rect l="l" t="t" r="r" b="b"/>
              <a:pathLst>
                <a:path w="4195" h="4047" extrusionOk="0">
                  <a:moveTo>
                    <a:pt x="4195" y="0"/>
                  </a:moveTo>
                  <a:lnTo>
                    <a:pt x="0" y="2439"/>
                  </a:lnTo>
                  <a:lnTo>
                    <a:pt x="0" y="4046"/>
                  </a:lnTo>
                  <a:lnTo>
                    <a:pt x="4195" y="1628"/>
                  </a:lnTo>
                  <a:lnTo>
                    <a:pt x="4195" y="0"/>
                  </a:lnTo>
                  <a:close/>
                </a:path>
              </a:pathLst>
            </a:custGeom>
            <a:solidFill>
              <a:srgbClr val="F2A150"/>
            </a:solidFill>
            <a:ln>
              <a:noFill/>
            </a:ln>
          </p:spPr>
          <p:txBody>
            <a:bodyPr spcFirstLastPara="1" wrap="square" lIns="91425" tIns="91425" rIns="91425" bIns="91425" anchor="ctr" anchorCtr="0">
              <a:noAutofit/>
            </a:bodyPr>
            <a:lstStyle/>
            <a:p>
              <a:endParaRPr/>
            </a:p>
          </p:txBody>
        </p:sp>
        <p:sp>
          <p:nvSpPr>
            <p:cNvPr id="1452" name="Google Shape;1452;p44"/>
            <p:cNvSpPr/>
            <p:nvPr/>
          </p:nvSpPr>
          <p:spPr>
            <a:xfrm>
              <a:off x="727550" y="2392525"/>
              <a:ext cx="174325" cy="80775"/>
            </a:xfrm>
            <a:custGeom>
              <a:avLst/>
              <a:gdLst/>
              <a:ahLst/>
              <a:cxnLst/>
              <a:rect l="l" t="t" r="r" b="b"/>
              <a:pathLst>
                <a:path w="6973" h="3231" extrusionOk="0">
                  <a:moveTo>
                    <a:pt x="5582" y="1"/>
                  </a:moveTo>
                  <a:lnTo>
                    <a:pt x="2778" y="1608"/>
                  </a:lnTo>
                  <a:lnTo>
                    <a:pt x="1387" y="791"/>
                  </a:lnTo>
                  <a:lnTo>
                    <a:pt x="0" y="1608"/>
                  </a:lnTo>
                  <a:lnTo>
                    <a:pt x="2778" y="3230"/>
                  </a:lnTo>
                  <a:lnTo>
                    <a:pt x="6973" y="791"/>
                  </a:lnTo>
                  <a:lnTo>
                    <a:pt x="5582" y="1"/>
                  </a:lnTo>
                  <a:close/>
                </a:path>
              </a:pathLst>
            </a:custGeom>
            <a:solidFill>
              <a:srgbClr val="FFC768"/>
            </a:solidFill>
            <a:ln>
              <a:noFill/>
            </a:ln>
          </p:spPr>
          <p:txBody>
            <a:bodyPr spcFirstLastPara="1" wrap="square" lIns="91425" tIns="91425" rIns="91425" bIns="91425" anchor="ctr" anchorCtr="0">
              <a:noAutofit/>
            </a:bodyPr>
            <a:lstStyle/>
            <a:p>
              <a:endParaRPr/>
            </a:p>
          </p:txBody>
        </p:sp>
        <p:sp>
          <p:nvSpPr>
            <p:cNvPr id="1453" name="Google Shape;1453;p44"/>
            <p:cNvSpPr/>
            <p:nvPr/>
          </p:nvSpPr>
          <p:spPr>
            <a:xfrm>
              <a:off x="727550" y="2432700"/>
              <a:ext cx="69475" cy="80775"/>
            </a:xfrm>
            <a:custGeom>
              <a:avLst/>
              <a:gdLst/>
              <a:ahLst/>
              <a:cxnLst/>
              <a:rect l="l" t="t" r="r" b="b"/>
              <a:pathLst>
                <a:path w="2779" h="3231" extrusionOk="0">
                  <a:moveTo>
                    <a:pt x="0" y="1"/>
                  </a:moveTo>
                  <a:lnTo>
                    <a:pt x="0" y="1623"/>
                  </a:lnTo>
                  <a:lnTo>
                    <a:pt x="2778" y="3230"/>
                  </a:lnTo>
                  <a:lnTo>
                    <a:pt x="2778" y="1623"/>
                  </a:lnTo>
                  <a:lnTo>
                    <a:pt x="0" y="1"/>
                  </a:lnTo>
                  <a:close/>
                </a:path>
              </a:pathLst>
            </a:custGeom>
            <a:solidFill>
              <a:srgbClr val="FFE594"/>
            </a:solidFill>
            <a:ln>
              <a:noFill/>
            </a:ln>
          </p:spPr>
          <p:txBody>
            <a:bodyPr spcFirstLastPara="1" wrap="square" lIns="91425" tIns="91425" rIns="91425" bIns="91425" anchor="ctr" anchorCtr="0">
              <a:noAutofit/>
            </a:bodyPr>
            <a:lstStyle/>
            <a:p>
              <a:endParaRPr/>
            </a:p>
          </p:txBody>
        </p:sp>
        <p:sp>
          <p:nvSpPr>
            <p:cNvPr id="1454" name="Google Shape;1454;p44"/>
            <p:cNvSpPr/>
            <p:nvPr/>
          </p:nvSpPr>
          <p:spPr>
            <a:xfrm>
              <a:off x="797000" y="2392525"/>
              <a:ext cx="70100" cy="80775"/>
            </a:xfrm>
            <a:custGeom>
              <a:avLst/>
              <a:gdLst/>
              <a:ahLst/>
              <a:cxnLst/>
              <a:rect l="l" t="t" r="r" b="b"/>
              <a:pathLst>
                <a:path w="2804" h="3231" extrusionOk="0">
                  <a:moveTo>
                    <a:pt x="2804" y="1"/>
                  </a:moveTo>
                  <a:lnTo>
                    <a:pt x="0" y="1608"/>
                  </a:lnTo>
                  <a:lnTo>
                    <a:pt x="0" y="3230"/>
                  </a:lnTo>
                  <a:lnTo>
                    <a:pt x="2804" y="1608"/>
                  </a:lnTo>
                  <a:lnTo>
                    <a:pt x="2804" y="1"/>
                  </a:lnTo>
                  <a:close/>
                </a:path>
              </a:pathLst>
            </a:custGeom>
            <a:solidFill>
              <a:srgbClr val="C4A4C3"/>
            </a:solidFill>
            <a:ln>
              <a:noFill/>
            </a:ln>
          </p:spPr>
          <p:txBody>
            <a:bodyPr spcFirstLastPara="1" wrap="square" lIns="91425" tIns="91425" rIns="91425" bIns="91425" anchor="ctr" anchorCtr="0">
              <a:noAutofit/>
            </a:bodyPr>
            <a:lstStyle/>
            <a:p>
              <a:endParaRPr/>
            </a:p>
          </p:txBody>
        </p:sp>
        <p:sp>
          <p:nvSpPr>
            <p:cNvPr id="1455" name="Google Shape;1455;p44"/>
            <p:cNvSpPr/>
            <p:nvPr/>
          </p:nvSpPr>
          <p:spPr>
            <a:xfrm>
              <a:off x="727550" y="2372250"/>
              <a:ext cx="139550" cy="60475"/>
            </a:xfrm>
            <a:custGeom>
              <a:avLst/>
              <a:gdLst/>
              <a:ahLst/>
              <a:cxnLst/>
              <a:rect l="l" t="t" r="r" b="b"/>
              <a:pathLst>
                <a:path w="5582" h="2419" extrusionOk="0">
                  <a:moveTo>
                    <a:pt x="1387" y="0"/>
                  </a:moveTo>
                  <a:lnTo>
                    <a:pt x="0" y="812"/>
                  </a:lnTo>
                  <a:lnTo>
                    <a:pt x="2778" y="2419"/>
                  </a:lnTo>
                  <a:lnTo>
                    <a:pt x="5582" y="812"/>
                  </a:lnTo>
                  <a:lnTo>
                    <a:pt x="4170" y="0"/>
                  </a:lnTo>
                  <a:lnTo>
                    <a:pt x="2778" y="812"/>
                  </a:lnTo>
                  <a:lnTo>
                    <a:pt x="1387" y="0"/>
                  </a:lnTo>
                  <a:close/>
                </a:path>
              </a:pathLst>
            </a:custGeom>
            <a:solidFill>
              <a:srgbClr val="F3B4A8"/>
            </a:solidFill>
            <a:ln>
              <a:noFill/>
            </a:ln>
          </p:spPr>
          <p:txBody>
            <a:bodyPr spcFirstLastPara="1" wrap="square" lIns="91425" tIns="91425" rIns="91425" bIns="91425" anchor="ctr" anchorCtr="0">
              <a:noAutofit/>
            </a:bodyPr>
            <a:lstStyle/>
            <a:p>
              <a:endParaRPr/>
            </a:p>
          </p:txBody>
        </p:sp>
        <p:sp>
          <p:nvSpPr>
            <p:cNvPr id="1456" name="Google Shape;1456;p44"/>
            <p:cNvSpPr/>
            <p:nvPr/>
          </p:nvSpPr>
          <p:spPr>
            <a:xfrm>
              <a:off x="727550" y="2392525"/>
              <a:ext cx="69475" cy="80775"/>
            </a:xfrm>
            <a:custGeom>
              <a:avLst/>
              <a:gdLst/>
              <a:ahLst/>
              <a:cxnLst/>
              <a:rect l="l" t="t" r="r" b="b"/>
              <a:pathLst>
                <a:path w="2779" h="3231" extrusionOk="0">
                  <a:moveTo>
                    <a:pt x="0" y="1"/>
                  </a:moveTo>
                  <a:lnTo>
                    <a:pt x="0" y="1608"/>
                  </a:lnTo>
                  <a:lnTo>
                    <a:pt x="2778" y="3230"/>
                  </a:lnTo>
                  <a:lnTo>
                    <a:pt x="2778" y="1608"/>
                  </a:lnTo>
                  <a:lnTo>
                    <a:pt x="0" y="1"/>
                  </a:lnTo>
                  <a:close/>
                </a:path>
              </a:pathLst>
            </a:custGeom>
            <a:solidFill>
              <a:srgbClr val="F6D5C7"/>
            </a:solidFill>
            <a:ln>
              <a:noFill/>
            </a:ln>
          </p:spPr>
          <p:txBody>
            <a:bodyPr spcFirstLastPara="1" wrap="square" lIns="91425" tIns="91425" rIns="91425" bIns="91425" anchor="ctr" anchorCtr="0">
              <a:noAutofit/>
            </a:bodyPr>
            <a:lstStyle/>
            <a:p>
              <a:endParaRPr/>
            </a:p>
          </p:txBody>
        </p:sp>
      </p:grpSp>
      <p:sp>
        <p:nvSpPr>
          <p:cNvPr id="1457" name="Google Shape;1457;p44"/>
          <p:cNvSpPr/>
          <p:nvPr/>
        </p:nvSpPr>
        <p:spPr>
          <a:xfrm>
            <a:off x="7327900" y="3460020"/>
            <a:ext cx="1277164" cy="1054620"/>
          </a:xfrm>
          <a:prstGeom prst="rect">
            <a:avLst/>
          </a:prstGeom>
          <a:solidFill>
            <a:srgbClr val="F3B4A8"/>
          </a:solidFill>
          <a:ln>
            <a:noFill/>
          </a:ln>
        </p:spPr>
        <p:txBody>
          <a:bodyPr spcFirstLastPara="1" wrap="square" lIns="184267" tIns="184267" rIns="184267" bIns="184267" anchor="ctr" anchorCtr="0">
            <a:noAutofit/>
          </a:bodyPr>
          <a:lstStyle/>
          <a:p>
            <a:pPr algn="ctr">
              <a:buClr>
                <a:srgbClr val="000000"/>
              </a:buClr>
              <a:buSzPts val="1100"/>
            </a:pPr>
            <a:r>
              <a:rPr lang="en" sz="4800" dirty="0">
                <a:solidFill>
                  <a:schemeClr val="lt1"/>
                </a:solidFill>
                <a:latin typeface="Fira Sans Extra Condensed Medium"/>
                <a:ea typeface="Fira Sans Extra Condensed Medium"/>
                <a:cs typeface="Fira Sans Extra Condensed Medium"/>
                <a:sym typeface="Fira Sans Extra Condensed Medium"/>
              </a:rPr>
              <a:t>01</a:t>
            </a:r>
            <a:endParaRPr sz="4800" dirty="0">
              <a:solidFill>
                <a:schemeClr val="lt1"/>
              </a:solidFill>
            </a:endParaRPr>
          </a:p>
        </p:txBody>
      </p:sp>
      <p:sp>
        <p:nvSpPr>
          <p:cNvPr id="1458" name="Google Shape;1458;p44"/>
          <p:cNvSpPr/>
          <p:nvPr/>
        </p:nvSpPr>
        <p:spPr>
          <a:xfrm>
            <a:off x="7308849" y="4913753"/>
            <a:ext cx="1277139" cy="1054620"/>
          </a:xfrm>
          <a:prstGeom prst="rect">
            <a:avLst/>
          </a:prstGeom>
          <a:solidFill>
            <a:srgbClr val="FFC768"/>
          </a:solidFill>
          <a:ln>
            <a:noFill/>
          </a:ln>
        </p:spPr>
        <p:txBody>
          <a:bodyPr spcFirstLastPara="1" wrap="square" lIns="184267" tIns="184267" rIns="184267" bIns="184267" anchor="ctr" anchorCtr="0">
            <a:noAutofit/>
          </a:bodyPr>
          <a:lstStyle/>
          <a:p>
            <a:pPr algn="ctr">
              <a:buClr>
                <a:srgbClr val="000000"/>
              </a:buClr>
              <a:buSzPts val="1100"/>
            </a:pPr>
            <a:r>
              <a:rPr lang="en" sz="4800" dirty="0">
                <a:solidFill>
                  <a:schemeClr val="lt1"/>
                </a:solidFill>
                <a:latin typeface="Fira Sans Extra Condensed Medium"/>
                <a:ea typeface="Fira Sans Extra Condensed Medium"/>
                <a:cs typeface="Fira Sans Extra Condensed Medium"/>
                <a:sym typeface="Fira Sans Extra Condensed Medium"/>
              </a:rPr>
              <a:t>02</a:t>
            </a:r>
            <a:endParaRPr sz="4800" dirty="0">
              <a:solidFill>
                <a:schemeClr val="lt1"/>
              </a:solidFill>
            </a:endParaRPr>
          </a:p>
        </p:txBody>
      </p:sp>
      <p:sp>
        <p:nvSpPr>
          <p:cNvPr id="1459" name="Google Shape;1459;p44"/>
          <p:cNvSpPr/>
          <p:nvPr/>
        </p:nvSpPr>
        <p:spPr>
          <a:xfrm>
            <a:off x="7327900" y="7671304"/>
            <a:ext cx="1277164" cy="1054620"/>
          </a:xfrm>
          <a:prstGeom prst="rect">
            <a:avLst/>
          </a:prstGeom>
          <a:solidFill>
            <a:schemeClr val="accent5"/>
          </a:solidFill>
          <a:ln>
            <a:noFill/>
          </a:ln>
        </p:spPr>
        <p:txBody>
          <a:bodyPr spcFirstLastPara="1" wrap="square" lIns="184267" tIns="184267" rIns="184267" bIns="184267" anchor="ctr" anchorCtr="0">
            <a:noAutofit/>
          </a:bodyPr>
          <a:lstStyle/>
          <a:p>
            <a:pPr algn="ctr">
              <a:buClr>
                <a:srgbClr val="000000"/>
              </a:buClr>
              <a:buSzPts val="1100"/>
            </a:pPr>
            <a:r>
              <a:rPr lang="en" sz="4800" dirty="0">
                <a:solidFill>
                  <a:schemeClr val="lt1"/>
                </a:solidFill>
                <a:latin typeface="Fira Sans Extra Condensed Medium"/>
                <a:ea typeface="Fira Sans Extra Condensed Medium"/>
                <a:cs typeface="Fira Sans Extra Condensed Medium"/>
                <a:sym typeface="Fira Sans Extra Condensed Medium"/>
              </a:rPr>
              <a:t>04</a:t>
            </a:r>
            <a:endParaRPr sz="4800" dirty="0">
              <a:solidFill>
                <a:schemeClr val="lt1"/>
              </a:solidFill>
            </a:endParaRPr>
          </a:p>
        </p:txBody>
      </p:sp>
      <p:sp>
        <p:nvSpPr>
          <p:cNvPr id="1460" name="Google Shape;1460;p44"/>
          <p:cNvSpPr/>
          <p:nvPr/>
        </p:nvSpPr>
        <p:spPr>
          <a:xfrm>
            <a:off x="7334275" y="6329011"/>
            <a:ext cx="1277139" cy="1054620"/>
          </a:xfrm>
          <a:prstGeom prst="rect">
            <a:avLst/>
          </a:prstGeom>
          <a:solidFill>
            <a:schemeClr val="accent4"/>
          </a:solidFill>
          <a:ln>
            <a:noFill/>
          </a:ln>
        </p:spPr>
        <p:txBody>
          <a:bodyPr spcFirstLastPara="1" wrap="square" lIns="184267" tIns="184267" rIns="184267" bIns="184267" anchor="ctr" anchorCtr="0">
            <a:noAutofit/>
          </a:bodyPr>
          <a:lstStyle/>
          <a:p>
            <a:pPr algn="ctr">
              <a:buClr>
                <a:srgbClr val="000000"/>
              </a:buClr>
              <a:buSzPts val="1100"/>
            </a:pPr>
            <a:r>
              <a:rPr lang="en" sz="4800" dirty="0">
                <a:solidFill>
                  <a:schemeClr val="lt1"/>
                </a:solidFill>
                <a:latin typeface="Fira Sans Extra Condensed Medium"/>
                <a:ea typeface="Fira Sans Extra Condensed Medium"/>
                <a:cs typeface="Fira Sans Extra Condensed Medium"/>
                <a:sym typeface="Fira Sans Extra Condensed Medium"/>
              </a:rPr>
              <a:t>03</a:t>
            </a:r>
            <a:endParaRPr sz="4800" dirty="0">
              <a:solidFill>
                <a:schemeClr val="lt1"/>
              </a:solidFill>
            </a:endParaRPr>
          </a:p>
        </p:txBody>
      </p:sp>
      <p:sp>
        <p:nvSpPr>
          <p:cNvPr id="1461" name="Google Shape;1461;p44"/>
          <p:cNvSpPr txBox="1"/>
          <p:nvPr/>
        </p:nvSpPr>
        <p:spPr>
          <a:xfrm>
            <a:off x="10640914" y="7677824"/>
            <a:ext cx="6554886" cy="1123290"/>
          </a:xfrm>
          <a:prstGeom prst="rect">
            <a:avLst/>
          </a:prstGeom>
          <a:noFill/>
          <a:ln>
            <a:noFill/>
          </a:ln>
        </p:spPr>
        <p:txBody>
          <a:bodyPr spcFirstLastPara="1" wrap="square" lIns="184267" tIns="184267" rIns="184267" bIns="184267" anchor="ctr" anchorCtr="0">
            <a:noAutofit/>
          </a:bodyPr>
          <a:lstStyle/>
          <a:p>
            <a:pPr algn="just"/>
            <a:r>
              <a:rPr lang="en-US" sz="2400" dirty="0" err="1"/>
              <a:t>Geografik</a:t>
            </a:r>
            <a:r>
              <a:rPr lang="en-US" sz="2400" dirty="0"/>
              <a:t> </a:t>
            </a:r>
            <a:r>
              <a:rPr lang="en-US" sz="2400" dirty="0" err="1"/>
              <a:t>tafakkur</a:t>
            </a:r>
            <a:r>
              <a:rPr lang="en-US" sz="2400" dirty="0"/>
              <a:t> </a:t>
            </a:r>
            <a:r>
              <a:rPr lang="en-US" sz="2400" dirty="0" err="1"/>
              <a:t>va</a:t>
            </a:r>
            <a:r>
              <a:rPr lang="en-US" sz="2400" dirty="0"/>
              <a:t> </a:t>
            </a:r>
            <a:r>
              <a:rPr lang="en-US" sz="2400" dirty="0" err="1"/>
              <a:t>atrof-muhitga</a:t>
            </a:r>
            <a:r>
              <a:rPr lang="en-US" sz="2400" dirty="0"/>
              <a:t> </a:t>
            </a:r>
            <a:r>
              <a:rPr lang="en-US" sz="2400" dirty="0" err="1"/>
              <a:t>bo‘lgan</a:t>
            </a:r>
            <a:r>
              <a:rPr lang="en-US" sz="2400" dirty="0"/>
              <a:t> </a:t>
            </a:r>
            <a:r>
              <a:rPr lang="en-US" sz="2400" dirty="0" err="1"/>
              <a:t>ongli</a:t>
            </a:r>
            <a:r>
              <a:rPr lang="en-US" sz="2400" dirty="0"/>
              <a:t> </a:t>
            </a:r>
            <a:r>
              <a:rPr lang="en-US" sz="2400" dirty="0" err="1"/>
              <a:t>munosabatni</a:t>
            </a:r>
            <a:r>
              <a:rPr lang="en-US" sz="2400" dirty="0"/>
              <a:t> </a:t>
            </a:r>
            <a:r>
              <a:rPr lang="en-US" sz="2400" dirty="0" err="1"/>
              <a:t>rivojlantiradi</a:t>
            </a:r>
            <a:endParaRPr lang="ru-RU" sz="2400" dirty="0"/>
          </a:p>
        </p:txBody>
      </p:sp>
      <p:sp>
        <p:nvSpPr>
          <p:cNvPr id="1462" name="Google Shape;1462;p44"/>
          <p:cNvSpPr txBox="1"/>
          <p:nvPr/>
        </p:nvSpPr>
        <p:spPr>
          <a:xfrm>
            <a:off x="10634564" y="6294676"/>
            <a:ext cx="6561236" cy="1123290"/>
          </a:xfrm>
          <a:prstGeom prst="rect">
            <a:avLst/>
          </a:prstGeom>
          <a:noFill/>
          <a:ln>
            <a:noFill/>
          </a:ln>
        </p:spPr>
        <p:txBody>
          <a:bodyPr spcFirstLastPara="1" wrap="square" lIns="184267" tIns="184267" rIns="184267" bIns="184267" anchor="ctr" anchorCtr="0">
            <a:noAutofit/>
          </a:bodyPr>
          <a:lstStyle/>
          <a:p>
            <a:pPr algn="just"/>
            <a:r>
              <a:rPr lang="en-US" sz="2400" dirty="0" err="1"/>
              <a:t>O‘quvchilarning</a:t>
            </a:r>
            <a:r>
              <a:rPr lang="en-US" sz="2400" dirty="0"/>
              <a:t> fan </a:t>
            </a:r>
            <a:r>
              <a:rPr lang="en-US" sz="2400" dirty="0" err="1"/>
              <a:t>bo‘yicha</a:t>
            </a:r>
            <a:r>
              <a:rPr lang="en-US" sz="2400" dirty="0"/>
              <a:t> </a:t>
            </a:r>
            <a:r>
              <a:rPr lang="en-US" sz="2400" dirty="0" err="1"/>
              <a:t>nazariy</a:t>
            </a:r>
            <a:r>
              <a:rPr lang="en-US" sz="2400" dirty="0"/>
              <a:t> </a:t>
            </a:r>
            <a:r>
              <a:rPr lang="en-US" sz="2400" dirty="0" err="1"/>
              <a:t>bilimlarini</a:t>
            </a:r>
            <a:r>
              <a:rPr lang="en-US" sz="2400" dirty="0"/>
              <a:t> </a:t>
            </a:r>
            <a:r>
              <a:rPr lang="en-US" sz="2400" dirty="0" err="1"/>
              <a:t>chuqurlashtiradi</a:t>
            </a:r>
            <a:endParaRPr lang="ru-RU" sz="2400" dirty="0"/>
          </a:p>
        </p:txBody>
      </p:sp>
      <p:sp>
        <p:nvSpPr>
          <p:cNvPr id="1463" name="Google Shape;1463;p44"/>
          <p:cNvSpPr txBox="1"/>
          <p:nvPr/>
        </p:nvSpPr>
        <p:spPr>
          <a:xfrm>
            <a:off x="10554554" y="3236660"/>
            <a:ext cx="6641246" cy="1501339"/>
          </a:xfrm>
          <a:prstGeom prst="rect">
            <a:avLst/>
          </a:prstGeom>
          <a:noFill/>
          <a:ln>
            <a:noFill/>
          </a:ln>
        </p:spPr>
        <p:txBody>
          <a:bodyPr spcFirstLastPara="1" wrap="square" lIns="184267" tIns="184267" rIns="184267" bIns="184267" anchor="ctr" anchorCtr="0">
            <a:noAutofit/>
          </a:bodyPr>
          <a:lstStyle/>
          <a:p>
            <a:pPr lvl="0" algn="just"/>
            <a:r>
              <a:rPr lang="en-US" sz="2400" dirty="0" err="1"/>
              <a:t>To‘garak</a:t>
            </a:r>
            <a:r>
              <a:rPr lang="en-US" sz="2400" dirty="0"/>
              <a:t> </a:t>
            </a:r>
            <a:r>
              <a:rPr lang="en-US" sz="2400" dirty="0" err="1"/>
              <a:t>mashg‘ulotlarida</a:t>
            </a:r>
            <a:r>
              <a:rPr lang="en-US" sz="2400" dirty="0"/>
              <a:t> </a:t>
            </a:r>
            <a:r>
              <a:rPr lang="en-US" sz="2400" dirty="0" err="1"/>
              <a:t>geografik</a:t>
            </a:r>
            <a:r>
              <a:rPr lang="en-US" sz="2400" dirty="0"/>
              <a:t> </a:t>
            </a:r>
            <a:r>
              <a:rPr lang="en-US" sz="2400" dirty="0" err="1"/>
              <a:t>fanlarning</a:t>
            </a:r>
            <a:r>
              <a:rPr lang="en-US" sz="2400" dirty="0"/>
              <a:t> </a:t>
            </a:r>
            <a:r>
              <a:rPr lang="en-US" sz="2400" dirty="0" err="1"/>
              <a:t>dolzarb</a:t>
            </a:r>
            <a:r>
              <a:rPr lang="en-US" sz="2400" dirty="0"/>
              <a:t> </a:t>
            </a:r>
            <a:r>
              <a:rPr lang="en-US" sz="2400" dirty="0" err="1"/>
              <a:t>masalalari</a:t>
            </a:r>
            <a:r>
              <a:rPr lang="en-US" sz="2400" dirty="0"/>
              <a:t>, </a:t>
            </a:r>
            <a:r>
              <a:rPr lang="en-US" sz="2400" dirty="0" err="1"/>
              <a:t>tabiiy</a:t>
            </a:r>
            <a:r>
              <a:rPr lang="en-US" sz="2400" dirty="0"/>
              <a:t> </a:t>
            </a:r>
            <a:r>
              <a:rPr lang="en-US" sz="2400" dirty="0" err="1"/>
              <a:t>resurslar</a:t>
            </a:r>
            <a:r>
              <a:rPr lang="en-US" sz="2400" dirty="0"/>
              <a:t>, global </a:t>
            </a:r>
            <a:r>
              <a:rPr lang="en-US" sz="2400" dirty="0" err="1"/>
              <a:t>ekologik</a:t>
            </a:r>
            <a:r>
              <a:rPr lang="en-US" sz="2400" dirty="0"/>
              <a:t> </a:t>
            </a:r>
            <a:r>
              <a:rPr lang="en-US" sz="2400" dirty="0" err="1"/>
              <a:t>muammolar</a:t>
            </a:r>
            <a:r>
              <a:rPr lang="en-US" sz="2400" dirty="0"/>
              <a:t>, </a:t>
            </a:r>
            <a:r>
              <a:rPr lang="en-US" sz="2400" dirty="0" err="1"/>
              <a:t>kartografiya</a:t>
            </a:r>
            <a:r>
              <a:rPr lang="en-US" sz="2400" dirty="0"/>
              <a:t> </a:t>
            </a:r>
            <a:r>
              <a:rPr lang="en-US" sz="2400" dirty="0" err="1"/>
              <a:t>va</a:t>
            </a:r>
            <a:r>
              <a:rPr lang="en-US" sz="2400" dirty="0"/>
              <a:t> </a:t>
            </a:r>
            <a:r>
              <a:rPr lang="en-US" sz="2400" dirty="0" err="1"/>
              <a:t>geosiyosat</a:t>
            </a:r>
            <a:r>
              <a:rPr lang="en-US" sz="2400" dirty="0"/>
              <a:t> </a:t>
            </a:r>
            <a:r>
              <a:rPr lang="en-US" sz="2400" dirty="0" err="1"/>
              <a:t>mavzulari</a:t>
            </a:r>
            <a:r>
              <a:rPr lang="en-US" sz="2400" dirty="0"/>
              <a:t> </a:t>
            </a:r>
            <a:r>
              <a:rPr lang="en-US" sz="2400" dirty="0" err="1"/>
              <a:t>yoritiladi</a:t>
            </a:r>
            <a:r>
              <a:rPr lang="en-US" sz="2400" dirty="0"/>
              <a:t>.</a:t>
            </a:r>
            <a:endParaRPr lang="ru-RU" sz="2400" dirty="0"/>
          </a:p>
        </p:txBody>
      </p:sp>
      <p:sp>
        <p:nvSpPr>
          <p:cNvPr id="1464" name="Google Shape;1464;p44"/>
          <p:cNvSpPr txBox="1"/>
          <p:nvPr/>
        </p:nvSpPr>
        <p:spPr>
          <a:xfrm>
            <a:off x="10634564" y="4913753"/>
            <a:ext cx="6561236" cy="1123290"/>
          </a:xfrm>
          <a:prstGeom prst="rect">
            <a:avLst/>
          </a:prstGeom>
          <a:noFill/>
          <a:ln>
            <a:noFill/>
          </a:ln>
        </p:spPr>
        <p:txBody>
          <a:bodyPr spcFirstLastPara="1" wrap="square" lIns="184267" tIns="184267" rIns="184267" bIns="184267" anchor="ctr" anchorCtr="0">
            <a:noAutofit/>
          </a:bodyPr>
          <a:lstStyle/>
          <a:p>
            <a:pPr lvl="0" algn="just"/>
            <a:r>
              <a:rPr lang="en-US" sz="2400" dirty="0" err="1"/>
              <a:t>Amaliy</a:t>
            </a:r>
            <a:r>
              <a:rPr lang="en-US" sz="2400" dirty="0"/>
              <a:t> </a:t>
            </a:r>
            <a:r>
              <a:rPr lang="en-US" sz="2400" dirty="0" err="1"/>
              <a:t>mashg‘ulotlar</a:t>
            </a:r>
            <a:r>
              <a:rPr lang="en-US" sz="2400" dirty="0"/>
              <a:t>, </a:t>
            </a:r>
            <a:r>
              <a:rPr lang="en-US" sz="2400" dirty="0" err="1"/>
              <a:t>masalan</a:t>
            </a:r>
            <a:r>
              <a:rPr lang="en-US" sz="2400" dirty="0"/>
              <a:t>, </a:t>
            </a:r>
            <a:r>
              <a:rPr lang="en-US" sz="2400" dirty="0" err="1"/>
              <a:t>xarita</a:t>
            </a:r>
            <a:r>
              <a:rPr lang="en-US" sz="2400" dirty="0"/>
              <a:t> </a:t>
            </a:r>
            <a:r>
              <a:rPr lang="en-US" sz="2400" dirty="0" err="1"/>
              <a:t>o‘qish</a:t>
            </a:r>
            <a:r>
              <a:rPr lang="en-US" sz="2400" dirty="0"/>
              <a:t>, </a:t>
            </a:r>
            <a:r>
              <a:rPr lang="en-US" sz="2400" dirty="0" err="1"/>
              <a:t>meteorologik</a:t>
            </a:r>
            <a:r>
              <a:rPr lang="en-US" sz="2400" dirty="0"/>
              <a:t> </a:t>
            </a:r>
            <a:r>
              <a:rPr lang="en-US" sz="2400" dirty="0" err="1"/>
              <a:t>kuzatuvlar</a:t>
            </a:r>
            <a:r>
              <a:rPr lang="en-US" sz="2400" dirty="0"/>
              <a:t>, </a:t>
            </a:r>
            <a:r>
              <a:rPr lang="en-US" sz="2400" dirty="0" err="1"/>
              <a:t>tuproq</a:t>
            </a:r>
            <a:r>
              <a:rPr lang="en-US" sz="2400" dirty="0"/>
              <a:t> </a:t>
            </a:r>
            <a:r>
              <a:rPr lang="en-US" sz="2400" dirty="0" err="1"/>
              <a:t>va</a:t>
            </a:r>
            <a:r>
              <a:rPr lang="en-US" sz="2400" dirty="0"/>
              <a:t> </a:t>
            </a:r>
            <a:r>
              <a:rPr lang="en-US" sz="2400" dirty="0" err="1"/>
              <a:t>suv</a:t>
            </a:r>
            <a:r>
              <a:rPr lang="en-US" sz="2400" dirty="0"/>
              <a:t> </a:t>
            </a:r>
            <a:r>
              <a:rPr lang="en-US" sz="2400" dirty="0" err="1"/>
              <a:t>tahlillari</a:t>
            </a:r>
            <a:r>
              <a:rPr lang="en-US" sz="2400" dirty="0"/>
              <a:t> </a:t>
            </a:r>
            <a:r>
              <a:rPr lang="en-US" sz="2400" dirty="0" err="1" smtClean="0"/>
              <a:t>o‘tkaziladi</a:t>
            </a:r>
            <a:endParaRPr lang="ru-RU" sz="2400" dirty="0"/>
          </a:p>
        </p:txBody>
      </p:sp>
      <p:cxnSp>
        <p:nvCxnSpPr>
          <p:cNvPr id="1465" name="Google Shape;1465;p44"/>
          <p:cNvCxnSpPr>
            <a:stCxn id="1457" idx="3"/>
            <a:endCxn id="1463" idx="1"/>
          </p:cNvCxnSpPr>
          <p:nvPr/>
        </p:nvCxnSpPr>
        <p:spPr>
          <a:xfrm>
            <a:off x="8605064" y="3987330"/>
            <a:ext cx="1949490" cy="0"/>
          </a:xfrm>
          <a:prstGeom prst="straightConnector1">
            <a:avLst/>
          </a:prstGeom>
          <a:noFill/>
          <a:ln w="19050" cap="flat" cmpd="sng">
            <a:solidFill>
              <a:srgbClr val="F3B4A8"/>
            </a:solidFill>
            <a:prstDash val="solid"/>
            <a:round/>
            <a:headEnd type="none" w="med" len="med"/>
            <a:tailEnd type="none" w="med" len="med"/>
          </a:ln>
        </p:spPr>
      </p:cxnSp>
      <p:cxnSp>
        <p:nvCxnSpPr>
          <p:cNvPr id="1466" name="Google Shape;1466;p44"/>
          <p:cNvCxnSpPr>
            <a:stCxn id="1458" idx="3"/>
            <a:endCxn id="1464" idx="1"/>
          </p:cNvCxnSpPr>
          <p:nvPr/>
        </p:nvCxnSpPr>
        <p:spPr>
          <a:xfrm>
            <a:off x="8585988" y="5441063"/>
            <a:ext cx="2048576" cy="34335"/>
          </a:xfrm>
          <a:prstGeom prst="straightConnector1">
            <a:avLst/>
          </a:prstGeom>
          <a:noFill/>
          <a:ln w="19050" cap="flat" cmpd="sng">
            <a:solidFill>
              <a:srgbClr val="FFC768"/>
            </a:solidFill>
            <a:prstDash val="solid"/>
            <a:round/>
            <a:headEnd type="none" w="med" len="med"/>
            <a:tailEnd type="none" w="med" len="med"/>
          </a:ln>
        </p:spPr>
      </p:cxnSp>
      <p:cxnSp>
        <p:nvCxnSpPr>
          <p:cNvPr id="1467" name="Google Shape;1467;p44"/>
          <p:cNvCxnSpPr>
            <a:stCxn id="1460" idx="3"/>
            <a:endCxn id="1462" idx="1"/>
          </p:cNvCxnSpPr>
          <p:nvPr/>
        </p:nvCxnSpPr>
        <p:spPr>
          <a:xfrm>
            <a:off x="8611414" y="6856321"/>
            <a:ext cx="2023150" cy="0"/>
          </a:xfrm>
          <a:prstGeom prst="straightConnector1">
            <a:avLst/>
          </a:prstGeom>
          <a:noFill/>
          <a:ln w="19050" cap="flat" cmpd="sng">
            <a:solidFill>
              <a:schemeClr val="accent4"/>
            </a:solidFill>
            <a:prstDash val="solid"/>
            <a:round/>
            <a:headEnd type="none" w="med" len="med"/>
            <a:tailEnd type="none" w="med" len="med"/>
          </a:ln>
        </p:spPr>
      </p:cxnSp>
      <p:cxnSp>
        <p:nvCxnSpPr>
          <p:cNvPr id="1468" name="Google Shape;1468;p44"/>
          <p:cNvCxnSpPr>
            <a:stCxn id="1459" idx="3"/>
            <a:endCxn id="1461" idx="1"/>
          </p:cNvCxnSpPr>
          <p:nvPr/>
        </p:nvCxnSpPr>
        <p:spPr>
          <a:xfrm>
            <a:off x="8605064" y="8198614"/>
            <a:ext cx="2035850" cy="40855"/>
          </a:xfrm>
          <a:prstGeom prst="straightConnector1">
            <a:avLst/>
          </a:prstGeom>
          <a:noFill/>
          <a:ln w="19050" cap="flat" cmpd="sng">
            <a:solidFill>
              <a:schemeClr val="accent5"/>
            </a:solidFill>
            <a:prstDash val="solid"/>
            <a:round/>
            <a:headEnd type="none" w="med" len="med"/>
            <a:tailEnd type="none" w="med" len="med"/>
          </a:ln>
        </p:spPr>
      </p:cxnSp>
      <p:pic>
        <p:nvPicPr>
          <p:cNvPr id="32" name="Graphic 2">
            <a:extLst>
              <a:ext uri="{FF2B5EF4-FFF2-40B4-BE49-F238E27FC236}">
                <a16:creationId xmlns="" xmlns:a16="http://schemas.microsoft.com/office/drawing/2014/main" id="{4E2A1289-1747-4292-9749-13F12B9F7961}"/>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0" y="-85725"/>
            <a:ext cx="17995899" cy="1447801"/>
          </a:xfrm>
          <a:prstGeom prst="rect">
            <a:avLst/>
          </a:prstGeom>
        </p:spPr>
      </p:pic>
      <p:pic>
        <p:nvPicPr>
          <p:cNvPr id="33" name="Рисунок 32">
            <a:extLst>
              <a:ext uri="{FF2B5EF4-FFF2-40B4-BE49-F238E27FC236}">
                <a16:creationId xmlns=""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34" name="Рисунок 33">
            <a:extLst>
              <a:ext uri="{FF2B5EF4-FFF2-40B4-BE49-F238E27FC236}">
                <a16:creationId xmlns="" xmlns:a16="http://schemas.microsoft.com/office/drawing/2014/main"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8" name="Прямоугольник 7"/>
          <p:cNvSpPr/>
          <p:nvPr/>
        </p:nvSpPr>
        <p:spPr>
          <a:xfrm>
            <a:off x="6221835" y="1956284"/>
            <a:ext cx="5305394" cy="707886"/>
          </a:xfrm>
          <a:prstGeom prst="rect">
            <a:avLst/>
          </a:prstGeom>
        </p:spPr>
        <p:txBody>
          <a:bodyPr wrap="square">
            <a:spAutoFit/>
          </a:bodyPr>
          <a:lstStyle/>
          <a:p>
            <a:r>
              <a:rPr lang="en-US" sz="4000" dirty="0" err="1"/>
              <a:t>Geografiya</a:t>
            </a:r>
            <a:r>
              <a:rPr lang="en-US" sz="4000" dirty="0"/>
              <a:t> </a:t>
            </a:r>
            <a:r>
              <a:rPr lang="en-US" sz="4000" dirty="0" err="1"/>
              <a:t>toʻgaraklari</a:t>
            </a:r>
            <a:endParaRPr lang="ru-RU" sz="4000" dirty="0"/>
          </a:p>
        </p:txBody>
      </p:sp>
    </p:spTree>
    <p:extLst>
      <p:ext uri="{BB962C8B-B14F-4D97-AF65-F5344CB8AC3E}">
        <p14:creationId xmlns:p14="http://schemas.microsoft.com/office/powerpoint/2010/main" val="26814497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6"/>
          <p:cNvSpPr txBox="1">
            <a:spLocks noGrp="1"/>
          </p:cNvSpPr>
          <p:nvPr>
            <p:ph type="title"/>
          </p:nvPr>
        </p:nvSpPr>
        <p:spPr>
          <a:xfrm>
            <a:off x="5120989" y="1428752"/>
            <a:ext cx="5237854" cy="958860"/>
          </a:xfrm>
          <a:prstGeom prst="rect">
            <a:avLst/>
          </a:prstGeom>
        </p:spPr>
        <p:txBody>
          <a:bodyPr spcFirstLastPara="1" wrap="square" lIns="184267" tIns="184267" rIns="184267" bIns="184267" anchor="ctr" anchorCtr="0">
            <a:noAutofit/>
          </a:bodyPr>
          <a:lstStyle/>
          <a:p>
            <a:r>
              <a:rPr lang="ru-RU" sz="3600" b="1" dirty="0" err="1"/>
              <a:t>Geografik</a:t>
            </a:r>
            <a:r>
              <a:rPr lang="ru-RU" sz="3600" b="1" dirty="0"/>
              <a:t> </a:t>
            </a:r>
            <a:r>
              <a:rPr lang="ru-RU" sz="3600" b="1" dirty="0" err="1"/>
              <a:t>konferensiyalar</a:t>
            </a:r>
            <a:endParaRPr lang="ru-RU" sz="3600" b="1" dirty="0"/>
          </a:p>
        </p:txBody>
      </p:sp>
      <p:grpSp>
        <p:nvGrpSpPr>
          <p:cNvPr id="91" name="Google Shape;91;p16"/>
          <p:cNvGrpSpPr/>
          <p:nvPr/>
        </p:nvGrpSpPr>
        <p:grpSpPr>
          <a:xfrm>
            <a:off x="615951" y="4089833"/>
            <a:ext cx="5393356" cy="5847408"/>
            <a:chOff x="891486" y="1070976"/>
            <a:chExt cx="2806205" cy="3661043"/>
          </a:xfrm>
        </p:grpSpPr>
        <p:sp>
          <p:nvSpPr>
            <p:cNvPr id="92" name="Google Shape;92;p16"/>
            <p:cNvSpPr/>
            <p:nvPr/>
          </p:nvSpPr>
          <p:spPr>
            <a:xfrm>
              <a:off x="2243704" y="1294344"/>
              <a:ext cx="256949" cy="1952636"/>
            </a:xfrm>
            <a:custGeom>
              <a:avLst/>
              <a:gdLst/>
              <a:ahLst/>
              <a:cxnLst/>
              <a:rect l="l" t="t" r="r" b="b"/>
              <a:pathLst>
                <a:path w="3252" h="24713" extrusionOk="0">
                  <a:moveTo>
                    <a:pt x="2542" y="1"/>
                  </a:moveTo>
                  <a:cubicBezTo>
                    <a:pt x="0" y="1"/>
                    <a:pt x="274" y="1902"/>
                    <a:pt x="274" y="1902"/>
                  </a:cubicBezTo>
                  <a:lnTo>
                    <a:pt x="255" y="24713"/>
                  </a:lnTo>
                  <a:lnTo>
                    <a:pt x="3251" y="24087"/>
                  </a:lnTo>
                  <a:lnTo>
                    <a:pt x="3251" y="44"/>
                  </a:lnTo>
                  <a:cubicBezTo>
                    <a:pt x="2993" y="15"/>
                    <a:pt x="2758" y="1"/>
                    <a:pt x="2542" y="1"/>
                  </a:cubicBezTo>
                  <a:close/>
                </a:path>
              </a:pathLst>
            </a:custGeom>
            <a:solidFill>
              <a:schemeClr val="accent2"/>
            </a:solidFill>
            <a:ln>
              <a:noFill/>
            </a:ln>
          </p:spPr>
          <p:txBody>
            <a:bodyPr spcFirstLastPara="1" wrap="square" lIns="91425" tIns="91425" rIns="91425" bIns="91425" anchor="ctr" anchorCtr="0">
              <a:noAutofit/>
            </a:bodyPr>
            <a:lstStyle/>
            <a:p>
              <a:endParaRPr/>
            </a:p>
          </p:txBody>
        </p:sp>
        <p:sp>
          <p:nvSpPr>
            <p:cNvPr id="93" name="Google Shape;93;p16"/>
            <p:cNvSpPr/>
            <p:nvPr/>
          </p:nvSpPr>
          <p:spPr>
            <a:xfrm>
              <a:off x="2500573" y="1264872"/>
              <a:ext cx="1197118" cy="2476805"/>
            </a:xfrm>
            <a:custGeom>
              <a:avLst/>
              <a:gdLst/>
              <a:ahLst/>
              <a:cxnLst/>
              <a:rect l="l" t="t" r="r" b="b"/>
              <a:pathLst>
                <a:path w="15151" h="31347" extrusionOk="0">
                  <a:moveTo>
                    <a:pt x="721" y="0"/>
                  </a:moveTo>
                  <a:lnTo>
                    <a:pt x="0" y="417"/>
                  </a:lnTo>
                  <a:lnTo>
                    <a:pt x="0" y="23436"/>
                  </a:lnTo>
                  <a:lnTo>
                    <a:pt x="13558" y="31248"/>
                  </a:lnTo>
                  <a:cubicBezTo>
                    <a:pt x="13655" y="31313"/>
                    <a:pt x="13764" y="31347"/>
                    <a:pt x="13871" y="31347"/>
                  </a:cubicBezTo>
                  <a:cubicBezTo>
                    <a:pt x="13953" y="31347"/>
                    <a:pt x="14034" y="31327"/>
                    <a:pt x="14108" y="31286"/>
                  </a:cubicBezTo>
                  <a:lnTo>
                    <a:pt x="14809" y="30888"/>
                  </a:lnTo>
                  <a:cubicBezTo>
                    <a:pt x="15018" y="30793"/>
                    <a:pt x="15150" y="30547"/>
                    <a:pt x="15150" y="30186"/>
                  </a:cubicBezTo>
                  <a:lnTo>
                    <a:pt x="15150" y="9481"/>
                  </a:lnTo>
                  <a:cubicBezTo>
                    <a:pt x="15150" y="8836"/>
                    <a:pt x="14771" y="8097"/>
                    <a:pt x="14278" y="7831"/>
                  </a:cubicBezTo>
                  <a:lnTo>
                    <a:pt x="721" y="0"/>
                  </a:lnTo>
                  <a:close/>
                </a:path>
              </a:pathLst>
            </a:custGeom>
            <a:solidFill>
              <a:srgbClr val="48CDB3"/>
            </a:solidFill>
            <a:ln>
              <a:noFill/>
            </a:ln>
          </p:spPr>
          <p:txBody>
            <a:bodyPr spcFirstLastPara="1" wrap="square" lIns="91425" tIns="91425" rIns="91425" bIns="91425" anchor="ctr" anchorCtr="0">
              <a:noAutofit/>
            </a:bodyPr>
            <a:lstStyle/>
            <a:p>
              <a:endParaRPr/>
            </a:p>
          </p:txBody>
        </p:sp>
        <p:sp>
          <p:nvSpPr>
            <p:cNvPr id="94" name="Google Shape;94;p16"/>
            <p:cNvSpPr/>
            <p:nvPr/>
          </p:nvSpPr>
          <p:spPr>
            <a:xfrm>
              <a:off x="2500573" y="1297820"/>
              <a:ext cx="1140150" cy="2444568"/>
            </a:xfrm>
            <a:custGeom>
              <a:avLst/>
              <a:gdLst/>
              <a:ahLst/>
              <a:cxnLst/>
              <a:rect l="l" t="t" r="r" b="b"/>
              <a:pathLst>
                <a:path w="14430" h="30939" extrusionOk="0">
                  <a:moveTo>
                    <a:pt x="0" y="0"/>
                  </a:moveTo>
                  <a:lnTo>
                    <a:pt x="0" y="23019"/>
                  </a:lnTo>
                  <a:lnTo>
                    <a:pt x="13558" y="30831"/>
                  </a:lnTo>
                  <a:cubicBezTo>
                    <a:pt x="13679" y="30904"/>
                    <a:pt x="13796" y="30939"/>
                    <a:pt x="13902" y="30939"/>
                  </a:cubicBezTo>
                  <a:cubicBezTo>
                    <a:pt x="14210" y="30939"/>
                    <a:pt x="14430" y="30652"/>
                    <a:pt x="14430" y="30187"/>
                  </a:cubicBezTo>
                  <a:lnTo>
                    <a:pt x="14430" y="9481"/>
                  </a:lnTo>
                  <a:cubicBezTo>
                    <a:pt x="14430" y="8836"/>
                    <a:pt x="14032" y="8097"/>
                    <a:pt x="13558" y="7831"/>
                  </a:cubicBezTo>
                  <a:lnTo>
                    <a:pt x="0" y="0"/>
                  </a:lnTo>
                  <a:close/>
                </a:path>
              </a:pathLst>
            </a:custGeom>
            <a:solidFill>
              <a:schemeClr val="accent2"/>
            </a:solidFill>
            <a:ln>
              <a:noFill/>
            </a:ln>
          </p:spPr>
          <p:txBody>
            <a:bodyPr spcFirstLastPara="1" wrap="square" lIns="91425" tIns="91425" rIns="91425" bIns="91425" anchor="ctr" anchorCtr="0">
              <a:noAutofit/>
            </a:bodyPr>
            <a:lstStyle/>
            <a:p>
              <a:endParaRPr/>
            </a:p>
          </p:txBody>
        </p:sp>
        <p:sp>
          <p:nvSpPr>
            <p:cNvPr id="95" name="Google Shape;95;p16"/>
            <p:cNvSpPr/>
            <p:nvPr/>
          </p:nvSpPr>
          <p:spPr>
            <a:xfrm>
              <a:off x="2277284" y="1375569"/>
              <a:ext cx="1279607" cy="2430266"/>
            </a:xfrm>
            <a:custGeom>
              <a:avLst/>
              <a:gdLst/>
              <a:ahLst/>
              <a:cxnLst/>
              <a:rect l="l" t="t" r="r" b="b"/>
              <a:pathLst>
                <a:path w="16195" h="30758" extrusionOk="0">
                  <a:moveTo>
                    <a:pt x="2730" y="1"/>
                  </a:moveTo>
                  <a:cubicBezTo>
                    <a:pt x="970" y="1"/>
                    <a:pt x="1" y="1519"/>
                    <a:pt x="1" y="1519"/>
                  </a:cubicBezTo>
                  <a:lnTo>
                    <a:pt x="1" y="22945"/>
                  </a:lnTo>
                  <a:lnTo>
                    <a:pt x="13331" y="30757"/>
                  </a:lnTo>
                  <a:cubicBezTo>
                    <a:pt x="13849" y="29402"/>
                    <a:pt x="14830" y="29146"/>
                    <a:pt x="15497" y="29146"/>
                  </a:cubicBezTo>
                  <a:cubicBezTo>
                    <a:pt x="15904" y="29146"/>
                    <a:pt x="16194" y="29241"/>
                    <a:pt x="16194" y="29241"/>
                  </a:cubicBezTo>
                  <a:lnTo>
                    <a:pt x="16194" y="7833"/>
                  </a:lnTo>
                  <a:lnTo>
                    <a:pt x="2826" y="2"/>
                  </a:lnTo>
                  <a:cubicBezTo>
                    <a:pt x="2794" y="1"/>
                    <a:pt x="2762" y="1"/>
                    <a:pt x="2730" y="1"/>
                  </a:cubicBezTo>
                  <a:close/>
                </a:path>
              </a:pathLst>
            </a:custGeom>
            <a:solidFill>
              <a:srgbClr val="E6E6E6"/>
            </a:solidFill>
            <a:ln>
              <a:noFill/>
            </a:ln>
          </p:spPr>
          <p:txBody>
            <a:bodyPr spcFirstLastPara="1" wrap="square" lIns="91425" tIns="91425" rIns="91425" bIns="91425" anchor="ctr" anchorCtr="0">
              <a:noAutofit/>
            </a:bodyPr>
            <a:lstStyle/>
            <a:p>
              <a:endParaRPr/>
            </a:p>
          </p:txBody>
        </p:sp>
        <p:sp>
          <p:nvSpPr>
            <p:cNvPr id="96" name="Google Shape;96;p16"/>
            <p:cNvSpPr/>
            <p:nvPr/>
          </p:nvSpPr>
          <p:spPr>
            <a:xfrm>
              <a:off x="2277284" y="1375569"/>
              <a:ext cx="1278106" cy="738846"/>
            </a:xfrm>
            <a:custGeom>
              <a:avLst/>
              <a:gdLst/>
              <a:ahLst/>
              <a:cxnLst/>
              <a:rect l="l" t="t" r="r" b="b"/>
              <a:pathLst>
                <a:path w="16176" h="9351" extrusionOk="0">
                  <a:moveTo>
                    <a:pt x="2730" y="1"/>
                  </a:moveTo>
                  <a:cubicBezTo>
                    <a:pt x="970" y="1"/>
                    <a:pt x="1" y="1519"/>
                    <a:pt x="1" y="1519"/>
                  </a:cubicBezTo>
                  <a:lnTo>
                    <a:pt x="13331" y="9350"/>
                  </a:lnTo>
                  <a:cubicBezTo>
                    <a:pt x="13846" y="7993"/>
                    <a:pt x="14808" y="7733"/>
                    <a:pt x="15470" y="7733"/>
                  </a:cubicBezTo>
                  <a:cubicBezTo>
                    <a:pt x="15880" y="7733"/>
                    <a:pt x="16175" y="7833"/>
                    <a:pt x="16175" y="7833"/>
                  </a:cubicBezTo>
                  <a:lnTo>
                    <a:pt x="2826" y="2"/>
                  </a:lnTo>
                  <a:cubicBezTo>
                    <a:pt x="2794" y="1"/>
                    <a:pt x="2762" y="1"/>
                    <a:pt x="2730" y="1"/>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97" name="Google Shape;97;p16"/>
            <p:cNvSpPr/>
            <p:nvPr/>
          </p:nvSpPr>
          <p:spPr>
            <a:xfrm>
              <a:off x="2206884" y="1444625"/>
              <a:ext cx="1198620" cy="2476884"/>
            </a:xfrm>
            <a:custGeom>
              <a:avLst/>
              <a:gdLst/>
              <a:ahLst/>
              <a:cxnLst/>
              <a:rect l="l" t="t" r="r" b="b"/>
              <a:pathLst>
                <a:path w="15170" h="31348" extrusionOk="0">
                  <a:moveTo>
                    <a:pt x="740" y="0"/>
                  </a:moveTo>
                  <a:lnTo>
                    <a:pt x="1" y="418"/>
                  </a:lnTo>
                  <a:lnTo>
                    <a:pt x="1" y="23418"/>
                  </a:lnTo>
                  <a:lnTo>
                    <a:pt x="13577" y="31249"/>
                  </a:lnTo>
                  <a:cubicBezTo>
                    <a:pt x="13663" y="31313"/>
                    <a:pt x="13768" y="31347"/>
                    <a:pt x="13877" y="31347"/>
                  </a:cubicBezTo>
                  <a:cubicBezTo>
                    <a:pt x="13960" y="31347"/>
                    <a:pt x="14045" y="31328"/>
                    <a:pt x="14127" y="31287"/>
                  </a:cubicBezTo>
                  <a:lnTo>
                    <a:pt x="14829" y="30888"/>
                  </a:lnTo>
                  <a:cubicBezTo>
                    <a:pt x="15018" y="30794"/>
                    <a:pt x="15170" y="30547"/>
                    <a:pt x="15170" y="30187"/>
                  </a:cubicBezTo>
                  <a:lnTo>
                    <a:pt x="15170" y="9481"/>
                  </a:lnTo>
                  <a:cubicBezTo>
                    <a:pt x="15151" y="8836"/>
                    <a:pt x="14772" y="8097"/>
                    <a:pt x="14298" y="7831"/>
                  </a:cubicBezTo>
                  <a:lnTo>
                    <a:pt x="740" y="0"/>
                  </a:lnTo>
                  <a:close/>
                </a:path>
              </a:pathLst>
            </a:custGeom>
            <a:solidFill>
              <a:srgbClr val="48CDB3"/>
            </a:solidFill>
            <a:ln>
              <a:noFill/>
            </a:ln>
          </p:spPr>
          <p:txBody>
            <a:bodyPr spcFirstLastPara="1" wrap="square" lIns="91425" tIns="91425" rIns="91425" bIns="91425" anchor="ctr" anchorCtr="0">
              <a:noAutofit/>
            </a:bodyPr>
            <a:lstStyle/>
            <a:p>
              <a:endParaRPr/>
            </a:p>
          </p:txBody>
        </p:sp>
        <p:sp>
          <p:nvSpPr>
            <p:cNvPr id="98" name="Google Shape;98;p16"/>
            <p:cNvSpPr/>
            <p:nvPr/>
          </p:nvSpPr>
          <p:spPr>
            <a:xfrm>
              <a:off x="2206884" y="1477574"/>
              <a:ext cx="1140229" cy="2443936"/>
            </a:xfrm>
            <a:custGeom>
              <a:avLst/>
              <a:gdLst/>
              <a:ahLst/>
              <a:cxnLst/>
              <a:rect l="l" t="t" r="r" b="b"/>
              <a:pathLst>
                <a:path w="14431" h="30931" extrusionOk="0">
                  <a:moveTo>
                    <a:pt x="1" y="1"/>
                  </a:moveTo>
                  <a:lnTo>
                    <a:pt x="1" y="23001"/>
                  </a:lnTo>
                  <a:lnTo>
                    <a:pt x="13558" y="30832"/>
                  </a:lnTo>
                  <a:cubicBezTo>
                    <a:pt x="13678" y="30899"/>
                    <a:pt x="13794" y="30931"/>
                    <a:pt x="13899" y="30931"/>
                  </a:cubicBezTo>
                  <a:cubicBezTo>
                    <a:pt x="14209" y="30931"/>
                    <a:pt x="14430" y="30654"/>
                    <a:pt x="14430" y="30187"/>
                  </a:cubicBezTo>
                  <a:lnTo>
                    <a:pt x="14430" y="9481"/>
                  </a:lnTo>
                  <a:cubicBezTo>
                    <a:pt x="14430" y="8855"/>
                    <a:pt x="14032" y="8097"/>
                    <a:pt x="13558" y="7832"/>
                  </a:cubicBezTo>
                  <a:lnTo>
                    <a:pt x="1" y="1"/>
                  </a:lnTo>
                  <a:close/>
                </a:path>
              </a:pathLst>
            </a:custGeom>
            <a:solidFill>
              <a:schemeClr val="accent2"/>
            </a:solidFill>
            <a:ln>
              <a:noFill/>
            </a:ln>
          </p:spPr>
          <p:txBody>
            <a:bodyPr spcFirstLastPara="1" wrap="square" lIns="91425" tIns="91425" rIns="91425" bIns="91425" anchor="ctr" anchorCtr="0">
              <a:noAutofit/>
            </a:bodyPr>
            <a:lstStyle/>
            <a:p>
              <a:endParaRPr/>
            </a:p>
          </p:txBody>
        </p:sp>
        <p:sp>
          <p:nvSpPr>
            <p:cNvPr id="99" name="Google Shape;99;p16"/>
            <p:cNvSpPr/>
            <p:nvPr/>
          </p:nvSpPr>
          <p:spPr>
            <a:xfrm>
              <a:off x="2398647" y="1947539"/>
              <a:ext cx="756703" cy="693414"/>
            </a:xfrm>
            <a:custGeom>
              <a:avLst/>
              <a:gdLst/>
              <a:ahLst/>
              <a:cxnLst/>
              <a:rect l="l" t="t" r="r" b="b"/>
              <a:pathLst>
                <a:path w="9577" h="8776" extrusionOk="0">
                  <a:moveTo>
                    <a:pt x="319" y="0"/>
                  </a:moveTo>
                  <a:cubicBezTo>
                    <a:pt x="128" y="0"/>
                    <a:pt x="1" y="178"/>
                    <a:pt x="1" y="461"/>
                  </a:cubicBezTo>
                  <a:lnTo>
                    <a:pt x="1" y="2794"/>
                  </a:lnTo>
                  <a:cubicBezTo>
                    <a:pt x="1" y="3192"/>
                    <a:pt x="209" y="3571"/>
                    <a:pt x="532" y="3799"/>
                  </a:cubicBezTo>
                  <a:lnTo>
                    <a:pt x="9045" y="8710"/>
                  </a:lnTo>
                  <a:cubicBezTo>
                    <a:pt x="9120" y="8754"/>
                    <a:pt x="9192" y="8776"/>
                    <a:pt x="9257" y="8776"/>
                  </a:cubicBezTo>
                  <a:cubicBezTo>
                    <a:pt x="9442" y="8776"/>
                    <a:pt x="9576" y="8606"/>
                    <a:pt x="9576" y="8311"/>
                  </a:cubicBezTo>
                  <a:lnTo>
                    <a:pt x="9576" y="5998"/>
                  </a:lnTo>
                  <a:cubicBezTo>
                    <a:pt x="9576" y="5581"/>
                    <a:pt x="9368" y="5221"/>
                    <a:pt x="9045" y="4974"/>
                  </a:cubicBezTo>
                  <a:lnTo>
                    <a:pt x="532" y="63"/>
                  </a:lnTo>
                  <a:cubicBezTo>
                    <a:pt x="455" y="20"/>
                    <a:pt x="384" y="0"/>
                    <a:pt x="319" y="0"/>
                  </a:cubicBezTo>
                  <a:close/>
                </a:path>
              </a:pathLst>
            </a:custGeom>
            <a:solidFill>
              <a:srgbClr val="7B63A4"/>
            </a:solidFill>
            <a:ln>
              <a:noFill/>
            </a:ln>
          </p:spPr>
          <p:txBody>
            <a:bodyPr spcFirstLastPara="1" wrap="square" lIns="91425" tIns="91425" rIns="91425" bIns="91425" anchor="ctr" anchorCtr="0">
              <a:noAutofit/>
            </a:bodyPr>
            <a:lstStyle/>
            <a:p>
              <a:endParaRPr/>
            </a:p>
          </p:txBody>
        </p:sp>
        <p:sp>
          <p:nvSpPr>
            <p:cNvPr id="100" name="Google Shape;100;p16"/>
            <p:cNvSpPr/>
            <p:nvPr/>
          </p:nvSpPr>
          <p:spPr>
            <a:xfrm>
              <a:off x="2500573" y="2433229"/>
              <a:ext cx="552850" cy="348050"/>
            </a:xfrm>
            <a:custGeom>
              <a:avLst/>
              <a:gdLst/>
              <a:ahLst/>
              <a:cxnLst/>
              <a:rect l="l" t="t" r="r" b="b"/>
              <a:pathLst>
                <a:path w="6997" h="4405" extrusionOk="0">
                  <a:moveTo>
                    <a:pt x="128" y="0"/>
                  </a:moveTo>
                  <a:cubicBezTo>
                    <a:pt x="53" y="0"/>
                    <a:pt x="0" y="64"/>
                    <a:pt x="0" y="192"/>
                  </a:cubicBezTo>
                  <a:cubicBezTo>
                    <a:pt x="0" y="344"/>
                    <a:pt x="76" y="496"/>
                    <a:pt x="209" y="591"/>
                  </a:cubicBezTo>
                  <a:lnTo>
                    <a:pt x="6788" y="4383"/>
                  </a:lnTo>
                  <a:cubicBezTo>
                    <a:pt x="6817" y="4397"/>
                    <a:pt x="6844" y="4404"/>
                    <a:pt x="6869" y="4404"/>
                  </a:cubicBezTo>
                  <a:cubicBezTo>
                    <a:pt x="6944" y="4404"/>
                    <a:pt x="6997" y="4340"/>
                    <a:pt x="6997" y="4212"/>
                  </a:cubicBezTo>
                  <a:cubicBezTo>
                    <a:pt x="6997" y="4061"/>
                    <a:pt x="6921" y="3909"/>
                    <a:pt x="6788" y="3814"/>
                  </a:cubicBezTo>
                  <a:lnTo>
                    <a:pt x="209" y="22"/>
                  </a:lnTo>
                  <a:cubicBezTo>
                    <a:pt x="180" y="8"/>
                    <a:pt x="153" y="0"/>
                    <a:pt x="128" y="0"/>
                  </a:cubicBezTo>
                  <a:close/>
                </a:path>
              </a:pathLst>
            </a:custGeom>
            <a:solidFill>
              <a:srgbClr val="7B63A4"/>
            </a:solidFill>
            <a:ln>
              <a:noFill/>
            </a:ln>
          </p:spPr>
          <p:txBody>
            <a:bodyPr spcFirstLastPara="1" wrap="square" lIns="91425" tIns="91425" rIns="91425" bIns="91425" anchor="ctr" anchorCtr="0">
              <a:noAutofit/>
            </a:bodyPr>
            <a:lstStyle/>
            <a:p>
              <a:endParaRPr/>
            </a:p>
          </p:txBody>
        </p:sp>
        <p:sp>
          <p:nvSpPr>
            <p:cNvPr id="101" name="Google Shape;101;p16"/>
            <p:cNvSpPr/>
            <p:nvPr/>
          </p:nvSpPr>
          <p:spPr>
            <a:xfrm>
              <a:off x="2608425" y="2647432"/>
              <a:ext cx="338648" cy="224396"/>
            </a:xfrm>
            <a:custGeom>
              <a:avLst/>
              <a:gdLst/>
              <a:ahLst/>
              <a:cxnLst/>
              <a:rect l="l" t="t" r="r" b="b"/>
              <a:pathLst>
                <a:path w="4286" h="2840" extrusionOk="0">
                  <a:moveTo>
                    <a:pt x="127" y="1"/>
                  </a:moveTo>
                  <a:cubicBezTo>
                    <a:pt x="53" y="1"/>
                    <a:pt x="0" y="61"/>
                    <a:pt x="0" y="174"/>
                  </a:cubicBezTo>
                  <a:cubicBezTo>
                    <a:pt x="0" y="345"/>
                    <a:pt x="76" y="496"/>
                    <a:pt x="209" y="591"/>
                  </a:cubicBezTo>
                  <a:lnTo>
                    <a:pt x="4058" y="2810"/>
                  </a:lnTo>
                  <a:cubicBezTo>
                    <a:pt x="4094" y="2830"/>
                    <a:pt x="4125" y="2839"/>
                    <a:pt x="4153" y="2839"/>
                  </a:cubicBezTo>
                  <a:cubicBezTo>
                    <a:pt x="4227" y="2839"/>
                    <a:pt x="4272" y="2769"/>
                    <a:pt x="4286" y="2658"/>
                  </a:cubicBezTo>
                  <a:cubicBezTo>
                    <a:pt x="4286" y="2506"/>
                    <a:pt x="4210" y="2355"/>
                    <a:pt x="4077" y="2260"/>
                  </a:cubicBezTo>
                  <a:lnTo>
                    <a:pt x="209" y="22"/>
                  </a:lnTo>
                  <a:cubicBezTo>
                    <a:pt x="180" y="8"/>
                    <a:pt x="152" y="1"/>
                    <a:pt x="127" y="1"/>
                  </a:cubicBezTo>
                  <a:close/>
                </a:path>
              </a:pathLst>
            </a:custGeom>
            <a:solidFill>
              <a:srgbClr val="7B63A4"/>
            </a:solidFill>
            <a:ln>
              <a:noFill/>
            </a:ln>
          </p:spPr>
          <p:txBody>
            <a:bodyPr spcFirstLastPara="1" wrap="square" lIns="91425" tIns="91425" rIns="91425" bIns="91425" anchor="ctr" anchorCtr="0">
              <a:noAutofit/>
            </a:bodyPr>
            <a:lstStyle/>
            <a:p>
              <a:endParaRPr/>
            </a:p>
          </p:txBody>
        </p:sp>
        <p:sp>
          <p:nvSpPr>
            <p:cNvPr id="102" name="Google Shape;102;p16"/>
            <p:cNvSpPr/>
            <p:nvPr/>
          </p:nvSpPr>
          <p:spPr>
            <a:xfrm>
              <a:off x="2184444" y="1255233"/>
              <a:ext cx="373097" cy="222420"/>
            </a:xfrm>
            <a:custGeom>
              <a:avLst/>
              <a:gdLst/>
              <a:ahLst/>
              <a:cxnLst/>
              <a:rect l="l" t="t" r="r" b="b"/>
              <a:pathLst>
                <a:path w="4722" h="2815" extrusionOk="0">
                  <a:moveTo>
                    <a:pt x="3695" y="1"/>
                  </a:moveTo>
                  <a:cubicBezTo>
                    <a:pt x="3000" y="1"/>
                    <a:pt x="2310" y="165"/>
                    <a:pt x="1688" y="482"/>
                  </a:cubicBezTo>
                  <a:cubicBezTo>
                    <a:pt x="0" y="1279"/>
                    <a:pt x="285" y="2815"/>
                    <a:pt x="285" y="2815"/>
                  </a:cubicBezTo>
                  <a:lnTo>
                    <a:pt x="1024" y="2397"/>
                  </a:lnTo>
                  <a:cubicBezTo>
                    <a:pt x="1024" y="2397"/>
                    <a:pt x="1517" y="634"/>
                    <a:pt x="4001" y="539"/>
                  </a:cubicBezTo>
                  <a:lnTo>
                    <a:pt x="4722" y="122"/>
                  </a:lnTo>
                  <a:cubicBezTo>
                    <a:pt x="4383" y="41"/>
                    <a:pt x="4039" y="1"/>
                    <a:pt x="3695" y="1"/>
                  </a:cubicBezTo>
                  <a:close/>
                </a:path>
              </a:pathLst>
            </a:custGeom>
            <a:solidFill>
              <a:srgbClr val="48CDB3"/>
            </a:solidFill>
            <a:ln>
              <a:noFill/>
            </a:ln>
          </p:spPr>
          <p:txBody>
            <a:bodyPr spcFirstLastPara="1" wrap="square" lIns="91425" tIns="91425" rIns="91425" bIns="91425" anchor="ctr" anchorCtr="0">
              <a:noAutofit/>
            </a:bodyPr>
            <a:lstStyle/>
            <a:p>
              <a:endParaRPr/>
            </a:p>
          </p:txBody>
        </p:sp>
        <p:sp>
          <p:nvSpPr>
            <p:cNvPr id="103" name="Google Shape;103;p16"/>
            <p:cNvSpPr/>
            <p:nvPr/>
          </p:nvSpPr>
          <p:spPr>
            <a:xfrm>
              <a:off x="1770894" y="1104082"/>
              <a:ext cx="235299" cy="2436587"/>
            </a:xfrm>
            <a:custGeom>
              <a:avLst/>
              <a:gdLst/>
              <a:ahLst/>
              <a:cxnLst/>
              <a:rect l="l" t="t" r="r" b="b"/>
              <a:pathLst>
                <a:path w="2978" h="30838" extrusionOk="0">
                  <a:moveTo>
                    <a:pt x="2040" y="0"/>
                  </a:moveTo>
                  <a:cubicBezTo>
                    <a:pt x="160" y="0"/>
                    <a:pt x="1" y="1978"/>
                    <a:pt x="1" y="1978"/>
                  </a:cubicBezTo>
                  <a:lnTo>
                    <a:pt x="1" y="30837"/>
                  </a:lnTo>
                  <a:lnTo>
                    <a:pt x="2978" y="29719"/>
                  </a:lnTo>
                  <a:lnTo>
                    <a:pt x="2978" y="139"/>
                  </a:lnTo>
                  <a:cubicBezTo>
                    <a:pt x="2625" y="42"/>
                    <a:pt x="2314" y="0"/>
                    <a:pt x="2040" y="0"/>
                  </a:cubicBezTo>
                  <a:close/>
                </a:path>
              </a:pathLst>
            </a:custGeom>
            <a:solidFill>
              <a:srgbClr val="ED7B33"/>
            </a:solidFill>
            <a:ln>
              <a:noFill/>
            </a:ln>
          </p:spPr>
          <p:txBody>
            <a:bodyPr spcFirstLastPara="1" wrap="square" lIns="91425" tIns="91425" rIns="91425" bIns="91425" anchor="ctr" anchorCtr="0">
              <a:noAutofit/>
            </a:bodyPr>
            <a:lstStyle/>
            <a:p>
              <a:endParaRPr/>
            </a:p>
          </p:txBody>
        </p:sp>
        <p:sp>
          <p:nvSpPr>
            <p:cNvPr id="104" name="Google Shape;104;p16"/>
            <p:cNvSpPr/>
            <p:nvPr/>
          </p:nvSpPr>
          <p:spPr>
            <a:xfrm>
              <a:off x="2007615" y="1080536"/>
              <a:ext cx="1197197" cy="2944322"/>
            </a:xfrm>
            <a:custGeom>
              <a:avLst/>
              <a:gdLst/>
              <a:ahLst/>
              <a:cxnLst/>
              <a:rect l="l" t="t" r="r" b="b"/>
              <a:pathLst>
                <a:path w="15152" h="37264" extrusionOk="0">
                  <a:moveTo>
                    <a:pt x="702" y="1"/>
                  </a:moveTo>
                  <a:lnTo>
                    <a:pt x="1" y="418"/>
                  </a:lnTo>
                  <a:lnTo>
                    <a:pt x="1" y="29353"/>
                  </a:lnTo>
                  <a:lnTo>
                    <a:pt x="13558" y="37165"/>
                  </a:lnTo>
                  <a:cubicBezTo>
                    <a:pt x="13644" y="37230"/>
                    <a:pt x="13755" y="37264"/>
                    <a:pt x="13866" y="37264"/>
                  </a:cubicBezTo>
                  <a:cubicBezTo>
                    <a:pt x="13950" y="37264"/>
                    <a:pt x="14034" y="37244"/>
                    <a:pt x="14108" y="37203"/>
                  </a:cubicBezTo>
                  <a:lnTo>
                    <a:pt x="14810" y="36805"/>
                  </a:lnTo>
                  <a:cubicBezTo>
                    <a:pt x="15018" y="36710"/>
                    <a:pt x="15151" y="36463"/>
                    <a:pt x="15151" y="36103"/>
                  </a:cubicBezTo>
                  <a:lnTo>
                    <a:pt x="15151" y="9481"/>
                  </a:lnTo>
                  <a:cubicBezTo>
                    <a:pt x="15132" y="8856"/>
                    <a:pt x="14753" y="8116"/>
                    <a:pt x="14279" y="7832"/>
                  </a:cubicBezTo>
                  <a:lnTo>
                    <a:pt x="702" y="1"/>
                  </a:lnTo>
                  <a:close/>
                </a:path>
              </a:pathLst>
            </a:custGeom>
            <a:solidFill>
              <a:schemeClr val="accent1"/>
            </a:solidFill>
            <a:ln>
              <a:noFill/>
            </a:ln>
          </p:spPr>
          <p:txBody>
            <a:bodyPr spcFirstLastPara="1" wrap="square" lIns="91425" tIns="91425" rIns="91425" bIns="91425" anchor="ctr" anchorCtr="0">
              <a:noAutofit/>
            </a:bodyPr>
            <a:lstStyle/>
            <a:p>
              <a:endParaRPr/>
            </a:p>
          </p:txBody>
        </p:sp>
        <p:sp>
          <p:nvSpPr>
            <p:cNvPr id="105" name="Google Shape;105;p16"/>
            <p:cNvSpPr/>
            <p:nvPr/>
          </p:nvSpPr>
          <p:spPr>
            <a:xfrm>
              <a:off x="2007615" y="1113484"/>
              <a:ext cx="1138728" cy="2912085"/>
            </a:xfrm>
            <a:custGeom>
              <a:avLst/>
              <a:gdLst/>
              <a:ahLst/>
              <a:cxnLst/>
              <a:rect l="l" t="t" r="r" b="b"/>
              <a:pathLst>
                <a:path w="14412" h="36856" extrusionOk="0">
                  <a:moveTo>
                    <a:pt x="1" y="1"/>
                  </a:moveTo>
                  <a:lnTo>
                    <a:pt x="1" y="28936"/>
                  </a:lnTo>
                  <a:lnTo>
                    <a:pt x="13558" y="36748"/>
                  </a:lnTo>
                  <a:cubicBezTo>
                    <a:pt x="13680" y="36821"/>
                    <a:pt x="13796" y="36855"/>
                    <a:pt x="13900" y="36855"/>
                  </a:cubicBezTo>
                  <a:cubicBezTo>
                    <a:pt x="14202" y="36855"/>
                    <a:pt x="14412" y="36568"/>
                    <a:pt x="14412" y="36103"/>
                  </a:cubicBezTo>
                  <a:lnTo>
                    <a:pt x="14412" y="9482"/>
                  </a:lnTo>
                  <a:cubicBezTo>
                    <a:pt x="14412" y="8856"/>
                    <a:pt x="14013" y="8116"/>
                    <a:pt x="13539" y="7832"/>
                  </a:cubicBezTo>
                  <a:lnTo>
                    <a:pt x="1" y="1"/>
                  </a:lnTo>
                  <a:close/>
                </a:path>
              </a:pathLst>
            </a:custGeom>
            <a:solidFill>
              <a:srgbClr val="ED7B33"/>
            </a:solidFill>
            <a:ln>
              <a:noFill/>
            </a:ln>
          </p:spPr>
          <p:txBody>
            <a:bodyPr spcFirstLastPara="1" wrap="square" lIns="91425" tIns="91425" rIns="91425" bIns="91425" anchor="ctr" anchorCtr="0">
              <a:noAutofit/>
            </a:bodyPr>
            <a:lstStyle/>
            <a:p>
              <a:endParaRPr/>
            </a:p>
          </p:txBody>
        </p:sp>
        <p:sp>
          <p:nvSpPr>
            <p:cNvPr id="106" name="Google Shape;106;p16"/>
            <p:cNvSpPr/>
            <p:nvPr/>
          </p:nvSpPr>
          <p:spPr>
            <a:xfrm>
              <a:off x="1784405" y="1192813"/>
              <a:ext cx="1278027" cy="2897704"/>
            </a:xfrm>
            <a:custGeom>
              <a:avLst/>
              <a:gdLst/>
              <a:ahLst/>
              <a:cxnLst/>
              <a:rect l="l" t="t" r="r" b="b"/>
              <a:pathLst>
                <a:path w="16175" h="36674" extrusionOk="0">
                  <a:moveTo>
                    <a:pt x="2729" y="0"/>
                  </a:moveTo>
                  <a:cubicBezTo>
                    <a:pt x="952" y="0"/>
                    <a:pt x="1" y="1519"/>
                    <a:pt x="1" y="1519"/>
                  </a:cubicBezTo>
                  <a:lnTo>
                    <a:pt x="1" y="28842"/>
                  </a:lnTo>
                  <a:lnTo>
                    <a:pt x="13330" y="36673"/>
                  </a:lnTo>
                  <a:cubicBezTo>
                    <a:pt x="13845" y="35316"/>
                    <a:pt x="14808" y="35056"/>
                    <a:pt x="15469" y="35056"/>
                  </a:cubicBezTo>
                  <a:cubicBezTo>
                    <a:pt x="15880" y="35056"/>
                    <a:pt x="16175" y="35156"/>
                    <a:pt x="16175" y="35156"/>
                  </a:cubicBezTo>
                  <a:lnTo>
                    <a:pt x="16175" y="7814"/>
                  </a:lnTo>
                  <a:lnTo>
                    <a:pt x="2826" y="2"/>
                  </a:lnTo>
                  <a:cubicBezTo>
                    <a:pt x="2793" y="1"/>
                    <a:pt x="2761" y="0"/>
                    <a:pt x="2729" y="0"/>
                  </a:cubicBezTo>
                  <a:close/>
                </a:path>
              </a:pathLst>
            </a:custGeom>
            <a:solidFill>
              <a:srgbClr val="E6E6E6"/>
            </a:solidFill>
            <a:ln>
              <a:noFill/>
            </a:ln>
          </p:spPr>
          <p:txBody>
            <a:bodyPr spcFirstLastPara="1" wrap="square" lIns="91425" tIns="91425" rIns="91425" bIns="91425" anchor="ctr" anchorCtr="0">
              <a:noAutofit/>
            </a:bodyPr>
            <a:lstStyle/>
            <a:p>
              <a:endParaRPr/>
            </a:p>
          </p:txBody>
        </p:sp>
        <p:sp>
          <p:nvSpPr>
            <p:cNvPr id="107" name="Google Shape;107;p16"/>
            <p:cNvSpPr/>
            <p:nvPr/>
          </p:nvSpPr>
          <p:spPr>
            <a:xfrm>
              <a:off x="1782904" y="1192813"/>
              <a:ext cx="1279528" cy="737266"/>
            </a:xfrm>
            <a:custGeom>
              <a:avLst/>
              <a:gdLst/>
              <a:ahLst/>
              <a:cxnLst/>
              <a:rect l="l" t="t" r="r" b="b"/>
              <a:pathLst>
                <a:path w="16194" h="9331" extrusionOk="0">
                  <a:moveTo>
                    <a:pt x="2748" y="0"/>
                  </a:moveTo>
                  <a:cubicBezTo>
                    <a:pt x="970" y="0"/>
                    <a:pt x="1" y="1519"/>
                    <a:pt x="1" y="1519"/>
                  </a:cubicBezTo>
                  <a:lnTo>
                    <a:pt x="13331" y="9331"/>
                  </a:lnTo>
                  <a:cubicBezTo>
                    <a:pt x="13861" y="7975"/>
                    <a:pt x="14838" y="7719"/>
                    <a:pt x="15502" y="7719"/>
                  </a:cubicBezTo>
                  <a:cubicBezTo>
                    <a:pt x="15906" y="7719"/>
                    <a:pt x="16194" y="7814"/>
                    <a:pt x="16194" y="7814"/>
                  </a:cubicBezTo>
                  <a:lnTo>
                    <a:pt x="2845" y="2"/>
                  </a:lnTo>
                  <a:cubicBezTo>
                    <a:pt x="2812" y="1"/>
                    <a:pt x="2780" y="0"/>
                    <a:pt x="2748" y="0"/>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108" name="Google Shape;108;p16"/>
            <p:cNvSpPr/>
            <p:nvPr/>
          </p:nvSpPr>
          <p:spPr>
            <a:xfrm>
              <a:off x="1712504" y="1260368"/>
              <a:ext cx="1197118" cy="2944243"/>
            </a:xfrm>
            <a:custGeom>
              <a:avLst/>
              <a:gdLst/>
              <a:ahLst/>
              <a:cxnLst/>
              <a:rect l="l" t="t" r="r" b="b"/>
              <a:pathLst>
                <a:path w="15151" h="37263" extrusionOk="0">
                  <a:moveTo>
                    <a:pt x="740" y="0"/>
                  </a:moveTo>
                  <a:lnTo>
                    <a:pt x="0" y="436"/>
                  </a:lnTo>
                  <a:lnTo>
                    <a:pt x="0" y="29352"/>
                  </a:lnTo>
                  <a:lnTo>
                    <a:pt x="13558" y="37164"/>
                  </a:lnTo>
                  <a:cubicBezTo>
                    <a:pt x="13655" y="37229"/>
                    <a:pt x="13764" y="37263"/>
                    <a:pt x="13875" y="37263"/>
                  </a:cubicBezTo>
                  <a:cubicBezTo>
                    <a:pt x="13959" y="37263"/>
                    <a:pt x="14045" y="37243"/>
                    <a:pt x="14127" y="37202"/>
                  </a:cubicBezTo>
                  <a:lnTo>
                    <a:pt x="14828" y="36804"/>
                  </a:lnTo>
                  <a:cubicBezTo>
                    <a:pt x="15018" y="36709"/>
                    <a:pt x="15151" y="36463"/>
                    <a:pt x="15151" y="36103"/>
                  </a:cubicBezTo>
                  <a:lnTo>
                    <a:pt x="15151" y="9481"/>
                  </a:lnTo>
                  <a:cubicBezTo>
                    <a:pt x="15151" y="8855"/>
                    <a:pt x="14771" y="8116"/>
                    <a:pt x="14297" y="7831"/>
                  </a:cubicBezTo>
                  <a:lnTo>
                    <a:pt x="740" y="0"/>
                  </a:lnTo>
                  <a:close/>
                </a:path>
              </a:pathLst>
            </a:custGeom>
            <a:solidFill>
              <a:schemeClr val="accent1"/>
            </a:solidFill>
            <a:ln>
              <a:noFill/>
            </a:ln>
          </p:spPr>
          <p:txBody>
            <a:bodyPr spcFirstLastPara="1" wrap="square" lIns="91425" tIns="91425" rIns="91425" bIns="91425" anchor="ctr" anchorCtr="0">
              <a:noAutofit/>
            </a:bodyPr>
            <a:lstStyle/>
            <a:p>
              <a:endParaRPr/>
            </a:p>
          </p:txBody>
        </p:sp>
        <p:sp>
          <p:nvSpPr>
            <p:cNvPr id="109" name="Google Shape;109;p16"/>
            <p:cNvSpPr/>
            <p:nvPr/>
          </p:nvSpPr>
          <p:spPr>
            <a:xfrm>
              <a:off x="1712504" y="1294818"/>
              <a:ext cx="1140229" cy="2910504"/>
            </a:xfrm>
            <a:custGeom>
              <a:avLst/>
              <a:gdLst/>
              <a:ahLst/>
              <a:cxnLst/>
              <a:rect l="l" t="t" r="r" b="b"/>
              <a:pathLst>
                <a:path w="14431" h="36836" extrusionOk="0">
                  <a:moveTo>
                    <a:pt x="0" y="0"/>
                  </a:moveTo>
                  <a:lnTo>
                    <a:pt x="0" y="28916"/>
                  </a:lnTo>
                  <a:lnTo>
                    <a:pt x="13558" y="36728"/>
                  </a:lnTo>
                  <a:cubicBezTo>
                    <a:pt x="13680" y="36801"/>
                    <a:pt x="13796" y="36836"/>
                    <a:pt x="13903" y="36836"/>
                  </a:cubicBezTo>
                  <a:cubicBezTo>
                    <a:pt x="14210" y="36836"/>
                    <a:pt x="14430" y="36549"/>
                    <a:pt x="14430" y="36084"/>
                  </a:cubicBezTo>
                  <a:lnTo>
                    <a:pt x="14430" y="9462"/>
                  </a:lnTo>
                  <a:cubicBezTo>
                    <a:pt x="14430" y="8836"/>
                    <a:pt x="14051" y="8097"/>
                    <a:pt x="13558" y="7812"/>
                  </a:cubicBezTo>
                  <a:lnTo>
                    <a:pt x="0" y="0"/>
                  </a:lnTo>
                  <a:close/>
                </a:path>
              </a:pathLst>
            </a:custGeom>
            <a:solidFill>
              <a:srgbClr val="ED7B33"/>
            </a:solidFill>
            <a:ln>
              <a:noFill/>
            </a:ln>
          </p:spPr>
          <p:txBody>
            <a:bodyPr spcFirstLastPara="1" wrap="square" lIns="91425" tIns="91425" rIns="91425" bIns="91425" anchor="ctr" anchorCtr="0">
              <a:noAutofit/>
            </a:bodyPr>
            <a:lstStyle/>
            <a:p>
              <a:endParaRPr/>
            </a:p>
          </p:txBody>
        </p:sp>
        <p:sp>
          <p:nvSpPr>
            <p:cNvPr id="110" name="Google Shape;110;p16"/>
            <p:cNvSpPr/>
            <p:nvPr/>
          </p:nvSpPr>
          <p:spPr>
            <a:xfrm>
              <a:off x="1904267" y="1652112"/>
              <a:ext cx="756703" cy="693493"/>
            </a:xfrm>
            <a:custGeom>
              <a:avLst/>
              <a:gdLst/>
              <a:ahLst/>
              <a:cxnLst/>
              <a:rect l="l" t="t" r="r" b="b"/>
              <a:pathLst>
                <a:path w="9577" h="8777" extrusionOk="0">
                  <a:moveTo>
                    <a:pt x="320" y="1"/>
                  </a:moveTo>
                  <a:cubicBezTo>
                    <a:pt x="135" y="1"/>
                    <a:pt x="0" y="171"/>
                    <a:pt x="0" y="465"/>
                  </a:cubicBezTo>
                  <a:lnTo>
                    <a:pt x="0" y="2778"/>
                  </a:lnTo>
                  <a:cubicBezTo>
                    <a:pt x="0" y="3177"/>
                    <a:pt x="209" y="3556"/>
                    <a:pt x="531" y="3802"/>
                  </a:cubicBezTo>
                  <a:lnTo>
                    <a:pt x="9045" y="8713"/>
                  </a:lnTo>
                  <a:cubicBezTo>
                    <a:pt x="9122" y="8756"/>
                    <a:pt x="9193" y="8776"/>
                    <a:pt x="9257" y="8776"/>
                  </a:cubicBezTo>
                  <a:cubicBezTo>
                    <a:pt x="9449" y="8776"/>
                    <a:pt x="9576" y="8599"/>
                    <a:pt x="9576" y="8315"/>
                  </a:cubicBezTo>
                  <a:lnTo>
                    <a:pt x="9576" y="6002"/>
                  </a:lnTo>
                  <a:cubicBezTo>
                    <a:pt x="9576" y="5585"/>
                    <a:pt x="9367" y="5205"/>
                    <a:pt x="9045" y="4978"/>
                  </a:cubicBezTo>
                  <a:lnTo>
                    <a:pt x="531" y="67"/>
                  </a:lnTo>
                  <a:cubicBezTo>
                    <a:pt x="457" y="22"/>
                    <a:pt x="385" y="1"/>
                    <a:pt x="320" y="1"/>
                  </a:cubicBezTo>
                  <a:close/>
                </a:path>
              </a:pathLst>
            </a:custGeom>
            <a:solidFill>
              <a:schemeClr val="accent1"/>
            </a:solidFill>
            <a:ln>
              <a:noFill/>
            </a:ln>
          </p:spPr>
          <p:txBody>
            <a:bodyPr spcFirstLastPara="1" wrap="square" lIns="91425" tIns="91425" rIns="91425" bIns="91425" anchor="ctr" anchorCtr="0">
              <a:noAutofit/>
            </a:bodyPr>
            <a:lstStyle/>
            <a:p>
              <a:endParaRPr/>
            </a:p>
          </p:txBody>
        </p:sp>
        <p:sp>
          <p:nvSpPr>
            <p:cNvPr id="111" name="Google Shape;111;p16"/>
            <p:cNvSpPr/>
            <p:nvPr/>
          </p:nvSpPr>
          <p:spPr>
            <a:xfrm>
              <a:off x="2006113" y="2137406"/>
              <a:ext cx="552929" cy="347892"/>
            </a:xfrm>
            <a:custGeom>
              <a:avLst/>
              <a:gdLst/>
              <a:ahLst/>
              <a:cxnLst/>
              <a:rect l="l" t="t" r="r" b="b"/>
              <a:pathLst>
                <a:path w="6998" h="4403" extrusionOk="0">
                  <a:moveTo>
                    <a:pt x="124" y="1"/>
                  </a:moveTo>
                  <a:cubicBezTo>
                    <a:pt x="52" y="1"/>
                    <a:pt x="1" y="71"/>
                    <a:pt x="1" y="182"/>
                  </a:cubicBezTo>
                  <a:cubicBezTo>
                    <a:pt x="1" y="353"/>
                    <a:pt x="77" y="486"/>
                    <a:pt x="209" y="580"/>
                  </a:cubicBezTo>
                  <a:lnTo>
                    <a:pt x="6789" y="4373"/>
                  </a:lnTo>
                  <a:cubicBezTo>
                    <a:pt x="6820" y="4393"/>
                    <a:pt x="6849" y="4402"/>
                    <a:pt x="6875" y="4402"/>
                  </a:cubicBezTo>
                  <a:cubicBezTo>
                    <a:pt x="6947" y="4402"/>
                    <a:pt x="6998" y="4332"/>
                    <a:pt x="6998" y="4221"/>
                  </a:cubicBezTo>
                  <a:cubicBezTo>
                    <a:pt x="6998" y="4069"/>
                    <a:pt x="6922" y="3918"/>
                    <a:pt x="6789" y="3823"/>
                  </a:cubicBezTo>
                  <a:lnTo>
                    <a:pt x="209" y="30"/>
                  </a:lnTo>
                  <a:cubicBezTo>
                    <a:pt x="179" y="10"/>
                    <a:pt x="150" y="1"/>
                    <a:pt x="124" y="1"/>
                  </a:cubicBezTo>
                  <a:close/>
                </a:path>
              </a:pathLst>
            </a:custGeom>
            <a:solidFill>
              <a:srgbClr val="7DA2CE"/>
            </a:solidFill>
            <a:ln>
              <a:noFill/>
            </a:ln>
          </p:spPr>
          <p:txBody>
            <a:bodyPr spcFirstLastPara="1" wrap="square" lIns="91425" tIns="91425" rIns="91425" bIns="91425" anchor="ctr" anchorCtr="0">
              <a:noAutofit/>
            </a:bodyPr>
            <a:lstStyle/>
            <a:p>
              <a:endParaRPr/>
            </a:p>
          </p:txBody>
        </p:sp>
        <p:sp>
          <p:nvSpPr>
            <p:cNvPr id="112" name="Google Shape;112;p16"/>
            <p:cNvSpPr/>
            <p:nvPr/>
          </p:nvSpPr>
          <p:spPr>
            <a:xfrm>
              <a:off x="2114044" y="2351688"/>
              <a:ext cx="338648" cy="224316"/>
            </a:xfrm>
            <a:custGeom>
              <a:avLst/>
              <a:gdLst/>
              <a:ahLst/>
              <a:cxnLst/>
              <a:rect l="l" t="t" r="r" b="b"/>
              <a:pathLst>
                <a:path w="4286" h="2839" extrusionOk="0">
                  <a:moveTo>
                    <a:pt x="123" y="0"/>
                  </a:moveTo>
                  <a:cubicBezTo>
                    <a:pt x="51" y="0"/>
                    <a:pt x="0" y="71"/>
                    <a:pt x="0" y="182"/>
                  </a:cubicBezTo>
                  <a:cubicBezTo>
                    <a:pt x="0" y="333"/>
                    <a:pt x="76" y="485"/>
                    <a:pt x="209" y="580"/>
                  </a:cubicBezTo>
                  <a:lnTo>
                    <a:pt x="4077" y="2817"/>
                  </a:lnTo>
                  <a:cubicBezTo>
                    <a:pt x="4106" y="2832"/>
                    <a:pt x="4134" y="2839"/>
                    <a:pt x="4159" y="2839"/>
                  </a:cubicBezTo>
                  <a:cubicBezTo>
                    <a:pt x="4233" y="2839"/>
                    <a:pt x="4285" y="2778"/>
                    <a:pt x="4285" y="2666"/>
                  </a:cubicBezTo>
                  <a:cubicBezTo>
                    <a:pt x="4266" y="2495"/>
                    <a:pt x="4191" y="2343"/>
                    <a:pt x="4077" y="2267"/>
                  </a:cubicBezTo>
                  <a:lnTo>
                    <a:pt x="209" y="30"/>
                  </a:lnTo>
                  <a:cubicBezTo>
                    <a:pt x="178" y="10"/>
                    <a:pt x="149" y="0"/>
                    <a:pt x="123" y="0"/>
                  </a:cubicBezTo>
                  <a:close/>
                </a:path>
              </a:pathLst>
            </a:custGeom>
            <a:solidFill>
              <a:srgbClr val="7DA2CE"/>
            </a:solidFill>
            <a:ln>
              <a:noFill/>
            </a:ln>
          </p:spPr>
          <p:txBody>
            <a:bodyPr spcFirstLastPara="1" wrap="square" lIns="91425" tIns="91425" rIns="91425" bIns="91425" anchor="ctr" anchorCtr="0">
              <a:noAutofit/>
            </a:bodyPr>
            <a:lstStyle/>
            <a:p>
              <a:endParaRPr/>
            </a:p>
          </p:txBody>
        </p:sp>
        <p:sp>
          <p:nvSpPr>
            <p:cNvPr id="113" name="Google Shape;113;p16"/>
            <p:cNvSpPr/>
            <p:nvPr/>
          </p:nvSpPr>
          <p:spPr>
            <a:xfrm>
              <a:off x="1689985" y="1070976"/>
              <a:ext cx="373176" cy="222420"/>
            </a:xfrm>
            <a:custGeom>
              <a:avLst/>
              <a:gdLst/>
              <a:ahLst/>
              <a:cxnLst/>
              <a:rect l="l" t="t" r="r" b="b"/>
              <a:pathLst>
                <a:path w="4723" h="2815" extrusionOk="0">
                  <a:moveTo>
                    <a:pt x="3696" y="0"/>
                  </a:moveTo>
                  <a:cubicBezTo>
                    <a:pt x="3001" y="0"/>
                    <a:pt x="2311" y="165"/>
                    <a:pt x="1689" y="482"/>
                  </a:cubicBezTo>
                  <a:cubicBezTo>
                    <a:pt x="1" y="1278"/>
                    <a:pt x="285" y="2814"/>
                    <a:pt x="285" y="2814"/>
                  </a:cubicBezTo>
                  <a:lnTo>
                    <a:pt x="1025" y="2397"/>
                  </a:lnTo>
                  <a:cubicBezTo>
                    <a:pt x="1025" y="2397"/>
                    <a:pt x="1518" y="653"/>
                    <a:pt x="4021" y="539"/>
                  </a:cubicBezTo>
                  <a:lnTo>
                    <a:pt x="4722" y="122"/>
                  </a:lnTo>
                  <a:cubicBezTo>
                    <a:pt x="4384" y="40"/>
                    <a:pt x="4039" y="0"/>
                    <a:pt x="3696" y="0"/>
                  </a:cubicBezTo>
                  <a:close/>
                </a:path>
              </a:pathLst>
            </a:custGeom>
            <a:solidFill>
              <a:schemeClr val="accent1"/>
            </a:solidFill>
            <a:ln>
              <a:noFill/>
            </a:ln>
          </p:spPr>
          <p:txBody>
            <a:bodyPr spcFirstLastPara="1" wrap="square" lIns="91425" tIns="91425" rIns="91425" bIns="91425" anchor="ctr" anchorCtr="0">
              <a:noAutofit/>
            </a:bodyPr>
            <a:lstStyle/>
            <a:p>
              <a:endParaRPr/>
            </a:p>
          </p:txBody>
        </p:sp>
        <p:sp>
          <p:nvSpPr>
            <p:cNvPr id="114" name="Google Shape;114;p16"/>
            <p:cNvSpPr/>
            <p:nvPr/>
          </p:nvSpPr>
          <p:spPr>
            <a:xfrm>
              <a:off x="1258578" y="1592695"/>
              <a:ext cx="235299" cy="2151747"/>
            </a:xfrm>
            <a:custGeom>
              <a:avLst/>
              <a:gdLst/>
              <a:ahLst/>
              <a:cxnLst/>
              <a:rect l="l" t="t" r="r" b="b"/>
              <a:pathLst>
                <a:path w="2978" h="27233" extrusionOk="0">
                  <a:moveTo>
                    <a:pt x="2781" y="0"/>
                  </a:moveTo>
                  <a:cubicBezTo>
                    <a:pt x="181" y="0"/>
                    <a:pt x="0" y="1843"/>
                    <a:pt x="0" y="1843"/>
                  </a:cubicBezTo>
                  <a:lnTo>
                    <a:pt x="152" y="27232"/>
                  </a:lnTo>
                  <a:lnTo>
                    <a:pt x="2977" y="24729"/>
                  </a:lnTo>
                  <a:lnTo>
                    <a:pt x="2977" y="4"/>
                  </a:lnTo>
                  <a:cubicBezTo>
                    <a:pt x="2910" y="1"/>
                    <a:pt x="2845" y="0"/>
                    <a:pt x="2781" y="0"/>
                  </a:cubicBezTo>
                  <a:close/>
                </a:path>
              </a:pathLst>
            </a:custGeom>
            <a:solidFill>
              <a:schemeClr val="lt2"/>
            </a:solidFill>
            <a:ln>
              <a:noFill/>
            </a:ln>
          </p:spPr>
          <p:txBody>
            <a:bodyPr spcFirstLastPara="1" wrap="square" lIns="91425" tIns="91425" rIns="91425" bIns="91425" anchor="ctr" anchorCtr="0">
              <a:noAutofit/>
            </a:bodyPr>
            <a:lstStyle/>
            <a:p>
              <a:endParaRPr/>
            </a:p>
          </p:txBody>
        </p:sp>
        <p:sp>
          <p:nvSpPr>
            <p:cNvPr id="115" name="Google Shape;115;p16"/>
            <p:cNvSpPr/>
            <p:nvPr/>
          </p:nvSpPr>
          <p:spPr>
            <a:xfrm>
              <a:off x="1493798" y="1559984"/>
              <a:ext cx="1197118" cy="2737862"/>
            </a:xfrm>
            <a:custGeom>
              <a:avLst/>
              <a:gdLst/>
              <a:ahLst/>
              <a:cxnLst/>
              <a:rect l="l" t="t" r="r" b="b"/>
              <a:pathLst>
                <a:path w="15151" h="34651" extrusionOk="0">
                  <a:moveTo>
                    <a:pt x="721" y="0"/>
                  </a:moveTo>
                  <a:lnTo>
                    <a:pt x="0" y="418"/>
                  </a:lnTo>
                  <a:lnTo>
                    <a:pt x="0" y="26736"/>
                  </a:lnTo>
                  <a:lnTo>
                    <a:pt x="13557" y="34548"/>
                  </a:lnTo>
                  <a:cubicBezTo>
                    <a:pt x="13649" y="34616"/>
                    <a:pt x="13767" y="34650"/>
                    <a:pt x="13884" y="34650"/>
                  </a:cubicBezTo>
                  <a:cubicBezTo>
                    <a:pt x="13962" y="34650"/>
                    <a:pt x="14039" y="34635"/>
                    <a:pt x="14107" y="34605"/>
                  </a:cubicBezTo>
                  <a:lnTo>
                    <a:pt x="14809" y="34188"/>
                  </a:lnTo>
                  <a:cubicBezTo>
                    <a:pt x="15018" y="34112"/>
                    <a:pt x="15150" y="33846"/>
                    <a:pt x="15150" y="33486"/>
                  </a:cubicBezTo>
                  <a:lnTo>
                    <a:pt x="15150" y="9462"/>
                  </a:lnTo>
                  <a:cubicBezTo>
                    <a:pt x="15150" y="8836"/>
                    <a:pt x="14752" y="8097"/>
                    <a:pt x="14278" y="7831"/>
                  </a:cubicBezTo>
                  <a:lnTo>
                    <a:pt x="721" y="0"/>
                  </a:lnTo>
                  <a:close/>
                </a:path>
              </a:pathLst>
            </a:custGeom>
            <a:solidFill>
              <a:srgbClr val="A1263C"/>
            </a:solidFill>
            <a:ln>
              <a:noFill/>
            </a:ln>
          </p:spPr>
          <p:txBody>
            <a:bodyPr spcFirstLastPara="1" wrap="square" lIns="91425" tIns="91425" rIns="91425" bIns="91425" anchor="ctr" anchorCtr="0">
              <a:noAutofit/>
            </a:bodyPr>
            <a:lstStyle/>
            <a:p>
              <a:endParaRPr/>
            </a:p>
          </p:txBody>
        </p:sp>
        <p:sp>
          <p:nvSpPr>
            <p:cNvPr id="116" name="Google Shape;116;p16"/>
            <p:cNvSpPr/>
            <p:nvPr/>
          </p:nvSpPr>
          <p:spPr>
            <a:xfrm>
              <a:off x="1493798" y="1592932"/>
              <a:ext cx="1138649" cy="2705309"/>
            </a:xfrm>
            <a:custGeom>
              <a:avLst/>
              <a:gdLst/>
              <a:ahLst/>
              <a:cxnLst/>
              <a:rect l="l" t="t" r="r" b="b"/>
              <a:pathLst>
                <a:path w="14411" h="34239" extrusionOk="0">
                  <a:moveTo>
                    <a:pt x="0" y="1"/>
                  </a:moveTo>
                  <a:lnTo>
                    <a:pt x="0" y="26319"/>
                  </a:lnTo>
                  <a:lnTo>
                    <a:pt x="13557" y="34131"/>
                  </a:lnTo>
                  <a:cubicBezTo>
                    <a:pt x="13679" y="34204"/>
                    <a:pt x="13795" y="34238"/>
                    <a:pt x="13899" y="34238"/>
                  </a:cubicBezTo>
                  <a:cubicBezTo>
                    <a:pt x="14201" y="34238"/>
                    <a:pt x="14411" y="33951"/>
                    <a:pt x="14411" y="33486"/>
                  </a:cubicBezTo>
                  <a:lnTo>
                    <a:pt x="14411" y="9481"/>
                  </a:lnTo>
                  <a:cubicBezTo>
                    <a:pt x="14411" y="8837"/>
                    <a:pt x="14032" y="8097"/>
                    <a:pt x="13557" y="7832"/>
                  </a:cubicBezTo>
                  <a:lnTo>
                    <a:pt x="0" y="1"/>
                  </a:lnTo>
                  <a:close/>
                </a:path>
              </a:pathLst>
            </a:custGeom>
            <a:solidFill>
              <a:schemeClr val="lt2"/>
            </a:solidFill>
            <a:ln>
              <a:noFill/>
            </a:ln>
          </p:spPr>
          <p:txBody>
            <a:bodyPr spcFirstLastPara="1" wrap="square" lIns="91425" tIns="91425" rIns="91425" bIns="91425" anchor="ctr" anchorCtr="0">
              <a:noAutofit/>
            </a:bodyPr>
            <a:lstStyle/>
            <a:p>
              <a:endParaRPr/>
            </a:p>
          </p:txBody>
        </p:sp>
        <p:sp>
          <p:nvSpPr>
            <p:cNvPr id="117" name="Google Shape;117;p16"/>
            <p:cNvSpPr/>
            <p:nvPr/>
          </p:nvSpPr>
          <p:spPr>
            <a:xfrm>
              <a:off x="1270509" y="1670759"/>
              <a:ext cx="1278027" cy="2692430"/>
            </a:xfrm>
            <a:custGeom>
              <a:avLst/>
              <a:gdLst/>
              <a:ahLst/>
              <a:cxnLst/>
              <a:rect l="l" t="t" r="r" b="b"/>
              <a:pathLst>
                <a:path w="16175" h="34076" extrusionOk="0">
                  <a:moveTo>
                    <a:pt x="2729" y="0"/>
                  </a:moveTo>
                  <a:cubicBezTo>
                    <a:pt x="952" y="0"/>
                    <a:pt x="1" y="1518"/>
                    <a:pt x="1" y="1518"/>
                  </a:cubicBezTo>
                  <a:lnTo>
                    <a:pt x="1" y="26244"/>
                  </a:lnTo>
                  <a:lnTo>
                    <a:pt x="13331" y="34075"/>
                  </a:lnTo>
                  <a:cubicBezTo>
                    <a:pt x="13845" y="32718"/>
                    <a:pt x="14808" y="32458"/>
                    <a:pt x="15469" y="32458"/>
                  </a:cubicBezTo>
                  <a:cubicBezTo>
                    <a:pt x="15880" y="32458"/>
                    <a:pt x="16175" y="32558"/>
                    <a:pt x="16175" y="32558"/>
                  </a:cubicBezTo>
                  <a:lnTo>
                    <a:pt x="16175" y="7833"/>
                  </a:lnTo>
                  <a:lnTo>
                    <a:pt x="2826" y="2"/>
                  </a:lnTo>
                  <a:cubicBezTo>
                    <a:pt x="2793" y="1"/>
                    <a:pt x="2761" y="0"/>
                    <a:pt x="2729" y="0"/>
                  </a:cubicBezTo>
                  <a:close/>
                </a:path>
              </a:pathLst>
            </a:custGeom>
            <a:solidFill>
              <a:srgbClr val="E6E6E6"/>
            </a:solidFill>
            <a:ln>
              <a:noFill/>
            </a:ln>
          </p:spPr>
          <p:txBody>
            <a:bodyPr spcFirstLastPara="1" wrap="square" lIns="91425" tIns="91425" rIns="91425" bIns="91425" anchor="ctr" anchorCtr="0">
              <a:noAutofit/>
            </a:bodyPr>
            <a:lstStyle/>
            <a:p>
              <a:endParaRPr/>
            </a:p>
          </p:txBody>
        </p:sp>
        <p:sp>
          <p:nvSpPr>
            <p:cNvPr id="118" name="Google Shape;118;p16"/>
            <p:cNvSpPr/>
            <p:nvPr/>
          </p:nvSpPr>
          <p:spPr>
            <a:xfrm>
              <a:off x="1270509" y="1670759"/>
              <a:ext cx="1279528" cy="737266"/>
            </a:xfrm>
            <a:custGeom>
              <a:avLst/>
              <a:gdLst/>
              <a:ahLst/>
              <a:cxnLst/>
              <a:rect l="l" t="t" r="r" b="b"/>
              <a:pathLst>
                <a:path w="16194" h="9331" extrusionOk="0">
                  <a:moveTo>
                    <a:pt x="2729" y="0"/>
                  </a:moveTo>
                  <a:cubicBezTo>
                    <a:pt x="952" y="0"/>
                    <a:pt x="1" y="1518"/>
                    <a:pt x="1" y="1518"/>
                  </a:cubicBezTo>
                  <a:lnTo>
                    <a:pt x="13331" y="9331"/>
                  </a:lnTo>
                  <a:cubicBezTo>
                    <a:pt x="13855" y="7990"/>
                    <a:pt x="14818" y="7731"/>
                    <a:pt x="15481" y="7731"/>
                  </a:cubicBezTo>
                  <a:cubicBezTo>
                    <a:pt x="15896" y="7731"/>
                    <a:pt x="16194" y="7833"/>
                    <a:pt x="16194" y="7833"/>
                  </a:cubicBezTo>
                  <a:lnTo>
                    <a:pt x="2826" y="2"/>
                  </a:lnTo>
                  <a:cubicBezTo>
                    <a:pt x="2793" y="1"/>
                    <a:pt x="2761" y="0"/>
                    <a:pt x="2729" y="0"/>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119" name="Google Shape;119;p16"/>
            <p:cNvSpPr/>
            <p:nvPr/>
          </p:nvSpPr>
          <p:spPr>
            <a:xfrm>
              <a:off x="1200109" y="1738236"/>
              <a:ext cx="1197118" cy="2739047"/>
            </a:xfrm>
            <a:custGeom>
              <a:avLst/>
              <a:gdLst/>
              <a:ahLst/>
              <a:cxnLst/>
              <a:rect l="l" t="t" r="r" b="b"/>
              <a:pathLst>
                <a:path w="15151" h="34666" extrusionOk="0">
                  <a:moveTo>
                    <a:pt x="740" y="1"/>
                  </a:moveTo>
                  <a:lnTo>
                    <a:pt x="1" y="418"/>
                  </a:lnTo>
                  <a:lnTo>
                    <a:pt x="1" y="26755"/>
                  </a:lnTo>
                  <a:lnTo>
                    <a:pt x="13558" y="34567"/>
                  </a:lnTo>
                  <a:cubicBezTo>
                    <a:pt x="13655" y="34632"/>
                    <a:pt x="13764" y="34666"/>
                    <a:pt x="13875" y="34666"/>
                  </a:cubicBezTo>
                  <a:cubicBezTo>
                    <a:pt x="13959" y="34666"/>
                    <a:pt x="14045" y="34646"/>
                    <a:pt x="14127" y="34605"/>
                  </a:cubicBezTo>
                  <a:lnTo>
                    <a:pt x="14810" y="34207"/>
                  </a:lnTo>
                  <a:cubicBezTo>
                    <a:pt x="15018" y="34112"/>
                    <a:pt x="15151" y="33866"/>
                    <a:pt x="15151" y="33505"/>
                  </a:cubicBezTo>
                  <a:lnTo>
                    <a:pt x="15151" y="9481"/>
                  </a:lnTo>
                  <a:cubicBezTo>
                    <a:pt x="15151" y="8856"/>
                    <a:pt x="14772" y="8116"/>
                    <a:pt x="14298" y="7832"/>
                  </a:cubicBezTo>
                  <a:lnTo>
                    <a:pt x="740" y="1"/>
                  </a:lnTo>
                  <a:close/>
                </a:path>
              </a:pathLst>
            </a:custGeom>
            <a:solidFill>
              <a:srgbClr val="A1263C"/>
            </a:solidFill>
            <a:ln>
              <a:noFill/>
            </a:ln>
          </p:spPr>
          <p:txBody>
            <a:bodyPr spcFirstLastPara="1" wrap="square" lIns="91425" tIns="91425" rIns="91425" bIns="91425" anchor="ctr" anchorCtr="0">
              <a:noAutofit/>
            </a:bodyPr>
            <a:lstStyle/>
            <a:p>
              <a:endParaRPr/>
            </a:p>
          </p:txBody>
        </p:sp>
        <p:sp>
          <p:nvSpPr>
            <p:cNvPr id="120" name="Google Shape;120;p16"/>
            <p:cNvSpPr/>
            <p:nvPr/>
          </p:nvSpPr>
          <p:spPr>
            <a:xfrm>
              <a:off x="1200109" y="1772685"/>
              <a:ext cx="1140229" cy="2705309"/>
            </a:xfrm>
            <a:custGeom>
              <a:avLst/>
              <a:gdLst/>
              <a:ahLst/>
              <a:cxnLst/>
              <a:rect l="l" t="t" r="r" b="b"/>
              <a:pathLst>
                <a:path w="14431" h="34239" extrusionOk="0">
                  <a:moveTo>
                    <a:pt x="1" y="1"/>
                  </a:moveTo>
                  <a:lnTo>
                    <a:pt x="1" y="26319"/>
                  </a:lnTo>
                  <a:lnTo>
                    <a:pt x="13558" y="34131"/>
                  </a:lnTo>
                  <a:cubicBezTo>
                    <a:pt x="13680" y="34204"/>
                    <a:pt x="13797" y="34239"/>
                    <a:pt x="13903" y="34239"/>
                  </a:cubicBezTo>
                  <a:cubicBezTo>
                    <a:pt x="14210" y="34239"/>
                    <a:pt x="14430" y="33952"/>
                    <a:pt x="14430" y="33487"/>
                  </a:cubicBezTo>
                  <a:lnTo>
                    <a:pt x="14430" y="9463"/>
                  </a:lnTo>
                  <a:cubicBezTo>
                    <a:pt x="14430" y="8837"/>
                    <a:pt x="14032" y="8097"/>
                    <a:pt x="13558" y="7813"/>
                  </a:cubicBezTo>
                  <a:lnTo>
                    <a:pt x="1" y="1"/>
                  </a:lnTo>
                  <a:close/>
                </a:path>
              </a:pathLst>
            </a:custGeom>
            <a:solidFill>
              <a:schemeClr val="lt2"/>
            </a:solidFill>
            <a:ln>
              <a:noFill/>
            </a:ln>
          </p:spPr>
          <p:txBody>
            <a:bodyPr spcFirstLastPara="1" wrap="square" lIns="91425" tIns="91425" rIns="91425" bIns="91425" anchor="ctr" anchorCtr="0">
              <a:noAutofit/>
            </a:bodyPr>
            <a:lstStyle/>
            <a:p>
              <a:endParaRPr/>
            </a:p>
          </p:txBody>
        </p:sp>
        <p:sp>
          <p:nvSpPr>
            <p:cNvPr id="121" name="Google Shape;121;p16"/>
            <p:cNvSpPr/>
            <p:nvPr/>
          </p:nvSpPr>
          <p:spPr>
            <a:xfrm>
              <a:off x="1391872" y="2392221"/>
              <a:ext cx="756703" cy="693493"/>
            </a:xfrm>
            <a:custGeom>
              <a:avLst/>
              <a:gdLst/>
              <a:ahLst/>
              <a:cxnLst/>
              <a:rect l="l" t="t" r="r" b="b"/>
              <a:pathLst>
                <a:path w="9577" h="8777" extrusionOk="0">
                  <a:moveTo>
                    <a:pt x="312" y="1"/>
                  </a:moveTo>
                  <a:cubicBezTo>
                    <a:pt x="125" y="1"/>
                    <a:pt x="1" y="171"/>
                    <a:pt x="1" y="465"/>
                  </a:cubicBezTo>
                  <a:lnTo>
                    <a:pt x="1" y="2778"/>
                  </a:lnTo>
                  <a:cubicBezTo>
                    <a:pt x="1" y="3176"/>
                    <a:pt x="190" y="3556"/>
                    <a:pt x="532" y="3802"/>
                  </a:cubicBezTo>
                  <a:lnTo>
                    <a:pt x="9045" y="8713"/>
                  </a:lnTo>
                  <a:cubicBezTo>
                    <a:pt x="9117" y="8756"/>
                    <a:pt x="9186" y="8776"/>
                    <a:pt x="9250" y="8776"/>
                  </a:cubicBezTo>
                  <a:cubicBezTo>
                    <a:pt x="9438" y="8776"/>
                    <a:pt x="9576" y="8599"/>
                    <a:pt x="9576" y="8315"/>
                  </a:cubicBezTo>
                  <a:lnTo>
                    <a:pt x="9576" y="5983"/>
                  </a:lnTo>
                  <a:cubicBezTo>
                    <a:pt x="9557" y="5585"/>
                    <a:pt x="9368" y="5205"/>
                    <a:pt x="9045" y="4978"/>
                  </a:cubicBezTo>
                  <a:lnTo>
                    <a:pt x="532" y="67"/>
                  </a:lnTo>
                  <a:cubicBezTo>
                    <a:pt x="452" y="22"/>
                    <a:pt x="378" y="1"/>
                    <a:pt x="312" y="1"/>
                  </a:cubicBezTo>
                  <a:close/>
                </a:path>
              </a:pathLst>
            </a:custGeom>
            <a:solidFill>
              <a:srgbClr val="F86791"/>
            </a:solidFill>
            <a:ln>
              <a:noFill/>
            </a:ln>
          </p:spPr>
          <p:txBody>
            <a:bodyPr spcFirstLastPara="1" wrap="square" lIns="91425" tIns="91425" rIns="91425" bIns="91425" anchor="ctr" anchorCtr="0">
              <a:noAutofit/>
            </a:bodyPr>
            <a:lstStyle/>
            <a:p>
              <a:endParaRPr/>
            </a:p>
          </p:txBody>
        </p:sp>
        <p:sp>
          <p:nvSpPr>
            <p:cNvPr id="122" name="Google Shape;122;p16"/>
            <p:cNvSpPr/>
            <p:nvPr/>
          </p:nvSpPr>
          <p:spPr>
            <a:xfrm>
              <a:off x="1493798" y="2877516"/>
              <a:ext cx="552850" cy="347892"/>
            </a:xfrm>
            <a:custGeom>
              <a:avLst/>
              <a:gdLst/>
              <a:ahLst/>
              <a:cxnLst/>
              <a:rect l="l" t="t" r="r" b="b"/>
              <a:pathLst>
                <a:path w="6997" h="4403" extrusionOk="0">
                  <a:moveTo>
                    <a:pt x="123" y="1"/>
                  </a:moveTo>
                  <a:cubicBezTo>
                    <a:pt x="51" y="1"/>
                    <a:pt x="0" y="71"/>
                    <a:pt x="0" y="182"/>
                  </a:cubicBezTo>
                  <a:cubicBezTo>
                    <a:pt x="0" y="353"/>
                    <a:pt x="76" y="485"/>
                    <a:pt x="209" y="580"/>
                  </a:cubicBezTo>
                  <a:lnTo>
                    <a:pt x="6788" y="4372"/>
                  </a:lnTo>
                  <a:cubicBezTo>
                    <a:pt x="6819" y="4393"/>
                    <a:pt x="6848" y="4402"/>
                    <a:pt x="6874" y="4402"/>
                  </a:cubicBezTo>
                  <a:cubicBezTo>
                    <a:pt x="6946" y="4402"/>
                    <a:pt x="6997" y="4332"/>
                    <a:pt x="6997" y="4221"/>
                  </a:cubicBezTo>
                  <a:cubicBezTo>
                    <a:pt x="6997" y="4069"/>
                    <a:pt x="6921" y="3917"/>
                    <a:pt x="6788" y="3823"/>
                  </a:cubicBezTo>
                  <a:lnTo>
                    <a:pt x="209" y="30"/>
                  </a:lnTo>
                  <a:cubicBezTo>
                    <a:pt x="178" y="10"/>
                    <a:pt x="149" y="1"/>
                    <a:pt x="123" y="1"/>
                  </a:cubicBezTo>
                  <a:close/>
                </a:path>
              </a:pathLst>
            </a:custGeom>
            <a:solidFill>
              <a:srgbClr val="F86791"/>
            </a:solidFill>
            <a:ln>
              <a:noFill/>
            </a:ln>
          </p:spPr>
          <p:txBody>
            <a:bodyPr spcFirstLastPara="1" wrap="square" lIns="91425" tIns="91425" rIns="91425" bIns="91425" anchor="ctr" anchorCtr="0">
              <a:noAutofit/>
            </a:bodyPr>
            <a:lstStyle/>
            <a:p>
              <a:endParaRPr/>
            </a:p>
          </p:txBody>
        </p:sp>
        <p:sp>
          <p:nvSpPr>
            <p:cNvPr id="123" name="Google Shape;123;p16"/>
            <p:cNvSpPr/>
            <p:nvPr/>
          </p:nvSpPr>
          <p:spPr>
            <a:xfrm>
              <a:off x="1600148" y="3091797"/>
              <a:ext cx="338648" cy="224316"/>
            </a:xfrm>
            <a:custGeom>
              <a:avLst/>
              <a:gdLst/>
              <a:ahLst/>
              <a:cxnLst/>
              <a:rect l="l" t="t" r="r" b="b"/>
              <a:pathLst>
                <a:path w="4286" h="2839" extrusionOk="0">
                  <a:moveTo>
                    <a:pt x="123" y="0"/>
                  </a:moveTo>
                  <a:cubicBezTo>
                    <a:pt x="51" y="0"/>
                    <a:pt x="0" y="70"/>
                    <a:pt x="0" y="182"/>
                  </a:cubicBezTo>
                  <a:cubicBezTo>
                    <a:pt x="0" y="333"/>
                    <a:pt x="76" y="485"/>
                    <a:pt x="209" y="580"/>
                  </a:cubicBezTo>
                  <a:lnTo>
                    <a:pt x="4077" y="2817"/>
                  </a:lnTo>
                  <a:cubicBezTo>
                    <a:pt x="4111" y="2832"/>
                    <a:pt x="4141" y="2839"/>
                    <a:pt x="4167" y="2839"/>
                  </a:cubicBezTo>
                  <a:cubicBezTo>
                    <a:pt x="4244" y="2839"/>
                    <a:pt x="4286" y="2778"/>
                    <a:pt x="4286" y="2665"/>
                  </a:cubicBezTo>
                  <a:cubicBezTo>
                    <a:pt x="4286" y="2495"/>
                    <a:pt x="4210" y="2343"/>
                    <a:pt x="4077" y="2267"/>
                  </a:cubicBezTo>
                  <a:lnTo>
                    <a:pt x="209" y="30"/>
                  </a:lnTo>
                  <a:cubicBezTo>
                    <a:pt x="178" y="9"/>
                    <a:pt x="149" y="0"/>
                    <a:pt x="123" y="0"/>
                  </a:cubicBezTo>
                  <a:close/>
                </a:path>
              </a:pathLst>
            </a:custGeom>
            <a:solidFill>
              <a:srgbClr val="F86791"/>
            </a:solidFill>
            <a:ln>
              <a:noFill/>
            </a:ln>
          </p:spPr>
          <p:txBody>
            <a:bodyPr spcFirstLastPara="1" wrap="square" lIns="91425" tIns="91425" rIns="91425" bIns="91425" anchor="ctr" anchorCtr="0">
              <a:noAutofit/>
            </a:bodyPr>
            <a:lstStyle/>
            <a:p>
              <a:endParaRPr/>
            </a:p>
          </p:txBody>
        </p:sp>
        <p:sp>
          <p:nvSpPr>
            <p:cNvPr id="124" name="Google Shape;124;p16"/>
            <p:cNvSpPr/>
            <p:nvPr/>
          </p:nvSpPr>
          <p:spPr>
            <a:xfrm>
              <a:off x="1177669" y="1550028"/>
              <a:ext cx="373097" cy="221235"/>
            </a:xfrm>
            <a:custGeom>
              <a:avLst/>
              <a:gdLst/>
              <a:ahLst/>
              <a:cxnLst/>
              <a:rect l="l" t="t" r="r" b="b"/>
              <a:pathLst>
                <a:path w="4722" h="2800" extrusionOk="0">
                  <a:moveTo>
                    <a:pt x="3668" y="1"/>
                  </a:moveTo>
                  <a:cubicBezTo>
                    <a:pt x="2982" y="1"/>
                    <a:pt x="2302" y="161"/>
                    <a:pt x="1688" y="487"/>
                  </a:cubicBezTo>
                  <a:cubicBezTo>
                    <a:pt x="0" y="1283"/>
                    <a:pt x="285" y="2800"/>
                    <a:pt x="285" y="2800"/>
                  </a:cubicBezTo>
                  <a:lnTo>
                    <a:pt x="1024" y="2383"/>
                  </a:lnTo>
                  <a:cubicBezTo>
                    <a:pt x="1024" y="2383"/>
                    <a:pt x="1517" y="638"/>
                    <a:pt x="4001" y="544"/>
                  </a:cubicBezTo>
                  <a:lnTo>
                    <a:pt x="4722" y="126"/>
                  </a:lnTo>
                  <a:cubicBezTo>
                    <a:pt x="4374" y="43"/>
                    <a:pt x="4021" y="1"/>
                    <a:pt x="3668" y="1"/>
                  </a:cubicBezTo>
                  <a:close/>
                </a:path>
              </a:pathLst>
            </a:custGeom>
            <a:solidFill>
              <a:srgbClr val="A1263C"/>
            </a:solidFill>
            <a:ln>
              <a:noFill/>
            </a:ln>
          </p:spPr>
          <p:txBody>
            <a:bodyPr spcFirstLastPara="1" wrap="square" lIns="91425" tIns="91425" rIns="91425" bIns="91425" anchor="ctr" anchorCtr="0">
              <a:noAutofit/>
            </a:bodyPr>
            <a:lstStyle/>
            <a:p>
              <a:endParaRPr/>
            </a:p>
          </p:txBody>
        </p:sp>
        <p:sp>
          <p:nvSpPr>
            <p:cNvPr id="125" name="Google Shape;125;p16"/>
            <p:cNvSpPr/>
            <p:nvPr/>
          </p:nvSpPr>
          <p:spPr>
            <a:xfrm>
              <a:off x="972395" y="2212389"/>
              <a:ext cx="235299" cy="1953031"/>
            </a:xfrm>
            <a:custGeom>
              <a:avLst/>
              <a:gdLst/>
              <a:ahLst/>
              <a:cxnLst/>
              <a:rect l="l" t="t" r="r" b="b"/>
              <a:pathLst>
                <a:path w="2978" h="24718" extrusionOk="0">
                  <a:moveTo>
                    <a:pt x="2644" y="0"/>
                  </a:moveTo>
                  <a:cubicBezTo>
                    <a:pt x="105" y="0"/>
                    <a:pt x="0" y="1869"/>
                    <a:pt x="0" y="1869"/>
                  </a:cubicBezTo>
                  <a:lnTo>
                    <a:pt x="152" y="24717"/>
                  </a:lnTo>
                  <a:lnTo>
                    <a:pt x="2977" y="22954"/>
                  </a:lnTo>
                  <a:lnTo>
                    <a:pt x="2977" y="11"/>
                  </a:lnTo>
                  <a:cubicBezTo>
                    <a:pt x="2862" y="4"/>
                    <a:pt x="2751" y="0"/>
                    <a:pt x="2644" y="0"/>
                  </a:cubicBezTo>
                  <a:close/>
                </a:path>
              </a:pathLst>
            </a:custGeom>
            <a:solidFill>
              <a:srgbClr val="7D1956"/>
            </a:solidFill>
            <a:ln>
              <a:noFill/>
            </a:ln>
          </p:spPr>
          <p:txBody>
            <a:bodyPr spcFirstLastPara="1" wrap="square" lIns="91425" tIns="91425" rIns="91425" bIns="91425" anchor="ctr" anchorCtr="0">
              <a:noAutofit/>
            </a:bodyPr>
            <a:lstStyle/>
            <a:p>
              <a:endParaRPr/>
            </a:p>
          </p:txBody>
        </p:sp>
        <p:sp>
          <p:nvSpPr>
            <p:cNvPr id="126" name="Google Shape;126;p16"/>
            <p:cNvSpPr/>
            <p:nvPr/>
          </p:nvSpPr>
          <p:spPr>
            <a:xfrm>
              <a:off x="1207615" y="2180231"/>
              <a:ext cx="988841" cy="2371402"/>
            </a:xfrm>
            <a:custGeom>
              <a:avLst/>
              <a:gdLst/>
              <a:ahLst/>
              <a:cxnLst/>
              <a:rect l="l" t="t" r="r" b="b"/>
              <a:pathLst>
                <a:path w="12515" h="30013" extrusionOk="0">
                  <a:moveTo>
                    <a:pt x="740" y="0"/>
                  </a:moveTo>
                  <a:lnTo>
                    <a:pt x="0" y="437"/>
                  </a:lnTo>
                  <a:lnTo>
                    <a:pt x="0" y="23418"/>
                  </a:lnTo>
                  <a:lnTo>
                    <a:pt x="10922" y="29921"/>
                  </a:lnTo>
                  <a:cubicBezTo>
                    <a:pt x="11016" y="29984"/>
                    <a:pt x="11122" y="30012"/>
                    <a:pt x="11226" y="30012"/>
                  </a:cubicBezTo>
                  <a:cubicBezTo>
                    <a:pt x="11311" y="30012"/>
                    <a:pt x="11395" y="29993"/>
                    <a:pt x="11472" y="29959"/>
                  </a:cubicBezTo>
                  <a:lnTo>
                    <a:pt x="12174" y="29561"/>
                  </a:lnTo>
                  <a:cubicBezTo>
                    <a:pt x="12382" y="29466"/>
                    <a:pt x="12515" y="29220"/>
                    <a:pt x="12515" y="28841"/>
                  </a:cubicBezTo>
                  <a:lnTo>
                    <a:pt x="12515" y="8154"/>
                  </a:lnTo>
                  <a:cubicBezTo>
                    <a:pt x="12515" y="7509"/>
                    <a:pt x="12136" y="6770"/>
                    <a:pt x="11643" y="6504"/>
                  </a:cubicBezTo>
                  <a:lnTo>
                    <a:pt x="740" y="0"/>
                  </a:lnTo>
                  <a:close/>
                </a:path>
              </a:pathLst>
            </a:custGeom>
            <a:solidFill>
              <a:schemeClr val="dk2"/>
            </a:solidFill>
            <a:ln>
              <a:noFill/>
            </a:ln>
          </p:spPr>
          <p:txBody>
            <a:bodyPr spcFirstLastPara="1" wrap="square" lIns="91425" tIns="91425" rIns="91425" bIns="91425" anchor="ctr" anchorCtr="0">
              <a:noAutofit/>
            </a:bodyPr>
            <a:lstStyle/>
            <a:p>
              <a:endParaRPr/>
            </a:p>
          </p:txBody>
        </p:sp>
        <p:sp>
          <p:nvSpPr>
            <p:cNvPr id="127" name="Google Shape;127;p16"/>
            <p:cNvSpPr/>
            <p:nvPr/>
          </p:nvSpPr>
          <p:spPr>
            <a:xfrm>
              <a:off x="1207615" y="2214680"/>
              <a:ext cx="930451" cy="2337585"/>
            </a:xfrm>
            <a:custGeom>
              <a:avLst/>
              <a:gdLst/>
              <a:ahLst/>
              <a:cxnLst/>
              <a:rect l="l" t="t" r="r" b="b"/>
              <a:pathLst>
                <a:path w="11776" h="29585" extrusionOk="0">
                  <a:moveTo>
                    <a:pt x="0" y="1"/>
                  </a:moveTo>
                  <a:lnTo>
                    <a:pt x="0" y="22982"/>
                  </a:lnTo>
                  <a:lnTo>
                    <a:pt x="10922" y="29485"/>
                  </a:lnTo>
                  <a:cubicBezTo>
                    <a:pt x="11042" y="29552"/>
                    <a:pt x="11155" y="29584"/>
                    <a:pt x="11258" y="29584"/>
                  </a:cubicBezTo>
                  <a:cubicBezTo>
                    <a:pt x="11563" y="29584"/>
                    <a:pt x="11775" y="29304"/>
                    <a:pt x="11775" y="28822"/>
                  </a:cubicBezTo>
                  <a:lnTo>
                    <a:pt x="11775" y="8135"/>
                  </a:lnTo>
                  <a:cubicBezTo>
                    <a:pt x="11775" y="7490"/>
                    <a:pt x="11396" y="6751"/>
                    <a:pt x="10922" y="6485"/>
                  </a:cubicBezTo>
                  <a:lnTo>
                    <a:pt x="0" y="1"/>
                  </a:lnTo>
                  <a:close/>
                </a:path>
              </a:pathLst>
            </a:custGeom>
            <a:solidFill>
              <a:srgbClr val="7D1956"/>
            </a:solidFill>
            <a:ln>
              <a:noFill/>
            </a:ln>
          </p:spPr>
          <p:txBody>
            <a:bodyPr spcFirstLastPara="1" wrap="square" lIns="91425" tIns="91425" rIns="91425" bIns="91425" anchor="ctr" anchorCtr="0">
              <a:noAutofit/>
            </a:bodyPr>
            <a:lstStyle/>
            <a:p>
              <a:endParaRPr/>
            </a:p>
          </p:txBody>
        </p:sp>
        <p:sp>
          <p:nvSpPr>
            <p:cNvPr id="128" name="Google Shape;128;p16"/>
            <p:cNvSpPr/>
            <p:nvPr/>
          </p:nvSpPr>
          <p:spPr>
            <a:xfrm>
              <a:off x="984405" y="2292350"/>
              <a:ext cx="1071251" cy="2323995"/>
            </a:xfrm>
            <a:custGeom>
              <a:avLst/>
              <a:gdLst/>
              <a:ahLst/>
              <a:cxnLst/>
              <a:rect l="l" t="t" r="r" b="b"/>
              <a:pathLst>
                <a:path w="13558" h="29413" extrusionOk="0">
                  <a:moveTo>
                    <a:pt x="2698" y="1"/>
                  </a:moveTo>
                  <a:cubicBezTo>
                    <a:pt x="958" y="1"/>
                    <a:pt x="0" y="1501"/>
                    <a:pt x="0" y="1501"/>
                  </a:cubicBezTo>
                  <a:lnTo>
                    <a:pt x="0" y="22928"/>
                  </a:lnTo>
                  <a:lnTo>
                    <a:pt x="10694" y="29413"/>
                  </a:lnTo>
                  <a:cubicBezTo>
                    <a:pt x="11213" y="28057"/>
                    <a:pt x="12193" y="27801"/>
                    <a:pt x="12861" y="27801"/>
                  </a:cubicBezTo>
                  <a:cubicBezTo>
                    <a:pt x="13267" y="27801"/>
                    <a:pt x="13558" y="27896"/>
                    <a:pt x="13558" y="27896"/>
                  </a:cubicBezTo>
                  <a:lnTo>
                    <a:pt x="13558" y="6488"/>
                  </a:lnTo>
                  <a:lnTo>
                    <a:pt x="2825" y="3"/>
                  </a:lnTo>
                  <a:cubicBezTo>
                    <a:pt x="2783" y="2"/>
                    <a:pt x="2740" y="1"/>
                    <a:pt x="2698" y="1"/>
                  </a:cubicBezTo>
                  <a:close/>
                </a:path>
              </a:pathLst>
            </a:custGeom>
            <a:solidFill>
              <a:srgbClr val="E6E6E6"/>
            </a:solidFill>
            <a:ln>
              <a:noFill/>
            </a:ln>
          </p:spPr>
          <p:txBody>
            <a:bodyPr spcFirstLastPara="1" wrap="square" lIns="91425" tIns="91425" rIns="91425" bIns="91425" anchor="ctr" anchorCtr="0">
              <a:noAutofit/>
            </a:bodyPr>
            <a:lstStyle/>
            <a:p>
              <a:endParaRPr/>
            </a:p>
          </p:txBody>
        </p:sp>
        <p:sp>
          <p:nvSpPr>
            <p:cNvPr id="129" name="Google Shape;129;p16"/>
            <p:cNvSpPr/>
            <p:nvPr/>
          </p:nvSpPr>
          <p:spPr>
            <a:xfrm>
              <a:off x="984405" y="2292350"/>
              <a:ext cx="1069750" cy="632574"/>
            </a:xfrm>
            <a:custGeom>
              <a:avLst/>
              <a:gdLst/>
              <a:ahLst/>
              <a:cxnLst/>
              <a:rect l="l" t="t" r="r" b="b"/>
              <a:pathLst>
                <a:path w="13539" h="8006" extrusionOk="0">
                  <a:moveTo>
                    <a:pt x="2698" y="1"/>
                  </a:moveTo>
                  <a:cubicBezTo>
                    <a:pt x="958" y="1"/>
                    <a:pt x="0" y="1501"/>
                    <a:pt x="0" y="1501"/>
                  </a:cubicBezTo>
                  <a:lnTo>
                    <a:pt x="10694" y="8005"/>
                  </a:lnTo>
                  <a:cubicBezTo>
                    <a:pt x="11209" y="6648"/>
                    <a:pt x="12172" y="6388"/>
                    <a:pt x="12833" y="6388"/>
                  </a:cubicBezTo>
                  <a:cubicBezTo>
                    <a:pt x="13244" y="6388"/>
                    <a:pt x="13539" y="6488"/>
                    <a:pt x="13539" y="6488"/>
                  </a:cubicBezTo>
                  <a:lnTo>
                    <a:pt x="2825" y="3"/>
                  </a:lnTo>
                  <a:cubicBezTo>
                    <a:pt x="2783" y="2"/>
                    <a:pt x="2740" y="1"/>
                    <a:pt x="2698" y="1"/>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130" name="Google Shape;130;p16"/>
            <p:cNvSpPr/>
            <p:nvPr/>
          </p:nvSpPr>
          <p:spPr>
            <a:xfrm>
              <a:off x="913926" y="2359984"/>
              <a:ext cx="988920" cy="2371402"/>
            </a:xfrm>
            <a:custGeom>
              <a:avLst/>
              <a:gdLst/>
              <a:ahLst/>
              <a:cxnLst/>
              <a:rect l="l" t="t" r="r" b="b"/>
              <a:pathLst>
                <a:path w="12516" h="30013" extrusionOk="0">
                  <a:moveTo>
                    <a:pt x="740" y="1"/>
                  </a:moveTo>
                  <a:lnTo>
                    <a:pt x="1" y="418"/>
                  </a:lnTo>
                  <a:lnTo>
                    <a:pt x="1" y="23418"/>
                  </a:lnTo>
                  <a:lnTo>
                    <a:pt x="10923" y="29922"/>
                  </a:lnTo>
                  <a:cubicBezTo>
                    <a:pt x="11017" y="29984"/>
                    <a:pt x="11122" y="30013"/>
                    <a:pt x="11230" y="30013"/>
                  </a:cubicBezTo>
                  <a:cubicBezTo>
                    <a:pt x="11317" y="30013"/>
                    <a:pt x="11406" y="29994"/>
                    <a:pt x="11492" y="29960"/>
                  </a:cubicBezTo>
                  <a:lnTo>
                    <a:pt x="12174" y="29561"/>
                  </a:lnTo>
                  <a:cubicBezTo>
                    <a:pt x="12383" y="29467"/>
                    <a:pt x="12516" y="29220"/>
                    <a:pt x="12516" y="28841"/>
                  </a:cubicBezTo>
                  <a:lnTo>
                    <a:pt x="12516" y="8135"/>
                  </a:lnTo>
                  <a:cubicBezTo>
                    <a:pt x="12516" y="7509"/>
                    <a:pt x="12136" y="6770"/>
                    <a:pt x="11662" y="6486"/>
                  </a:cubicBezTo>
                  <a:lnTo>
                    <a:pt x="740" y="1"/>
                  </a:lnTo>
                  <a:close/>
                </a:path>
              </a:pathLst>
            </a:custGeom>
            <a:solidFill>
              <a:schemeClr val="dk2"/>
            </a:solidFill>
            <a:ln>
              <a:noFill/>
            </a:ln>
          </p:spPr>
          <p:txBody>
            <a:bodyPr spcFirstLastPara="1" wrap="square" lIns="91425" tIns="91425" rIns="91425" bIns="91425" anchor="ctr" anchorCtr="0">
              <a:noAutofit/>
            </a:bodyPr>
            <a:lstStyle/>
            <a:p>
              <a:endParaRPr/>
            </a:p>
          </p:txBody>
        </p:sp>
        <p:sp>
          <p:nvSpPr>
            <p:cNvPr id="131" name="Google Shape;131;p16"/>
            <p:cNvSpPr/>
            <p:nvPr/>
          </p:nvSpPr>
          <p:spPr>
            <a:xfrm>
              <a:off x="913926" y="2392932"/>
              <a:ext cx="931952" cy="2339086"/>
            </a:xfrm>
            <a:custGeom>
              <a:avLst/>
              <a:gdLst/>
              <a:ahLst/>
              <a:cxnLst/>
              <a:rect l="l" t="t" r="r" b="b"/>
              <a:pathLst>
                <a:path w="11795" h="29604" extrusionOk="0">
                  <a:moveTo>
                    <a:pt x="1" y="1"/>
                  </a:moveTo>
                  <a:lnTo>
                    <a:pt x="1" y="23020"/>
                  </a:lnTo>
                  <a:lnTo>
                    <a:pt x="10923" y="29505"/>
                  </a:lnTo>
                  <a:cubicBezTo>
                    <a:pt x="11042" y="29572"/>
                    <a:pt x="11157" y="29604"/>
                    <a:pt x="11262" y="29604"/>
                  </a:cubicBezTo>
                  <a:cubicBezTo>
                    <a:pt x="11572" y="29604"/>
                    <a:pt x="11795" y="29323"/>
                    <a:pt x="11795" y="28841"/>
                  </a:cubicBezTo>
                  <a:lnTo>
                    <a:pt x="11795" y="8154"/>
                  </a:lnTo>
                  <a:cubicBezTo>
                    <a:pt x="11795" y="7510"/>
                    <a:pt x="11397" y="6770"/>
                    <a:pt x="10923" y="6505"/>
                  </a:cubicBezTo>
                  <a:lnTo>
                    <a:pt x="1" y="1"/>
                  </a:lnTo>
                  <a:close/>
                </a:path>
              </a:pathLst>
            </a:custGeom>
            <a:solidFill>
              <a:srgbClr val="7D1956"/>
            </a:solidFill>
            <a:ln>
              <a:noFill/>
            </a:ln>
          </p:spPr>
          <p:txBody>
            <a:bodyPr spcFirstLastPara="1" wrap="square" lIns="91425" tIns="91425" rIns="91425" bIns="91425" anchor="ctr" anchorCtr="0">
              <a:noAutofit/>
            </a:bodyPr>
            <a:lstStyle/>
            <a:p>
              <a:endParaRPr/>
            </a:p>
          </p:txBody>
        </p:sp>
        <p:sp>
          <p:nvSpPr>
            <p:cNvPr id="132" name="Google Shape;132;p16"/>
            <p:cNvSpPr/>
            <p:nvPr/>
          </p:nvSpPr>
          <p:spPr>
            <a:xfrm>
              <a:off x="1105689" y="2862898"/>
              <a:ext cx="548426" cy="588564"/>
            </a:xfrm>
            <a:custGeom>
              <a:avLst/>
              <a:gdLst/>
              <a:ahLst/>
              <a:cxnLst/>
              <a:rect l="l" t="t" r="r" b="b"/>
              <a:pathLst>
                <a:path w="6941" h="7449" extrusionOk="0">
                  <a:moveTo>
                    <a:pt x="328" y="1"/>
                  </a:moveTo>
                  <a:cubicBezTo>
                    <a:pt x="139" y="1"/>
                    <a:pt x="1" y="178"/>
                    <a:pt x="1" y="462"/>
                  </a:cubicBezTo>
                  <a:lnTo>
                    <a:pt x="1" y="2794"/>
                  </a:lnTo>
                  <a:cubicBezTo>
                    <a:pt x="20" y="3192"/>
                    <a:pt x="210" y="3571"/>
                    <a:pt x="532" y="3799"/>
                  </a:cubicBezTo>
                  <a:lnTo>
                    <a:pt x="6410" y="7383"/>
                  </a:lnTo>
                  <a:cubicBezTo>
                    <a:pt x="6484" y="7427"/>
                    <a:pt x="6556" y="7449"/>
                    <a:pt x="6622" y="7449"/>
                  </a:cubicBezTo>
                  <a:cubicBezTo>
                    <a:pt x="6806" y="7449"/>
                    <a:pt x="6941" y="7279"/>
                    <a:pt x="6941" y="6985"/>
                  </a:cubicBezTo>
                  <a:lnTo>
                    <a:pt x="6941" y="4671"/>
                  </a:lnTo>
                  <a:cubicBezTo>
                    <a:pt x="6941" y="4254"/>
                    <a:pt x="6732" y="3894"/>
                    <a:pt x="6410" y="3647"/>
                  </a:cubicBezTo>
                  <a:lnTo>
                    <a:pt x="532" y="64"/>
                  </a:lnTo>
                  <a:cubicBezTo>
                    <a:pt x="460" y="21"/>
                    <a:pt x="391" y="1"/>
                    <a:pt x="328" y="1"/>
                  </a:cubicBezTo>
                  <a:close/>
                </a:path>
              </a:pathLst>
            </a:custGeom>
            <a:solidFill>
              <a:schemeClr val="dk2"/>
            </a:solidFill>
            <a:ln>
              <a:noFill/>
            </a:ln>
          </p:spPr>
          <p:txBody>
            <a:bodyPr spcFirstLastPara="1" wrap="square" lIns="91425" tIns="91425" rIns="91425" bIns="91425" anchor="ctr" anchorCtr="0">
              <a:noAutofit/>
            </a:bodyPr>
            <a:lstStyle/>
            <a:p>
              <a:endParaRPr/>
            </a:p>
          </p:txBody>
        </p:sp>
        <p:sp>
          <p:nvSpPr>
            <p:cNvPr id="133" name="Google Shape;133;p16"/>
            <p:cNvSpPr/>
            <p:nvPr/>
          </p:nvSpPr>
          <p:spPr>
            <a:xfrm>
              <a:off x="1207615" y="3347956"/>
              <a:ext cx="344653" cy="243596"/>
            </a:xfrm>
            <a:custGeom>
              <a:avLst/>
              <a:gdLst/>
              <a:ahLst/>
              <a:cxnLst/>
              <a:rect l="l" t="t" r="r" b="b"/>
              <a:pathLst>
                <a:path w="4362" h="3083" extrusionOk="0">
                  <a:moveTo>
                    <a:pt x="123" y="0"/>
                  </a:moveTo>
                  <a:cubicBezTo>
                    <a:pt x="51" y="0"/>
                    <a:pt x="0" y="71"/>
                    <a:pt x="0" y="182"/>
                  </a:cubicBezTo>
                  <a:cubicBezTo>
                    <a:pt x="0" y="334"/>
                    <a:pt x="76" y="485"/>
                    <a:pt x="209" y="580"/>
                  </a:cubicBezTo>
                  <a:lnTo>
                    <a:pt x="4153" y="3064"/>
                  </a:lnTo>
                  <a:cubicBezTo>
                    <a:pt x="4179" y="3077"/>
                    <a:pt x="4203" y="3083"/>
                    <a:pt x="4226" y="3083"/>
                  </a:cubicBezTo>
                  <a:cubicBezTo>
                    <a:pt x="4305" y="3083"/>
                    <a:pt x="4362" y="3011"/>
                    <a:pt x="4362" y="2893"/>
                  </a:cubicBezTo>
                  <a:cubicBezTo>
                    <a:pt x="4362" y="2742"/>
                    <a:pt x="4286" y="2590"/>
                    <a:pt x="4153" y="2495"/>
                  </a:cubicBezTo>
                  <a:lnTo>
                    <a:pt x="209" y="30"/>
                  </a:lnTo>
                  <a:cubicBezTo>
                    <a:pt x="178" y="10"/>
                    <a:pt x="149" y="0"/>
                    <a:pt x="123" y="0"/>
                  </a:cubicBezTo>
                  <a:close/>
                </a:path>
              </a:pathLst>
            </a:custGeom>
            <a:solidFill>
              <a:schemeClr val="dk2"/>
            </a:solidFill>
            <a:ln>
              <a:noFill/>
            </a:ln>
          </p:spPr>
          <p:txBody>
            <a:bodyPr spcFirstLastPara="1" wrap="square" lIns="91425" tIns="91425" rIns="91425" bIns="91425" anchor="ctr" anchorCtr="0">
              <a:noAutofit/>
            </a:bodyPr>
            <a:lstStyle/>
            <a:p>
              <a:endParaRPr/>
            </a:p>
          </p:txBody>
        </p:sp>
        <p:sp>
          <p:nvSpPr>
            <p:cNvPr id="134" name="Google Shape;134;p16"/>
            <p:cNvSpPr/>
            <p:nvPr/>
          </p:nvSpPr>
          <p:spPr>
            <a:xfrm>
              <a:off x="1315467" y="3563660"/>
              <a:ext cx="130055" cy="118677"/>
            </a:xfrm>
            <a:custGeom>
              <a:avLst/>
              <a:gdLst/>
              <a:ahLst/>
              <a:cxnLst/>
              <a:rect l="l" t="t" r="r" b="b"/>
              <a:pathLst>
                <a:path w="1646" h="1502" extrusionOk="0">
                  <a:moveTo>
                    <a:pt x="123" y="1"/>
                  </a:moveTo>
                  <a:cubicBezTo>
                    <a:pt x="51" y="1"/>
                    <a:pt x="1" y="71"/>
                    <a:pt x="1" y="182"/>
                  </a:cubicBezTo>
                  <a:cubicBezTo>
                    <a:pt x="1" y="334"/>
                    <a:pt x="76" y="486"/>
                    <a:pt x="209" y="581"/>
                  </a:cubicBezTo>
                  <a:lnTo>
                    <a:pt x="1423" y="1472"/>
                  </a:lnTo>
                  <a:cubicBezTo>
                    <a:pt x="1458" y="1492"/>
                    <a:pt x="1491" y="1501"/>
                    <a:pt x="1520" y="1501"/>
                  </a:cubicBezTo>
                  <a:cubicBezTo>
                    <a:pt x="1598" y="1501"/>
                    <a:pt x="1645" y="1431"/>
                    <a:pt x="1631" y="1320"/>
                  </a:cubicBezTo>
                  <a:cubicBezTo>
                    <a:pt x="1631" y="1168"/>
                    <a:pt x="1555" y="1017"/>
                    <a:pt x="1423" y="922"/>
                  </a:cubicBezTo>
                  <a:lnTo>
                    <a:pt x="209" y="31"/>
                  </a:lnTo>
                  <a:cubicBezTo>
                    <a:pt x="179" y="10"/>
                    <a:pt x="150" y="1"/>
                    <a:pt x="123" y="1"/>
                  </a:cubicBezTo>
                  <a:close/>
                </a:path>
              </a:pathLst>
            </a:custGeom>
            <a:solidFill>
              <a:schemeClr val="dk2"/>
            </a:solidFill>
            <a:ln>
              <a:noFill/>
            </a:ln>
          </p:spPr>
          <p:txBody>
            <a:bodyPr spcFirstLastPara="1" wrap="square" lIns="91425" tIns="91425" rIns="91425" bIns="91425" anchor="ctr" anchorCtr="0">
              <a:noAutofit/>
            </a:bodyPr>
            <a:lstStyle/>
            <a:p>
              <a:endParaRPr/>
            </a:p>
          </p:txBody>
        </p:sp>
        <p:sp>
          <p:nvSpPr>
            <p:cNvPr id="135" name="Google Shape;135;p16"/>
            <p:cNvSpPr/>
            <p:nvPr/>
          </p:nvSpPr>
          <p:spPr>
            <a:xfrm>
              <a:off x="891486" y="2170592"/>
              <a:ext cx="374598" cy="222420"/>
            </a:xfrm>
            <a:custGeom>
              <a:avLst/>
              <a:gdLst/>
              <a:ahLst/>
              <a:cxnLst/>
              <a:rect l="l" t="t" r="r" b="b"/>
              <a:pathLst>
                <a:path w="4741" h="2815" extrusionOk="0">
                  <a:moveTo>
                    <a:pt x="3714" y="1"/>
                  </a:moveTo>
                  <a:cubicBezTo>
                    <a:pt x="3017" y="1"/>
                    <a:pt x="2323" y="165"/>
                    <a:pt x="1688" y="483"/>
                  </a:cubicBezTo>
                  <a:cubicBezTo>
                    <a:pt x="0" y="1279"/>
                    <a:pt x="285" y="2815"/>
                    <a:pt x="285" y="2815"/>
                  </a:cubicBezTo>
                  <a:lnTo>
                    <a:pt x="1024" y="2398"/>
                  </a:lnTo>
                  <a:cubicBezTo>
                    <a:pt x="1024" y="2398"/>
                    <a:pt x="1536" y="653"/>
                    <a:pt x="4001" y="540"/>
                  </a:cubicBezTo>
                  <a:lnTo>
                    <a:pt x="4741" y="122"/>
                  </a:lnTo>
                  <a:cubicBezTo>
                    <a:pt x="4403" y="41"/>
                    <a:pt x="4058" y="1"/>
                    <a:pt x="3714" y="1"/>
                  </a:cubicBezTo>
                  <a:close/>
                </a:path>
              </a:pathLst>
            </a:custGeom>
            <a:solidFill>
              <a:schemeClr val="dk2"/>
            </a:solidFill>
            <a:ln>
              <a:noFill/>
            </a:ln>
          </p:spPr>
          <p:txBody>
            <a:bodyPr spcFirstLastPara="1" wrap="square" lIns="91425" tIns="91425" rIns="91425" bIns="91425" anchor="ctr" anchorCtr="0">
              <a:noAutofit/>
            </a:bodyPr>
            <a:lstStyle/>
            <a:p>
              <a:endParaRPr/>
            </a:p>
          </p:txBody>
        </p:sp>
      </p:grpSp>
      <p:sp>
        <p:nvSpPr>
          <p:cNvPr id="138" name="Google Shape;138;p16"/>
          <p:cNvSpPr txBox="1"/>
          <p:nvPr/>
        </p:nvSpPr>
        <p:spPr>
          <a:xfrm>
            <a:off x="9759950" y="3384099"/>
            <a:ext cx="6537666" cy="880740"/>
          </a:xfrm>
          <a:prstGeom prst="rect">
            <a:avLst/>
          </a:prstGeom>
          <a:noFill/>
          <a:ln>
            <a:noFill/>
          </a:ln>
        </p:spPr>
        <p:txBody>
          <a:bodyPr spcFirstLastPara="1" wrap="square" lIns="91425" tIns="91425" rIns="91425" bIns="91425" anchor="ctr" anchorCtr="0">
            <a:noAutofit/>
          </a:bodyPr>
          <a:lstStyle/>
          <a:p>
            <a:pPr algn="just"/>
            <a:r>
              <a:rPr lang="en-US" sz="2400" dirty="0" err="1"/>
              <a:t>Konferensiyalarda</a:t>
            </a:r>
            <a:r>
              <a:rPr lang="en-US" sz="2400" dirty="0"/>
              <a:t> </a:t>
            </a:r>
            <a:r>
              <a:rPr lang="en-US" sz="2400" dirty="0" err="1"/>
              <a:t>o‘quvchilar</a:t>
            </a:r>
            <a:r>
              <a:rPr lang="en-US" sz="2400" dirty="0"/>
              <a:t> </a:t>
            </a:r>
            <a:r>
              <a:rPr lang="en-US" sz="2400" dirty="0" err="1"/>
              <a:t>o‘zlarining</a:t>
            </a:r>
            <a:r>
              <a:rPr lang="en-US" sz="2400" dirty="0"/>
              <a:t> </a:t>
            </a:r>
            <a:r>
              <a:rPr lang="en-US" sz="2400" dirty="0" err="1"/>
              <a:t>ilmiy</a:t>
            </a:r>
            <a:r>
              <a:rPr lang="en-US" sz="2400" dirty="0"/>
              <a:t> </a:t>
            </a:r>
            <a:r>
              <a:rPr lang="en-US" sz="2400" dirty="0" err="1"/>
              <a:t>izlanishlari</a:t>
            </a:r>
            <a:r>
              <a:rPr lang="en-US" sz="2400" dirty="0"/>
              <a:t> </a:t>
            </a:r>
            <a:r>
              <a:rPr lang="en-US" sz="2400" dirty="0" err="1"/>
              <a:t>va</a:t>
            </a:r>
            <a:r>
              <a:rPr lang="en-US" sz="2400" dirty="0"/>
              <a:t> </a:t>
            </a:r>
            <a:r>
              <a:rPr lang="en-US" sz="2400" dirty="0" err="1"/>
              <a:t>amaliy</a:t>
            </a:r>
            <a:r>
              <a:rPr lang="en-US" sz="2400" dirty="0"/>
              <a:t> </a:t>
            </a:r>
            <a:r>
              <a:rPr lang="en-US" sz="2400" dirty="0" err="1"/>
              <a:t>kuzatuvlarini</a:t>
            </a:r>
            <a:r>
              <a:rPr lang="en-US" sz="2400" dirty="0"/>
              <a:t> </a:t>
            </a:r>
            <a:r>
              <a:rPr lang="en-US" sz="2400" dirty="0" err="1"/>
              <a:t>taqdim</a:t>
            </a:r>
            <a:r>
              <a:rPr lang="en-US" sz="2400" dirty="0"/>
              <a:t> </a:t>
            </a:r>
            <a:r>
              <a:rPr lang="en-US" sz="2400" dirty="0" err="1"/>
              <a:t>etadilar</a:t>
            </a:r>
            <a:endParaRPr lang="ru-RU" sz="2400" dirty="0"/>
          </a:p>
        </p:txBody>
      </p:sp>
      <p:grpSp>
        <p:nvGrpSpPr>
          <p:cNvPr id="139" name="Google Shape;139;p16"/>
          <p:cNvGrpSpPr/>
          <p:nvPr/>
        </p:nvGrpSpPr>
        <p:grpSpPr>
          <a:xfrm>
            <a:off x="7931150" y="3597720"/>
            <a:ext cx="8016087" cy="1603606"/>
            <a:chOff x="4212225" y="1311200"/>
            <a:chExt cx="4073100" cy="719700"/>
          </a:xfrm>
        </p:grpSpPr>
        <p:sp>
          <p:nvSpPr>
            <p:cNvPr id="140" name="Google Shape;140;p16"/>
            <p:cNvSpPr/>
            <p:nvPr/>
          </p:nvSpPr>
          <p:spPr>
            <a:xfrm>
              <a:off x="4212225" y="1311200"/>
              <a:ext cx="719700" cy="719700"/>
            </a:xfrm>
            <a:prstGeom prst="roundRect">
              <a:avLst>
                <a:gd name="adj" fmla="val 16667"/>
              </a:avLst>
            </a:prstGeom>
            <a:solidFill>
              <a:schemeClr val="dk2"/>
            </a:solidFill>
            <a:ln>
              <a:noFill/>
            </a:ln>
          </p:spPr>
          <p:txBody>
            <a:bodyPr spcFirstLastPara="1" wrap="square" lIns="91425" tIns="91425" rIns="91425" bIns="91425" anchor="ctr" anchorCtr="0">
              <a:noAutofit/>
            </a:bodyPr>
            <a:lstStyle/>
            <a:p>
              <a:pPr algn="ctr"/>
              <a:r>
                <a:rPr lang="en" sz="6000" dirty="0">
                  <a:solidFill>
                    <a:srgbClr val="FFFFFF"/>
                  </a:solidFill>
                  <a:latin typeface="Fira Sans Extra Condensed Medium"/>
                  <a:ea typeface="Fira Sans Extra Condensed Medium"/>
                  <a:cs typeface="Fira Sans Extra Condensed Medium"/>
                  <a:sym typeface="Fira Sans Extra Condensed Medium"/>
                </a:rPr>
                <a:t>01</a:t>
              </a:r>
              <a:endParaRPr sz="6000" dirty="0">
                <a:solidFill>
                  <a:srgbClr val="FFFFFF"/>
                </a:solidFill>
                <a:latin typeface="Fira Sans Extra Condensed Medium"/>
                <a:ea typeface="Fira Sans Extra Condensed Medium"/>
                <a:cs typeface="Fira Sans Extra Condensed Medium"/>
                <a:sym typeface="Fira Sans Extra Condensed Medium"/>
              </a:endParaRPr>
            </a:p>
          </p:txBody>
        </p:sp>
        <p:cxnSp>
          <p:nvCxnSpPr>
            <p:cNvPr id="141" name="Google Shape;141;p16"/>
            <p:cNvCxnSpPr>
              <a:stCxn id="140" idx="3"/>
            </p:cNvCxnSpPr>
            <p:nvPr/>
          </p:nvCxnSpPr>
          <p:spPr>
            <a:xfrm>
              <a:off x="4931925" y="1671050"/>
              <a:ext cx="3353400" cy="0"/>
            </a:xfrm>
            <a:prstGeom prst="straightConnector1">
              <a:avLst/>
            </a:prstGeom>
            <a:noFill/>
            <a:ln w="19050" cap="flat" cmpd="sng">
              <a:solidFill>
                <a:schemeClr val="dk2"/>
              </a:solidFill>
              <a:prstDash val="solid"/>
              <a:round/>
              <a:headEnd type="none" w="med" len="med"/>
              <a:tailEnd type="none" w="med" len="med"/>
            </a:ln>
          </p:spPr>
        </p:cxnSp>
      </p:grpSp>
      <p:sp>
        <p:nvSpPr>
          <p:cNvPr id="144" name="Google Shape;144;p16"/>
          <p:cNvSpPr txBox="1"/>
          <p:nvPr/>
        </p:nvSpPr>
        <p:spPr>
          <a:xfrm>
            <a:off x="10006136" y="5182749"/>
            <a:ext cx="6291480" cy="880740"/>
          </a:xfrm>
          <a:prstGeom prst="rect">
            <a:avLst/>
          </a:prstGeom>
          <a:noFill/>
          <a:ln>
            <a:noFill/>
          </a:ln>
        </p:spPr>
        <p:txBody>
          <a:bodyPr spcFirstLastPara="1" wrap="square" lIns="91425" tIns="91425" rIns="91425" bIns="91425" anchor="ctr" anchorCtr="0">
            <a:noAutofit/>
          </a:bodyPr>
          <a:lstStyle/>
          <a:p>
            <a:pPr algn="just"/>
            <a:r>
              <a:rPr lang="en-US" sz="2400" dirty="0" err="1"/>
              <a:t>Turli</a:t>
            </a:r>
            <a:r>
              <a:rPr lang="en-US" sz="2400" dirty="0"/>
              <a:t> </a:t>
            </a:r>
            <a:r>
              <a:rPr lang="en-US" sz="2400" dirty="0" err="1"/>
              <a:t>geografik</a:t>
            </a:r>
            <a:r>
              <a:rPr lang="en-US" sz="2400" dirty="0"/>
              <a:t> </a:t>
            </a:r>
            <a:r>
              <a:rPr lang="en-US" sz="2400" dirty="0" err="1"/>
              <a:t>muammolar</a:t>
            </a:r>
            <a:r>
              <a:rPr lang="en-US" sz="2400" dirty="0"/>
              <a:t>, </a:t>
            </a:r>
            <a:r>
              <a:rPr lang="en-US" sz="2400" dirty="0" err="1"/>
              <a:t>masalan</a:t>
            </a:r>
            <a:r>
              <a:rPr lang="en-US" sz="2400" dirty="0"/>
              <a:t>, </a:t>
            </a:r>
            <a:r>
              <a:rPr lang="en-US" sz="2400" dirty="0" err="1"/>
              <a:t>iqlim</a:t>
            </a:r>
            <a:r>
              <a:rPr lang="en-US" sz="2400" dirty="0"/>
              <a:t> </a:t>
            </a:r>
            <a:r>
              <a:rPr lang="en-US" sz="2400" dirty="0" err="1"/>
              <a:t>o‘zgarishi</a:t>
            </a:r>
            <a:r>
              <a:rPr lang="en-US" sz="2400" dirty="0"/>
              <a:t>, </a:t>
            </a:r>
            <a:r>
              <a:rPr lang="en-US" sz="2400" dirty="0" err="1"/>
              <a:t>tabiiy</a:t>
            </a:r>
            <a:r>
              <a:rPr lang="en-US" sz="2400" dirty="0"/>
              <a:t> </a:t>
            </a:r>
            <a:r>
              <a:rPr lang="en-US" sz="2400" dirty="0" err="1"/>
              <a:t>ofatlar</a:t>
            </a:r>
            <a:r>
              <a:rPr lang="en-US" sz="2400" dirty="0"/>
              <a:t>, </a:t>
            </a:r>
            <a:r>
              <a:rPr lang="en-US" sz="2400" dirty="0" err="1"/>
              <a:t>demografik</a:t>
            </a:r>
            <a:r>
              <a:rPr lang="en-US" sz="2400" dirty="0"/>
              <a:t> </a:t>
            </a:r>
            <a:r>
              <a:rPr lang="en-US" sz="2400" dirty="0" err="1"/>
              <a:t>jarayonlar</a:t>
            </a:r>
            <a:r>
              <a:rPr lang="en-US" sz="2400" dirty="0"/>
              <a:t> </a:t>
            </a:r>
            <a:r>
              <a:rPr lang="en-US" sz="2400" dirty="0" err="1"/>
              <a:t>va</a:t>
            </a:r>
            <a:r>
              <a:rPr lang="en-US" sz="2400" dirty="0"/>
              <a:t> </a:t>
            </a:r>
            <a:r>
              <a:rPr lang="en-US" sz="2400" dirty="0" err="1"/>
              <a:t>urbanizatsiya</a:t>
            </a:r>
            <a:r>
              <a:rPr lang="en-US" sz="2400" dirty="0"/>
              <a:t> </a:t>
            </a:r>
            <a:r>
              <a:rPr lang="en-US" sz="2400" dirty="0" err="1"/>
              <a:t>masalalari</a:t>
            </a:r>
            <a:r>
              <a:rPr lang="en-US" sz="2400" dirty="0"/>
              <a:t> </a:t>
            </a:r>
            <a:r>
              <a:rPr lang="en-US" sz="2400" dirty="0" err="1"/>
              <a:t>muhokama</a:t>
            </a:r>
            <a:r>
              <a:rPr lang="en-US" sz="2400" dirty="0"/>
              <a:t> </a:t>
            </a:r>
            <a:r>
              <a:rPr lang="en-US" sz="2400" dirty="0" err="1"/>
              <a:t>qilinadi</a:t>
            </a:r>
            <a:endParaRPr lang="ru-RU" sz="2400" dirty="0"/>
          </a:p>
        </p:txBody>
      </p:sp>
      <p:grpSp>
        <p:nvGrpSpPr>
          <p:cNvPr id="145" name="Google Shape;145;p16"/>
          <p:cNvGrpSpPr/>
          <p:nvPr/>
        </p:nvGrpSpPr>
        <p:grpSpPr>
          <a:xfrm>
            <a:off x="7931150" y="5396370"/>
            <a:ext cx="8016087" cy="1603606"/>
            <a:chOff x="4212225" y="2167700"/>
            <a:chExt cx="4073100" cy="719700"/>
          </a:xfrm>
        </p:grpSpPr>
        <p:sp>
          <p:nvSpPr>
            <p:cNvPr id="146" name="Google Shape;146;p16"/>
            <p:cNvSpPr/>
            <p:nvPr/>
          </p:nvSpPr>
          <p:spPr>
            <a:xfrm>
              <a:off x="4212225" y="2167700"/>
              <a:ext cx="719700" cy="719700"/>
            </a:xfrm>
            <a:prstGeom prst="roundRect">
              <a:avLst>
                <a:gd name="adj" fmla="val 16667"/>
              </a:avLst>
            </a:prstGeom>
            <a:solidFill>
              <a:schemeClr val="lt2"/>
            </a:solidFill>
            <a:ln>
              <a:noFill/>
            </a:ln>
          </p:spPr>
          <p:txBody>
            <a:bodyPr spcFirstLastPara="1" wrap="square" lIns="91425" tIns="91425" rIns="91425" bIns="91425" anchor="ctr" anchorCtr="0">
              <a:noAutofit/>
            </a:bodyPr>
            <a:lstStyle/>
            <a:p>
              <a:pPr algn="ctr"/>
              <a:r>
                <a:rPr lang="en" sz="6000" dirty="0">
                  <a:solidFill>
                    <a:srgbClr val="FFFFFF"/>
                  </a:solidFill>
                  <a:latin typeface="Fira Sans Extra Condensed Medium"/>
                  <a:ea typeface="Fira Sans Extra Condensed Medium"/>
                  <a:cs typeface="Fira Sans Extra Condensed Medium"/>
                  <a:sym typeface="Fira Sans Extra Condensed Medium"/>
                </a:rPr>
                <a:t>02</a:t>
              </a:r>
              <a:endParaRPr sz="6000" dirty="0">
                <a:solidFill>
                  <a:srgbClr val="FFFFFF"/>
                </a:solidFill>
                <a:latin typeface="Fira Sans Extra Condensed Medium"/>
                <a:ea typeface="Fira Sans Extra Condensed Medium"/>
                <a:cs typeface="Fira Sans Extra Condensed Medium"/>
                <a:sym typeface="Fira Sans Extra Condensed Medium"/>
              </a:endParaRPr>
            </a:p>
          </p:txBody>
        </p:sp>
        <p:cxnSp>
          <p:nvCxnSpPr>
            <p:cNvPr id="147" name="Google Shape;147;p16"/>
            <p:cNvCxnSpPr>
              <a:stCxn id="146" idx="3"/>
            </p:cNvCxnSpPr>
            <p:nvPr/>
          </p:nvCxnSpPr>
          <p:spPr>
            <a:xfrm>
              <a:off x="4931925" y="2527550"/>
              <a:ext cx="3353400" cy="0"/>
            </a:xfrm>
            <a:prstGeom prst="straightConnector1">
              <a:avLst/>
            </a:prstGeom>
            <a:noFill/>
            <a:ln w="19050" cap="flat" cmpd="sng">
              <a:solidFill>
                <a:schemeClr val="lt2"/>
              </a:solidFill>
              <a:prstDash val="solid"/>
              <a:round/>
              <a:headEnd type="none" w="med" len="med"/>
              <a:tailEnd type="none" w="med" len="med"/>
            </a:ln>
          </p:spPr>
        </p:cxnSp>
      </p:grpSp>
      <p:sp>
        <p:nvSpPr>
          <p:cNvPr id="150" name="Google Shape;150;p16"/>
          <p:cNvSpPr txBox="1"/>
          <p:nvPr/>
        </p:nvSpPr>
        <p:spPr>
          <a:xfrm>
            <a:off x="10006136" y="6981398"/>
            <a:ext cx="6291480" cy="880740"/>
          </a:xfrm>
          <a:prstGeom prst="rect">
            <a:avLst/>
          </a:prstGeom>
          <a:noFill/>
          <a:ln>
            <a:noFill/>
          </a:ln>
        </p:spPr>
        <p:txBody>
          <a:bodyPr spcFirstLastPara="1" wrap="square" lIns="91425" tIns="91425" rIns="91425" bIns="91425" anchor="ctr" anchorCtr="0">
            <a:noAutofit/>
          </a:bodyPr>
          <a:lstStyle/>
          <a:p>
            <a:pPr algn="just"/>
            <a:r>
              <a:rPr lang="en-US" sz="2400" dirty="0" err="1"/>
              <a:t>O‘quvchilarda</a:t>
            </a:r>
            <a:r>
              <a:rPr lang="en-US" sz="2400" dirty="0"/>
              <a:t> </a:t>
            </a:r>
            <a:r>
              <a:rPr lang="en-US" sz="2400" dirty="0" err="1"/>
              <a:t>analitik</a:t>
            </a:r>
            <a:r>
              <a:rPr lang="en-US" sz="2400" dirty="0"/>
              <a:t> </a:t>
            </a:r>
            <a:r>
              <a:rPr lang="en-US" sz="2400" dirty="0" err="1"/>
              <a:t>fikrlash</a:t>
            </a:r>
            <a:r>
              <a:rPr lang="en-US" sz="2400" dirty="0"/>
              <a:t>, </a:t>
            </a:r>
            <a:r>
              <a:rPr lang="en-US" sz="2400" dirty="0" err="1"/>
              <a:t>muammolarni</a:t>
            </a:r>
            <a:r>
              <a:rPr lang="en-US" sz="2400" dirty="0"/>
              <a:t> </a:t>
            </a:r>
            <a:r>
              <a:rPr lang="en-US" sz="2400" dirty="0" err="1"/>
              <a:t>yechish</a:t>
            </a:r>
            <a:r>
              <a:rPr lang="en-US" sz="2400" dirty="0"/>
              <a:t> </a:t>
            </a:r>
            <a:r>
              <a:rPr lang="en-US" sz="2400" dirty="0" err="1"/>
              <a:t>va</a:t>
            </a:r>
            <a:r>
              <a:rPr lang="en-US" sz="2400" dirty="0"/>
              <a:t> </a:t>
            </a:r>
            <a:r>
              <a:rPr lang="en-US" sz="2400" dirty="0" err="1"/>
              <a:t>muloqot</a:t>
            </a:r>
            <a:r>
              <a:rPr lang="en-US" sz="2400" dirty="0"/>
              <a:t> </a:t>
            </a:r>
            <a:r>
              <a:rPr lang="en-US" sz="2400" dirty="0" err="1"/>
              <a:t>qobiliyatlarini</a:t>
            </a:r>
            <a:r>
              <a:rPr lang="en-US" sz="2400" dirty="0"/>
              <a:t> </a:t>
            </a:r>
            <a:r>
              <a:rPr lang="en-US" sz="2400" dirty="0" err="1"/>
              <a:t>rivojlantiradi</a:t>
            </a:r>
            <a:endParaRPr lang="ru-RU" sz="2400" dirty="0"/>
          </a:p>
        </p:txBody>
      </p:sp>
      <p:grpSp>
        <p:nvGrpSpPr>
          <p:cNvPr id="151" name="Google Shape;151;p16"/>
          <p:cNvGrpSpPr/>
          <p:nvPr/>
        </p:nvGrpSpPr>
        <p:grpSpPr>
          <a:xfrm>
            <a:off x="7931150" y="7195020"/>
            <a:ext cx="8016087" cy="1603606"/>
            <a:chOff x="4212225" y="3024200"/>
            <a:chExt cx="4073100" cy="719700"/>
          </a:xfrm>
        </p:grpSpPr>
        <p:sp>
          <p:nvSpPr>
            <p:cNvPr id="152" name="Google Shape;152;p16"/>
            <p:cNvSpPr/>
            <p:nvPr/>
          </p:nvSpPr>
          <p:spPr>
            <a:xfrm>
              <a:off x="4212225" y="3024200"/>
              <a:ext cx="719700" cy="719700"/>
            </a:xfrm>
            <a:prstGeom prst="roundRect">
              <a:avLst>
                <a:gd name="adj" fmla="val 16667"/>
              </a:avLst>
            </a:prstGeom>
            <a:solidFill>
              <a:schemeClr val="accent1"/>
            </a:solidFill>
            <a:ln>
              <a:noFill/>
            </a:ln>
          </p:spPr>
          <p:txBody>
            <a:bodyPr spcFirstLastPara="1" wrap="square" lIns="91425" tIns="91425" rIns="91425" bIns="91425" anchor="ctr" anchorCtr="0">
              <a:noAutofit/>
            </a:bodyPr>
            <a:lstStyle/>
            <a:p>
              <a:pPr algn="ctr"/>
              <a:r>
                <a:rPr lang="en" sz="6000" dirty="0">
                  <a:solidFill>
                    <a:srgbClr val="FFFFFF"/>
                  </a:solidFill>
                  <a:latin typeface="Fira Sans Extra Condensed Medium"/>
                  <a:ea typeface="Fira Sans Extra Condensed Medium"/>
                  <a:cs typeface="Fira Sans Extra Condensed Medium"/>
                  <a:sym typeface="Fira Sans Extra Condensed Medium"/>
                </a:rPr>
                <a:t>03</a:t>
              </a:r>
              <a:endParaRPr sz="6000" dirty="0">
                <a:solidFill>
                  <a:srgbClr val="FFFFFF"/>
                </a:solidFill>
                <a:latin typeface="Fira Sans Extra Condensed Medium"/>
                <a:ea typeface="Fira Sans Extra Condensed Medium"/>
                <a:cs typeface="Fira Sans Extra Condensed Medium"/>
                <a:sym typeface="Fira Sans Extra Condensed Medium"/>
              </a:endParaRPr>
            </a:p>
          </p:txBody>
        </p:sp>
        <p:cxnSp>
          <p:nvCxnSpPr>
            <p:cNvPr id="153" name="Google Shape;153;p16"/>
            <p:cNvCxnSpPr>
              <a:stCxn id="152" idx="3"/>
            </p:cNvCxnSpPr>
            <p:nvPr/>
          </p:nvCxnSpPr>
          <p:spPr>
            <a:xfrm>
              <a:off x="4931925" y="3384050"/>
              <a:ext cx="3353400" cy="0"/>
            </a:xfrm>
            <a:prstGeom prst="straightConnector1">
              <a:avLst/>
            </a:prstGeom>
            <a:noFill/>
            <a:ln w="19050" cap="flat" cmpd="sng">
              <a:solidFill>
                <a:schemeClr val="accent1"/>
              </a:solidFill>
              <a:prstDash val="solid"/>
              <a:round/>
              <a:headEnd type="none" w="med" len="med"/>
              <a:tailEnd type="none" w="med" len="med"/>
            </a:ln>
          </p:spPr>
        </p:cxnSp>
      </p:grpSp>
      <p:sp>
        <p:nvSpPr>
          <p:cNvPr id="156" name="Google Shape;156;p16"/>
          <p:cNvSpPr txBox="1"/>
          <p:nvPr/>
        </p:nvSpPr>
        <p:spPr>
          <a:xfrm>
            <a:off x="10006136" y="8780048"/>
            <a:ext cx="6291480" cy="880740"/>
          </a:xfrm>
          <a:prstGeom prst="rect">
            <a:avLst/>
          </a:prstGeom>
          <a:noFill/>
          <a:ln>
            <a:noFill/>
          </a:ln>
        </p:spPr>
        <p:txBody>
          <a:bodyPr spcFirstLastPara="1" wrap="square" lIns="91425" tIns="91425" rIns="91425" bIns="91425" anchor="ctr" anchorCtr="0">
            <a:noAutofit/>
          </a:bodyPr>
          <a:lstStyle/>
          <a:p>
            <a:pPr algn="just"/>
            <a:r>
              <a:rPr lang="en-US" sz="2400" dirty="0" err="1"/>
              <a:t>O‘quvchilarni</a:t>
            </a:r>
            <a:r>
              <a:rPr lang="en-US" sz="2400" dirty="0"/>
              <a:t> </a:t>
            </a:r>
            <a:r>
              <a:rPr lang="en-US" sz="2400" dirty="0" err="1"/>
              <a:t>jamoat</a:t>
            </a:r>
            <a:r>
              <a:rPr lang="en-US" sz="2400" dirty="0"/>
              <a:t> </a:t>
            </a:r>
            <a:r>
              <a:rPr lang="en-US" sz="2400" dirty="0" err="1"/>
              <a:t>oldida</a:t>
            </a:r>
            <a:r>
              <a:rPr lang="en-US" sz="2400" dirty="0"/>
              <a:t> </a:t>
            </a:r>
            <a:r>
              <a:rPr lang="en-US" sz="2400" dirty="0" err="1"/>
              <a:t>chiqish</a:t>
            </a:r>
            <a:r>
              <a:rPr lang="en-US" sz="2400" dirty="0"/>
              <a:t> </a:t>
            </a:r>
            <a:r>
              <a:rPr lang="en-US" sz="2400" dirty="0" err="1"/>
              <a:t>qilish</a:t>
            </a:r>
            <a:r>
              <a:rPr lang="en-US" sz="2400" dirty="0"/>
              <a:t> </a:t>
            </a:r>
            <a:r>
              <a:rPr lang="en-US" sz="2400" dirty="0" err="1"/>
              <a:t>va</a:t>
            </a:r>
            <a:r>
              <a:rPr lang="en-US" sz="2400" dirty="0"/>
              <a:t> </a:t>
            </a:r>
            <a:r>
              <a:rPr lang="en-US" sz="2400" dirty="0" err="1"/>
              <a:t>o‘z</a:t>
            </a:r>
            <a:r>
              <a:rPr lang="en-US" sz="2400" dirty="0"/>
              <a:t> </a:t>
            </a:r>
            <a:r>
              <a:rPr lang="en-US" sz="2400" dirty="0" err="1"/>
              <a:t>fikrlarini</a:t>
            </a:r>
            <a:r>
              <a:rPr lang="en-US" sz="2400" dirty="0"/>
              <a:t> </a:t>
            </a:r>
            <a:r>
              <a:rPr lang="en-US" sz="2400" dirty="0" err="1"/>
              <a:t>himoya</a:t>
            </a:r>
            <a:r>
              <a:rPr lang="en-US" sz="2400" dirty="0"/>
              <a:t> </a:t>
            </a:r>
            <a:r>
              <a:rPr lang="en-US" sz="2400" dirty="0" err="1"/>
              <a:t>qilishga</a:t>
            </a:r>
            <a:r>
              <a:rPr lang="en-US" sz="2400" dirty="0"/>
              <a:t> </a:t>
            </a:r>
            <a:r>
              <a:rPr lang="en-US" sz="2400" dirty="0" err="1"/>
              <a:t>o‘rgatadi</a:t>
            </a:r>
            <a:endParaRPr lang="ru-RU" sz="2400" dirty="0"/>
          </a:p>
        </p:txBody>
      </p:sp>
      <p:grpSp>
        <p:nvGrpSpPr>
          <p:cNvPr id="157" name="Google Shape;157;p16"/>
          <p:cNvGrpSpPr/>
          <p:nvPr/>
        </p:nvGrpSpPr>
        <p:grpSpPr>
          <a:xfrm>
            <a:off x="7931150" y="8993670"/>
            <a:ext cx="8016087" cy="1603606"/>
            <a:chOff x="4212225" y="3880700"/>
            <a:chExt cx="4073100" cy="719700"/>
          </a:xfrm>
        </p:grpSpPr>
        <p:sp>
          <p:nvSpPr>
            <p:cNvPr id="158" name="Google Shape;158;p16"/>
            <p:cNvSpPr/>
            <p:nvPr/>
          </p:nvSpPr>
          <p:spPr>
            <a:xfrm>
              <a:off x="4212225" y="3880700"/>
              <a:ext cx="719700" cy="719700"/>
            </a:xfrm>
            <a:prstGeom prst="roundRect">
              <a:avLst>
                <a:gd name="adj" fmla="val 16667"/>
              </a:avLst>
            </a:prstGeom>
            <a:solidFill>
              <a:schemeClr val="accent2"/>
            </a:solidFill>
            <a:ln>
              <a:noFill/>
            </a:ln>
          </p:spPr>
          <p:txBody>
            <a:bodyPr spcFirstLastPara="1" wrap="square" lIns="91425" tIns="91425" rIns="91425" bIns="91425" anchor="ctr" anchorCtr="0">
              <a:noAutofit/>
            </a:bodyPr>
            <a:lstStyle/>
            <a:p>
              <a:pPr algn="ctr"/>
              <a:r>
                <a:rPr lang="en" sz="6000">
                  <a:solidFill>
                    <a:srgbClr val="FFFFFF"/>
                  </a:solidFill>
                  <a:latin typeface="Fira Sans Extra Condensed Medium"/>
                  <a:ea typeface="Fira Sans Extra Condensed Medium"/>
                  <a:cs typeface="Fira Sans Extra Condensed Medium"/>
                  <a:sym typeface="Fira Sans Extra Condensed Medium"/>
                </a:rPr>
                <a:t>04</a:t>
              </a:r>
              <a:endParaRPr sz="6000">
                <a:solidFill>
                  <a:srgbClr val="FFFFFF"/>
                </a:solidFill>
                <a:latin typeface="Fira Sans Extra Condensed Medium"/>
                <a:ea typeface="Fira Sans Extra Condensed Medium"/>
                <a:cs typeface="Fira Sans Extra Condensed Medium"/>
                <a:sym typeface="Fira Sans Extra Condensed Medium"/>
              </a:endParaRPr>
            </a:p>
          </p:txBody>
        </p:sp>
        <p:cxnSp>
          <p:nvCxnSpPr>
            <p:cNvPr id="159" name="Google Shape;159;p16"/>
            <p:cNvCxnSpPr>
              <a:stCxn id="158" idx="3"/>
            </p:cNvCxnSpPr>
            <p:nvPr/>
          </p:nvCxnSpPr>
          <p:spPr>
            <a:xfrm>
              <a:off x="4931925" y="4240550"/>
              <a:ext cx="3353400" cy="0"/>
            </a:xfrm>
            <a:prstGeom prst="straightConnector1">
              <a:avLst/>
            </a:prstGeom>
            <a:noFill/>
            <a:ln w="19050" cap="flat" cmpd="sng">
              <a:solidFill>
                <a:schemeClr val="accent2"/>
              </a:solidFill>
              <a:prstDash val="solid"/>
              <a:round/>
              <a:headEnd type="none" w="med" len="med"/>
              <a:tailEnd type="none" w="med" len="med"/>
            </a:ln>
          </p:spPr>
        </p:cxnSp>
      </p:grpSp>
      <p:pic>
        <p:nvPicPr>
          <p:cNvPr id="72" name="Graphic 2">
            <a:extLst>
              <a:ext uri="{FF2B5EF4-FFF2-40B4-BE49-F238E27FC236}">
                <a16:creationId xmlns="" xmlns:a16="http://schemas.microsoft.com/office/drawing/2014/main" id="{4E2A1289-1747-4292-9749-13F12B9F7961}"/>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0" y="-85725"/>
            <a:ext cx="17995899" cy="1447801"/>
          </a:xfrm>
          <a:prstGeom prst="rect">
            <a:avLst/>
          </a:prstGeom>
        </p:spPr>
      </p:pic>
      <p:pic>
        <p:nvPicPr>
          <p:cNvPr id="73" name="Рисунок 72">
            <a:extLst>
              <a:ext uri="{FF2B5EF4-FFF2-40B4-BE49-F238E27FC236}">
                <a16:creationId xmlns=""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4" name="Рисунок 73">
            <a:extLst>
              <a:ext uri="{FF2B5EF4-FFF2-40B4-BE49-F238E27FC236}">
                <a16:creationId xmlns="" xmlns:a16="http://schemas.microsoft.com/office/drawing/2014/main"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extLst>
      <p:ext uri="{BB962C8B-B14F-4D97-AF65-F5344CB8AC3E}">
        <p14:creationId xmlns:p14="http://schemas.microsoft.com/office/powerpoint/2010/main" val="41893900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139950" y="3724275"/>
            <a:ext cx="8305800" cy="4832092"/>
          </a:xfrm>
          <a:prstGeom prst="rect">
            <a:avLst/>
          </a:prstGeom>
        </p:spPr>
        <p:txBody>
          <a:bodyPr wrap="square">
            <a:spAutoFit/>
          </a:bodyPr>
          <a:lstStyle/>
          <a:p>
            <a:pPr algn="just"/>
            <a:r>
              <a:rPr lang="uz-Latn-UZ" sz="4400" dirty="0" smtClean="0"/>
              <a:t>	Tabiatga</a:t>
            </a:r>
            <a:r>
              <a:rPr lang="uz-Latn-UZ" sz="4400" dirty="0"/>
              <a:t>, muzeylarga va ilmiy-tadqiqot institutlariga ekskursiyalar tashkil etish o‘quvchilarning amaliy ko‘nikmalarini rivojlantirish, nazariy bilimlarni chuqurlashtirish va atrof-muhitni anglash qobiliyatlarini shakllantirishga xizmat qiladi.</a:t>
            </a:r>
            <a:endParaRPr lang="ru-RU" sz="4400" dirty="0"/>
          </a:p>
        </p:txBody>
      </p:sp>
      <p:pic>
        <p:nvPicPr>
          <p:cNvPr id="5" name="Graphic 2">
            <a:extLst>
              <a:ext uri="{FF2B5EF4-FFF2-40B4-BE49-F238E27FC236}">
                <a16:creationId xmlns=""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4"/>
              </a:ext>
            </a:extLst>
          </a:blip>
          <a:stretch>
            <a:fillRect/>
          </a:stretch>
        </p:blipFill>
        <p:spPr>
          <a:xfrm>
            <a:off x="0" y="-85725"/>
            <a:ext cx="17995899" cy="1447801"/>
          </a:xfrm>
          <a:prstGeom prst="rect">
            <a:avLst/>
          </a:prstGeom>
        </p:spPr>
      </p:pic>
      <p:pic>
        <p:nvPicPr>
          <p:cNvPr id="6" name="Рисунок 5">
            <a:extLst>
              <a:ext uri="{FF2B5EF4-FFF2-40B4-BE49-F238E27FC236}">
                <a16:creationId xmlns=""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 name="Рисунок 6">
            <a:extLst>
              <a:ext uri="{FF2B5EF4-FFF2-40B4-BE49-F238E27FC236}">
                <a16:creationId xmlns="" xmlns:a16="http://schemas.microsoft.com/office/drawing/2014/main"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8" name="Picture 2" descr="Cooperation Image PNG Transparent Background, Free Download #10332 -  FreeIcons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131550" y="2777868"/>
            <a:ext cx="5777696" cy="60166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38075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428"/>
        <p:cNvGrpSpPr/>
        <p:nvPr/>
      </p:nvGrpSpPr>
      <p:grpSpPr>
        <a:xfrm>
          <a:off x="0" y="0"/>
          <a:ext cx="0" cy="0"/>
          <a:chOff x="0" y="0"/>
          <a:chExt cx="0" cy="0"/>
        </a:xfrm>
      </p:grpSpPr>
      <p:grpSp>
        <p:nvGrpSpPr>
          <p:cNvPr id="429" name="Google Shape;429;p16"/>
          <p:cNvGrpSpPr/>
          <p:nvPr/>
        </p:nvGrpSpPr>
        <p:grpSpPr>
          <a:xfrm flipH="1">
            <a:off x="768349" y="2581275"/>
            <a:ext cx="16306800" cy="7384328"/>
            <a:chOff x="595975" y="1532525"/>
            <a:chExt cx="6409850" cy="3004625"/>
          </a:xfrm>
        </p:grpSpPr>
        <p:sp>
          <p:nvSpPr>
            <p:cNvPr id="430" name="Google Shape;430;p16"/>
            <p:cNvSpPr/>
            <p:nvPr/>
          </p:nvSpPr>
          <p:spPr>
            <a:xfrm>
              <a:off x="3743875" y="2501600"/>
              <a:ext cx="3261950" cy="581925"/>
            </a:xfrm>
            <a:custGeom>
              <a:avLst/>
              <a:gdLst/>
              <a:ahLst/>
              <a:cxnLst/>
              <a:rect l="l" t="t" r="r" b="b"/>
              <a:pathLst>
                <a:path w="130478" h="23277" extrusionOk="0">
                  <a:moveTo>
                    <a:pt x="37655" y="0"/>
                  </a:moveTo>
                  <a:cubicBezTo>
                    <a:pt x="35755" y="0"/>
                    <a:pt x="34235" y="1552"/>
                    <a:pt x="34235" y="3452"/>
                  </a:cubicBezTo>
                  <a:lnTo>
                    <a:pt x="34235" y="7886"/>
                  </a:lnTo>
                  <a:cubicBezTo>
                    <a:pt x="34184" y="10056"/>
                    <a:pt x="32677" y="11243"/>
                    <a:pt x="31005" y="11243"/>
                  </a:cubicBezTo>
                  <a:cubicBezTo>
                    <a:pt x="29529" y="11243"/>
                    <a:pt x="27924" y="10319"/>
                    <a:pt x="27078" y="8329"/>
                  </a:cubicBezTo>
                  <a:cubicBezTo>
                    <a:pt x="25811" y="5384"/>
                    <a:pt x="22866" y="3326"/>
                    <a:pt x="19445" y="3326"/>
                  </a:cubicBezTo>
                  <a:cubicBezTo>
                    <a:pt x="16089" y="3326"/>
                    <a:pt x="13207" y="5289"/>
                    <a:pt x="11877" y="8139"/>
                  </a:cubicBezTo>
                  <a:cubicBezTo>
                    <a:pt x="10666" y="10420"/>
                    <a:pt x="8789" y="11316"/>
                    <a:pt x="7111" y="11316"/>
                  </a:cubicBezTo>
                  <a:cubicBezTo>
                    <a:pt x="6507" y="11316"/>
                    <a:pt x="5928" y="11199"/>
                    <a:pt x="5416" y="10989"/>
                  </a:cubicBezTo>
                  <a:cubicBezTo>
                    <a:pt x="5353" y="10958"/>
                    <a:pt x="5289" y="10926"/>
                    <a:pt x="5226" y="10894"/>
                  </a:cubicBezTo>
                  <a:cubicBezTo>
                    <a:pt x="5163" y="10894"/>
                    <a:pt x="5099" y="10863"/>
                    <a:pt x="5068" y="10831"/>
                  </a:cubicBezTo>
                  <a:cubicBezTo>
                    <a:pt x="5004" y="10799"/>
                    <a:pt x="4909" y="10768"/>
                    <a:pt x="4846" y="10704"/>
                  </a:cubicBezTo>
                  <a:cubicBezTo>
                    <a:pt x="4339" y="10388"/>
                    <a:pt x="4086" y="10039"/>
                    <a:pt x="3833" y="9849"/>
                  </a:cubicBezTo>
                  <a:cubicBezTo>
                    <a:pt x="3421" y="9501"/>
                    <a:pt x="2914" y="9311"/>
                    <a:pt x="2344" y="9311"/>
                  </a:cubicBezTo>
                  <a:cubicBezTo>
                    <a:pt x="1046" y="9311"/>
                    <a:pt x="1" y="10356"/>
                    <a:pt x="1" y="11654"/>
                  </a:cubicBezTo>
                  <a:cubicBezTo>
                    <a:pt x="1" y="12921"/>
                    <a:pt x="1046" y="13966"/>
                    <a:pt x="2344" y="13966"/>
                  </a:cubicBezTo>
                  <a:cubicBezTo>
                    <a:pt x="2914" y="13966"/>
                    <a:pt x="3421" y="13776"/>
                    <a:pt x="3833" y="13428"/>
                  </a:cubicBezTo>
                  <a:cubicBezTo>
                    <a:pt x="4086" y="13238"/>
                    <a:pt x="4339" y="12890"/>
                    <a:pt x="4846" y="12573"/>
                  </a:cubicBezTo>
                  <a:cubicBezTo>
                    <a:pt x="4909" y="12541"/>
                    <a:pt x="4973" y="12478"/>
                    <a:pt x="5068" y="12446"/>
                  </a:cubicBezTo>
                  <a:cubicBezTo>
                    <a:pt x="5099" y="12415"/>
                    <a:pt x="5163" y="12383"/>
                    <a:pt x="5226" y="12383"/>
                  </a:cubicBezTo>
                  <a:cubicBezTo>
                    <a:pt x="5289" y="12351"/>
                    <a:pt x="5353" y="12320"/>
                    <a:pt x="5416" y="12288"/>
                  </a:cubicBezTo>
                  <a:cubicBezTo>
                    <a:pt x="5928" y="12078"/>
                    <a:pt x="6507" y="11962"/>
                    <a:pt x="7111" y="11962"/>
                  </a:cubicBezTo>
                  <a:cubicBezTo>
                    <a:pt x="8789" y="11962"/>
                    <a:pt x="10666" y="12857"/>
                    <a:pt x="11877" y="15138"/>
                  </a:cubicBezTo>
                  <a:cubicBezTo>
                    <a:pt x="13207" y="17988"/>
                    <a:pt x="16089" y="19983"/>
                    <a:pt x="19445" y="19983"/>
                  </a:cubicBezTo>
                  <a:cubicBezTo>
                    <a:pt x="22866" y="19983"/>
                    <a:pt x="25811" y="17893"/>
                    <a:pt x="27078" y="14948"/>
                  </a:cubicBezTo>
                  <a:cubicBezTo>
                    <a:pt x="27924" y="12959"/>
                    <a:pt x="29522" y="12034"/>
                    <a:pt x="30994" y="12034"/>
                  </a:cubicBezTo>
                  <a:cubicBezTo>
                    <a:pt x="32662" y="12034"/>
                    <a:pt x="34168" y="13221"/>
                    <a:pt x="34235" y="15391"/>
                  </a:cubicBezTo>
                  <a:lnTo>
                    <a:pt x="34235" y="19825"/>
                  </a:lnTo>
                  <a:cubicBezTo>
                    <a:pt x="34235" y="21725"/>
                    <a:pt x="35755" y="23277"/>
                    <a:pt x="37655" y="23277"/>
                  </a:cubicBezTo>
                  <a:lnTo>
                    <a:pt x="127025" y="23277"/>
                  </a:lnTo>
                  <a:cubicBezTo>
                    <a:pt x="128925" y="23277"/>
                    <a:pt x="130477" y="21725"/>
                    <a:pt x="130477" y="19825"/>
                  </a:cubicBezTo>
                  <a:lnTo>
                    <a:pt x="130477" y="3452"/>
                  </a:lnTo>
                  <a:cubicBezTo>
                    <a:pt x="130477" y="1552"/>
                    <a:pt x="128925" y="0"/>
                    <a:pt x="127025" y="0"/>
                  </a:cubicBezTo>
                  <a:close/>
                </a:path>
              </a:pathLst>
            </a:custGeom>
            <a:solidFill>
              <a:srgbClr val="CECECE"/>
            </a:solidFill>
            <a:ln>
              <a:noFill/>
            </a:ln>
          </p:spPr>
          <p:txBody>
            <a:bodyPr spcFirstLastPara="1" wrap="square" lIns="91425" tIns="91425" rIns="91425" bIns="91425" anchor="ctr" anchorCtr="0">
              <a:noAutofit/>
            </a:bodyPr>
            <a:lstStyle/>
            <a:p>
              <a:endParaRPr/>
            </a:p>
          </p:txBody>
        </p:sp>
        <p:sp>
          <p:nvSpPr>
            <p:cNvPr id="431" name="Google Shape;431;p16"/>
            <p:cNvSpPr/>
            <p:nvPr/>
          </p:nvSpPr>
          <p:spPr>
            <a:xfrm>
              <a:off x="4059775" y="2621950"/>
              <a:ext cx="340475" cy="341250"/>
            </a:xfrm>
            <a:custGeom>
              <a:avLst/>
              <a:gdLst/>
              <a:ahLst/>
              <a:cxnLst/>
              <a:rect l="l" t="t" r="r" b="b"/>
              <a:pathLst>
                <a:path w="13619" h="13650" extrusionOk="0">
                  <a:moveTo>
                    <a:pt x="6809" y="0"/>
                  </a:moveTo>
                  <a:cubicBezTo>
                    <a:pt x="3041" y="0"/>
                    <a:pt x="1" y="3040"/>
                    <a:pt x="1" y="6809"/>
                  </a:cubicBezTo>
                  <a:cubicBezTo>
                    <a:pt x="1" y="10577"/>
                    <a:pt x="3041" y="13649"/>
                    <a:pt x="6809" y="13649"/>
                  </a:cubicBezTo>
                  <a:cubicBezTo>
                    <a:pt x="10578" y="13649"/>
                    <a:pt x="13618" y="10577"/>
                    <a:pt x="13618" y="6809"/>
                  </a:cubicBezTo>
                  <a:cubicBezTo>
                    <a:pt x="13618" y="3040"/>
                    <a:pt x="10578" y="0"/>
                    <a:pt x="6809" y="0"/>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432" name="Google Shape;432;p16"/>
            <p:cNvSpPr/>
            <p:nvPr/>
          </p:nvSpPr>
          <p:spPr>
            <a:xfrm>
              <a:off x="3771600" y="2762075"/>
              <a:ext cx="60975" cy="60975"/>
            </a:xfrm>
            <a:custGeom>
              <a:avLst/>
              <a:gdLst/>
              <a:ahLst/>
              <a:cxnLst/>
              <a:rect l="l" t="t" r="r" b="b"/>
              <a:pathLst>
                <a:path w="2439" h="2439" extrusionOk="0">
                  <a:moveTo>
                    <a:pt x="2439" y="1204"/>
                  </a:moveTo>
                  <a:cubicBezTo>
                    <a:pt x="2439" y="1901"/>
                    <a:pt x="1900" y="2439"/>
                    <a:pt x="1235" y="2439"/>
                  </a:cubicBezTo>
                  <a:cubicBezTo>
                    <a:pt x="538" y="2439"/>
                    <a:pt x="0" y="1901"/>
                    <a:pt x="0" y="1204"/>
                  </a:cubicBezTo>
                  <a:cubicBezTo>
                    <a:pt x="0" y="539"/>
                    <a:pt x="538" y="0"/>
                    <a:pt x="1235" y="0"/>
                  </a:cubicBezTo>
                  <a:cubicBezTo>
                    <a:pt x="1900" y="0"/>
                    <a:pt x="2439" y="539"/>
                    <a:pt x="2439" y="1204"/>
                  </a:cubicBezTo>
                  <a:close/>
                </a:path>
              </a:pathLst>
            </a:custGeom>
            <a:solidFill>
              <a:srgbClr val="FAFAFA"/>
            </a:solidFill>
            <a:ln>
              <a:noFill/>
            </a:ln>
          </p:spPr>
          <p:txBody>
            <a:bodyPr spcFirstLastPara="1" wrap="square" lIns="91425" tIns="91425" rIns="91425" bIns="91425" anchor="ctr" anchorCtr="0">
              <a:noAutofit/>
            </a:bodyPr>
            <a:lstStyle/>
            <a:p>
              <a:endParaRPr/>
            </a:p>
          </p:txBody>
        </p:sp>
        <p:sp>
          <p:nvSpPr>
            <p:cNvPr id="433" name="Google Shape;433;p16"/>
            <p:cNvSpPr/>
            <p:nvPr/>
          </p:nvSpPr>
          <p:spPr>
            <a:xfrm>
              <a:off x="4631400" y="2534050"/>
              <a:ext cx="2341950" cy="517025"/>
            </a:xfrm>
            <a:custGeom>
              <a:avLst/>
              <a:gdLst/>
              <a:ahLst/>
              <a:cxnLst/>
              <a:rect l="l" t="t" r="r" b="b"/>
              <a:pathLst>
                <a:path w="93678" h="20681" extrusionOk="0">
                  <a:moveTo>
                    <a:pt x="2154" y="1"/>
                  </a:moveTo>
                  <a:cubicBezTo>
                    <a:pt x="982" y="1"/>
                    <a:pt x="1" y="951"/>
                    <a:pt x="1" y="2154"/>
                  </a:cubicBezTo>
                  <a:lnTo>
                    <a:pt x="1" y="18527"/>
                  </a:lnTo>
                  <a:cubicBezTo>
                    <a:pt x="1" y="19730"/>
                    <a:pt x="982" y="20681"/>
                    <a:pt x="2154" y="20681"/>
                  </a:cubicBezTo>
                  <a:lnTo>
                    <a:pt x="91524" y="20681"/>
                  </a:lnTo>
                  <a:cubicBezTo>
                    <a:pt x="92728" y="20681"/>
                    <a:pt x="93678" y="19730"/>
                    <a:pt x="93678" y="18527"/>
                  </a:cubicBezTo>
                  <a:lnTo>
                    <a:pt x="93678" y="2154"/>
                  </a:lnTo>
                  <a:cubicBezTo>
                    <a:pt x="93678" y="951"/>
                    <a:pt x="92728" y="1"/>
                    <a:pt x="91524" y="1"/>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434" name="Google Shape;434;p16"/>
            <p:cNvSpPr/>
            <p:nvPr/>
          </p:nvSpPr>
          <p:spPr>
            <a:xfrm>
              <a:off x="595975" y="2017050"/>
              <a:ext cx="3262725" cy="581950"/>
            </a:xfrm>
            <a:custGeom>
              <a:avLst/>
              <a:gdLst/>
              <a:ahLst/>
              <a:cxnLst/>
              <a:rect l="l" t="t" r="r" b="b"/>
              <a:pathLst>
                <a:path w="130509" h="23278" extrusionOk="0">
                  <a:moveTo>
                    <a:pt x="3421" y="1"/>
                  </a:moveTo>
                  <a:cubicBezTo>
                    <a:pt x="1521" y="1"/>
                    <a:pt x="0" y="1521"/>
                    <a:pt x="0" y="3421"/>
                  </a:cubicBezTo>
                  <a:lnTo>
                    <a:pt x="0" y="19826"/>
                  </a:lnTo>
                  <a:cubicBezTo>
                    <a:pt x="0" y="21726"/>
                    <a:pt x="1521" y="23278"/>
                    <a:pt x="3421" y="23278"/>
                  </a:cubicBezTo>
                  <a:lnTo>
                    <a:pt x="92822" y="23278"/>
                  </a:lnTo>
                  <a:cubicBezTo>
                    <a:pt x="94723" y="23278"/>
                    <a:pt x="96274" y="21726"/>
                    <a:pt x="96274" y="19826"/>
                  </a:cubicBezTo>
                  <a:lnTo>
                    <a:pt x="96274" y="15392"/>
                  </a:lnTo>
                  <a:cubicBezTo>
                    <a:pt x="96325" y="13222"/>
                    <a:pt x="97823" y="12035"/>
                    <a:pt x="99487" y="12035"/>
                  </a:cubicBezTo>
                  <a:cubicBezTo>
                    <a:pt x="100956" y="12035"/>
                    <a:pt x="102554" y="12959"/>
                    <a:pt x="103400" y="14949"/>
                  </a:cubicBezTo>
                  <a:lnTo>
                    <a:pt x="103400" y="14917"/>
                  </a:lnTo>
                  <a:cubicBezTo>
                    <a:pt x="104667" y="17894"/>
                    <a:pt x="107612" y="19952"/>
                    <a:pt x="111032" y="19952"/>
                  </a:cubicBezTo>
                  <a:cubicBezTo>
                    <a:pt x="114389" y="19952"/>
                    <a:pt x="117271" y="17989"/>
                    <a:pt x="118601" y="15139"/>
                  </a:cubicBezTo>
                  <a:cubicBezTo>
                    <a:pt x="119811" y="12858"/>
                    <a:pt x="121689" y="11962"/>
                    <a:pt x="123366" y="11962"/>
                  </a:cubicBezTo>
                  <a:cubicBezTo>
                    <a:pt x="123971" y="11962"/>
                    <a:pt x="124550" y="12079"/>
                    <a:pt x="125062" y="12289"/>
                  </a:cubicBezTo>
                  <a:cubicBezTo>
                    <a:pt x="125125" y="12289"/>
                    <a:pt x="125188" y="12320"/>
                    <a:pt x="125252" y="12352"/>
                  </a:cubicBezTo>
                  <a:cubicBezTo>
                    <a:pt x="125315" y="12384"/>
                    <a:pt x="125378" y="12415"/>
                    <a:pt x="125410" y="12447"/>
                  </a:cubicBezTo>
                  <a:cubicBezTo>
                    <a:pt x="125505" y="12479"/>
                    <a:pt x="125568" y="12510"/>
                    <a:pt x="125632" y="12542"/>
                  </a:cubicBezTo>
                  <a:cubicBezTo>
                    <a:pt x="125632" y="12542"/>
                    <a:pt x="125632" y="12542"/>
                    <a:pt x="125632" y="12574"/>
                  </a:cubicBezTo>
                  <a:cubicBezTo>
                    <a:pt x="126138" y="12890"/>
                    <a:pt x="126392" y="13239"/>
                    <a:pt x="126645" y="13429"/>
                  </a:cubicBezTo>
                  <a:cubicBezTo>
                    <a:pt x="127057" y="13777"/>
                    <a:pt x="127563" y="13967"/>
                    <a:pt x="128165" y="13967"/>
                  </a:cubicBezTo>
                  <a:cubicBezTo>
                    <a:pt x="129432" y="13967"/>
                    <a:pt x="130509" y="12922"/>
                    <a:pt x="130509" y="11623"/>
                  </a:cubicBezTo>
                  <a:cubicBezTo>
                    <a:pt x="130509" y="10325"/>
                    <a:pt x="129432" y="9280"/>
                    <a:pt x="128165" y="9280"/>
                  </a:cubicBezTo>
                  <a:cubicBezTo>
                    <a:pt x="127563" y="9280"/>
                    <a:pt x="127057" y="9502"/>
                    <a:pt x="126645" y="9850"/>
                  </a:cubicBezTo>
                  <a:cubicBezTo>
                    <a:pt x="126392" y="10008"/>
                    <a:pt x="126138" y="10388"/>
                    <a:pt x="125632" y="10705"/>
                  </a:cubicBezTo>
                  <a:cubicBezTo>
                    <a:pt x="125568" y="10737"/>
                    <a:pt x="125505" y="10768"/>
                    <a:pt x="125410" y="10832"/>
                  </a:cubicBezTo>
                  <a:cubicBezTo>
                    <a:pt x="125378" y="10863"/>
                    <a:pt x="125315" y="10863"/>
                    <a:pt x="125283" y="10895"/>
                  </a:cubicBezTo>
                  <a:cubicBezTo>
                    <a:pt x="125188" y="10927"/>
                    <a:pt x="125157" y="10958"/>
                    <a:pt x="125062" y="10990"/>
                  </a:cubicBezTo>
                  <a:cubicBezTo>
                    <a:pt x="124554" y="11190"/>
                    <a:pt x="123980" y="11302"/>
                    <a:pt x="123381" y="11302"/>
                  </a:cubicBezTo>
                  <a:cubicBezTo>
                    <a:pt x="121700" y="11302"/>
                    <a:pt x="119815" y="10419"/>
                    <a:pt x="118601" y="8108"/>
                  </a:cubicBezTo>
                  <a:lnTo>
                    <a:pt x="118601" y="8140"/>
                  </a:lnTo>
                  <a:cubicBezTo>
                    <a:pt x="117271" y="5290"/>
                    <a:pt x="114389" y="3295"/>
                    <a:pt x="111032" y="3295"/>
                  </a:cubicBezTo>
                  <a:cubicBezTo>
                    <a:pt x="107612" y="3295"/>
                    <a:pt x="104667" y="5385"/>
                    <a:pt x="103400" y="8330"/>
                  </a:cubicBezTo>
                  <a:cubicBezTo>
                    <a:pt x="102569" y="10319"/>
                    <a:pt x="100972" y="11244"/>
                    <a:pt x="99500" y="11244"/>
                  </a:cubicBezTo>
                  <a:cubicBezTo>
                    <a:pt x="97832" y="11244"/>
                    <a:pt x="96325" y="10057"/>
                    <a:pt x="96274" y="7887"/>
                  </a:cubicBezTo>
                  <a:lnTo>
                    <a:pt x="96274" y="3421"/>
                  </a:lnTo>
                  <a:cubicBezTo>
                    <a:pt x="96274" y="1521"/>
                    <a:pt x="94723" y="1"/>
                    <a:pt x="92822" y="1"/>
                  </a:cubicBez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435" name="Google Shape;435;p16"/>
            <p:cNvSpPr/>
            <p:nvPr/>
          </p:nvSpPr>
          <p:spPr>
            <a:xfrm>
              <a:off x="3178575" y="2137375"/>
              <a:ext cx="386400" cy="341300"/>
            </a:xfrm>
            <a:custGeom>
              <a:avLst/>
              <a:gdLst/>
              <a:ahLst/>
              <a:cxnLst/>
              <a:rect l="l" t="t" r="r" b="b"/>
              <a:pathLst>
                <a:path w="15456" h="13652" extrusionOk="0">
                  <a:moveTo>
                    <a:pt x="7736" y="1"/>
                  </a:moveTo>
                  <a:cubicBezTo>
                    <a:pt x="6877" y="1"/>
                    <a:pt x="6005" y="164"/>
                    <a:pt x="5163" y="508"/>
                  </a:cubicBezTo>
                  <a:cubicBezTo>
                    <a:pt x="1679" y="1933"/>
                    <a:pt x="1" y="5924"/>
                    <a:pt x="1426" y="9407"/>
                  </a:cubicBezTo>
                  <a:cubicBezTo>
                    <a:pt x="2507" y="12048"/>
                    <a:pt x="5062" y="13652"/>
                    <a:pt x="7752" y="13652"/>
                  </a:cubicBezTo>
                  <a:cubicBezTo>
                    <a:pt x="8611" y="13652"/>
                    <a:pt x="9483" y="13489"/>
                    <a:pt x="10325" y="13144"/>
                  </a:cubicBezTo>
                  <a:cubicBezTo>
                    <a:pt x="13809" y="11719"/>
                    <a:pt x="15455" y="7729"/>
                    <a:pt x="14062" y="4245"/>
                  </a:cubicBezTo>
                  <a:cubicBezTo>
                    <a:pt x="12982" y="1604"/>
                    <a:pt x="10426" y="1"/>
                    <a:pt x="7736" y="1"/>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436" name="Google Shape;436;p16"/>
            <p:cNvSpPr/>
            <p:nvPr/>
          </p:nvSpPr>
          <p:spPr>
            <a:xfrm>
              <a:off x="3769225" y="2277550"/>
              <a:ext cx="60975" cy="60975"/>
            </a:xfrm>
            <a:custGeom>
              <a:avLst/>
              <a:gdLst/>
              <a:ahLst/>
              <a:cxnLst/>
              <a:rect l="l" t="t" r="r" b="b"/>
              <a:pathLst>
                <a:path w="2439" h="2439" extrusionOk="0">
                  <a:moveTo>
                    <a:pt x="2439" y="1203"/>
                  </a:moveTo>
                  <a:cubicBezTo>
                    <a:pt x="2439" y="1900"/>
                    <a:pt x="1900" y="2439"/>
                    <a:pt x="1203" y="2439"/>
                  </a:cubicBezTo>
                  <a:cubicBezTo>
                    <a:pt x="538" y="2439"/>
                    <a:pt x="0" y="1900"/>
                    <a:pt x="0" y="1203"/>
                  </a:cubicBezTo>
                  <a:cubicBezTo>
                    <a:pt x="0" y="538"/>
                    <a:pt x="538" y="0"/>
                    <a:pt x="1203" y="0"/>
                  </a:cubicBezTo>
                  <a:cubicBezTo>
                    <a:pt x="1900" y="0"/>
                    <a:pt x="2439" y="538"/>
                    <a:pt x="2439" y="1203"/>
                  </a:cubicBezTo>
                  <a:close/>
                </a:path>
              </a:pathLst>
            </a:custGeom>
            <a:solidFill>
              <a:srgbClr val="FAFAFA"/>
            </a:solidFill>
            <a:ln>
              <a:noFill/>
            </a:ln>
          </p:spPr>
          <p:txBody>
            <a:bodyPr spcFirstLastPara="1" wrap="square" lIns="91425" tIns="91425" rIns="91425" bIns="91425" anchor="ctr" anchorCtr="0">
              <a:noAutofit/>
            </a:bodyPr>
            <a:lstStyle/>
            <a:p>
              <a:endParaRPr/>
            </a:p>
          </p:txBody>
        </p:sp>
        <p:sp>
          <p:nvSpPr>
            <p:cNvPr id="437" name="Google Shape;437;p16"/>
            <p:cNvSpPr/>
            <p:nvPr/>
          </p:nvSpPr>
          <p:spPr>
            <a:xfrm>
              <a:off x="627650" y="2049525"/>
              <a:ext cx="2342725" cy="517025"/>
            </a:xfrm>
            <a:custGeom>
              <a:avLst/>
              <a:gdLst/>
              <a:ahLst/>
              <a:cxnLst/>
              <a:rect l="l" t="t" r="r" b="b"/>
              <a:pathLst>
                <a:path w="93709" h="20681" extrusionOk="0">
                  <a:moveTo>
                    <a:pt x="2154" y="0"/>
                  </a:moveTo>
                  <a:cubicBezTo>
                    <a:pt x="982" y="0"/>
                    <a:pt x="0" y="950"/>
                    <a:pt x="0" y="2154"/>
                  </a:cubicBezTo>
                  <a:lnTo>
                    <a:pt x="0" y="18527"/>
                  </a:lnTo>
                  <a:cubicBezTo>
                    <a:pt x="0" y="19730"/>
                    <a:pt x="982" y="20680"/>
                    <a:pt x="2154" y="20680"/>
                  </a:cubicBezTo>
                  <a:lnTo>
                    <a:pt x="91555" y="20680"/>
                  </a:lnTo>
                  <a:cubicBezTo>
                    <a:pt x="92759" y="20680"/>
                    <a:pt x="93709" y="19730"/>
                    <a:pt x="93709" y="18527"/>
                  </a:cubicBezTo>
                  <a:lnTo>
                    <a:pt x="93709" y="2154"/>
                  </a:lnTo>
                  <a:cubicBezTo>
                    <a:pt x="93709" y="950"/>
                    <a:pt x="92727" y="0"/>
                    <a:pt x="91555" y="0"/>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438" name="Google Shape;438;p16"/>
            <p:cNvSpPr/>
            <p:nvPr/>
          </p:nvSpPr>
          <p:spPr>
            <a:xfrm>
              <a:off x="3256975" y="2195200"/>
              <a:ext cx="224875" cy="224875"/>
            </a:xfrm>
            <a:custGeom>
              <a:avLst/>
              <a:gdLst/>
              <a:ahLst/>
              <a:cxnLst/>
              <a:rect l="l" t="t" r="r" b="b"/>
              <a:pathLst>
                <a:path w="8995" h="8995" extrusionOk="0">
                  <a:moveTo>
                    <a:pt x="4497" y="2692"/>
                  </a:moveTo>
                  <a:cubicBezTo>
                    <a:pt x="5511" y="2692"/>
                    <a:pt x="6334" y="3516"/>
                    <a:pt x="6334" y="4497"/>
                  </a:cubicBezTo>
                  <a:cubicBezTo>
                    <a:pt x="6334" y="5511"/>
                    <a:pt x="5511" y="6334"/>
                    <a:pt x="4497" y="6334"/>
                  </a:cubicBezTo>
                  <a:cubicBezTo>
                    <a:pt x="3515" y="6334"/>
                    <a:pt x="2692" y="5511"/>
                    <a:pt x="2692" y="4497"/>
                  </a:cubicBezTo>
                  <a:cubicBezTo>
                    <a:pt x="2692" y="3516"/>
                    <a:pt x="3515" y="2692"/>
                    <a:pt x="4497" y="2692"/>
                  </a:cubicBezTo>
                  <a:close/>
                  <a:moveTo>
                    <a:pt x="4497" y="2376"/>
                  </a:moveTo>
                  <a:cubicBezTo>
                    <a:pt x="3325" y="2376"/>
                    <a:pt x="2375" y="3326"/>
                    <a:pt x="2375" y="4497"/>
                  </a:cubicBezTo>
                  <a:cubicBezTo>
                    <a:pt x="2375" y="5669"/>
                    <a:pt x="3325" y="6651"/>
                    <a:pt x="4497" y="6651"/>
                  </a:cubicBezTo>
                  <a:cubicBezTo>
                    <a:pt x="5701" y="6651"/>
                    <a:pt x="6651" y="5669"/>
                    <a:pt x="6651" y="4497"/>
                  </a:cubicBezTo>
                  <a:cubicBezTo>
                    <a:pt x="6651" y="3326"/>
                    <a:pt x="5701" y="2376"/>
                    <a:pt x="4497" y="2376"/>
                  </a:cubicBezTo>
                  <a:close/>
                  <a:moveTo>
                    <a:pt x="4782" y="317"/>
                  </a:moveTo>
                  <a:cubicBezTo>
                    <a:pt x="4877" y="317"/>
                    <a:pt x="4909" y="381"/>
                    <a:pt x="4909" y="444"/>
                  </a:cubicBezTo>
                  <a:lnTo>
                    <a:pt x="4909" y="1489"/>
                  </a:lnTo>
                  <a:lnTo>
                    <a:pt x="5036" y="1521"/>
                  </a:lnTo>
                  <a:cubicBezTo>
                    <a:pt x="5479" y="1616"/>
                    <a:pt x="5859" y="1774"/>
                    <a:pt x="6239" y="2027"/>
                  </a:cubicBezTo>
                  <a:lnTo>
                    <a:pt x="6334" y="2091"/>
                  </a:lnTo>
                  <a:lnTo>
                    <a:pt x="7094" y="1331"/>
                  </a:lnTo>
                  <a:cubicBezTo>
                    <a:pt x="7110" y="1315"/>
                    <a:pt x="7142" y="1307"/>
                    <a:pt x="7173" y="1307"/>
                  </a:cubicBezTo>
                  <a:cubicBezTo>
                    <a:pt x="7205" y="1307"/>
                    <a:pt x="7237" y="1315"/>
                    <a:pt x="7252" y="1331"/>
                  </a:cubicBezTo>
                  <a:lnTo>
                    <a:pt x="7664" y="1742"/>
                  </a:lnTo>
                  <a:cubicBezTo>
                    <a:pt x="7727" y="1806"/>
                    <a:pt x="7727" y="1869"/>
                    <a:pt x="7664" y="1932"/>
                  </a:cubicBezTo>
                  <a:lnTo>
                    <a:pt x="6936" y="2661"/>
                  </a:lnTo>
                  <a:lnTo>
                    <a:pt x="6999" y="2787"/>
                  </a:lnTo>
                  <a:cubicBezTo>
                    <a:pt x="7252" y="3136"/>
                    <a:pt x="7411" y="3547"/>
                    <a:pt x="7474" y="3959"/>
                  </a:cubicBezTo>
                  <a:lnTo>
                    <a:pt x="7506" y="4086"/>
                  </a:lnTo>
                  <a:lnTo>
                    <a:pt x="8551" y="4086"/>
                  </a:lnTo>
                  <a:cubicBezTo>
                    <a:pt x="8646" y="4086"/>
                    <a:pt x="8677" y="4149"/>
                    <a:pt x="8677" y="4212"/>
                  </a:cubicBezTo>
                  <a:lnTo>
                    <a:pt x="8677" y="4782"/>
                  </a:lnTo>
                  <a:cubicBezTo>
                    <a:pt x="8677" y="4877"/>
                    <a:pt x="8646" y="4909"/>
                    <a:pt x="8551" y="4909"/>
                  </a:cubicBezTo>
                  <a:lnTo>
                    <a:pt x="7506" y="4909"/>
                  </a:lnTo>
                  <a:lnTo>
                    <a:pt x="7474" y="5036"/>
                  </a:lnTo>
                  <a:cubicBezTo>
                    <a:pt x="7411" y="5479"/>
                    <a:pt x="7252" y="5859"/>
                    <a:pt x="6999" y="6239"/>
                  </a:cubicBezTo>
                  <a:lnTo>
                    <a:pt x="6936" y="6334"/>
                  </a:lnTo>
                  <a:lnTo>
                    <a:pt x="7664" y="7094"/>
                  </a:lnTo>
                  <a:cubicBezTo>
                    <a:pt x="7727" y="7126"/>
                    <a:pt x="7727" y="7221"/>
                    <a:pt x="7664" y="7253"/>
                  </a:cubicBezTo>
                  <a:lnTo>
                    <a:pt x="7252" y="7664"/>
                  </a:lnTo>
                  <a:cubicBezTo>
                    <a:pt x="7237" y="7696"/>
                    <a:pt x="7205" y="7712"/>
                    <a:pt x="7173" y="7712"/>
                  </a:cubicBezTo>
                  <a:cubicBezTo>
                    <a:pt x="7142" y="7712"/>
                    <a:pt x="7110" y="7696"/>
                    <a:pt x="7094" y="7664"/>
                  </a:cubicBezTo>
                  <a:lnTo>
                    <a:pt x="6334" y="6904"/>
                  </a:lnTo>
                  <a:lnTo>
                    <a:pt x="6239" y="6999"/>
                  </a:lnTo>
                  <a:cubicBezTo>
                    <a:pt x="5891" y="7221"/>
                    <a:pt x="5479" y="7411"/>
                    <a:pt x="5067" y="7474"/>
                  </a:cubicBezTo>
                  <a:lnTo>
                    <a:pt x="4941" y="7506"/>
                  </a:lnTo>
                  <a:lnTo>
                    <a:pt x="4941" y="8551"/>
                  </a:lnTo>
                  <a:cubicBezTo>
                    <a:pt x="4941" y="8614"/>
                    <a:pt x="4877" y="8678"/>
                    <a:pt x="4814" y="8678"/>
                  </a:cubicBezTo>
                  <a:lnTo>
                    <a:pt x="4212" y="8678"/>
                  </a:lnTo>
                  <a:cubicBezTo>
                    <a:pt x="4149" y="8678"/>
                    <a:pt x="4085" y="8614"/>
                    <a:pt x="4085" y="8551"/>
                  </a:cubicBezTo>
                  <a:lnTo>
                    <a:pt x="4085" y="7506"/>
                  </a:lnTo>
                  <a:lnTo>
                    <a:pt x="3959" y="7474"/>
                  </a:lnTo>
                  <a:cubicBezTo>
                    <a:pt x="3547" y="7411"/>
                    <a:pt x="3135" y="7253"/>
                    <a:pt x="2787" y="6999"/>
                  </a:cubicBezTo>
                  <a:lnTo>
                    <a:pt x="2692" y="6904"/>
                  </a:lnTo>
                  <a:lnTo>
                    <a:pt x="1932" y="7664"/>
                  </a:lnTo>
                  <a:cubicBezTo>
                    <a:pt x="1900" y="7696"/>
                    <a:pt x="1869" y="7712"/>
                    <a:pt x="1837" y="7712"/>
                  </a:cubicBezTo>
                  <a:cubicBezTo>
                    <a:pt x="1805" y="7712"/>
                    <a:pt x="1774" y="7696"/>
                    <a:pt x="1742" y="7664"/>
                  </a:cubicBezTo>
                  <a:lnTo>
                    <a:pt x="1330" y="7253"/>
                  </a:lnTo>
                  <a:cubicBezTo>
                    <a:pt x="1299" y="7221"/>
                    <a:pt x="1299" y="7126"/>
                    <a:pt x="1330" y="7094"/>
                  </a:cubicBezTo>
                  <a:lnTo>
                    <a:pt x="2090" y="6334"/>
                  </a:lnTo>
                  <a:lnTo>
                    <a:pt x="2027" y="6239"/>
                  </a:lnTo>
                  <a:cubicBezTo>
                    <a:pt x="1774" y="5859"/>
                    <a:pt x="1615" y="5479"/>
                    <a:pt x="1520" y="5036"/>
                  </a:cubicBezTo>
                  <a:lnTo>
                    <a:pt x="1520" y="4909"/>
                  </a:lnTo>
                  <a:lnTo>
                    <a:pt x="444" y="4909"/>
                  </a:lnTo>
                  <a:cubicBezTo>
                    <a:pt x="380" y="4909"/>
                    <a:pt x="317" y="4846"/>
                    <a:pt x="317" y="4782"/>
                  </a:cubicBezTo>
                  <a:lnTo>
                    <a:pt x="317" y="4212"/>
                  </a:lnTo>
                  <a:cubicBezTo>
                    <a:pt x="317" y="4149"/>
                    <a:pt x="380" y="4086"/>
                    <a:pt x="444" y="4086"/>
                  </a:cubicBezTo>
                  <a:lnTo>
                    <a:pt x="1520" y="4086"/>
                  </a:lnTo>
                  <a:lnTo>
                    <a:pt x="1520" y="3959"/>
                  </a:lnTo>
                  <a:cubicBezTo>
                    <a:pt x="1615" y="3547"/>
                    <a:pt x="1774" y="3136"/>
                    <a:pt x="2027" y="2787"/>
                  </a:cubicBezTo>
                  <a:lnTo>
                    <a:pt x="2090" y="2661"/>
                  </a:lnTo>
                  <a:lnTo>
                    <a:pt x="1330" y="1932"/>
                  </a:lnTo>
                  <a:cubicBezTo>
                    <a:pt x="1299" y="1869"/>
                    <a:pt x="1299" y="1806"/>
                    <a:pt x="1330" y="1742"/>
                  </a:cubicBezTo>
                  <a:lnTo>
                    <a:pt x="1742" y="1331"/>
                  </a:lnTo>
                  <a:cubicBezTo>
                    <a:pt x="1774" y="1315"/>
                    <a:pt x="1805" y="1307"/>
                    <a:pt x="1837" y="1307"/>
                  </a:cubicBezTo>
                  <a:cubicBezTo>
                    <a:pt x="1869" y="1307"/>
                    <a:pt x="1900" y="1315"/>
                    <a:pt x="1932" y="1331"/>
                  </a:cubicBezTo>
                  <a:lnTo>
                    <a:pt x="2660" y="2091"/>
                  </a:lnTo>
                  <a:lnTo>
                    <a:pt x="2787" y="2027"/>
                  </a:lnTo>
                  <a:cubicBezTo>
                    <a:pt x="3135" y="1774"/>
                    <a:pt x="3547" y="1616"/>
                    <a:pt x="3959" y="1521"/>
                  </a:cubicBezTo>
                  <a:lnTo>
                    <a:pt x="4085" y="1489"/>
                  </a:lnTo>
                  <a:lnTo>
                    <a:pt x="4085" y="444"/>
                  </a:lnTo>
                  <a:cubicBezTo>
                    <a:pt x="4085" y="381"/>
                    <a:pt x="4149" y="317"/>
                    <a:pt x="4212" y="317"/>
                  </a:cubicBezTo>
                  <a:close/>
                  <a:moveTo>
                    <a:pt x="4212" y="0"/>
                  </a:moveTo>
                  <a:cubicBezTo>
                    <a:pt x="3959" y="0"/>
                    <a:pt x="3769" y="190"/>
                    <a:pt x="3769" y="444"/>
                  </a:cubicBezTo>
                  <a:lnTo>
                    <a:pt x="3769" y="1236"/>
                  </a:lnTo>
                  <a:cubicBezTo>
                    <a:pt x="3389" y="1331"/>
                    <a:pt x="3040" y="1457"/>
                    <a:pt x="2724" y="1679"/>
                  </a:cubicBezTo>
                  <a:lnTo>
                    <a:pt x="2154" y="1109"/>
                  </a:lnTo>
                  <a:cubicBezTo>
                    <a:pt x="2074" y="1030"/>
                    <a:pt x="1964" y="990"/>
                    <a:pt x="1849" y="990"/>
                  </a:cubicBezTo>
                  <a:cubicBezTo>
                    <a:pt x="1734" y="990"/>
                    <a:pt x="1615" y="1030"/>
                    <a:pt x="1520" y="1109"/>
                  </a:cubicBezTo>
                  <a:lnTo>
                    <a:pt x="1109" y="1521"/>
                  </a:lnTo>
                  <a:cubicBezTo>
                    <a:pt x="950" y="1711"/>
                    <a:pt x="950" y="1996"/>
                    <a:pt x="1109" y="2154"/>
                  </a:cubicBezTo>
                  <a:lnTo>
                    <a:pt x="1679" y="2724"/>
                  </a:lnTo>
                  <a:cubicBezTo>
                    <a:pt x="1457" y="3041"/>
                    <a:pt x="1330" y="3389"/>
                    <a:pt x="1235" y="3769"/>
                  </a:cubicBezTo>
                  <a:lnTo>
                    <a:pt x="444" y="3769"/>
                  </a:lnTo>
                  <a:cubicBezTo>
                    <a:pt x="190" y="3769"/>
                    <a:pt x="0" y="3959"/>
                    <a:pt x="0" y="4212"/>
                  </a:cubicBezTo>
                  <a:lnTo>
                    <a:pt x="0" y="4782"/>
                  </a:lnTo>
                  <a:cubicBezTo>
                    <a:pt x="0" y="5036"/>
                    <a:pt x="190" y="5226"/>
                    <a:pt x="444" y="5226"/>
                  </a:cubicBezTo>
                  <a:lnTo>
                    <a:pt x="1235" y="5226"/>
                  </a:lnTo>
                  <a:cubicBezTo>
                    <a:pt x="1330" y="5606"/>
                    <a:pt x="1489" y="5986"/>
                    <a:pt x="1679" y="6303"/>
                  </a:cubicBezTo>
                  <a:lnTo>
                    <a:pt x="1109" y="6841"/>
                  </a:lnTo>
                  <a:cubicBezTo>
                    <a:pt x="950" y="7031"/>
                    <a:pt x="950" y="7316"/>
                    <a:pt x="1109" y="7474"/>
                  </a:cubicBezTo>
                  <a:lnTo>
                    <a:pt x="1520" y="7886"/>
                  </a:lnTo>
                  <a:cubicBezTo>
                    <a:pt x="1615" y="7981"/>
                    <a:pt x="1734" y="8029"/>
                    <a:pt x="1849" y="8029"/>
                  </a:cubicBezTo>
                  <a:cubicBezTo>
                    <a:pt x="1964" y="8029"/>
                    <a:pt x="2074" y="7981"/>
                    <a:pt x="2154" y="7886"/>
                  </a:cubicBezTo>
                  <a:lnTo>
                    <a:pt x="2724" y="7348"/>
                  </a:lnTo>
                  <a:cubicBezTo>
                    <a:pt x="3040" y="7538"/>
                    <a:pt x="3389" y="7696"/>
                    <a:pt x="3769" y="7759"/>
                  </a:cubicBezTo>
                  <a:lnTo>
                    <a:pt x="3769" y="8551"/>
                  </a:lnTo>
                  <a:cubicBezTo>
                    <a:pt x="3769" y="8804"/>
                    <a:pt x="3959" y="8994"/>
                    <a:pt x="4212" y="8994"/>
                  </a:cubicBezTo>
                  <a:lnTo>
                    <a:pt x="4814" y="8994"/>
                  </a:lnTo>
                  <a:cubicBezTo>
                    <a:pt x="5036" y="8994"/>
                    <a:pt x="5226" y="8804"/>
                    <a:pt x="5257" y="8551"/>
                  </a:cubicBezTo>
                  <a:lnTo>
                    <a:pt x="5257" y="7759"/>
                  </a:lnTo>
                  <a:cubicBezTo>
                    <a:pt x="5606" y="7696"/>
                    <a:pt x="5986" y="7538"/>
                    <a:pt x="6302" y="7348"/>
                  </a:cubicBezTo>
                  <a:lnTo>
                    <a:pt x="6872" y="7886"/>
                  </a:lnTo>
                  <a:cubicBezTo>
                    <a:pt x="6952" y="7981"/>
                    <a:pt x="7062" y="8029"/>
                    <a:pt x="7173" y="8029"/>
                  </a:cubicBezTo>
                  <a:cubicBezTo>
                    <a:pt x="7284" y="8029"/>
                    <a:pt x="7395" y="7981"/>
                    <a:pt x="7474" y="7886"/>
                  </a:cubicBezTo>
                  <a:lnTo>
                    <a:pt x="7886" y="7474"/>
                  </a:lnTo>
                  <a:cubicBezTo>
                    <a:pt x="8076" y="7316"/>
                    <a:pt x="8076" y="7031"/>
                    <a:pt x="7886" y="6841"/>
                  </a:cubicBezTo>
                  <a:lnTo>
                    <a:pt x="7347" y="6303"/>
                  </a:lnTo>
                  <a:cubicBezTo>
                    <a:pt x="7537" y="5954"/>
                    <a:pt x="7696" y="5606"/>
                    <a:pt x="7759" y="5226"/>
                  </a:cubicBezTo>
                  <a:lnTo>
                    <a:pt x="8551" y="5226"/>
                  </a:lnTo>
                  <a:cubicBezTo>
                    <a:pt x="8804" y="5226"/>
                    <a:pt x="8994" y="5036"/>
                    <a:pt x="8994" y="4782"/>
                  </a:cubicBezTo>
                  <a:lnTo>
                    <a:pt x="8994" y="4212"/>
                  </a:lnTo>
                  <a:cubicBezTo>
                    <a:pt x="8994" y="3959"/>
                    <a:pt x="8804" y="3769"/>
                    <a:pt x="8551" y="3769"/>
                  </a:cubicBezTo>
                  <a:lnTo>
                    <a:pt x="7759" y="3769"/>
                  </a:lnTo>
                  <a:cubicBezTo>
                    <a:pt x="7696" y="3389"/>
                    <a:pt x="7537" y="3041"/>
                    <a:pt x="7347" y="2724"/>
                  </a:cubicBezTo>
                  <a:lnTo>
                    <a:pt x="7886" y="2154"/>
                  </a:lnTo>
                  <a:cubicBezTo>
                    <a:pt x="8076" y="1996"/>
                    <a:pt x="8076" y="1711"/>
                    <a:pt x="7886" y="1521"/>
                  </a:cubicBezTo>
                  <a:lnTo>
                    <a:pt x="7474" y="1109"/>
                  </a:lnTo>
                  <a:cubicBezTo>
                    <a:pt x="7395" y="1030"/>
                    <a:pt x="7284" y="990"/>
                    <a:pt x="7173" y="990"/>
                  </a:cubicBezTo>
                  <a:cubicBezTo>
                    <a:pt x="7062" y="990"/>
                    <a:pt x="6952" y="1030"/>
                    <a:pt x="6872" y="1109"/>
                  </a:cubicBezTo>
                  <a:lnTo>
                    <a:pt x="6302" y="1679"/>
                  </a:lnTo>
                  <a:cubicBezTo>
                    <a:pt x="5986" y="1457"/>
                    <a:pt x="5606" y="1331"/>
                    <a:pt x="5257" y="1236"/>
                  </a:cubicBezTo>
                  <a:lnTo>
                    <a:pt x="5257" y="444"/>
                  </a:lnTo>
                  <a:cubicBezTo>
                    <a:pt x="5257" y="190"/>
                    <a:pt x="5036" y="0"/>
                    <a:pt x="4814" y="0"/>
                  </a:cubicBez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39" name="Google Shape;439;p16"/>
            <p:cNvSpPr/>
            <p:nvPr/>
          </p:nvSpPr>
          <p:spPr>
            <a:xfrm>
              <a:off x="3365425" y="2215000"/>
              <a:ext cx="8750" cy="9525"/>
            </a:xfrm>
            <a:custGeom>
              <a:avLst/>
              <a:gdLst/>
              <a:ahLst/>
              <a:cxnLst/>
              <a:rect l="l" t="t" r="r" b="b"/>
              <a:pathLst>
                <a:path w="350" h="381" extrusionOk="0">
                  <a:moveTo>
                    <a:pt x="159" y="0"/>
                  </a:moveTo>
                  <a:cubicBezTo>
                    <a:pt x="64" y="0"/>
                    <a:pt x="1" y="95"/>
                    <a:pt x="1" y="190"/>
                  </a:cubicBezTo>
                  <a:cubicBezTo>
                    <a:pt x="1" y="285"/>
                    <a:pt x="64" y="380"/>
                    <a:pt x="159" y="380"/>
                  </a:cubicBezTo>
                  <a:cubicBezTo>
                    <a:pt x="286" y="380"/>
                    <a:pt x="349" y="285"/>
                    <a:pt x="349" y="190"/>
                  </a:cubicBezTo>
                  <a:cubicBezTo>
                    <a:pt x="349" y="95"/>
                    <a:pt x="286" y="0"/>
                    <a:pt x="159" y="0"/>
                  </a:cubicBez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40" name="Google Shape;440;p16"/>
            <p:cNvSpPr/>
            <p:nvPr/>
          </p:nvSpPr>
          <p:spPr>
            <a:xfrm>
              <a:off x="3365425" y="2215000"/>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41" name="Google Shape;441;p16"/>
            <p:cNvSpPr/>
            <p:nvPr/>
          </p:nvSpPr>
          <p:spPr>
            <a:xfrm>
              <a:off x="3365425" y="2215000"/>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42" name="Google Shape;442;p16"/>
            <p:cNvSpPr/>
            <p:nvPr/>
          </p:nvSpPr>
          <p:spPr>
            <a:xfrm>
              <a:off x="3365425" y="2215000"/>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43" name="Google Shape;443;p16"/>
            <p:cNvSpPr/>
            <p:nvPr/>
          </p:nvSpPr>
          <p:spPr>
            <a:xfrm>
              <a:off x="3366225" y="2215000"/>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44" name="Google Shape;444;p16"/>
            <p:cNvSpPr/>
            <p:nvPr/>
          </p:nvSpPr>
          <p:spPr>
            <a:xfrm>
              <a:off x="3366225" y="2215000"/>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45" name="Google Shape;445;p16"/>
            <p:cNvSpPr/>
            <p:nvPr/>
          </p:nvSpPr>
          <p:spPr>
            <a:xfrm>
              <a:off x="3366225" y="2215000"/>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46" name="Google Shape;446;p16"/>
            <p:cNvSpPr/>
            <p:nvPr/>
          </p:nvSpPr>
          <p:spPr>
            <a:xfrm>
              <a:off x="3366225" y="2215000"/>
              <a:ext cx="825" cy="9525"/>
            </a:xfrm>
            <a:custGeom>
              <a:avLst/>
              <a:gdLst/>
              <a:ahLst/>
              <a:cxnLst/>
              <a:rect l="l" t="t" r="r" b="b"/>
              <a:pathLst>
                <a:path w="33" h="381" extrusionOk="0">
                  <a:moveTo>
                    <a:pt x="0" y="0"/>
                  </a:moveTo>
                  <a:lnTo>
                    <a:pt x="0" y="380"/>
                  </a:lnTo>
                  <a:lnTo>
                    <a:pt x="32" y="380"/>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47" name="Google Shape;447;p16"/>
            <p:cNvSpPr/>
            <p:nvPr/>
          </p:nvSpPr>
          <p:spPr>
            <a:xfrm>
              <a:off x="3367025" y="2215000"/>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48" name="Google Shape;448;p16"/>
            <p:cNvSpPr/>
            <p:nvPr/>
          </p:nvSpPr>
          <p:spPr>
            <a:xfrm>
              <a:off x="3367025" y="2215000"/>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49" name="Google Shape;449;p16"/>
            <p:cNvSpPr/>
            <p:nvPr/>
          </p:nvSpPr>
          <p:spPr>
            <a:xfrm>
              <a:off x="3367025" y="2215000"/>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50" name="Google Shape;450;p16"/>
            <p:cNvSpPr/>
            <p:nvPr/>
          </p:nvSpPr>
          <p:spPr>
            <a:xfrm>
              <a:off x="3367800" y="2215000"/>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51" name="Google Shape;451;p16"/>
            <p:cNvSpPr/>
            <p:nvPr/>
          </p:nvSpPr>
          <p:spPr>
            <a:xfrm>
              <a:off x="3367800" y="2215000"/>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52" name="Google Shape;452;p16"/>
            <p:cNvSpPr/>
            <p:nvPr/>
          </p:nvSpPr>
          <p:spPr>
            <a:xfrm>
              <a:off x="3367800" y="2215000"/>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53" name="Google Shape;453;p16"/>
            <p:cNvSpPr/>
            <p:nvPr/>
          </p:nvSpPr>
          <p:spPr>
            <a:xfrm>
              <a:off x="3367800" y="2215000"/>
              <a:ext cx="825" cy="9525"/>
            </a:xfrm>
            <a:custGeom>
              <a:avLst/>
              <a:gdLst/>
              <a:ahLst/>
              <a:cxnLst/>
              <a:rect l="l" t="t" r="r" b="b"/>
              <a:pathLst>
                <a:path w="33" h="381" extrusionOk="0">
                  <a:moveTo>
                    <a:pt x="1" y="0"/>
                  </a:moveTo>
                  <a:lnTo>
                    <a:pt x="1" y="380"/>
                  </a:lnTo>
                  <a:lnTo>
                    <a:pt x="33" y="380"/>
                  </a:lnTo>
                  <a:lnTo>
                    <a:pt x="33"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54" name="Google Shape;454;p16"/>
            <p:cNvSpPr/>
            <p:nvPr/>
          </p:nvSpPr>
          <p:spPr>
            <a:xfrm>
              <a:off x="3368600" y="2215000"/>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55" name="Google Shape;455;p16"/>
            <p:cNvSpPr/>
            <p:nvPr/>
          </p:nvSpPr>
          <p:spPr>
            <a:xfrm>
              <a:off x="3368600" y="2215000"/>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56" name="Google Shape;456;p16"/>
            <p:cNvSpPr/>
            <p:nvPr/>
          </p:nvSpPr>
          <p:spPr>
            <a:xfrm>
              <a:off x="3368600" y="2215000"/>
              <a:ext cx="825" cy="9525"/>
            </a:xfrm>
            <a:custGeom>
              <a:avLst/>
              <a:gdLst/>
              <a:ahLst/>
              <a:cxnLst/>
              <a:rect l="l" t="t" r="r" b="b"/>
              <a:pathLst>
                <a:path w="33" h="381" extrusionOk="0">
                  <a:moveTo>
                    <a:pt x="1" y="0"/>
                  </a:moveTo>
                  <a:lnTo>
                    <a:pt x="1" y="380"/>
                  </a:lnTo>
                  <a:lnTo>
                    <a:pt x="32" y="380"/>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57" name="Google Shape;457;p16"/>
            <p:cNvSpPr/>
            <p:nvPr/>
          </p:nvSpPr>
          <p:spPr>
            <a:xfrm>
              <a:off x="3369400" y="2215000"/>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58" name="Google Shape;458;p16"/>
            <p:cNvSpPr/>
            <p:nvPr/>
          </p:nvSpPr>
          <p:spPr>
            <a:xfrm>
              <a:off x="3369400" y="2215000"/>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59" name="Google Shape;459;p16"/>
            <p:cNvSpPr/>
            <p:nvPr/>
          </p:nvSpPr>
          <p:spPr>
            <a:xfrm>
              <a:off x="3369400" y="2215000"/>
              <a:ext cx="800" cy="9525"/>
            </a:xfrm>
            <a:custGeom>
              <a:avLst/>
              <a:gdLst/>
              <a:ahLst/>
              <a:cxnLst/>
              <a:rect l="l" t="t" r="r" b="b"/>
              <a:pathLst>
                <a:path w="32" h="381" extrusionOk="0">
                  <a:moveTo>
                    <a:pt x="0" y="0"/>
                  </a:moveTo>
                  <a:lnTo>
                    <a:pt x="0" y="380"/>
                  </a:lnTo>
                  <a:lnTo>
                    <a:pt x="32" y="380"/>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60" name="Google Shape;460;p16"/>
            <p:cNvSpPr/>
            <p:nvPr/>
          </p:nvSpPr>
          <p:spPr>
            <a:xfrm>
              <a:off x="3370175" y="2215000"/>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61" name="Google Shape;461;p16"/>
            <p:cNvSpPr/>
            <p:nvPr/>
          </p:nvSpPr>
          <p:spPr>
            <a:xfrm>
              <a:off x="3370175" y="2215000"/>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62" name="Google Shape;462;p16"/>
            <p:cNvSpPr/>
            <p:nvPr/>
          </p:nvSpPr>
          <p:spPr>
            <a:xfrm>
              <a:off x="3370175" y="2215000"/>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63" name="Google Shape;463;p16"/>
            <p:cNvSpPr/>
            <p:nvPr/>
          </p:nvSpPr>
          <p:spPr>
            <a:xfrm>
              <a:off x="3370175" y="2215000"/>
              <a:ext cx="825" cy="9525"/>
            </a:xfrm>
            <a:custGeom>
              <a:avLst/>
              <a:gdLst/>
              <a:ahLst/>
              <a:cxnLst/>
              <a:rect l="l" t="t" r="r" b="b"/>
              <a:pathLst>
                <a:path w="33" h="381" extrusionOk="0">
                  <a:moveTo>
                    <a:pt x="1" y="0"/>
                  </a:moveTo>
                  <a:lnTo>
                    <a:pt x="1" y="380"/>
                  </a:lnTo>
                  <a:lnTo>
                    <a:pt x="33" y="380"/>
                  </a:lnTo>
                  <a:lnTo>
                    <a:pt x="33"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64" name="Google Shape;464;p16"/>
            <p:cNvSpPr/>
            <p:nvPr/>
          </p:nvSpPr>
          <p:spPr>
            <a:xfrm>
              <a:off x="3370975" y="2215000"/>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65" name="Google Shape;465;p16"/>
            <p:cNvSpPr/>
            <p:nvPr/>
          </p:nvSpPr>
          <p:spPr>
            <a:xfrm>
              <a:off x="3370975" y="2215000"/>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66" name="Google Shape;466;p16"/>
            <p:cNvSpPr/>
            <p:nvPr/>
          </p:nvSpPr>
          <p:spPr>
            <a:xfrm>
              <a:off x="3370975" y="2215000"/>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67" name="Google Shape;467;p16"/>
            <p:cNvSpPr/>
            <p:nvPr/>
          </p:nvSpPr>
          <p:spPr>
            <a:xfrm>
              <a:off x="3371775" y="2215000"/>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68" name="Google Shape;468;p16"/>
            <p:cNvSpPr/>
            <p:nvPr/>
          </p:nvSpPr>
          <p:spPr>
            <a:xfrm>
              <a:off x="3371775" y="2215000"/>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69" name="Google Shape;469;p16"/>
            <p:cNvSpPr/>
            <p:nvPr/>
          </p:nvSpPr>
          <p:spPr>
            <a:xfrm>
              <a:off x="3371775" y="2215000"/>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70" name="Google Shape;470;p16"/>
            <p:cNvSpPr/>
            <p:nvPr/>
          </p:nvSpPr>
          <p:spPr>
            <a:xfrm>
              <a:off x="3371775" y="2215000"/>
              <a:ext cx="800" cy="9525"/>
            </a:xfrm>
            <a:custGeom>
              <a:avLst/>
              <a:gdLst/>
              <a:ahLst/>
              <a:cxnLst/>
              <a:rect l="l" t="t" r="r" b="b"/>
              <a:pathLst>
                <a:path w="32" h="381" extrusionOk="0">
                  <a:moveTo>
                    <a:pt x="0" y="0"/>
                  </a:moveTo>
                  <a:lnTo>
                    <a:pt x="0" y="380"/>
                  </a:lnTo>
                  <a:lnTo>
                    <a:pt x="32" y="380"/>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71" name="Google Shape;471;p16"/>
            <p:cNvSpPr/>
            <p:nvPr/>
          </p:nvSpPr>
          <p:spPr>
            <a:xfrm>
              <a:off x="3372550" y="2215000"/>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72" name="Google Shape;472;p16"/>
            <p:cNvSpPr/>
            <p:nvPr/>
          </p:nvSpPr>
          <p:spPr>
            <a:xfrm>
              <a:off x="3372550" y="2215000"/>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73" name="Google Shape;473;p16"/>
            <p:cNvSpPr/>
            <p:nvPr/>
          </p:nvSpPr>
          <p:spPr>
            <a:xfrm>
              <a:off x="3372550" y="2215000"/>
              <a:ext cx="825" cy="9525"/>
            </a:xfrm>
            <a:custGeom>
              <a:avLst/>
              <a:gdLst/>
              <a:ahLst/>
              <a:cxnLst/>
              <a:rect l="l" t="t" r="r" b="b"/>
              <a:pathLst>
                <a:path w="33" h="381" extrusionOk="0">
                  <a:moveTo>
                    <a:pt x="1" y="0"/>
                  </a:moveTo>
                  <a:lnTo>
                    <a:pt x="1" y="380"/>
                  </a:lnTo>
                  <a:lnTo>
                    <a:pt x="33" y="380"/>
                  </a:lnTo>
                  <a:lnTo>
                    <a:pt x="33"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74" name="Google Shape;474;p16"/>
            <p:cNvSpPr/>
            <p:nvPr/>
          </p:nvSpPr>
          <p:spPr>
            <a:xfrm>
              <a:off x="3373350" y="2215000"/>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75" name="Google Shape;475;p16"/>
            <p:cNvSpPr/>
            <p:nvPr/>
          </p:nvSpPr>
          <p:spPr>
            <a:xfrm>
              <a:off x="3373350" y="2215000"/>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76" name="Google Shape;476;p16"/>
            <p:cNvSpPr/>
            <p:nvPr/>
          </p:nvSpPr>
          <p:spPr>
            <a:xfrm>
              <a:off x="3373350" y="2215000"/>
              <a:ext cx="825" cy="9525"/>
            </a:xfrm>
            <a:custGeom>
              <a:avLst/>
              <a:gdLst/>
              <a:ahLst/>
              <a:cxnLst/>
              <a:rect l="l" t="t" r="r" b="b"/>
              <a:pathLst>
                <a:path w="33" h="381" extrusionOk="0">
                  <a:moveTo>
                    <a:pt x="1" y="0"/>
                  </a:moveTo>
                  <a:lnTo>
                    <a:pt x="1" y="380"/>
                  </a:lnTo>
                  <a:lnTo>
                    <a:pt x="32" y="380"/>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77" name="Google Shape;477;p16"/>
            <p:cNvSpPr/>
            <p:nvPr/>
          </p:nvSpPr>
          <p:spPr>
            <a:xfrm>
              <a:off x="3373350" y="2215000"/>
              <a:ext cx="825" cy="9525"/>
            </a:xfrm>
            <a:custGeom>
              <a:avLst/>
              <a:gdLst/>
              <a:ahLst/>
              <a:cxnLst/>
              <a:rect l="l" t="t" r="r" b="b"/>
              <a:pathLst>
                <a:path w="33" h="381" extrusionOk="0">
                  <a:moveTo>
                    <a:pt x="1" y="0"/>
                  </a:moveTo>
                  <a:lnTo>
                    <a:pt x="1" y="380"/>
                  </a:lnTo>
                  <a:lnTo>
                    <a:pt x="32" y="380"/>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78" name="Google Shape;478;p16"/>
            <p:cNvSpPr/>
            <p:nvPr/>
          </p:nvSpPr>
          <p:spPr>
            <a:xfrm>
              <a:off x="3374150" y="2215000"/>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79" name="Google Shape;479;p16"/>
            <p:cNvSpPr/>
            <p:nvPr/>
          </p:nvSpPr>
          <p:spPr>
            <a:xfrm>
              <a:off x="3427200" y="2240925"/>
              <a:ext cx="9525" cy="9325"/>
            </a:xfrm>
            <a:custGeom>
              <a:avLst/>
              <a:gdLst/>
              <a:ahLst/>
              <a:cxnLst/>
              <a:rect l="l" t="t" r="r" b="b"/>
              <a:pathLst>
                <a:path w="381" h="373" extrusionOk="0">
                  <a:moveTo>
                    <a:pt x="190" y="0"/>
                  </a:moveTo>
                  <a:cubicBezTo>
                    <a:pt x="143" y="0"/>
                    <a:pt x="95" y="24"/>
                    <a:pt x="63" y="72"/>
                  </a:cubicBezTo>
                  <a:cubicBezTo>
                    <a:pt x="0" y="135"/>
                    <a:pt x="0" y="230"/>
                    <a:pt x="63" y="325"/>
                  </a:cubicBezTo>
                  <a:cubicBezTo>
                    <a:pt x="95" y="357"/>
                    <a:pt x="143" y="372"/>
                    <a:pt x="190" y="372"/>
                  </a:cubicBezTo>
                  <a:cubicBezTo>
                    <a:pt x="238" y="372"/>
                    <a:pt x="285" y="357"/>
                    <a:pt x="317" y="325"/>
                  </a:cubicBezTo>
                  <a:cubicBezTo>
                    <a:pt x="380" y="262"/>
                    <a:pt x="380" y="135"/>
                    <a:pt x="317" y="72"/>
                  </a:cubicBezTo>
                  <a:cubicBezTo>
                    <a:pt x="285" y="24"/>
                    <a:pt x="238" y="0"/>
                    <a:pt x="190" y="0"/>
                  </a:cubicBez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80" name="Google Shape;480;p16"/>
            <p:cNvSpPr/>
            <p:nvPr/>
          </p:nvSpPr>
          <p:spPr>
            <a:xfrm>
              <a:off x="3427200" y="2240325"/>
              <a:ext cx="0" cy="10325"/>
            </a:xfrm>
            <a:custGeom>
              <a:avLst/>
              <a:gdLst/>
              <a:ahLst/>
              <a:cxnLst/>
              <a:rect l="l" t="t" r="r" b="b"/>
              <a:pathLst>
                <a:path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81" name="Google Shape;481;p16"/>
            <p:cNvSpPr/>
            <p:nvPr/>
          </p:nvSpPr>
          <p:spPr>
            <a:xfrm>
              <a:off x="3427200" y="2240325"/>
              <a:ext cx="800" cy="10325"/>
            </a:xfrm>
            <a:custGeom>
              <a:avLst/>
              <a:gdLst/>
              <a:ahLst/>
              <a:cxnLst/>
              <a:rect l="l" t="t" r="r" b="b"/>
              <a:pathLst>
                <a:path w="32" h="413" extrusionOk="0">
                  <a:moveTo>
                    <a:pt x="0" y="1"/>
                  </a:moveTo>
                  <a:lnTo>
                    <a:pt x="0"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82" name="Google Shape;482;p16"/>
            <p:cNvSpPr/>
            <p:nvPr/>
          </p:nvSpPr>
          <p:spPr>
            <a:xfrm>
              <a:off x="3427200" y="2240325"/>
              <a:ext cx="800" cy="10325"/>
            </a:xfrm>
            <a:custGeom>
              <a:avLst/>
              <a:gdLst/>
              <a:ahLst/>
              <a:cxnLst/>
              <a:rect l="l" t="t" r="r" b="b"/>
              <a:pathLst>
                <a:path w="32" h="413" extrusionOk="0">
                  <a:moveTo>
                    <a:pt x="0" y="1"/>
                  </a:moveTo>
                  <a:lnTo>
                    <a:pt x="0"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83" name="Google Shape;483;p16"/>
            <p:cNvSpPr/>
            <p:nvPr/>
          </p:nvSpPr>
          <p:spPr>
            <a:xfrm>
              <a:off x="3427975"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84" name="Google Shape;484;p16"/>
            <p:cNvSpPr/>
            <p:nvPr/>
          </p:nvSpPr>
          <p:spPr>
            <a:xfrm>
              <a:off x="3427975"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85" name="Google Shape;485;p16"/>
            <p:cNvSpPr/>
            <p:nvPr/>
          </p:nvSpPr>
          <p:spPr>
            <a:xfrm>
              <a:off x="3427975" y="2240325"/>
              <a:ext cx="825" cy="10325"/>
            </a:xfrm>
            <a:custGeom>
              <a:avLst/>
              <a:gdLst/>
              <a:ahLst/>
              <a:cxnLst/>
              <a:rect l="l" t="t" r="r" b="b"/>
              <a:pathLst>
                <a:path w="33" h="413" extrusionOk="0">
                  <a:moveTo>
                    <a:pt x="1" y="1"/>
                  </a:moveTo>
                  <a:lnTo>
                    <a:pt x="1"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86" name="Google Shape;486;p16"/>
            <p:cNvSpPr/>
            <p:nvPr/>
          </p:nvSpPr>
          <p:spPr>
            <a:xfrm>
              <a:off x="3428775"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87" name="Google Shape;487;p16"/>
            <p:cNvSpPr/>
            <p:nvPr/>
          </p:nvSpPr>
          <p:spPr>
            <a:xfrm>
              <a:off x="3428775"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88" name="Google Shape;488;p16"/>
            <p:cNvSpPr/>
            <p:nvPr/>
          </p:nvSpPr>
          <p:spPr>
            <a:xfrm>
              <a:off x="3428775" y="2240325"/>
              <a:ext cx="825" cy="10325"/>
            </a:xfrm>
            <a:custGeom>
              <a:avLst/>
              <a:gdLst/>
              <a:ahLst/>
              <a:cxnLst/>
              <a:rect l="l" t="t" r="r" b="b"/>
              <a:pathLst>
                <a:path w="33" h="413" extrusionOk="0">
                  <a:moveTo>
                    <a:pt x="0" y="1"/>
                  </a:moveTo>
                  <a:lnTo>
                    <a:pt x="0"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89" name="Google Shape;489;p16"/>
            <p:cNvSpPr/>
            <p:nvPr/>
          </p:nvSpPr>
          <p:spPr>
            <a:xfrm>
              <a:off x="3429575"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90" name="Google Shape;490;p16"/>
            <p:cNvSpPr/>
            <p:nvPr/>
          </p:nvSpPr>
          <p:spPr>
            <a:xfrm>
              <a:off x="3429575"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91" name="Google Shape;491;p16"/>
            <p:cNvSpPr/>
            <p:nvPr/>
          </p:nvSpPr>
          <p:spPr>
            <a:xfrm>
              <a:off x="3429575"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92" name="Google Shape;492;p16"/>
            <p:cNvSpPr/>
            <p:nvPr/>
          </p:nvSpPr>
          <p:spPr>
            <a:xfrm>
              <a:off x="3429575" y="2240325"/>
              <a:ext cx="800" cy="10325"/>
            </a:xfrm>
            <a:custGeom>
              <a:avLst/>
              <a:gdLst/>
              <a:ahLst/>
              <a:cxnLst/>
              <a:rect l="l" t="t" r="r" b="b"/>
              <a:pathLst>
                <a:path w="32" h="413" extrusionOk="0">
                  <a:moveTo>
                    <a:pt x="0" y="1"/>
                  </a:moveTo>
                  <a:lnTo>
                    <a:pt x="0"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93" name="Google Shape;493;p16"/>
            <p:cNvSpPr/>
            <p:nvPr/>
          </p:nvSpPr>
          <p:spPr>
            <a:xfrm>
              <a:off x="3430350"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94" name="Google Shape;494;p16"/>
            <p:cNvSpPr/>
            <p:nvPr/>
          </p:nvSpPr>
          <p:spPr>
            <a:xfrm>
              <a:off x="3430350"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95" name="Google Shape;495;p16"/>
            <p:cNvSpPr/>
            <p:nvPr/>
          </p:nvSpPr>
          <p:spPr>
            <a:xfrm>
              <a:off x="3430350" y="2240325"/>
              <a:ext cx="825" cy="10325"/>
            </a:xfrm>
            <a:custGeom>
              <a:avLst/>
              <a:gdLst/>
              <a:ahLst/>
              <a:cxnLst/>
              <a:rect l="l" t="t" r="r" b="b"/>
              <a:pathLst>
                <a:path w="33" h="413" extrusionOk="0">
                  <a:moveTo>
                    <a:pt x="1" y="1"/>
                  </a:moveTo>
                  <a:lnTo>
                    <a:pt x="1"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96" name="Google Shape;496;p16"/>
            <p:cNvSpPr/>
            <p:nvPr/>
          </p:nvSpPr>
          <p:spPr>
            <a:xfrm>
              <a:off x="3431150"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97" name="Google Shape;497;p16"/>
            <p:cNvSpPr/>
            <p:nvPr/>
          </p:nvSpPr>
          <p:spPr>
            <a:xfrm>
              <a:off x="3431150"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98" name="Google Shape;498;p16"/>
            <p:cNvSpPr/>
            <p:nvPr/>
          </p:nvSpPr>
          <p:spPr>
            <a:xfrm>
              <a:off x="3431150" y="2240325"/>
              <a:ext cx="825" cy="10325"/>
            </a:xfrm>
            <a:custGeom>
              <a:avLst/>
              <a:gdLst/>
              <a:ahLst/>
              <a:cxnLst/>
              <a:rect l="l" t="t" r="r" b="b"/>
              <a:pathLst>
                <a:path w="33" h="413" extrusionOk="0">
                  <a:moveTo>
                    <a:pt x="0" y="1"/>
                  </a:moveTo>
                  <a:lnTo>
                    <a:pt x="0"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99" name="Google Shape;499;p16"/>
            <p:cNvSpPr/>
            <p:nvPr/>
          </p:nvSpPr>
          <p:spPr>
            <a:xfrm>
              <a:off x="3431150" y="2240325"/>
              <a:ext cx="825" cy="10325"/>
            </a:xfrm>
            <a:custGeom>
              <a:avLst/>
              <a:gdLst/>
              <a:ahLst/>
              <a:cxnLst/>
              <a:rect l="l" t="t" r="r" b="b"/>
              <a:pathLst>
                <a:path w="33" h="413" extrusionOk="0">
                  <a:moveTo>
                    <a:pt x="0" y="1"/>
                  </a:moveTo>
                  <a:lnTo>
                    <a:pt x="0"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00" name="Google Shape;500;p16"/>
            <p:cNvSpPr/>
            <p:nvPr/>
          </p:nvSpPr>
          <p:spPr>
            <a:xfrm>
              <a:off x="3431950"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01" name="Google Shape;501;p16"/>
            <p:cNvSpPr/>
            <p:nvPr/>
          </p:nvSpPr>
          <p:spPr>
            <a:xfrm>
              <a:off x="3431950"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02" name="Google Shape;502;p16"/>
            <p:cNvSpPr/>
            <p:nvPr/>
          </p:nvSpPr>
          <p:spPr>
            <a:xfrm>
              <a:off x="3431950" y="2240325"/>
              <a:ext cx="800" cy="10325"/>
            </a:xfrm>
            <a:custGeom>
              <a:avLst/>
              <a:gdLst/>
              <a:ahLst/>
              <a:cxnLst/>
              <a:rect l="l" t="t" r="r" b="b"/>
              <a:pathLst>
                <a:path w="32" h="413" extrusionOk="0">
                  <a:moveTo>
                    <a:pt x="0" y="1"/>
                  </a:moveTo>
                  <a:lnTo>
                    <a:pt x="0"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03" name="Google Shape;503;p16"/>
            <p:cNvSpPr/>
            <p:nvPr/>
          </p:nvSpPr>
          <p:spPr>
            <a:xfrm>
              <a:off x="3432725"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04" name="Google Shape;504;p16"/>
            <p:cNvSpPr/>
            <p:nvPr/>
          </p:nvSpPr>
          <p:spPr>
            <a:xfrm>
              <a:off x="3432725"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05" name="Google Shape;505;p16"/>
            <p:cNvSpPr/>
            <p:nvPr/>
          </p:nvSpPr>
          <p:spPr>
            <a:xfrm>
              <a:off x="3432725" y="2240325"/>
              <a:ext cx="825" cy="10325"/>
            </a:xfrm>
            <a:custGeom>
              <a:avLst/>
              <a:gdLst/>
              <a:ahLst/>
              <a:cxnLst/>
              <a:rect l="l" t="t" r="r" b="b"/>
              <a:pathLst>
                <a:path w="33" h="413" extrusionOk="0">
                  <a:moveTo>
                    <a:pt x="1" y="1"/>
                  </a:moveTo>
                  <a:lnTo>
                    <a:pt x="1"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06" name="Google Shape;506;p16"/>
            <p:cNvSpPr/>
            <p:nvPr/>
          </p:nvSpPr>
          <p:spPr>
            <a:xfrm>
              <a:off x="3433525"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07" name="Google Shape;507;p16"/>
            <p:cNvSpPr/>
            <p:nvPr/>
          </p:nvSpPr>
          <p:spPr>
            <a:xfrm>
              <a:off x="3433525"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08" name="Google Shape;508;p16"/>
            <p:cNvSpPr/>
            <p:nvPr/>
          </p:nvSpPr>
          <p:spPr>
            <a:xfrm>
              <a:off x="3433525"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09" name="Google Shape;509;p16"/>
            <p:cNvSpPr/>
            <p:nvPr/>
          </p:nvSpPr>
          <p:spPr>
            <a:xfrm>
              <a:off x="3434325"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10" name="Google Shape;510;p16"/>
            <p:cNvSpPr/>
            <p:nvPr/>
          </p:nvSpPr>
          <p:spPr>
            <a:xfrm>
              <a:off x="3434325"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11" name="Google Shape;511;p16"/>
            <p:cNvSpPr/>
            <p:nvPr/>
          </p:nvSpPr>
          <p:spPr>
            <a:xfrm>
              <a:off x="3434325"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12" name="Google Shape;512;p16"/>
            <p:cNvSpPr/>
            <p:nvPr/>
          </p:nvSpPr>
          <p:spPr>
            <a:xfrm>
              <a:off x="3434325" y="2240325"/>
              <a:ext cx="800" cy="10325"/>
            </a:xfrm>
            <a:custGeom>
              <a:avLst/>
              <a:gdLst/>
              <a:ahLst/>
              <a:cxnLst/>
              <a:rect l="l" t="t" r="r" b="b"/>
              <a:pathLst>
                <a:path w="32" h="413" extrusionOk="0">
                  <a:moveTo>
                    <a:pt x="0" y="1"/>
                  </a:moveTo>
                  <a:lnTo>
                    <a:pt x="0"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13" name="Google Shape;513;p16"/>
            <p:cNvSpPr/>
            <p:nvPr/>
          </p:nvSpPr>
          <p:spPr>
            <a:xfrm>
              <a:off x="3435100"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14" name="Google Shape;514;p16"/>
            <p:cNvSpPr/>
            <p:nvPr/>
          </p:nvSpPr>
          <p:spPr>
            <a:xfrm>
              <a:off x="3435100"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15" name="Google Shape;515;p16"/>
            <p:cNvSpPr/>
            <p:nvPr/>
          </p:nvSpPr>
          <p:spPr>
            <a:xfrm>
              <a:off x="3435100"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16" name="Google Shape;516;p16"/>
            <p:cNvSpPr/>
            <p:nvPr/>
          </p:nvSpPr>
          <p:spPr>
            <a:xfrm>
              <a:off x="3435900"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17" name="Google Shape;517;p16"/>
            <p:cNvSpPr/>
            <p:nvPr/>
          </p:nvSpPr>
          <p:spPr>
            <a:xfrm>
              <a:off x="3435900"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18" name="Google Shape;518;p16"/>
            <p:cNvSpPr/>
            <p:nvPr/>
          </p:nvSpPr>
          <p:spPr>
            <a:xfrm>
              <a:off x="3435900"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19" name="Google Shape;519;p16"/>
            <p:cNvSpPr/>
            <p:nvPr/>
          </p:nvSpPr>
          <p:spPr>
            <a:xfrm>
              <a:off x="3436700"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20" name="Google Shape;520;p16"/>
            <p:cNvSpPr/>
            <p:nvPr/>
          </p:nvSpPr>
          <p:spPr>
            <a:xfrm>
              <a:off x="3436700"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21" name="Google Shape;521;p16"/>
            <p:cNvSpPr/>
            <p:nvPr/>
          </p:nvSpPr>
          <p:spPr>
            <a:xfrm>
              <a:off x="3453325" y="2302875"/>
              <a:ext cx="8725" cy="9525"/>
            </a:xfrm>
            <a:custGeom>
              <a:avLst/>
              <a:gdLst/>
              <a:ahLst/>
              <a:cxnLst/>
              <a:rect l="l" t="t" r="r" b="b"/>
              <a:pathLst>
                <a:path w="349" h="381" extrusionOk="0">
                  <a:moveTo>
                    <a:pt x="190" y="0"/>
                  </a:moveTo>
                  <a:cubicBezTo>
                    <a:pt x="63" y="0"/>
                    <a:pt x="0" y="95"/>
                    <a:pt x="0" y="190"/>
                  </a:cubicBezTo>
                  <a:cubicBezTo>
                    <a:pt x="0" y="285"/>
                    <a:pt x="63" y="380"/>
                    <a:pt x="190" y="380"/>
                  </a:cubicBezTo>
                  <a:cubicBezTo>
                    <a:pt x="285" y="380"/>
                    <a:pt x="348" y="285"/>
                    <a:pt x="348" y="190"/>
                  </a:cubicBezTo>
                  <a:cubicBezTo>
                    <a:pt x="348" y="95"/>
                    <a:pt x="285" y="0"/>
                    <a:pt x="190" y="0"/>
                  </a:cubicBez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22" name="Google Shape;522;p16"/>
            <p:cNvSpPr/>
            <p:nvPr/>
          </p:nvSpPr>
          <p:spPr>
            <a:xfrm>
              <a:off x="3453325"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23" name="Google Shape;523;p16"/>
            <p:cNvSpPr/>
            <p:nvPr/>
          </p:nvSpPr>
          <p:spPr>
            <a:xfrm>
              <a:off x="3453325"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24" name="Google Shape;524;p16"/>
            <p:cNvSpPr/>
            <p:nvPr/>
          </p:nvSpPr>
          <p:spPr>
            <a:xfrm>
              <a:off x="3453325" y="2302875"/>
              <a:ext cx="800" cy="9525"/>
            </a:xfrm>
            <a:custGeom>
              <a:avLst/>
              <a:gdLst/>
              <a:ahLst/>
              <a:cxnLst/>
              <a:rect l="l" t="t" r="r" b="b"/>
              <a:pathLst>
                <a:path w="32" h="381" extrusionOk="0">
                  <a:moveTo>
                    <a:pt x="0" y="0"/>
                  </a:moveTo>
                  <a:lnTo>
                    <a:pt x="0" y="380"/>
                  </a:lnTo>
                  <a:lnTo>
                    <a:pt x="32" y="380"/>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25" name="Google Shape;525;p16"/>
            <p:cNvSpPr/>
            <p:nvPr/>
          </p:nvSpPr>
          <p:spPr>
            <a:xfrm>
              <a:off x="3454100"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26" name="Google Shape;526;p16"/>
            <p:cNvSpPr/>
            <p:nvPr/>
          </p:nvSpPr>
          <p:spPr>
            <a:xfrm>
              <a:off x="3454100"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27" name="Google Shape;527;p16"/>
            <p:cNvSpPr/>
            <p:nvPr/>
          </p:nvSpPr>
          <p:spPr>
            <a:xfrm>
              <a:off x="3454100" y="2302875"/>
              <a:ext cx="825" cy="9525"/>
            </a:xfrm>
            <a:custGeom>
              <a:avLst/>
              <a:gdLst/>
              <a:ahLst/>
              <a:cxnLst/>
              <a:rect l="l" t="t" r="r" b="b"/>
              <a:pathLst>
                <a:path w="33" h="381" extrusionOk="0">
                  <a:moveTo>
                    <a:pt x="1" y="0"/>
                  </a:moveTo>
                  <a:lnTo>
                    <a:pt x="1" y="380"/>
                  </a:lnTo>
                  <a:lnTo>
                    <a:pt x="32" y="380"/>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28" name="Google Shape;528;p16"/>
            <p:cNvSpPr/>
            <p:nvPr/>
          </p:nvSpPr>
          <p:spPr>
            <a:xfrm>
              <a:off x="3454900"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29" name="Google Shape;529;p16"/>
            <p:cNvSpPr/>
            <p:nvPr/>
          </p:nvSpPr>
          <p:spPr>
            <a:xfrm>
              <a:off x="3454900"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30" name="Google Shape;530;p16"/>
            <p:cNvSpPr/>
            <p:nvPr/>
          </p:nvSpPr>
          <p:spPr>
            <a:xfrm>
              <a:off x="3454900"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31" name="Google Shape;531;p16"/>
            <p:cNvSpPr/>
            <p:nvPr/>
          </p:nvSpPr>
          <p:spPr>
            <a:xfrm>
              <a:off x="3454900" y="2302875"/>
              <a:ext cx="825" cy="9525"/>
            </a:xfrm>
            <a:custGeom>
              <a:avLst/>
              <a:gdLst/>
              <a:ahLst/>
              <a:cxnLst/>
              <a:rect l="l" t="t" r="r" b="b"/>
              <a:pathLst>
                <a:path w="33" h="381" extrusionOk="0">
                  <a:moveTo>
                    <a:pt x="0" y="0"/>
                  </a:moveTo>
                  <a:lnTo>
                    <a:pt x="0" y="380"/>
                  </a:lnTo>
                  <a:lnTo>
                    <a:pt x="32" y="380"/>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32" name="Google Shape;532;p16"/>
            <p:cNvSpPr/>
            <p:nvPr/>
          </p:nvSpPr>
          <p:spPr>
            <a:xfrm>
              <a:off x="3455700"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33" name="Google Shape;533;p16"/>
            <p:cNvSpPr/>
            <p:nvPr/>
          </p:nvSpPr>
          <p:spPr>
            <a:xfrm>
              <a:off x="3455700"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34" name="Google Shape;534;p16"/>
            <p:cNvSpPr/>
            <p:nvPr/>
          </p:nvSpPr>
          <p:spPr>
            <a:xfrm>
              <a:off x="3455700" y="2302875"/>
              <a:ext cx="800" cy="9525"/>
            </a:xfrm>
            <a:custGeom>
              <a:avLst/>
              <a:gdLst/>
              <a:ahLst/>
              <a:cxnLst/>
              <a:rect l="l" t="t" r="r" b="b"/>
              <a:pathLst>
                <a:path w="32" h="381" extrusionOk="0">
                  <a:moveTo>
                    <a:pt x="0" y="0"/>
                  </a:moveTo>
                  <a:lnTo>
                    <a:pt x="0" y="380"/>
                  </a:lnTo>
                  <a:lnTo>
                    <a:pt x="32" y="380"/>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35" name="Google Shape;535;p16"/>
            <p:cNvSpPr/>
            <p:nvPr/>
          </p:nvSpPr>
          <p:spPr>
            <a:xfrm>
              <a:off x="3456475"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36" name="Google Shape;536;p16"/>
            <p:cNvSpPr/>
            <p:nvPr/>
          </p:nvSpPr>
          <p:spPr>
            <a:xfrm>
              <a:off x="3456475"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37" name="Google Shape;537;p16"/>
            <p:cNvSpPr/>
            <p:nvPr/>
          </p:nvSpPr>
          <p:spPr>
            <a:xfrm>
              <a:off x="3456475" y="2302875"/>
              <a:ext cx="825" cy="9525"/>
            </a:xfrm>
            <a:custGeom>
              <a:avLst/>
              <a:gdLst/>
              <a:ahLst/>
              <a:cxnLst/>
              <a:rect l="l" t="t" r="r" b="b"/>
              <a:pathLst>
                <a:path w="33" h="381" extrusionOk="0">
                  <a:moveTo>
                    <a:pt x="1" y="0"/>
                  </a:moveTo>
                  <a:lnTo>
                    <a:pt x="1" y="380"/>
                  </a:lnTo>
                  <a:lnTo>
                    <a:pt x="32" y="380"/>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38" name="Google Shape;538;p16"/>
            <p:cNvSpPr/>
            <p:nvPr/>
          </p:nvSpPr>
          <p:spPr>
            <a:xfrm>
              <a:off x="3456475" y="2302875"/>
              <a:ext cx="825" cy="9525"/>
            </a:xfrm>
            <a:custGeom>
              <a:avLst/>
              <a:gdLst/>
              <a:ahLst/>
              <a:cxnLst/>
              <a:rect l="l" t="t" r="r" b="b"/>
              <a:pathLst>
                <a:path w="33" h="381" extrusionOk="0">
                  <a:moveTo>
                    <a:pt x="1" y="0"/>
                  </a:moveTo>
                  <a:lnTo>
                    <a:pt x="1" y="380"/>
                  </a:lnTo>
                  <a:lnTo>
                    <a:pt x="32" y="380"/>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39" name="Google Shape;539;p16"/>
            <p:cNvSpPr/>
            <p:nvPr/>
          </p:nvSpPr>
          <p:spPr>
            <a:xfrm>
              <a:off x="3457275"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40" name="Google Shape;540;p16"/>
            <p:cNvSpPr/>
            <p:nvPr/>
          </p:nvSpPr>
          <p:spPr>
            <a:xfrm>
              <a:off x="3457275"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41" name="Google Shape;541;p16"/>
            <p:cNvSpPr/>
            <p:nvPr/>
          </p:nvSpPr>
          <p:spPr>
            <a:xfrm>
              <a:off x="3457275" y="2302875"/>
              <a:ext cx="825" cy="9525"/>
            </a:xfrm>
            <a:custGeom>
              <a:avLst/>
              <a:gdLst/>
              <a:ahLst/>
              <a:cxnLst/>
              <a:rect l="l" t="t" r="r" b="b"/>
              <a:pathLst>
                <a:path w="33" h="381" extrusionOk="0">
                  <a:moveTo>
                    <a:pt x="0" y="0"/>
                  </a:moveTo>
                  <a:lnTo>
                    <a:pt x="0" y="380"/>
                  </a:lnTo>
                  <a:lnTo>
                    <a:pt x="32" y="380"/>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42" name="Google Shape;542;p16"/>
            <p:cNvSpPr/>
            <p:nvPr/>
          </p:nvSpPr>
          <p:spPr>
            <a:xfrm>
              <a:off x="3458075"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43" name="Google Shape;543;p16"/>
            <p:cNvSpPr/>
            <p:nvPr/>
          </p:nvSpPr>
          <p:spPr>
            <a:xfrm>
              <a:off x="3458075"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44" name="Google Shape;544;p16"/>
            <p:cNvSpPr/>
            <p:nvPr/>
          </p:nvSpPr>
          <p:spPr>
            <a:xfrm>
              <a:off x="3458075" y="2302875"/>
              <a:ext cx="800" cy="9525"/>
            </a:xfrm>
            <a:custGeom>
              <a:avLst/>
              <a:gdLst/>
              <a:ahLst/>
              <a:cxnLst/>
              <a:rect l="l" t="t" r="r" b="b"/>
              <a:pathLst>
                <a:path w="32" h="381" extrusionOk="0">
                  <a:moveTo>
                    <a:pt x="0" y="0"/>
                  </a:moveTo>
                  <a:lnTo>
                    <a:pt x="0" y="380"/>
                  </a:lnTo>
                  <a:lnTo>
                    <a:pt x="32" y="380"/>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45" name="Google Shape;545;p16"/>
            <p:cNvSpPr/>
            <p:nvPr/>
          </p:nvSpPr>
          <p:spPr>
            <a:xfrm>
              <a:off x="3458850"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46" name="Google Shape;546;p16"/>
            <p:cNvSpPr/>
            <p:nvPr/>
          </p:nvSpPr>
          <p:spPr>
            <a:xfrm>
              <a:off x="3458850"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47" name="Google Shape;547;p16"/>
            <p:cNvSpPr/>
            <p:nvPr/>
          </p:nvSpPr>
          <p:spPr>
            <a:xfrm>
              <a:off x="3458850"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48" name="Google Shape;548;p16"/>
            <p:cNvSpPr/>
            <p:nvPr/>
          </p:nvSpPr>
          <p:spPr>
            <a:xfrm>
              <a:off x="3459650"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49" name="Google Shape;549;p16"/>
            <p:cNvSpPr/>
            <p:nvPr/>
          </p:nvSpPr>
          <p:spPr>
            <a:xfrm>
              <a:off x="3459650"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50" name="Google Shape;550;p16"/>
            <p:cNvSpPr/>
            <p:nvPr/>
          </p:nvSpPr>
          <p:spPr>
            <a:xfrm>
              <a:off x="3459650"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51" name="Google Shape;551;p16"/>
            <p:cNvSpPr/>
            <p:nvPr/>
          </p:nvSpPr>
          <p:spPr>
            <a:xfrm>
              <a:off x="3459650" y="2302875"/>
              <a:ext cx="825" cy="9525"/>
            </a:xfrm>
            <a:custGeom>
              <a:avLst/>
              <a:gdLst/>
              <a:ahLst/>
              <a:cxnLst/>
              <a:rect l="l" t="t" r="r" b="b"/>
              <a:pathLst>
                <a:path w="33" h="381" extrusionOk="0">
                  <a:moveTo>
                    <a:pt x="0" y="0"/>
                  </a:moveTo>
                  <a:lnTo>
                    <a:pt x="0" y="380"/>
                  </a:lnTo>
                  <a:lnTo>
                    <a:pt x="32" y="380"/>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52" name="Google Shape;552;p16"/>
            <p:cNvSpPr/>
            <p:nvPr/>
          </p:nvSpPr>
          <p:spPr>
            <a:xfrm>
              <a:off x="3460450"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53" name="Google Shape;553;p16"/>
            <p:cNvSpPr/>
            <p:nvPr/>
          </p:nvSpPr>
          <p:spPr>
            <a:xfrm>
              <a:off x="3460450"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54" name="Google Shape;554;p16"/>
            <p:cNvSpPr/>
            <p:nvPr/>
          </p:nvSpPr>
          <p:spPr>
            <a:xfrm>
              <a:off x="3460450"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55" name="Google Shape;555;p16"/>
            <p:cNvSpPr/>
            <p:nvPr/>
          </p:nvSpPr>
          <p:spPr>
            <a:xfrm>
              <a:off x="3461225"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56" name="Google Shape;556;p16"/>
            <p:cNvSpPr/>
            <p:nvPr/>
          </p:nvSpPr>
          <p:spPr>
            <a:xfrm>
              <a:off x="3461225"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57" name="Google Shape;557;p16"/>
            <p:cNvSpPr/>
            <p:nvPr/>
          </p:nvSpPr>
          <p:spPr>
            <a:xfrm>
              <a:off x="3461225"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58" name="Google Shape;558;p16"/>
            <p:cNvSpPr/>
            <p:nvPr/>
          </p:nvSpPr>
          <p:spPr>
            <a:xfrm>
              <a:off x="3462025"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59" name="Google Shape;559;p16"/>
            <p:cNvSpPr/>
            <p:nvPr/>
          </p:nvSpPr>
          <p:spPr>
            <a:xfrm>
              <a:off x="3462025"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60" name="Google Shape;560;p16"/>
            <p:cNvSpPr/>
            <p:nvPr/>
          </p:nvSpPr>
          <p:spPr>
            <a:xfrm>
              <a:off x="3462025"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61" name="Google Shape;561;p16"/>
            <p:cNvSpPr/>
            <p:nvPr/>
          </p:nvSpPr>
          <p:spPr>
            <a:xfrm>
              <a:off x="3427200" y="2365425"/>
              <a:ext cx="9525" cy="9525"/>
            </a:xfrm>
            <a:custGeom>
              <a:avLst/>
              <a:gdLst/>
              <a:ahLst/>
              <a:cxnLst/>
              <a:rect l="l" t="t" r="r" b="b"/>
              <a:pathLst>
                <a:path w="381" h="381" extrusionOk="0">
                  <a:moveTo>
                    <a:pt x="190" y="0"/>
                  </a:moveTo>
                  <a:cubicBezTo>
                    <a:pt x="95" y="0"/>
                    <a:pt x="0" y="95"/>
                    <a:pt x="0" y="190"/>
                  </a:cubicBezTo>
                  <a:cubicBezTo>
                    <a:pt x="0" y="285"/>
                    <a:pt x="95" y="380"/>
                    <a:pt x="190" y="380"/>
                  </a:cubicBezTo>
                  <a:cubicBezTo>
                    <a:pt x="285" y="380"/>
                    <a:pt x="380" y="285"/>
                    <a:pt x="380" y="190"/>
                  </a:cubicBezTo>
                  <a:cubicBezTo>
                    <a:pt x="380" y="95"/>
                    <a:pt x="285" y="0"/>
                    <a:pt x="190" y="0"/>
                  </a:cubicBez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62" name="Google Shape;562;p16"/>
            <p:cNvSpPr/>
            <p:nvPr/>
          </p:nvSpPr>
          <p:spPr>
            <a:xfrm>
              <a:off x="3427200" y="2364625"/>
              <a:ext cx="0" cy="10325"/>
            </a:xfrm>
            <a:custGeom>
              <a:avLst/>
              <a:gdLst/>
              <a:ahLst/>
              <a:cxnLst/>
              <a:rect l="l" t="t" r="r" b="b"/>
              <a:pathLst>
                <a:path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63" name="Google Shape;563;p16"/>
            <p:cNvSpPr/>
            <p:nvPr/>
          </p:nvSpPr>
          <p:spPr>
            <a:xfrm>
              <a:off x="3427200" y="2364625"/>
              <a:ext cx="800" cy="10325"/>
            </a:xfrm>
            <a:custGeom>
              <a:avLst/>
              <a:gdLst/>
              <a:ahLst/>
              <a:cxnLst/>
              <a:rect l="l" t="t" r="r" b="b"/>
              <a:pathLst>
                <a:path w="32" h="413" extrusionOk="0">
                  <a:moveTo>
                    <a:pt x="0" y="1"/>
                  </a:moveTo>
                  <a:lnTo>
                    <a:pt x="0"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64" name="Google Shape;564;p16"/>
            <p:cNvSpPr/>
            <p:nvPr/>
          </p:nvSpPr>
          <p:spPr>
            <a:xfrm>
              <a:off x="3427200" y="2364625"/>
              <a:ext cx="800" cy="10325"/>
            </a:xfrm>
            <a:custGeom>
              <a:avLst/>
              <a:gdLst/>
              <a:ahLst/>
              <a:cxnLst/>
              <a:rect l="l" t="t" r="r" b="b"/>
              <a:pathLst>
                <a:path w="32" h="413" extrusionOk="0">
                  <a:moveTo>
                    <a:pt x="0" y="1"/>
                  </a:moveTo>
                  <a:lnTo>
                    <a:pt x="0"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65" name="Google Shape;565;p16"/>
            <p:cNvSpPr/>
            <p:nvPr/>
          </p:nvSpPr>
          <p:spPr>
            <a:xfrm>
              <a:off x="3427975"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66" name="Google Shape;566;p16"/>
            <p:cNvSpPr/>
            <p:nvPr/>
          </p:nvSpPr>
          <p:spPr>
            <a:xfrm>
              <a:off x="3427975"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67" name="Google Shape;567;p16"/>
            <p:cNvSpPr/>
            <p:nvPr/>
          </p:nvSpPr>
          <p:spPr>
            <a:xfrm>
              <a:off x="3427975" y="2364625"/>
              <a:ext cx="825" cy="10325"/>
            </a:xfrm>
            <a:custGeom>
              <a:avLst/>
              <a:gdLst/>
              <a:ahLst/>
              <a:cxnLst/>
              <a:rect l="l" t="t" r="r" b="b"/>
              <a:pathLst>
                <a:path w="33" h="413" extrusionOk="0">
                  <a:moveTo>
                    <a:pt x="1" y="1"/>
                  </a:moveTo>
                  <a:lnTo>
                    <a:pt x="1"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68" name="Google Shape;568;p16"/>
            <p:cNvSpPr/>
            <p:nvPr/>
          </p:nvSpPr>
          <p:spPr>
            <a:xfrm>
              <a:off x="3428775"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69" name="Google Shape;569;p16"/>
            <p:cNvSpPr/>
            <p:nvPr/>
          </p:nvSpPr>
          <p:spPr>
            <a:xfrm>
              <a:off x="3428775"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70" name="Google Shape;570;p16"/>
            <p:cNvSpPr/>
            <p:nvPr/>
          </p:nvSpPr>
          <p:spPr>
            <a:xfrm>
              <a:off x="3428775" y="2364625"/>
              <a:ext cx="825" cy="10325"/>
            </a:xfrm>
            <a:custGeom>
              <a:avLst/>
              <a:gdLst/>
              <a:ahLst/>
              <a:cxnLst/>
              <a:rect l="l" t="t" r="r" b="b"/>
              <a:pathLst>
                <a:path w="33" h="413" extrusionOk="0">
                  <a:moveTo>
                    <a:pt x="0" y="1"/>
                  </a:moveTo>
                  <a:lnTo>
                    <a:pt x="0"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71" name="Google Shape;571;p16"/>
            <p:cNvSpPr/>
            <p:nvPr/>
          </p:nvSpPr>
          <p:spPr>
            <a:xfrm>
              <a:off x="3429575"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72" name="Google Shape;572;p16"/>
            <p:cNvSpPr/>
            <p:nvPr/>
          </p:nvSpPr>
          <p:spPr>
            <a:xfrm>
              <a:off x="3429575"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73" name="Google Shape;573;p16"/>
            <p:cNvSpPr/>
            <p:nvPr/>
          </p:nvSpPr>
          <p:spPr>
            <a:xfrm>
              <a:off x="3429575"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74" name="Google Shape;574;p16"/>
            <p:cNvSpPr/>
            <p:nvPr/>
          </p:nvSpPr>
          <p:spPr>
            <a:xfrm>
              <a:off x="3429575" y="2364625"/>
              <a:ext cx="800" cy="10325"/>
            </a:xfrm>
            <a:custGeom>
              <a:avLst/>
              <a:gdLst/>
              <a:ahLst/>
              <a:cxnLst/>
              <a:rect l="l" t="t" r="r" b="b"/>
              <a:pathLst>
                <a:path w="32" h="413" extrusionOk="0">
                  <a:moveTo>
                    <a:pt x="0" y="1"/>
                  </a:moveTo>
                  <a:lnTo>
                    <a:pt x="0"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75" name="Google Shape;575;p16"/>
            <p:cNvSpPr/>
            <p:nvPr/>
          </p:nvSpPr>
          <p:spPr>
            <a:xfrm>
              <a:off x="3430350"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76" name="Google Shape;576;p16"/>
            <p:cNvSpPr/>
            <p:nvPr/>
          </p:nvSpPr>
          <p:spPr>
            <a:xfrm>
              <a:off x="3430350"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77" name="Google Shape;577;p16"/>
            <p:cNvSpPr/>
            <p:nvPr/>
          </p:nvSpPr>
          <p:spPr>
            <a:xfrm>
              <a:off x="3430350" y="2364625"/>
              <a:ext cx="825" cy="10325"/>
            </a:xfrm>
            <a:custGeom>
              <a:avLst/>
              <a:gdLst/>
              <a:ahLst/>
              <a:cxnLst/>
              <a:rect l="l" t="t" r="r" b="b"/>
              <a:pathLst>
                <a:path w="33" h="413" extrusionOk="0">
                  <a:moveTo>
                    <a:pt x="1" y="1"/>
                  </a:moveTo>
                  <a:lnTo>
                    <a:pt x="1"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78" name="Google Shape;578;p16"/>
            <p:cNvSpPr/>
            <p:nvPr/>
          </p:nvSpPr>
          <p:spPr>
            <a:xfrm>
              <a:off x="3431150"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79" name="Google Shape;579;p16"/>
            <p:cNvSpPr/>
            <p:nvPr/>
          </p:nvSpPr>
          <p:spPr>
            <a:xfrm>
              <a:off x="3431150"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80" name="Google Shape;580;p16"/>
            <p:cNvSpPr/>
            <p:nvPr/>
          </p:nvSpPr>
          <p:spPr>
            <a:xfrm>
              <a:off x="3431150" y="2364625"/>
              <a:ext cx="825" cy="10325"/>
            </a:xfrm>
            <a:custGeom>
              <a:avLst/>
              <a:gdLst/>
              <a:ahLst/>
              <a:cxnLst/>
              <a:rect l="l" t="t" r="r" b="b"/>
              <a:pathLst>
                <a:path w="33" h="413" extrusionOk="0">
                  <a:moveTo>
                    <a:pt x="0" y="1"/>
                  </a:moveTo>
                  <a:lnTo>
                    <a:pt x="0"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81" name="Google Shape;581;p16"/>
            <p:cNvSpPr/>
            <p:nvPr/>
          </p:nvSpPr>
          <p:spPr>
            <a:xfrm>
              <a:off x="3431150" y="2364625"/>
              <a:ext cx="825" cy="10325"/>
            </a:xfrm>
            <a:custGeom>
              <a:avLst/>
              <a:gdLst/>
              <a:ahLst/>
              <a:cxnLst/>
              <a:rect l="l" t="t" r="r" b="b"/>
              <a:pathLst>
                <a:path w="33" h="413" extrusionOk="0">
                  <a:moveTo>
                    <a:pt x="0" y="1"/>
                  </a:moveTo>
                  <a:lnTo>
                    <a:pt x="0"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82" name="Google Shape;582;p16"/>
            <p:cNvSpPr/>
            <p:nvPr/>
          </p:nvSpPr>
          <p:spPr>
            <a:xfrm>
              <a:off x="3431950"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83" name="Google Shape;583;p16"/>
            <p:cNvSpPr/>
            <p:nvPr/>
          </p:nvSpPr>
          <p:spPr>
            <a:xfrm>
              <a:off x="3431950"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84" name="Google Shape;584;p16"/>
            <p:cNvSpPr/>
            <p:nvPr/>
          </p:nvSpPr>
          <p:spPr>
            <a:xfrm>
              <a:off x="3431950" y="2364625"/>
              <a:ext cx="800" cy="10325"/>
            </a:xfrm>
            <a:custGeom>
              <a:avLst/>
              <a:gdLst/>
              <a:ahLst/>
              <a:cxnLst/>
              <a:rect l="l" t="t" r="r" b="b"/>
              <a:pathLst>
                <a:path w="32" h="413" extrusionOk="0">
                  <a:moveTo>
                    <a:pt x="0" y="1"/>
                  </a:moveTo>
                  <a:lnTo>
                    <a:pt x="0"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85" name="Google Shape;585;p16"/>
            <p:cNvSpPr/>
            <p:nvPr/>
          </p:nvSpPr>
          <p:spPr>
            <a:xfrm>
              <a:off x="3432725"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86" name="Google Shape;586;p16"/>
            <p:cNvSpPr/>
            <p:nvPr/>
          </p:nvSpPr>
          <p:spPr>
            <a:xfrm>
              <a:off x="3432725"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87" name="Google Shape;587;p16"/>
            <p:cNvSpPr/>
            <p:nvPr/>
          </p:nvSpPr>
          <p:spPr>
            <a:xfrm>
              <a:off x="3432725" y="2364625"/>
              <a:ext cx="825" cy="10325"/>
            </a:xfrm>
            <a:custGeom>
              <a:avLst/>
              <a:gdLst/>
              <a:ahLst/>
              <a:cxnLst/>
              <a:rect l="l" t="t" r="r" b="b"/>
              <a:pathLst>
                <a:path w="33" h="413" extrusionOk="0">
                  <a:moveTo>
                    <a:pt x="1" y="1"/>
                  </a:moveTo>
                  <a:lnTo>
                    <a:pt x="1"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88" name="Google Shape;588;p16"/>
            <p:cNvSpPr/>
            <p:nvPr/>
          </p:nvSpPr>
          <p:spPr>
            <a:xfrm>
              <a:off x="3433525"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89" name="Google Shape;589;p16"/>
            <p:cNvSpPr/>
            <p:nvPr/>
          </p:nvSpPr>
          <p:spPr>
            <a:xfrm>
              <a:off x="3433525"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90" name="Google Shape;590;p16"/>
            <p:cNvSpPr/>
            <p:nvPr/>
          </p:nvSpPr>
          <p:spPr>
            <a:xfrm>
              <a:off x="3433525"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91" name="Google Shape;591;p16"/>
            <p:cNvSpPr/>
            <p:nvPr/>
          </p:nvSpPr>
          <p:spPr>
            <a:xfrm>
              <a:off x="3434325"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92" name="Google Shape;592;p16"/>
            <p:cNvSpPr/>
            <p:nvPr/>
          </p:nvSpPr>
          <p:spPr>
            <a:xfrm>
              <a:off x="3434325"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93" name="Google Shape;593;p16"/>
            <p:cNvSpPr/>
            <p:nvPr/>
          </p:nvSpPr>
          <p:spPr>
            <a:xfrm>
              <a:off x="3434325"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94" name="Google Shape;594;p16"/>
            <p:cNvSpPr/>
            <p:nvPr/>
          </p:nvSpPr>
          <p:spPr>
            <a:xfrm>
              <a:off x="3434325" y="2364625"/>
              <a:ext cx="800" cy="10325"/>
            </a:xfrm>
            <a:custGeom>
              <a:avLst/>
              <a:gdLst/>
              <a:ahLst/>
              <a:cxnLst/>
              <a:rect l="l" t="t" r="r" b="b"/>
              <a:pathLst>
                <a:path w="32" h="413" extrusionOk="0">
                  <a:moveTo>
                    <a:pt x="0" y="1"/>
                  </a:moveTo>
                  <a:lnTo>
                    <a:pt x="0"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95" name="Google Shape;595;p16"/>
            <p:cNvSpPr/>
            <p:nvPr/>
          </p:nvSpPr>
          <p:spPr>
            <a:xfrm>
              <a:off x="3435100"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96" name="Google Shape;596;p16"/>
            <p:cNvSpPr/>
            <p:nvPr/>
          </p:nvSpPr>
          <p:spPr>
            <a:xfrm>
              <a:off x="3435100"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97" name="Google Shape;597;p16"/>
            <p:cNvSpPr/>
            <p:nvPr/>
          </p:nvSpPr>
          <p:spPr>
            <a:xfrm>
              <a:off x="3435100"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98" name="Google Shape;598;p16"/>
            <p:cNvSpPr/>
            <p:nvPr/>
          </p:nvSpPr>
          <p:spPr>
            <a:xfrm>
              <a:off x="3435900"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99" name="Google Shape;599;p16"/>
            <p:cNvSpPr/>
            <p:nvPr/>
          </p:nvSpPr>
          <p:spPr>
            <a:xfrm>
              <a:off x="3435900"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00" name="Google Shape;600;p16"/>
            <p:cNvSpPr/>
            <p:nvPr/>
          </p:nvSpPr>
          <p:spPr>
            <a:xfrm>
              <a:off x="3435900"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01" name="Google Shape;601;p16"/>
            <p:cNvSpPr/>
            <p:nvPr/>
          </p:nvSpPr>
          <p:spPr>
            <a:xfrm>
              <a:off x="3436700"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02" name="Google Shape;602;p16"/>
            <p:cNvSpPr/>
            <p:nvPr/>
          </p:nvSpPr>
          <p:spPr>
            <a:xfrm>
              <a:off x="3436700"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03" name="Google Shape;603;p16"/>
            <p:cNvSpPr/>
            <p:nvPr/>
          </p:nvSpPr>
          <p:spPr>
            <a:xfrm>
              <a:off x="3365425" y="2391550"/>
              <a:ext cx="8750" cy="8725"/>
            </a:xfrm>
            <a:custGeom>
              <a:avLst/>
              <a:gdLst/>
              <a:ahLst/>
              <a:cxnLst/>
              <a:rect l="l" t="t" r="r" b="b"/>
              <a:pathLst>
                <a:path w="350" h="349" extrusionOk="0">
                  <a:moveTo>
                    <a:pt x="159" y="0"/>
                  </a:moveTo>
                  <a:cubicBezTo>
                    <a:pt x="64" y="0"/>
                    <a:pt x="1" y="64"/>
                    <a:pt x="1" y="159"/>
                  </a:cubicBezTo>
                  <a:cubicBezTo>
                    <a:pt x="1" y="285"/>
                    <a:pt x="64" y="349"/>
                    <a:pt x="159" y="349"/>
                  </a:cubicBezTo>
                  <a:cubicBezTo>
                    <a:pt x="286" y="349"/>
                    <a:pt x="349" y="285"/>
                    <a:pt x="349" y="159"/>
                  </a:cubicBezTo>
                  <a:cubicBezTo>
                    <a:pt x="349" y="64"/>
                    <a:pt x="286" y="0"/>
                    <a:pt x="159" y="0"/>
                  </a:cubicBez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04" name="Google Shape;604;p16"/>
            <p:cNvSpPr/>
            <p:nvPr/>
          </p:nvSpPr>
          <p:spPr>
            <a:xfrm>
              <a:off x="3365425" y="2391550"/>
              <a:ext cx="25" cy="8725"/>
            </a:xfrm>
            <a:custGeom>
              <a:avLst/>
              <a:gdLst/>
              <a:ahLst/>
              <a:cxnLst/>
              <a:rect l="l" t="t" r="r" b="b"/>
              <a:pathLst>
                <a:path w="1" h="349" extrusionOk="0">
                  <a:moveTo>
                    <a:pt x="1" y="0"/>
                  </a:moveTo>
                  <a:lnTo>
                    <a:pt x="1" y="0"/>
                  </a:lnTo>
                  <a:lnTo>
                    <a:pt x="1" y="349"/>
                  </a:lnTo>
                  <a:lnTo>
                    <a:pt x="1"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05" name="Google Shape;605;p16"/>
            <p:cNvSpPr/>
            <p:nvPr/>
          </p:nvSpPr>
          <p:spPr>
            <a:xfrm>
              <a:off x="3365425" y="2391550"/>
              <a:ext cx="25" cy="8725"/>
            </a:xfrm>
            <a:custGeom>
              <a:avLst/>
              <a:gdLst/>
              <a:ahLst/>
              <a:cxnLst/>
              <a:rect l="l" t="t" r="r" b="b"/>
              <a:pathLst>
                <a:path w="1" h="349" extrusionOk="0">
                  <a:moveTo>
                    <a:pt x="1" y="0"/>
                  </a:moveTo>
                  <a:lnTo>
                    <a:pt x="1" y="0"/>
                  </a:lnTo>
                  <a:lnTo>
                    <a:pt x="1" y="349"/>
                  </a:lnTo>
                  <a:lnTo>
                    <a:pt x="1"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06" name="Google Shape;606;p16"/>
            <p:cNvSpPr/>
            <p:nvPr/>
          </p:nvSpPr>
          <p:spPr>
            <a:xfrm>
              <a:off x="3365425" y="2391550"/>
              <a:ext cx="25" cy="8725"/>
            </a:xfrm>
            <a:custGeom>
              <a:avLst/>
              <a:gdLst/>
              <a:ahLst/>
              <a:cxnLst/>
              <a:rect l="l" t="t" r="r" b="b"/>
              <a:pathLst>
                <a:path w="1" h="349" extrusionOk="0">
                  <a:moveTo>
                    <a:pt x="1" y="0"/>
                  </a:moveTo>
                  <a:lnTo>
                    <a:pt x="1" y="0"/>
                  </a:lnTo>
                  <a:lnTo>
                    <a:pt x="1" y="349"/>
                  </a:lnTo>
                  <a:lnTo>
                    <a:pt x="1"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07" name="Google Shape;607;p16"/>
            <p:cNvSpPr/>
            <p:nvPr/>
          </p:nvSpPr>
          <p:spPr>
            <a:xfrm>
              <a:off x="3366225" y="2391550"/>
              <a:ext cx="25" cy="8725"/>
            </a:xfrm>
            <a:custGeom>
              <a:avLst/>
              <a:gdLst/>
              <a:ahLst/>
              <a:cxnLst/>
              <a:rect l="l" t="t" r="r" b="b"/>
              <a:pathLst>
                <a:path w="1" h="349" extrusionOk="0">
                  <a:moveTo>
                    <a:pt x="0" y="0"/>
                  </a:moveTo>
                  <a:lnTo>
                    <a:pt x="0" y="0"/>
                  </a:lnTo>
                  <a:lnTo>
                    <a:pt x="0" y="349"/>
                  </a:lnTo>
                  <a:lnTo>
                    <a:pt x="0"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08" name="Google Shape;608;p16"/>
            <p:cNvSpPr/>
            <p:nvPr/>
          </p:nvSpPr>
          <p:spPr>
            <a:xfrm>
              <a:off x="3366225" y="2391550"/>
              <a:ext cx="25" cy="8725"/>
            </a:xfrm>
            <a:custGeom>
              <a:avLst/>
              <a:gdLst/>
              <a:ahLst/>
              <a:cxnLst/>
              <a:rect l="l" t="t" r="r" b="b"/>
              <a:pathLst>
                <a:path w="1" h="349" extrusionOk="0">
                  <a:moveTo>
                    <a:pt x="0" y="0"/>
                  </a:moveTo>
                  <a:lnTo>
                    <a:pt x="0" y="0"/>
                  </a:lnTo>
                  <a:lnTo>
                    <a:pt x="0" y="349"/>
                  </a:lnTo>
                  <a:lnTo>
                    <a:pt x="0"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09" name="Google Shape;609;p16"/>
            <p:cNvSpPr/>
            <p:nvPr/>
          </p:nvSpPr>
          <p:spPr>
            <a:xfrm>
              <a:off x="3366225" y="2391550"/>
              <a:ext cx="25" cy="8725"/>
            </a:xfrm>
            <a:custGeom>
              <a:avLst/>
              <a:gdLst/>
              <a:ahLst/>
              <a:cxnLst/>
              <a:rect l="l" t="t" r="r" b="b"/>
              <a:pathLst>
                <a:path w="1" h="349" extrusionOk="0">
                  <a:moveTo>
                    <a:pt x="0" y="0"/>
                  </a:moveTo>
                  <a:lnTo>
                    <a:pt x="0" y="0"/>
                  </a:lnTo>
                  <a:lnTo>
                    <a:pt x="0" y="349"/>
                  </a:lnTo>
                  <a:lnTo>
                    <a:pt x="0"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10" name="Google Shape;610;p16"/>
            <p:cNvSpPr/>
            <p:nvPr/>
          </p:nvSpPr>
          <p:spPr>
            <a:xfrm>
              <a:off x="3366225" y="2391550"/>
              <a:ext cx="825" cy="8725"/>
            </a:xfrm>
            <a:custGeom>
              <a:avLst/>
              <a:gdLst/>
              <a:ahLst/>
              <a:cxnLst/>
              <a:rect l="l" t="t" r="r" b="b"/>
              <a:pathLst>
                <a:path w="33" h="349" extrusionOk="0">
                  <a:moveTo>
                    <a:pt x="0" y="0"/>
                  </a:moveTo>
                  <a:lnTo>
                    <a:pt x="0" y="349"/>
                  </a:lnTo>
                  <a:lnTo>
                    <a:pt x="32" y="349"/>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11" name="Google Shape;611;p16"/>
            <p:cNvSpPr/>
            <p:nvPr/>
          </p:nvSpPr>
          <p:spPr>
            <a:xfrm>
              <a:off x="3367025" y="2391550"/>
              <a:ext cx="25" cy="8725"/>
            </a:xfrm>
            <a:custGeom>
              <a:avLst/>
              <a:gdLst/>
              <a:ahLst/>
              <a:cxnLst/>
              <a:rect l="l" t="t" r="r" b="b"/>
              <a:pathLst>
                <a:path w="1" h="349" extrusionOk="0">
                  <a:moveTo>
                    <a:pt x="0" y="0"/>
                  </a:moveTo>
                  <a:lnTo>
                    <a:pt x="0" y="0"/>
                  </a:lnTo>
                  <a:lnTo>
                    <a:pt x="0" y="349"/>
                  </a:lnTo>
                  <a:lnTo>
                    <a:pt x="0"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12" name="Google Shape;612;p16"/>
            <p:cNvSpPr/>
            <p:nvPr/>
          </p:nvSpPr>
          <p:spPr>
            <a:xfrm>
              <a:off x="3367025" y="2391550"/>
              <a:ext cx="25" cy="8725"/>
            </a:xfrm>
            <a:custGeom>
              <a:avLst/>
              <a:gdLst/>
              <a:ahLst/>
              <a:cxnLst/>
              <a:rect l="l" t="t" r="r" b="b"/>
              <a:pathLst>
                <a:path w="1" h="349" extrusionOk="0">
                  <a:moveTo>
                    <a:pt x="0" y="0"/>
                  </a:moveTo>
                  <a:lnTo>
                    <a:pt x="0" y="0"/>
                  </a:lnTo>
                  <a:lnTo>
                    <a:pt x="0" y="349"/>
                  </a:lnTo>
                  <a:lnTo>
                    <a:pt x="0"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13" name="Google Shape;613;p16"/>
            <p:cNvSpPr/>
            <p:nvPr/>
          </p:nvSpPr>
          <p:spPr>
            <a:xfrm>
              <a:off x="3367025" y="2391550"/>
              <a:ext cx="25" cy="8725"/>
            </a:xfrm>
            <a:custGeom>
              <a:avLst/>
              <a:gdLst/>
              <a:ahLst/>
              <a:cxnLst/>
              <a:rect l="l" t="t" r="r" b="b"/>
              <a:pathLst>
                <a:path w="1" h="349" extrusionOk="0">
                  <a:moveTo>
                    <a:pt x="0" y="0"/>
                  </a:moveTo>
                  <a:lnTo>
                    <a:pt x="0" y="0"/>
                  </a:lnTo>
                  <a:lnTo>
                    <a:pt x="0" y="349"/>
                  </a:lnTo>
                  <a:lnTo>
                    <a:pt x="0"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14" name="Google Shape;614;p16"/>
            <p:cNvSpPr/>
            <p:nvPr/>
          </p:nvSpPr>
          <p:spPr>
            <a:xfrm>
              <a:off x="3367800" y="2391550"/>
              <a:ext cx="25" cy="8725"/>
            </a:xfrm>
            <a:custGeom>
              <a:avLst/>
              <a:gdLst/>
              <a:ahLst/>
              <a:cxnLst/>
              <a:rect l="l" t="t" r="r" b="b"/>
              <a:pathLst>
                <a:path w="1" h="349" extrusionOk="0">
                  <a:moveTo>
                    <a:pt x="1" y="0"/>
                  </a:moveTo>
                  <a:lnTo>
                    <a:pt x="1" y="0"/>
                  </a:lnTo>
                  <a:lnTo>
                    <a:pt x="1" y="349"/>
                  </a:lnTo>
                  <a:lnTo>
                    <a:pt x="1"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15" name="Google Shape;615;p16"/>
            <p:cNvSpPr/>
            <p:nvPr/>
          </p:nvSpPr>
          <p:spPr>
            <a:xfrm>
              <a:off x="3367800" y="2391550"/>
              <a:ext cx="25" cy="8725"/>
            </a:xfrm>
            <a:custGeom>
              <a:avLst/>
              <a:gdLst/>
              <a:ahLst/>
              <a:cxnLst/>
              <a:rect l="l" t="t" r="r" b="b"/>
              <a:pathLst>
                <a:path w="1" h="349" extrusionOk="0">
                  <a:moveTo>
                    <a:pt x="1" y="0"/>
                  </a:moveTo>
                  <a:lnTo>
                    <a:pt x="1" y="0"/>
                  </a:lnTo>
                  <a:lnTo>
                    <a:pt x="1" y="349"/>
                  </a:lnTo>
                  <a:lnTo>
                    <a:pt x="1"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16" name="Google Shape;616;p16"/>
            <p:cNvSpPr/>
            <p:nvPr/>
          </p:nvSpPr>
          <p:spPr>
            <a:xfrm>
              <a:off x="3367800" y="2391550"/>
              <a:ext cx="25" cy="8725"/>
            </a:xfrm>
            <a:custGeom>
              <a:avLst/>
              <a:gdLst/>
              <a:ahLst/>
              <a:cxnLst/>
              <a:rect l="l" t="t" r="r" b="b"/>
              <a:pathLst>
                <a:path w="1" h="349" extrusionOk="0">
                  <a:moveTo>
                    <a:pt x="1" y="0"/>
                  </a:moveTo>
                  <a:lnTo>
                    <a:pt x="1" y="0"/>
                  </a:lnTo>
                  <a:lnTo>
                    <a:pt x="1" y="349"/>
                  </a:lnTo>
                  <a:lnTo>
                    <a:pt x="1"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17" name="Google Shape;617;p16"/>
            <p:cNvSpPr/>
            <p:nvPr/>
          </p:nvSpPr>
          <p:spPr>
            <a:xfrm>
              <a:off x="3367800" y="2391550"/>
              <a:ext cx="825" cy="8725"/>
            </a:xfrm>
            <a:custGeom>
              <a:avLst/>
              <a:gdLst/>
              <a:ahLst/>
              <a:cxnLst/>
              <a:rect l="l" t="t" r="r" b="b"/>
              <a:pathLst>
                <a:path w="33" h="349" extrusionOk="0">
                  <a:moveTo>
                    <a:pt x="1" y="0"/>
                  </a:moveTo>
                  <a:lnTo>
                    <a:pt x="1" y="349"/>
                  </a:lnTo>
                  <a:lnTo>
                    <a:pt x="33" y="349"/>
                  </a:lnTo>
                  <a:lnTo>
                    <a:pt x="33"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18" name="Google Shape;618;p16"/>
            <p:cNvSpPr/>
            <p:nvPr/>
          </p:nvSpPr>
          <p:spPr>
            <a:xfrm>
              <a:off x="3368600" y="2391550"/>
              <a:ext cx="25" cy="8725"/>
            </a:xfrm>
            <a:custGeom>
              <a:avLst/>
              <a:gdLst/>
              <a:ahLst/>
              <a:cxnLst/>
              <a:rect l="l" t="t" r="r" b="b"/>
              <a:pathLst>
                <a:path w="1" h="349" extrusionOk="0">
                  <a:moveTo>
                    <a:pt x="1" y="0"/>
                  </a:moveTo>
                  <a:lnTo>
                    <a:pt x="1" y="0"/>
                  </a:lnTo>
                  <a:lnTo>
                    <a:pt x="1" y="349"/>
                  </a:lnTo>
                  <a:lnTo>
                    <a:pt x="1"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19" name="Google Shape;619;p16"/>
            <p:cNvSpPr/>
            <p:nvPr/>
          </p:nvSpPr>
          <p:spPr>
            <a:xfrm>
              <a:off x="3368600" y="2391550"/>
              <a:ext cx="25" cy="8725"/>
            </a:xfrm>
            <a:custGeom>
              <a:avLst/>
              <a:gdLst/>
              <a:ahLst/>
              <a:cxnLst/>
              <a:rect l="l" t="t" r="r" b="b"/>
              <a:pathLst>
                <a:path w="1" h="349" extrusionOk="0">
                  <a:moveTo>
                    <a:pt x="1" y="0"/>
                  </a:moveTo>
                  <a:lnTo>
                    <a:pt x="1" y="0"/>
                  </a:lnTo>
                  <a:lnTo>
                    <a:pt x="1" y="349"/>
                  </a:lnTo>
                  <a:lnTo>
                    <a:pt x="1"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20" name="Google Shape;620;p16"/>
            <p:cNvSpPr/>
            <p:nvPr/>
          </p:nvSpPr>
          <p:spPr>
            <a:xfrm>
              <a:off x="3368600" y="2391550"/>
              <a:ext cx="825" cy="8725"/>
            </a:xfrm>
            <a:custGeom>
              <a:avLst/>
              <a:gdLst/>
              <a:ahLst/>
              <a:cxnLst/>
              <a:rect l="l" t="t" r="r" b="b"/>
              <a:pathLst>
                <a:path w="33" h="349" extrusionOk="0">
                  <a:moveTo>
                    <a:pt x="1" y="0"/>
                  </a:moveTo>
                  <a:lnTo>
                    <a:pt x="1" y="349"/>
                  </a:lnTo>
                  <a:lnTo>
                    <a:pt x="32" y="349"/>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21" name="Google Shape;621;p16"/>
            <p:cNvSpPr/>
            <p:nvPr/>
          </p:nvSpPr>
          <p:spPr>
            <a:xfrm>
              <a:off x="3369400" y="2391550"/>
              <a:ext cx="25" cy="8725"/>
            </a:xfrm>
            <a:custGeom>
              <a:avLst/>
              <a:gdLst/>
              <a:ahLst/>
              <a:cxnLst/>
              <a:rect l="l" t="t" r="r" b="b"/>
              <a:pathLst>
                <a:path w="1" h="349" extrusionOk="0">
                  <a:moveTo>
                    <a:pt x="0" y="0"/>
                  </a:moveTo>
                  <a:lnTo>
                    <a:pt x="0" y="0"/>
                  </a:lnTo>
                  <a:lnTo>
                    <a:pt x="0" y="349"/>
                  </a:lnTo>
                  <a:lnTo>
                    <a:pt x="0"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22" name="Google Shape;622;p16"/>
            <p:cNvSpPr/>
            <p:nvPr/>
          </p:nvSpPr>
          <p:spPr>
            <a:xfrm>
              <a:off x="3369400" y="2391550"/>
              <a:ext cx="25" cy="8725"/>
            </a:xfrm>
            <a:custGeom>
              <a:avLst/>
              <a:gdLst/>
              <a:ahLst/>
              <a:cxnLst/>
              <a:rect l="l" t="t" r="r" b="b"/>
              <a:pathLst>
                <a:path w="1" h="349" extrusionOk="0">
                  <a:moveTo>
                    <a:pt x="0" y="0"/>
                  </a:moveTo>
                  <a:lnTo>
                    <a:pt x="0" y="0"/>
                  </a:lnTo>
                  <a:lnTo>
                    <a:pt x="0" y="349"/>
                  </a:lnTo>
                  <a:lnTo>
                    <a:pt x="0"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23" name="Google Shape;623;p16"/>
            <p:cNvSpPr/>
            <p:nvPr/>
          </p:nvSpPr>
          <p:spPr>
            <a:xfrm>
              <a:off x="3369400" y="2391550"/>
              <a:ext cx="800" cy="8725"/>
            </a:xfrm>
            <a:custGeom>
              <a:avLst/>
              <a:gdLst/>
              <a:ahLst/>
              <a:cxnLst/>
              <a:rect l="l" t="t" r="r" b="b"/>
              <a:pathLst>
                <a:path w="32" h="349" extrusionOk="0">
                  <a:moveTo>
                    <a:pt x="0" y="0"/>
                  </a:moveTo>
                  <a:lnTo>
                    <a:pt x="0" y="349"/>
                  </a:lnTo>
                  <a:lnTo>
                    <a:pt x="32" y="349"/>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24" name="Google Shape;624;p16"/>
            <p:cNvSpPr/>
            <p:nvPr/>
          </p:nvSpPr>
          <p:spPr>
            <a:xfrm>
              <a:off x="3370175" y="2391550"/>
              <a:ext cx="25" cy="8725"/>
            </a:xfrm>
            <a:custGeom>
              <a:avLst/>
              <a:gdLst/>
              <a:ahLst/>
              <a:cxnLst/>
              <a:rect l="l" t="t" r="r" b="b"/>
              <a:pathLst>
                <a:path w="1" h="349" extrusionOk="0">
                  <a:moveTo>
                    <a:pt x="1" y="0"/>
                  </a:moveTo>
                  <a:lnTo>
                    <a:pt x="1" y="0"/>
                  </a:lnTo>
                  <a:lnTo>
                    <a:pt x="1" y="349"/>
                  </a:lnTo>
                  <a:lnTo>
                    <a:pt x="1"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25" name="Google Shape;625;p16"/>
            <p:cNvSpPr/>
            <p:nvPr/>
          </p:nvSpPr>
          <p:spPr>
            <a:xfrm>
              <a:off x="3370175" y="2391550"/>
              <a:ext cx="25" cy="8725"/>
            </a:xfrm>
            <a:custGeom>
              <a:avLst/>
              <a:gdLst/>
              <a:ahLst/>
              <a:cxnLst/>
              <a:rect l="l" t="t" r="r" b="b"/>
              <a:pathLst>
                <a:path w="1" h="349" extrusionOk="0">
                  <a:moveTo>
                    <a:pt x="1" y="0"/>
                  </a:moveTo>
                  <a:lnTo>
                    <a:pt x="1" y="0"/>
                  </a:lnTo>
                  <a:lnTo>
                    <a:pt x="1" y="349"/>
                  </a:lnTo>
                  <a:lnTo>
                    <a:pt x="1"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26" name="Google Shape;626;p16"/>
            <p:cNvSpPr/>
            <p:nvPr/>
          </p:nvSpPr>
          <p:spPr>
            <a:xfrm>
              <a:off x="3370175" y="2391550"/>
              <a:ext cx="25" cy="8725"/>
            </a:xfrm>
            <a:custGeom>
              <a:avLst/>
              <a:gdLst/>
              <a:ahLst/>
              <a:cxnLst/>
              <a:rect l="l" t="t" r="r" b="b"/>
              <a:pathLst>
                <a:path w="1" h="349" extrusionOk="0">
                  <a:moveTo>
                    <a:pt x="1" y="0"/>
                  </a:moveTo>
                  <a:lnTo>
                    <a:pt x="1" y="0"/>
                  </a:lnTo>
                  <a:lnTo>
                    <a:pt x="1" y="349"/>
                  </a:lnTo>
                  <a:lnTo>
                    <a:pt x="1"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27" name="Google Shape;627;p16"/>
            <p:cNvSpPr/>
            <p:nvPr/>
          </p:nvSpPr>
          <p:spPr>
            <a:xfrm>
              <a:off x="3370175" y="2391550"/>
              <a:ext cx="825" cy="8725"/>
            </a:xfrm>
            <a:custGeom>
              <a:avLst/>
              <a:gdLst/>
              <a:ahLst/>
              <a:cxnLst/>
              <a:rect l="l" t="t" r="r" b="b"/>
              <a:pathLst>
                <a:path w="33" h="349" extrusionOk="0">
                  <a:moveTo>
                    <a:pt x="1" y="0"/>
                  </a:moveTo>
                  <a:lnTo>
                    <a:pt x="1" y="349"/>
                  </a:lnTo>
                  <a:lnTo>
                    <a:pt x="33" y="349"/>
                  </a:lnTo>
                  <a:lnTo>
                    <a:pt x="33"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28" name="Google Shape;628;p16"/>
            <p:cNvSpPr/>
            <p:nvPr/>
          </p:nvSpPr>
          <p:spPr>
            <a:xfrm>
              <a:off x="3370975" y="2391550"/>
              <a:ext cx="25" cy="8725"/>
            </a:xfrm>
            <a:custGeom>
              <a:avLst/>
              <a:gdLst/>
              <a:ahLst/>
              <a:cxnLst/>
              <a:rect l="l" t="t" r="r" b="b"/>
              <a:pathLst>
                <a:path w="1" h="349" extrusionOk="0">
                  <a:moveTo>
                    <a:pt x="1" y="0"/>
                  </a:moveTo>
                  <a:lnTo>
                    <a:pt x="1" y="0"/>
                  </a:lnTo>
                  <a:lnTo>
                    <a:pt x="1" y="349"/>
                  </a:lnTo>
                  <a:lnTo>
                    <a:pt x="1"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29" name="Google Shape;629;p16"/>
            <p:cNvSpPr/>
            <p:nvPr/>
          </p:nvSpPr>
          <p:spPr>
            <a:xfrm>
              <a:off x="3370975" y="2391550"/>
              <a:ext cx="25" cy="8725"/>
            </a:xfrm>
            <a:custGeom>
              <a:avLst/>
              <a:gdLst/>
              <a:ahLst/>
              <a:cxnLst/>
              <a:rect l="l" t="t" r="r" b="b"/>
              <a:pathLst>
                <a:path w="1" h="349" extrusionOk="0">
                  <a:moveTo>
                    <a:pt x="1" y="0"/>
                  </a:moveTo>
                  <a:lnTo>
                    <a:pt x="1" y="0"/>
                  </a:lnTo>
                  <a:lnTo>
                    <a:pt x="1" y="349"/>
                  </a:lnTo>
                  <a:lnTo>
                    <a:pt x="1"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30" name="Google Shape;630;p16"/>
            <p:cNvSpPr/>
            <p:nvPr/>
          </p:nvSpPr>
          <p:spPr>
            <a:xfrm>
              <a:off x="3370975" y="2391550"/>
              <a:ext cx="25" cy="8725"/>
            </a:xfrm>
            <a:custGeom>
              <a:avLst/>
              <a:gdLst/>
              <a:ahLst/>
              <a:cxnLst/>
              <a:rect l="l" t="t" r="r" b="b"/>
              <a:pathLst>
                <a:path w="1" h="349" extrusionOk="0">
                  <a:moveTo>
                    <a:pt x="1" y="0"/>
                  </a:moveTo>
                  <a:lnTo>
                    <a:pt x="1" y="0"/>
                  </a:lnTo>
                  <a:lnTo>
                    <a:pt x="1" y="349"/>
                  </a:lnTo>
                  <a:lnTo>
                    <a:pt x="1"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31" name="Google Shape;631;p16"/>
            <p:cNvSpPr/>
            <p:nvPr/>
          </p:nvSpPr>
          <p:spPr>
            <a:xfrm>
              <a:off x="3371775" y="2391550"/>
              <a:ext cx="25" cy="8725"/>
            </a:xfrm>
            <a:custGeom>
              <a:avLst/>
              <a:gdLst/>
              <a:ahLst/>
              <a:cxnLst/>
              <a:rect l="l" t="t" r="r" b="b"/>
              <a:pathLst>
                <a:path w="1" h="349" extrusionOk="0">
                  <a:moveTo>
                    <a:pt x="0" y="0"/>
                  </a:moveTo>
                  <a:lnTo>
                    <a:pt x="0" y="0"/>
                  </a:lnTo>
                  <a:lnTo>
                    <a:pt x="0" y="349"/>
                  </a:lnTo>
                  <a:lnTo>
                    <a:pt x="0"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32" name="Google Shape;632;p16"/>
            <p:cNvSpPr/>
            <p:nvPr/>
          </p:nvSpPr>
          <p:spPr>
            <a:xfrm>
              <a:off x="3371775" y="2391550"/>
              <a:ext cx="25" cy="8725"/>
            </a:xfrm>
            <a:custGeom>
              <a:avLst/>
              <a:gdLst/>
              <a:ahLst/>
              <a:cxnLst/>
              <a:rect l="l" t="t" r="r" b="b"/>
              <a:pathLst>
                <a:path w="1" h="349" extrusionOk="0">
                  <a:moveTo>
                    <a:pt x="0" y="0"/>
                  </a:moveTo>
                  <a:lnTo>
                    <a:pt x="0" y="0"/>
                  </a:lnTo>
                  <a:lnTo>
                    <a:pt x="0" y="349"/>
                  </a:lnTo>
                  <a:lnTo>
                    <a:pt x="0"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33" name="Google Shape;633;p16"/>
            <p:cNvSpPr/>
            <p:nvPr/>
          </p:nvSpPr>
          <p:spPr>
            <a:xfrm>
              <a:off x="3371775" y="2391550"/>
              <a:ext cx="25" cy="8725"/>
            </a:xfrm>
            <a:custGeom>
              <a:avLst/>
              <a:gdLst/>
              <a:ahLst/>
              <a:cxnLst/>
              <a:rect l="l" t="t" r="r" b="b"/>
              <a:pathLst>
                <a:path w="1" h="349" extrusionOk="0">
                  <a:moveTo>
                    <a:pt x="0" y="0"/>
                  </a:moveTo>
                  <a:lnTo>
                    <a:pt x="0" y="0"/>
                  </a:lnTo>
                  <a:lnTo>
                    <a:pt x="0" y="349"/>
                  </a:lnTo>
                  <a:lnTo>
                    <a:pt x="0"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34" name="Google Shape;634;p16"/>
            <p:cNvSpPr/>
            <p:nvPr/>
          </p:nvSpPr>
          <p:spPr>
            <a:xfrm>
              <a:off x="3371775" y="2391550"/>
              <a:ext cx="800" cy="8725"/>
            </a:xfrm>
            <a:custGeom>
              <a:avLst/>
              <a:gdLst/>
              <a:ahLst/>
              <a:cxnLst/>
              <a:rect l="l" t="t" r="r" b="b"/>
              <a:pathLst>
                <a:path w="32" h="349" extrusionOk="0">
                  <a:moveTo>
                    <a:pt x="0" y="0"/>
                  </a:moveTo>
                  <a:lnTo>
                    <a:pt x="0" y="349"/>
                  </a:lnTo>
                  <a:lnTo>
                    <a:pt x="32" y="349"/>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35" name="Google Shape;635;p16"/>
            <p:cNvSpPr/>
            <p:nvPr/>
          </p:nvSpPr>
          <p:spPr>
            <a:xfrm>
              <a:off x="3372550" y="2391550"/>
              <a:ext cx="25" cy="8725"/>
            </a:xfrm>
            <a:custGeom>
              <a:avLst/>
              <a:gdLst/>
              <a:ahLst/>
              <a:cxnLst/>
              <a:rect l="l" t="t" r="r" b="b"/>
              <a:pathLst>
                <a:path w="1" h="349" extrusionOk="0">
                  <a:moveTo>
                    <a:pt x="1" y="0"/>
                  </a:moveTo>
                  <a:lnTo>
                    <a:pt x="1" y="0"/>
                  </a:lnTo>
                  <a:lnTo>
                    <a:pt x="1" y="349"/>
                  </a:lnTo>
                  <a:lnTo>
                    <a:pt x="1"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36" name="Google Shape;636;p16"/>
            <p:cNvSpPr/>
            <p:nvPr/>
          </p:nvSpPr>
          <p:spPr>
            <a:xfrm>
              <a:off x="3372550" y="2391550"/>
              <a:ext cx="25" cy="8725"/>
            </a:xfrm>
            <a:custGeom>
              <a:avLst/>
              <a:gdLst/>
              <a:ahLst/>
              <a:cxnLst/>
              <a:rect l="l" t="t" r="r" b="b"/>
              <a:pathLst>
                <a:path w="1" h="349" extrusionOk="0">
                  <a:moveTo>
                    <a:pt x="1" y="0"/>
                  </a:moveTo>
                  <a:lnTo>
                    <a:pt x="1" y="0"/>
                  </a:lnTo>
                  <a:lnTo>
                    <a:pt x="1" y="349"/>
                  </a:lnTo>
                  <a:lnTo>
                    <a:pt x="1"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37" name="Google Shape;637;p16"/>
            <p:cNvSpPr/>
            <p:nvPr/>
          </p:nvSpPr>
          <p:spPr>
            <a:xfrm>
              <a:off x="3372550" y="2391550"/>
              <a:ext cx="825" cy="8725"/>
            </a:xfrm>
            <a:custGeom>
              <a:avLst/>
              <a:gdLst/>
              <a:ahLst/>
              <a:cxnLst/>
              <a:rect l="l" t="t" r="r" b="b"/>
              <a:pathLst>
                <a:path w="33" h="349" extrusionOk="0">
                  <a:moveTo>
                    <a:pt x="1" y="0"/>
                  </a:moveTo>
                  <a:lnTo>
                    <a:pt x="1" y="349"/>
                  </a:lnTo>
                  <a:lnTo>
                    <a:pt x="33" y="349"/>
                  </a:lnTo>
                  <a:lnTo>
                    <a:pt x="33"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38" name="Google Shape;638;p16"/>
            <p:cNvSpPr/>
            <p:nvPr/>
          </p:nvSpPr>
          <p:spPr>
            <a:xfrm>
              <a:off x="3373350" y="2391550"/>
              <a:ext cx="25" cy="8725"/>
            </a:xfrm>
            <a:custGeom>
              <a:avLst/>
              <a:gdLst/>
              <a:ahLst/>
              <a:cxnLst/>
              <a:rect l="l" t="t" r="r" b="b"/>
              <a:pathLst>
                <a:path w="1" h="349" extrusionOk="0">
                  <a:moveTo>
                    <a:pt x="1" y="0"/>
                  </a:moveTo>
                  <a:lnTo>
                    <a:pt x="1" y="0"/>
                  </a:lnTo>
                  <a:lnTo>
                    <a:pt x="1" y="349"/>
                  </a:lnTo>
                  <a:lnTo>
                    <a:pt x="1"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39" name="Google Shape;639;p16"/>
            <p:cNvSpPr/>
            <p:nvPr/>
          </p:nvSpPr>
          <p:spPr>
            <a:xfrm>
              <a:off x="3373350" y="2391550"/>
              <a:ext cx="25" cy="8725"/>
            </a:xfrm>
            <a:custGeom>
              <a:avLst/>
              <a:gdLst/>
              <a:ahLst/>
              <a:cxnLst/>
              <a:rect l="l" t="t" r="r" b="b"/>
              <a:pathLst>
                <a:path w="1" h="349" extrusionOk="0">
                  <a:moveTo>
                    <a:pt x="1" y="0"/>
                  </a:moveTo>
                  <a:lnTo>
                    <a:pt x="1" y="0"/>
                  </a:lnTo>
                  <a:lnTo>
                    <a:pt x="1" y="349"/>
                  </a:lnTo>
                  <a:lnTo>
                    <a:pt x="1"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40" name="Google Shape;640;p16"/>
            <p:cNvSpPr/>
            <p:nvPr/>
          </p:nvSpPr>
          <p:spPr>
            <a:xfrm>
              <a:off x="3373350" y="2391550"/>
              <a:ext cx="825" cy="8725"/>
            </a:xfrm>
            <a:custGeom>
              <a:avLst/>
              <a:gdLst/>
              <a:ahLst/>
              <a:cxnLst/>
              <a:rect l="l" t="t" r="r" b="b"/>
              <a:pathLst>
                <a:path w="33" h="349" extrusionOk="0">
                  <a:moveTo>
                    <a:pt x="1" y="0"/>
                  </a:moveTo>
                  <a:lnTo>
                    <a:pt x="1" y="349"/>
                  </a:lnTo>
                  <a:lnTo>
                    <a:pt x="32" y="349"/>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41" name="Google Shape;641;p16"/>
            <p:cNvSpPr/>
            <p:nvPr/>
          </p:nvSpPr>
          <p:spPr>
            <a:xfrm>
              <a:off x="3373350" y="2391550"/>
              <a:ext cx="825" cy="8725"/>
            </a:xfrm>
            <a:custGeom>
              <a:avLst/>
              <a:gdLst/>
              <a:ahLst/>
              <a:cxnLst/>
              <a:rect l="l" t="t" r="r" b="b"/>
              <a:pathLst>
                <a:path w="33" h="349" extrusionOk="0">
                  <a:moveTo>
                    <a:pt x="1" y="0"/>
                  </a:moveTo>
                  <a:lnTo>
                    <a:pt x="1" y="349"/>
                  </a:lnTo>
                  <a:lnTo>
                    <a:pt x="32" y="349"/>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42" name="Google Shape;642;p16"/>
            <p:cNvSpPr/>
            <p:nvPr/>
          </p:nvSpPr>
          <p:spPr>
            <a:xfrm>
              <a:off x="3374150" y="2391550"/>
              <a:ext cx="25" cy="8725"/>
            </a:xfrm>
            <a:custGeom>
              <a:avLst/>
              <a:gdLst/>
              <a:ahLst/>
              <a:cxnLst/>
              <a:rect l="l" t="t" r="r" b="b"/>
              <a:pathLst>
                <a:path w="1" h="349" extrusionOk="0">
                  <a:moveTo>
                    <a:pt x="0" y="0"/>
                  </a:moveTo>
                  <a:lnTo>
                    <a:pt x="0" y="0"/>
                  </a:lnTo>
                  <a:lnTo>
                    <a:pt x="0" y="349"/>
                  </a:lnTo>
                  <a:lnTo>
                    <a:pt x="0"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43" name="Google Shape;643;p16"/>
            <p:cNvSpPr/>
            <p:nvPr/>
          </p:nvSpPr>
          <p:spPr>
            <a:xfrm>
              <a:off x="3302100" y="2365825"/>
              <a:ext cx="10300" cy="8725"/>
            </a:xfrm>
            <a:custGeom>
              <a:avLst/>
              <a:gdLst/>
              <a:ahLst/>
              <a:cxnLst/>
              <a:rect l="l" t="t" r="r" b="b"/>
              <a:pathLst>
                <a:path w="412" h="349" extrusionOk="0">
                  <a:moveTo>
                    <a:pt x="222" y="0"/>
                  </a:moveTo>
                  <a:cubicBezTo>
                    <a:pt x="174" y="0"/>
                    <a:pt x="127" y="16"/>
                    <a:pt x="95" y="48"/>
                  </a:cubicBezTo>
                  <a:cubicBezTo>
                    <a:pt x="0" y="111"/>
                    <a:pt x="0" y="238"/>
                    <a:pt x="95" y="301"/>
                  </a:cubicBezTo>
                  <a:cubicBezTo>
                    <a:pt x="127" y="333"/>
                    <a:pt x="167" y="348"/>
                    <a:pt x="210" y="348"/>
                  </a:cubicBezTo>
                  <a:cubicBezTo>
                    <a:pt x="254" y="348"/>
                    <a:pt x="301" y="333"/>
                    <a:pt x="349" y="301"/>
                  </a:cubicBezTo>
                  <a:cubicBezTo>
                    <a:pt x="412" y="238"/>
                    <a:pt x="412" y="111"/>
                    <a:pt x="349" y="48"/>
                  </a:cubicBezTo>
                  <a:cubicBezTo>
                    <a:pt x="317" y="16"/>
                    <a:pt x="269" y="0"/>
                    <a:pt x="222" y="0"/>
                  </a:cubicBez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44" name="Google Shape;644;p16"/>
            <p:cNvSpPr/>
            <p:nvPr/>
          </p:nvSpPr>
          <p:spPr>
            <a:xfrm>
              <a:off x="3302100" y="2364625"/>
              <a:ext cx="800" cy="10325"/>
            </a:xfrm>
            <a:custGeom>
              <a:avLst/>
              <a:gdLst/>
              <a:ahLst/>
              <a:cxnLst/>
              <a:rect l="l" t="t" r="r" b="b"/>
              <a:pathLst>
                <a:path w="32" h="413" extrusionOk="0">
                  <a:moveTo>
                    <a:pt x="0" y="1"/>
                  </a:moveTo>
                  <a:lnTo>
                    <a:pt x="0"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45" name="Google Shape;645;p16"/>
            <p:cNvSpPr/>
            <p:nvPr/>
          </p:nvSpPr>
          <p:spPr>
            <a:xfrm>
              <a:off x="3302875"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46" name="Google Shape;646;p16"/>
            <p:cNvSpPr/>
            <p:nvPr/>
          </p:nvSpPr>
          <p:spPr>
            <a:xfrm>
              <a:off x="3302875" y="2364625"/>
              <a:ext cx="825" cy="10325"/>
            </a:xfrm>
            <a:custGeom>
              <a:avLst/>
              <a:gdLst/>
              <a:ahLst/>
              <a:cxnLst/>
              <a:rect l="l" t="t" r="r" b="b"/>
              <a:pathLst>
                <a:path w="33" h="413" extrusionOk="0">
                  <a:moveTo>
                    <a:pt x="1" y="1"/>
                  </a:moveTo>
                  <a:lnTo>
                    <a:pt x="1" y="412"/>
                  </a:lnTo>
                  <a:lnTo>
                    <a:pt x="33" y="412"/>
                  </a:lnTo>
                  <a:lnTo>
                    <a:pt x="33"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47" name="Google Shape;647;p16"/>
            <p:cNvSpPr/>
            <p:nvPr/>
          </p:nvSpPr>
          <p:spPr>
            <a:xfrm>
              <a:off x="3303675"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48" name="Google Shape;648;p16"/>
            <p:cNvSpPr/>
            <p:nvPr/>
          </p:nvSpPr>
          <p:spPr>
            <a:xfrm>
              <a:off x="3303675"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49" name="Google Shape;649;p16"/>
            <p:cNvSpPr/>
            <p:nvPr/>
          </p:nvSpPr>
          <p:spPr>
            <a:xfrm>
              <a:off x="3303675"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50" name="Google Shape;650;p16"/>
            <p:cNvSpPr/>
            <p:nvPr/>
          </p:nvSpPr>
          <p:spPr>
            <a:xfrm>
              <a:off x="3303675" y="2364625"/>
              <a:ext cx="825" cy="10325"/>
            </a:xfrm>
            <a:custGeom>
              <a:avLst/>
              <a:gdLst/>
              <a:ahLst/>
              <a:cxnLst/>
              <a:rect l="l" t="t" r="r" b="b"/>
              <a:pathLst>
                <a:path w="33" h="413" extrusionOk="0">
                  <a:moveTo>
                    <a:pt x="1" y="1"/>
                  </a:moveTo>
                  <a:lnTo>
                    <a:pt x="1"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51" name="Google Shape;651;p16"/>
            <p:cNvSpPr/>
            <p:nvPr/>
          </p:nvSpPr>
          <p:spPr>
            <a:xfrm>
              <a:off x="3304475"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52" name="Google Shape;652;p16"/>
            <p:cNvSpPr/>
            <p:nvPr/>
          </p:nvSpPr>
          <p:spPr>
            <a:xfrm>
              <a:off x="3304475"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53" name="Google Shape;653;p16"/>
            <p:cNvSpPr/>
            <p:nvPr/>
          </p:nvSpPr>
          <p:spPr>
            <a:xfrm>
              <a:off x="3304475"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54" name="Google Shape;654;p16"/>
            <p:cNvSpPr/>
            <p:nvPr/>
          </p:nvSpPr>
          <p:spPr>
            <a:xfrm>
              <a:off x="3305250"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55" name="Google Shape;655;p16"/>
            <p:cNvSpPr/>
            <p:nvPr/>
          </p:nvSpPr>
          <p:spPr>
            <a:xfrm>
              <a:off x="3305250"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56" name="Google Shape;656;p16"/>
            <p:cNvSpPr/>
            <p:nvPr/>
          </p:nvSpPr>
          <p:spPr>
            <a:xfrm>
              <a:off x="3305250" y="2364625"/>
              <a:ext cx="825" cy="10325"/>
            </a:xfrm>
            <a:custGeom>
              <a:avLst/>
              <a:gdLst/>
              <a:ahLst/>
              <a:cxnLst/>
              <a:rect l="l" t="t" r="r" b="b"/>
              <a:pathLst>
                <a:path w="33" h="413" extrusionOk="0">
                  <a:moveTo>
                    <a:pt x="1" y="1"/>
                  </a:moveTo>
                  <a:lnTo>
                    <a:pt x="1" y="412"/>
                  </a:lnTo>
                  <a:lnTo>
                    <a:pt x="33" y="412"/>
                  </a:lnTo>
                  <a:lnTo>
                    <a:pt x="33"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57" name="Google Shape;657;p16"/>
            <p:cNvSpPr/>
            <p:nvPr/>
          </p:nvSpPr>
          <p:spPr>
            <a:xfrm>
              <a:off x="3305250" y="2364625"/>
              <a:ext cx="825" cy="10325"/>
            </a:xfrm>
            <a:custGeom>
              <a:avLst/>
              <a:gdLst/>
              <a:ahLst/>
              <a:cxnLst/>
              <a:rect l="l" t="t" r="r" b="b"/>
              <a:pathLst>
                <a:path w="33" h="413" extrusionOk="0">
                  <a:moveTo>
                    <a:pt x="1" y="1"/>
                  </a:moveTo>
                  <a:lnTo>
                    <a:pt x="1" y="412"/>
                  </a:lnTo>
                  <a:lnTo>
                    <a:pt x="33" y="412"/>
                  </a:lnTo>
                  <a:lnTo>
                    <a:pt x="33"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58" name="Google Shape;658;p16"/>
            <p:cNvSpPr/>
            <p:nvPr/>
          </p:nvSpPr>
          <p:spPr>
            <a:xfrm>
              <a:off x="3306050"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59" name="Google Shape;659;p16"/>
            <p:cNvSpPr/>
            <p:nvPr/>
          </p:nvSpPr>
          <p:spPr>
            <a:xfrm>
              <a:off x="3306050"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60" name="Google Shape;660;p16"/>
            <p:cNvSpPr/>
            <p:nvPr/>
          </p:nvSpPr>
          <p:spPr>
            <a:xfrm>
              <a:off x="3306050" y="2364625"/>
              <a:ext cx="825" cy="10325"/>
            </a:xfrm>
            <a:custGeom>
              <a:avLst/>
              <a:gdLst/>
              <a:ahLst/>
              <a:cxnLst/>
              <a:rect l="l" t="t" r="r" b="b"/>
              <a:pathLst>
                <a:path w="33" h="413" extrusionOk="0">
                  <a:moveTo>
                    <a:pt x="1" y="1"/>
                  </a:moveTo>
                  <a:lnTo>
                    <a:pt x="1"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61" name="Google Shape;661;p16"/>
            <p:cNvSpPr/>
            <p:nvPr/>
          </p:nvSpPr>
          <p:spPr>
            <a:xfrm>
              <a:off x="3306850"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62" name="Google Shape;662;p16"/>
            <p:cNvSpPr/>
            <p:nvPr/>
          </p:nvSpPr>
          <p:spPr>
            <a:xfrm>
              <a:off x="3306850"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63" name="Google Shape;663;p16"/>
            <p:cNvSpPr/>
            <p:nvPr/>
          </p:nvSpPr>
          <p:spPr>
            <a:xfrm>
              <a:off x="3306850" y="2364625"/>
              <a:ext cx="800" cy="10325"/>
            </a:xfrm>
            <a:custGeom>
              <a:avLst/>
              <a:gdLst/>
              <a:ahLst/>
              <a:cxnLst/>
              <a:rect l="l" t="t" r="r" b="b"/>
              <a:pathLst>
                <a:path w="32" h="413" extrusionOk="0">
                  <a:moveTo>
                    <a:pt x="0" y="1"/>
                  </a:moveTo>
                  <a:lnTo>
                    <a:pt x="0"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64" name="Google Shape;664;p16"/>
            <p:cNvSpPr/>
            <p:nvPr/>
          </p:nvSpPr>
          <p:spPr>
            <a:xfrm>
              <a:off x="3307625"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65" name="Google Shape;665;p16"/>
            <p:cNvSpPr/>
            <p:nvPr/>
          </p:nvSpPr>
          <p:spPr>
            <a:xfrm>
              <a:off x="3307625"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66" name="Google Shape;666;p16"/>
            <p:cNvSpPr/>
            <p:nvPr/>
          </p:nvSpPr>
          <p:spPr>
            <a:xfrm>
              <a:off x="3307625"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67" name="Google Shape;667;p16"/>
            <p:cNvSpPr/>
            <p:nvPr/>
          </p:nvSpPr>
          <p:spPr>
            <a:xfrm>
              <a:off x="3308425"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68" name="Google Shape;668;p16"/>
            <p:cNvSpPr/>
            <p:nvPr/>
          </p:nvSpPr>
          <p:spPr>
            <a:xfrm>
              <a:off x="3308425"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69" name="Google Shape;669;p16"/>
            <p:cNvSpPr/>
            <p:nvPr/>
          </p:nvSpPr>
          <p:spPr>
            <a:xfrm>
              <a:off x="3308425"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70" name="Google Shape;670;p16"/>
            <p:cNvSpPr/>
            <p:nvPr/>
          </p:nvSpPr>
          <p:spPr>
            <a:xfrm>
              <a:off x="3308425" y="2364625"/>
              <a:ext cx="825" cy="10325"/>
            </a:xfrm>
            <a:custGeom>
              <a:avLst/>
              <a:gdLst/>
              <a:ahLst/>
              <a:cxnLst/>
              <a:rect l="l" t="t" r="r" b="b"/>
              <a:pathLst>
                <a:path w="33" h="413" extrusionOk="0">
                  <a:moveTo>
                    <a:pt x="1" y="1"/>
                  </a:moveTo>
                  <a:lnTo>
                    <a:pt x="1"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71" name="Google Shape;671;p16"/>
            <p:cNvSpPr/>
            <p:nvPr/>
          </p:nvSpPr>
          <p:spPr>
            <a:xfrm>
              <a:off x="3309225"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72" name="Google Shape;672;p16"/>
            <p:cNvSpPr/>
            <p:nvPr/>
          </p:nvSpPr>
          <p:spPr>
            <a:xfrm>
              <a:off x="3309225"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73" name="Google Shape;673;p16"/>
            <p:cNvSpPr/>
            <p:nvPr/>
          </p:nvSpPr>
          <p:spPr>
            <a:xfrm>
              <a:off x="3309225"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74" name="Google Shape;674;p16"/>
            <p:cNvSpPr/>
            <p:nvPr/>
          </p:nvSpPr>
          <p:spPr>
            <a:xfrm>
              <a:off x="3309225" y="2364625"/>
              <a:ext cx="800" cy="10325"/>
            </a:xfrm>
            <a:custGeom>
              <a:avLst/>
              <a:gdLst/>
              <a:ahLst/>
              <a:cxnLst/>
              <a:rect l="l" t="t" r="r" b="b"/>
              <a:pathLst>
                <a:path w="32" h="413" extrusionOk="0">
                  <a:moveTo>
                    <a:pt x="0" y="1"/>
                  </a:moveTo>
                  <a:lnTo>
                    <a:pt x="0"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75" name="Google Shape;675;p16"/>
            <p:cNvSpPr/>
            <p:nvPr/>
          </p:nvSpPr>
          <p:spPr>
            <a:xfrm>
              <a:off x="3310000"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76" name="Google Shape;676;p16"/>
            <p:cNvSpPr/>
            <p:nvPr/>
          </p:nvSpPr>
          <p:spPr>
            <a:xfrm>
              <a:off x="3310000"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77" name="Google Shape;677;p16"/>
            <p:cNvSpPr/>
            <p:nvPr/>
          </p:nvSpPr>
          <p:spPr>
            <a:xfrm>
              <a:off x="3310000" y="2364625"/>
              <a:ext cx="825" cy="10325"/>
            </a:xfrm>
            <a:custGeom>
              <a:avLst/>
              <a:gdLst/>
              <a:ahLst/>
              <a:cxnLst/>
              <a:rect l="l" t="t" r="r" b="b"/>
              <a:pathLst>
                <a:path w="33" h="413" extrusionOk="0">
                  <a:moveTo>
                    <a:pt x="1" y="1"/>
                  </a:moveTo>
                  <a:lnTo>
                    <a:pt x="1" y="412"/>
                  </a:lnTo>
                  <a:lnTo>
                    <a:pt x="33" y="412"/>
                  </a:lnTo>
                  <a:lnTo>
                    <a:pt x="33"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78" name="Google Shape;678;p16"/>
            <p:cNvSpPr/>
            <p:nvPr/>
          </p:nvSpPr>
          <p:spPr>
            <a:xfrm>
              <a:off x="3310800"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79" name="Google Shape;679;p16"/>
            <p:cNvSpPr/>
            <p:nvPr/>
          </p:nvSpPr>
          <p:spPr>
            <a:xfrm>
              <a:off x="3310800"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80" name="Google Shape;680;p16"/>
            <p:cNvSpPr/>
            <p:nvPr/>
          </p:nvSpPr>
          <p:spPr>
            <a:xfrm>
              <a:off x="3310800" y="2364625"/>
              <a:ext cx="825" cy="10325"/>
            </a:xfrm>
            <a:custGeom>
              <a:avLst/>
              <a:gdLst/>
              <a:ahLst/>
              <a:cxnLst/>
              <a:rect l="l" t="t" r="r" b="b"/>
              <a:pathLst>
                <a:path w="33" h="413" extrusionOk="0">
                  <a:moveTo>
                    <a:pt x="1" y="1"/>
                  </a:moveTo>
                  <a:lnTo>
                    <a:pt x="1"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81" name="Google Shape;681;p16"/>
            <p:cNvSpPr/>
            <p:nvPr/>
          </p:nvSpPr>
          <p:spPr>
            <a:xfrm>
              <a:off x="3311600"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82" name="Google Shape;682;p16"/>
            <p:cNvSpPr/>
            <p:nvPr/>
          </p:nvSpPr>
          <p:spPr>
            <a:xfrm>
              <a:off x="3311600"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83" name="Google Shape;683;p16"/>
            <p:cNvSpPr/>
            <p:nvPr/>
          </p:nvSpPr>
          <p:spPr>
            <a:xfrm>
              <a:off x="3311600"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84" name="Google Shape;684;p16"/>
            <p:cNvSpPr/>
            <p:nvPr/>
          </p:nvSpPr>
          <p:spPr>
            <a:xfrm>
              <a:off x="3312375"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85" name="Google Shape;685;p16"/>
            <p:cNvSpPr/>
            <p:nvPr/>
          </p:nvSpPr>
          <p:spPr>
            <a:xfrm>
              <a:off x="3276750" y="2303675"/>
              <a:ext cx="9525" cy="8725"/>
            </a:xfrm>
            <a:custGeom>
              <a:avLst/>
              <a:gdLst/>
              <a:ahLst/>
              <a:cxnLst/>
              <a:rect l="l" t="t" r="r" b="b"/>
              <a:pathLst>
                <a:path w="381" h="349" extrusionOk="0">
                  <a:moveTo>
                    <a:pt x="191" y="0"/>
                  </a:moveTo>
                  <a:cubicBezTo>
                    <a:pt x="96" y="0"/>
                    <a:pt x="1" y="63"/>
                    <a:pt x="1" y="158"/>
                  </a:cubicBezTo>
                  <a:cubicBezTo>
                    <a:pt x="1" y="253"/>
                    <a:pt x="96" y="348"/>
                    <a:pt x="191" y="348"/>
                  </a:cubicBezTo>
                  <a:cubicBezTo>
                    <a:pt x="286" y="348"/>
                    <a:pt x="381" y="285"/>
                    <a:pt x="381" y="158"/>
                  </a:cubicBezTo>
                  <a:cubicBezTo>
                    <a:pt x="381" y="63"/>
                    <a:pt x="286" y="0"/>
                    <a:pt x="191" y="0"/>
                  </a:cubicBez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86" name="Google Shape;686;p16"/>
            <p:cNvSpPr/>
            <p:nvPr/>
          </p:nvSpPr>
          <p:spPr>
            <a:xfrm>
              <a:off x="3276750" y="2302875"/>
              <a:ext cx="825" cy="9525"/>
            </a:xfrm>
            <a:custGeom>
              <a:avLst/>
              <a:gdLst/>
              <a:ahLst/>
              <a:cxnLst/>
              <a:rect l="l" t="t" r="r" b="b"/>
              <a:pathLst>
                <a:path w="33" h="381" extrusionOk="0">
                  <a:moveTo>
                    <a:pt x="1" y="0"/>
                  </a:moveTo>
                  <a:lnTo>
                    <a:pt x="1" y="380"/>
                  </a:lnTo>
                  <a:lnTo>
                    <a:pt x="33" y="380"/>
                  </a:lnTo>
                  <a:lnTo>
                    <a:pt x="33"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87" name="Google Shape;687;p16"/>
            <p:cNvSpPr/>
            <p:nvPr/>
          </p:nvSpPr>
          <p:spPr>
            <a:xfrm>
              <a:off x="3277550"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88" name="Google Shape;688;p16"/>
            <p:cNvSpPr/>
            <p:nvPr/>
          </p:nvSpPr>
          <p:spPr>
            <a:xfrm>
              <a:off x="3277550"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89" name="Google Shape;689;p16"/>
            <p:cNvSpPr/>
            <p:nvPr/>
          </p:nvSpPr>
          <p:spPr>
            <a:xfrm>
              <a:off x="3277550" y="2302875"/>
              <a:ext cx="825" cy="9525"/>
            </a:xfrm>
            <a:custGeom>
              <a:avLst/>
              <a:gdLst/>
              <a:ahLst/>
              <a:cxnLst/>
              <a:rect l="l" t="t" r="r" b="b"/>
              <a:pathLst>
                <a:path w="33" h="381" extrusionOk="0">
                  <a:moveTo>
                    <a:pt x="1" y="0"/>
                  </a:moveTo>
                  <a:lnTo>
                    <a:pt x="1" y="380"/>
                  </a:lnTo>
                  <a:lnTo>
                    <a:pt x="32" y="380"/>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90" name="Google Shape;690;p16"/>
            <p:cNvSpPr/>
            <p:nvPr/>
          </p:nvSpPr>
          <p:spPr>
            <a:xfrm>
              <a:off x="3278350"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91" name="Google Shape;691;p16"/>
            <p:cNvSpPr/>
            <p:nvPr/>
          </p:nvSpPr>
          <p:spPr>
            <a:xfrm>
              <a:off x="3278350"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92" name="Google Shape;692;p16"/>
            <p:cNvSpPr/>
            <p:nvPr/>
          </p:nvSpPr>
          <p:spPr>
            <a:xfrm>
              <a:off x="3278350"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93" name="Google Shape;693;p16"/>
            <p:cNvSpPr/>
            <p:nvPr/>
          </p:nvSpPr>
          <p:spPr>
            <a:xfrm>
              <a:off x="3278350" y="2302875"/>
              <a:ext cx="800" cy="9525"/>
            </a:xfrm>
            <a:custGeom>
              <a:avLst/>
              <a:gdLst/>
              <a:ahLst/>
              <a:cxnLst/>
              <a:rect l="l" t="t" r="r" b="b"/>
              <a:pathLst>
                <a:path w="32" h="381" extrusionOk="0">
                  <a:moveTo>
                    <a:pt x="0" y="0"/>
                  </a:moveTo>
                  <a:lnTo>
                    <a:pt x="0" y="380"/>
                  </a:lnTo>
                  <a:lnTo>
                    <a:pt x="32" y="380"/>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94" name="Google Shape;694;p16"/>
            <p:cNvSpPr/>
            <p:nvPr/>
          </p:nvSpPr>
          <p:spPr>
            <a:xfrm>
              <a:off x="3279125"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95" name="Google Shape;695;p16"/>
            <p:cNvSpPr/>
            <p:nvPr/>
          </p:nvSpPr>
          <p:spPr>
            <a:xfrm>
              <a:off x="3279125"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96" name="Google Shape;696;p16"/>
            <p:cNvSpPr/>
            <p:nvPr/>
          </p:nvSpPr>
          <p:spPr>
            <a:xfrm>
              <a:off x="3279125" y="2302875"/>
              <a:ext cx="825" cy="9525"/>
            </a:xfrm>
            <a:custGeom>
              <a:avLst/>
              <a:gdLst/>
              <a:ahLst/>
              <a:cxnLst/>
              <a:rect l="l" t="t" r="r" b="b"/>
              <a:pathLst>
                <a:path w="33" h="381" extrusionOk="0">
                  <a:moveTo>
                    <a:pt x="1" y="0"/>
                  </a:moveTo>
                  <a:lnTo>
                    <a:pt x="1" y="380"/>
                  </a:lnTo>
                  <a:lnTo>
                    <a:pt x="33" y="380"/>
                  </a:lnTo>
                  <a:lnTo>
                    <a:pt x="33"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97" name="Google Shape;697;p16"/>
            <p:cNvSpPr/>
            <p:nvPr/>
          </p:nvSpPr>
          <p:spPr>
            <a:xfrm>
              <a:off x="3279925"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98" name="Google Shape;698;p16"/>
            <p:cNvSpPr/>
            <p:nvPr/>
          </p:nvSpPr>
          <p:spPr>
            <a:xfrm>
              <a:off x="3279925"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99" name="Google Shape;699;p16"/>
            <p:cNvSpPr/>
            <p:nvPr/>
          </p:nvSpPr>
          <p:spPr>
            <a:xfrm>
              <a:off x="3279925" y="2302875"/>
              <a:ext cx="825" cy="9525"/>
            </a:xfrm>
            <a:custGeom>
              <a:avLst/>
              <a:gdLst/>
              <a:ahLst/>
              <a:cxnLst/>
              <a:rect l="l" t="t" r="r" b="b"/>
              <a:pathLst>
                <a:path w="33" h="381" extrusionOk="0">
                  <a:moveTo>
                    <a:pt x="1" y="0"/>
                  </a:moveTo>
                  <a:lnTo>
                    <a:pt x="1" y="380"/>
                  </a:lnTo>
                  <a:lnTo>
                    <a:pt x="32" y="380"/>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00" name="Google Shape;700;p16"/>
            <p:cNvSpPr/>
            <p:nvPr/>
          </p:nvSpPr>
          <p:spPr>
            <a:xfrm>
              <a:off x="3279925" y="2302875"/>
              <a:ext cx="825" cy="9525"/>
            </a:xfrm>
            <a:custGeom>
              <a:avLst/>
              <a:gdLst/>
              <a:ahLst/>
              <a:cxnLst/>
              <a:rect l="l" t="t" r="r" b="b"/>
              <a:pathLst>
                <a:path w="33" h="381" extrusionOk="0">
                  <a:moveTo>
                    <a:pt x="1" y="0"/>
                  </a:moveTo>
                  <a:lnTo>
                    <a:pt x="1" y="380"/>
                  </a:lnTo>
                  <a:lnTo>
                    <a:pt x="32" y="380"/>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01" name="Google Shape;701;p16"/>
            <p:cNvSpPr/>
            <p:nvPr/>
          </p:nvSpPr>
          <p:spPr>
            <a:xfrm>
              <a:off x="3280725"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02" name="Google Shape;702;p16"/>
            <p:cNvSpPr/>
            <p:nvPr/>
          </p:nvSpPr>
          <p:spPr>
            <a:xfrm>
              <a:off x="3280725"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03" name="Google Shape;703;p16"/>
            <p:cNvSpPr/>
            <p:nvPr/>
          </p:nvSpPr>
          <p:spPr>
            <a:xfrm>
              <a:off x="3280725" y="2302875"/>
              <a:ext cx="800" cy="9525"/>
            </a:xfrm>
            <a:custGeom>
              <a:avLst/>
              <a:gdLst/>
              <a:ahLst/>
              <a:cxnLst/>
              <a:rect l="l" t="t" r="r" b="b"/>
              <a:pathLst>
                <a:path w="32" h="381" extrusionOk="0">
                  <a:moveTo>
                    <a:pt x="0" y="0"/>
                  </a:moveTo>
                  <a:lnTo>
                    <a:pt x="0" y="380"/>
                  </a:lnTo>
                  <a:lnTo>
                    <a:pt x="32" y="380"/>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04" name="Google Shape;704;p16"/>
            <p:cNvSpPr/>
            <p:nvPr/>
          </p:nvSpPr>
          <p:spPr>
            <a:xfrm>
              <a:off x="3281500"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05" name="Google Shape;705;p16"/>
            <p:cNvSpPr/>
            <p:nvPr/>
          </p:nvSpPr>
          <p:spPr>
            <a:xfrm>
              <a:off x="3281500"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06" name="Google Shape;706;p16"/>
            <p:cNvSpPr/>
            <p:nvPr/>
          </p:nvSpPr>
          <p:spPr>
            <a:xfrm>
              <a:off x="3281500" y="2302875"/>
              <a:ext cx="825" cy="9525"/>
            </a:xfrm>
            <a:custGeom>
              <a:avLst/>
              <a:gdLst/>
              <a:ahLst/>
              <a:cxnLst/>
              <a:rect l="l" t="t" r="r" b="b"/>
              <a:pathLst>
                <a:path w="33" h="381" extrusionOk="0">
                  <a:moveTo>
                    <a:pt x="1" y="0"/>
                  </a:moveTo>
                  <a:lnTo>
                    <a:pt x="1" y="380"/>
                  </a:lnTo>
                  <a:lnTo>
                    <a:pt x="33" y="380"/>
                  </a:lnTo>
                  <a:lnTo>
                    <a:pt x="33"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07" name="Google Shape;707;p16"/>
            <p:cNvSpPr/>
            <p:nvPr/>
          </p:nvSpPr>
          <p:spPr>
            <a:xfrm>
              <a:off x="3282300"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08" name="Google Shape;708;p16"/>
            <p:cNvSpPr/>
            <p:nvPr/>
          </p:nvSpPr>
          <p:spPr>
            <a:xfrm>
              <a:off x="3282300"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09" name="Google Shape;709;p16"/>
            <p:cNvSpPr/>
            <p:nvPr/>
          </p:nvSpPr>
          <p:spPr>
            <a:xfrm>
              <a:off x="3282300"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10" name="Google Shape;710;p16"/>
            <p:cNvSpPr/>
            <p:nvPr/>
          </p:nvSpPr>
          <p:spPr>
            <a:xfrm>
              <a:off x="3283100"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11" name="Google Shape;711;p16"/>
            <p:cNvSpPr/>
            <p:nvPr/>
          </p:nvSpPr>
          <p:spPr>
            <a:xfrm>
              <a:off x="3283100"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12" name="Google Shape;712;p16"/>
            <p:cNvSpPr/>
            <p:nvPr/>
          </p:nvSpPr>
          <p:spPr>
            <a:xfrm>
              <a:off x="3283100"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13" name="Google Shape;713;p16"/>
            <p:cNvSpPr/>
            <p:nvPr/>
          </p:nvSpPr>
          <p:spPr>
            <a:xfrm>
              <a:off x="3283100" y="2302875"/>
              <a:ext cx="800" cy="9525"/>
            </a:xfrm>
            <a:custGeom>
              <a:avLst/>
              <a:gdLst/>
              <a:ahLst/>
              <a:cxnLst/>
              <a:rect l="l" t="t" r="r" b="b"/>
              <a:pathLst>
                <a:path w="32" h="381" extrusionOk="0">
                  <a:moveTo>
                    <a:pt x="0" y="0"/>
                  </a:moveTo>
                  <a:lnTo>
                    <a:pt x="0" y="380"/>
                  </a:lnTo>
                  <a:lnTo>
                    <a:pt x="32" y="380"/>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14" name="Google Shape;714;p16"/>
            <p:cNvSpPr/>
            <p:nvPr/>
          </p:nvSpPr>
          <p:spPr>
            <a:xfrm>
              <a:off x="3283875"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15" name="Google Shape;715;p16"/>
            <p:cNvSpPr/>
            <p:nvPr/>
          </p:nvSpPr>
          <p:spPr>
            <a:xfrm>
              <a:off x="3283875"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16" name="Google Shape;716;p16"/>
            <p:cNvSpPr/>
            <p:nvPr/>
          </p:nvSpPr>
          <p:spPr>
            <a:xfrm>
              <a:off x="3283875"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17" name="Google Shape;717;p16"/>
            <p:cNvSpPr/>
            <p:nvPr/>
          </p:nvSpPr>
          <p:spPr>
            <a:xfrm>
              <a:off x="3284675"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18" name="Google Shape;718;p16"/>
            <p:cNvSpPr/>
            <p:nvPr/>
          </p:nvSpPr>
          <p:spPr>
            <a:xfrm>
              <a:off x="3284675"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19" name="Google Shape;719;p16"/>
            <p:cNvSpPr/>
            <p:nvPr/>
          </p:nvSpPr>
          <p:spPr>
            <a:xfrm>
              <a:off x="3284675"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20" name="Google Shape;720;p16"/>
            <p:cNvSpPr/>
            <p:nvPr/>
          </p:nvSpPr>
          <p:spPr>
            <a:xfrm>
              <a:off x="3285475"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21" name="Google Shape;721;p16"/>
            <p:cNvSpPr/>
            <p:nvPr/>
          </p:nvSpPr>
          <p:spPr>
            <a:xfrm>
              <a:off x="3285475"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22" name="Google Shape;722;p16"/>
            <p:cNvSpPr/>
            <p:nvPr/>
          </p:nvSpPr>
          <p:spPr>
            <a:xfrm>
              <a:off x="3285475"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23" name="Google Shape;723;p16"/>
            <p:cNvSpPr/>
            <p:nvPr/>
          </p:nvSpPr>
          <p:spPr>
            <a:xfrm>
              <a:off x="3285475" y="2302875"/>
              <a:ext cx="800" cy="9525"/>
            </a:xfrm>
            <a:custGeom>
              <a:avLst/>
              <a:gdLst/>
              <a:ahLst/>
              <a:cxnLst/>
              <a:rect l="l" t="t" r="r" b="b"/>
              <a:pathLst>
                <a:path w="32" h="381" extrusionOk="0">
                  <a:moveTo>
                    <a:pt x="0" y="0"/>
                  </a:moveTo>
                  <a:lnTo>
                    <a:pt x="0" y="380"/>
                  </a:lnTo>
                  <a:lnTo>
                    <a:pt x="32" y="380"/>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24" name="Google Shape;724;p16"/>
            <p:cNvSpPr/>
            <p:nvPr/>
          </p:nvSpPr>
          <p:spPr>
            <a:xfrm>
              <a:off x="3286250"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25" name="Google Shape;725;p16"/>
            <p:cNvSpPr/>
            <p:nvPr/>
          </p:nvSpPr>
          <p:spPr>
            <a:xfrm>
              <a:off x="3302875" y="2241125"/>
              <a:ext cx="9525" cy="8725"/>
            </a:xfrm>
            <a:custGeom>
              <a:avLst/>
              <a:gdLst/>
              <a:ahLst/>
              <a:cxnLst/>
              <a:rect l="l" t="t" r="r" b="b"/>
              <a:pathLst>
                <a:path w="381" h="349" extrusionOk="0">
                  <a:moveTo>
                    <a:pt x="191" y="0"/>
                  </a:moveTo>
                  <a:cubicBezTo>
                    <a:pt x="96" y="0"/>
                    <a:pt x="1" y="64"/>
                    <a:pt x="1" y="190"/>
                  </a:cubicBezTo>
                  <a:cubicBezTo>
                    <a:pt x="1" y="285"/>
                    <a:pt x="96" y="349"/>
                    <a:pt x="191" y="349"/>
                  </a:cubicBezTo>
                  <a:cubicBezTo>
                    <a:pt x="286" y="349"/>
                    <a:pt x="381" y="285"/>
                    <a:pt x="381" y="190"/>
                  </a:cubicBezTo>
                  <a:cubicBezTo>
                    <a:pt x="381" y="64"/>
                    <a:pt x="286" y="0"/>
                    <a:pt x="191" y="0"/>
                  </a:cubicBez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26" name="Google Shape;726;p16"/>
            <p:cNvSpPr/>
            <p:nvPr/>
          </p:nvSpPr>
          <p:spPr>
            <a:xfrm>
              <a:off x="3302100" y="2240325"/>
              <a:ext cx="800" cy="10325"/>
            </a:xfrm>
            <a:custGeom>
              <a:avLst/>
              <a:gdLst/>
              <a:ahLst/>
              <a:cxnLst/>
              <a:rect l="l" t="t" r="r" b="b"/>
              <a:pathLst>
                <a:path w="32" h="413" extrusionOk="0">
                  <a:moveTo>
                    <a:pt x="0" y="1"/>
                  </a:moveTo>
                  <a:lnTo>
                    <a:pt x="0"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27" name="Google Shape;727;p16"/>
            <p:cNvSpPr/>
            <p:nvPr/>
          </p:nvSpPr>
          <p:spPr>
            <a:xfrm>
              <a:off x="3302875"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28" name="Google Shape;728;p16"/>
            <p:cNvSpPr/>
            <p:nvPr/>
          </p:nvSpPr>
          <p:spPr>
            <a:xfrm>
              <a:off x="3302875" y="2240325"/>
              <a:ext cx="825" cy="10325"/>
            </a:xfrm>
            <a:custGeom>
              <a:avLst/>
              <a:gdLst/>
              <a:ahLst/>
              <a:cxnLst/>
              <a:rect l="l" t="t" r="r" b="b"/>
              <a:pathLst>
                <a:path w="33" h="413" extrusionOk="0">
                  <a:moveTo>
                    <a:pt x="1" y="1"/>
                  </a:moveTo>
                  <a:lnTo>
                    <a:pt x="1" y="412"/>
                  </a:lnTo>
                  <a:lnTo>
                    <a:pt x="33" y="412"/>
                  </a:lnTo>
                  <a:lnTo>
                    <a:pt x="33"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29" name="Google Shape;729;p16"/>
            <p:cNvSpPr/>
            <p:nvPr/>
          </p:nvSpPr>
          <p:spPr>
            <a:xfrm>
              <a:off x="3303675"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30" name="Google Shape;730;p16"/>
            <p:cNvSpPr/>
            <p:nvPr/>
          </p:nvSpPr>
          <p:spPr>
            <a:xfrm>
              <a:off x="3303675"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31" name="Google Shape;731;p16"/>
            <p:cNvSpPr/>
            <p:nvPr/>
          </p:nvSpPr>
          <p:spPr>
            <a:xfrm>
              <a:off x="3303675"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32" name="Google Shape;732;p16"/>
            <p:cNvSpPr/>
            <p:nvPr/>
          </p:nvSpPr>
          <p:spPr>
            <a:xfrm>
              <a:off x="3303675" y="2240325"/>
              <a:ext cx="825" cy="10325"/>
            </a:xfrm>
            <a:custGeom>
              <a:avLst/>
              <a:gdLst/>
              <a:ahLst/>
              <a:cxnLst/>
              <a:rect l="l" t="t" r="r" b="b"/>
              <a:pathLst>
                <a:path w="33" h="413" extrusionOk="0">
                  <a:moveTo>
                    <a:pt x="1" y="1"/>
                  </a:moveTo>
                  <a:lnTo>
                    <a:pt x="1"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33" name="Google Shape;733;p16"/>
            <p:cNvSpPr/>
            <p:nvPr/>
          </p:nvSpPr>
          <p:spPr>
            <a:xfrm>
              <a:off x="3304475"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34" name="Google Shape;734;p16"/>
            <p:cNvSpPr/>
            <p:nvPr/>
          </p:nvSpPr>
          <p:spPr>
            <a:xfrm>
              <a:off x="3304475"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35" name="Google Shape;735;p16"/>
            <p:cNvSpPr/>
            <p:nvPr/>
          </p:nvSpPr>
          <p:spPr>
            <a:xfrm>
              <a:off x="3304475"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36" name="Google Shape;736;p16"/>
            <p:cNvSpPr/>
            <p:nvPr/>
          </p:nvSpPr>
          <p:spPr>
            <a:xfrm>
              <a:off x="3305250"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37" name="Google Shape;737;p16"/>
            <p:cNvSpPr/>
            <p:nvPr/>
          </p:nvSpPr>
          <p:spPr>
            <a:xfrm>
              <a:off x="3305250"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38" name="Google Shape;738;p16"/>
            <p:cNvSpPr/>
            <p:nvPr/>
          </p:nvSpPr>
          <p:spPr>
            <a:xfrm>
              <a:off x="3305250" y="2240325"/>
              <a:ext cx="825" cy="10325"/>
            </a:xfrm>
            <a:custGeom>
              <a:avLst/>
              <a:gdLst/>
              <a:ahLst/>
              <a:cxnLst/>
              <a:rect l="l" t="t" r="r" b="b"/>
              <a:pathLst>
                <a:path w="33" h="413" extrusionOk="0">
                  <a:moveTo>
                    <a:pt x="1" y="1"/>
                  </a:moveTo>
                  <a:lnTo>
                    <a:pt x="1" y="412"/>
                  </a:lnTo>
                  <a:lnTo>
                    <a:pt x="33" y="412"/>
                  </a:lnTo>
                  <a:lnTo>
                    <a:pt x="33"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39" name="Google Shape;739;p16"/>
            <p:cNvSpPr/>
            <p:nvPr/>
          </p:nvSpPr>
          <p:spPr>
            <a:xfrm>
              <a:off x="3305250" y="2240325"/>
              <a:ext cx="825" cy="10325"/>
            </a:xfrm>
            <a:custGeom>
              <a:avLst/>
              <a:gdLst/>
              <a:ahLst/>
              <a:cxnLst/>
              <a:rect l="l" t="t" r="r" b="b"/>
              <a:pathLst>
                <a:path w="33" h="413" extrusionOk="0">
                  <a:moveTo>
                    <a:pt x="1" y="1"/>
                  </a:moveTo>
                  <a:lnTo>
                    <a:pt x="1" y="412"/>
                  </a:lnTo>
                  <a:lnTo>
                    <a:pt x="33" y="412"/>
                  </a:lnTo>
                  <a:lnTo>
                    <a:pt x="33"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40" name="Google Shape;740;p16"/>
            <p:cNvSpPr/>
            <p:nvPr/>
          </p:nvSpPr>
          <p:spPr>
            <a:xfrm>
              <a:off x="3306050"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41" name="Google Shape;741;p16"/>
            <p:cNvSpPr/>
            <p:nvPr/>
          </p:nvSpPr>
          <p:spPr>
            <a:xfrm>
              <a:off x="3306050"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42" name="Google Shape;742;p16"/>
            <p:cNvSpPr/>
            <p:nvPr/>
          </p:nvSpPr>
          <p:spPr>
            <a:xfrm>
              <a:off x="3306050" y="2240325"/>
              <a:ext cx="825" cy="10325"/>
            </a:xfrm>
            <a:custGeom>
              <a:avLst/>
              <a:gdLst/>
              <a:ahLst/>
              <a:cxnLst/>
              <a:rect l="l" t="t" r="r" b="b"/>
              <a:pathLst>
                <a:path w="33" h="413" extrusionOk="0">
                  <a:moveTo>
                    <a:pt x="1" y="1"/>
                  </a:moveTo>
                  <a:lnTo>
                    <a:pt x="1"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43" name="Google Shape;743;p16"/>
            <p:cNvSpPr/>
            <p:nvPr/>
          </p:nvSpPr>
          <p:spPr>
            <a:xfrm>
              <a:off x="3306850"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44" name="Google Shape;744;p16"/>
            <p:cNvSpPr/>
            <p:nvPr/>
          </p:nvSpPr>
          <p:spPr>
            <a:xfrm>
              <a:off x="3306850"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45" name="Google Shape;745;p16"/>
            <p:cNvSpPr/>
            <p:nvPr/>
          </p:nvSpPr>
          <p:spPr>
            <a:xfrm>
              <a:off x="3306850" y="2240325"/>
              <a:ext cx="800" cy="10325"/>
            </a:xfrm>
            <a:custGeom>
              <a:avLst/>
              <a:gdLst/>
              <a:ahLst/>
              <a:cxnLst/>
              <a:rect l="l" t="t" r="r" b="b"/>
              <a:pathLst>
                <a:path w="32" h="413" extrusionOk="0">
                  <a:moveTo>
                    <a:pt x="0" y="1"/>
                  </a:moveTo>
                  <a:lnTo>
                    <a:pt x="0"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46" name="Google Shape;746;p16"/>
            <p:cNvSpPr/>
            <p:nvPr/>
          </p:nvSpPr>
          <p:spPr>
            <a:xfrm>
              <a:off x="3307625"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47" name="Google Shape;747;p16"/>
            <p:cNvSpPr/>
            <p:nvPr/>
          </p:nvSpPr>
          <p:spPr>
            <a:xfrm>
              <a:off x="3307625"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48" name="Google Shape;748;p16"/>
            <p:cNvSpPr/>
            <p:nvPr/>
          </p:nvSpPr>
          <p:spPr>
            <a:xfrm>
              <a:off x="3307625"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49" name="Google Shape;749;p16"/>
            <p:cNvSpPr/>
            <p:nvPr/>
          </p:nvSpPr>
          <p:spPr>
            <a:xfrm>
              <a:off x="3308425"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50" name="Google Shape;750;p16"/>
            <p:cNvSpPr/>
            <p:nvPr/>
          </p:nvSpPr>
          <p:spPr>
            <a:xfrm>
              <a:off x="3308425"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51" name="Google Shape;751;p16"/>
            <p:cNvSpPr/>
            <p:nvPr/>
          </p:nvSpPr>
          <p:spPr>
            <a:xfrm>
              <a:off x="3308425"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52" name="Google Shape;752;p16"/>
            <p:cNvSpPr/>
            <p:nvPr/>
          </p:nvSpPr>
          <p:spPr>
            <a:xfrm>
              <a:off x="3308425" y="2240325"/>
              <a:ext cx="825" cy="10325"/>
            </a:xfrm>
            <a:custGeom>
              <a:avLst/>
              <a:gdLst/>
              <a:ahLst/>
              <a:cxnLst/>
              <a:rect l="l" t="t" r="r" b="b"/>
              <a:pathLst>
                <a:path w="33" h="413" extrusionOk="0">
                  <a:moveTo>
                    <a:pt x="1" y="1"/>
                  </a:moveTo>
                  <a:lnTo>
                    <a:pt x="1"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53" name="Google Shape;753;p16"/>
            <p:cNvSpPr/>
            <p:nvPr/>
          </p:nvSpPr>
          <p:spPr>
            <a:xfrm>
              <a:off x="3309225"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54" name="Google Shape;754;p16"/>
            <p:cNvSpPr/>
            <p:nvPr/>
          </p:nvSpPr>
          <p:spPr>
            <a:xfrm>
              <a:off x="3309225"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55" name="Google Shape;755;p16"/>
            <p:cNvSpPr/>
            <p:nvPr/>
          </p:nvSpPr>
          <p:spPr>
            <a:xfrm>
              <a:off x="3309225"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56" name="Google Shape;756;p16"/>
            <p:cNvSpPr/>
            <p:nvPr/>
          </p:nvSpPr>
          <p:spPr>
            <a:xfrm>
              <a:off x="3309225" y="2240325"/>
              <a:ext cx="800" cy="10325"/>
            </a:xfrm>
            <a:custGeom>
              <a:avLst/>
              <a:gdLst/>
              <a:ahLst/>
              <a:cxnLst/>
              <a:rect l="l" t="t" r="r" b="b"/>
              <a:pathLst>
                <a:path w="32" h="413" extrusionOk="0">
                  <a:moveTo>
                    <a:pt x="0" y="1"/>
                  </a:moveTo>
                  <a:lnTo>
                    <a:pt x="0"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57" name="Google Shape;757;p16"/>
            <p:cNvSpPr/>
            <p:nvPr/>
          </p:nvSpPr>
          <p:spPr>
            <a:xfrm>
              <a:off x="3310000"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58" name="Google Shape;758;p16"/>
            <p:cNvSpPr/>
            <p:nvPr/>
          </p:nvSpPr>
          <p:spPr>
            <a:xfrm>
              <a:off x="3310000"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59" name="Google Shape;759;p16"/>
            <p:cNvSpPr/>
            <p:nvPr/>
          </p:nvSpPr>
          <p:spPr>
            <a:xfrm>
              <a:off x="3310000" y="2240325"/>
              <a:ext cx="825" cy="10325"/>
            </a:xfrm>
            <a:custGeom>
              <a:avLst/>
              <a:gdLst/>
              <a:ahLst/>
              <a:cxnLst/>
              <a:rect l="l" t="t" r="r" b="b"/>
              <a:pathLst>
                <a:path w="33" h="413" extrusionOk="0">
                  <a:moveTo>
                    <a:pt x="1" y="1"/>
                  </a:moveTo>
                  <a:lnTo>
                    <a:pt x="1" y="412"/>
                  </a:lnTo>
                  <a:lnTo>
                    <a:pt x="33" y="412"/>
                  </a:lnTo>
                  <a:lnTo>
                    <a:pt x="33"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60" name="Google Shape;760;p16"/>
            <p:cNvSpPr/>
            <p:nvPr/>
          </p:nvSpPr>
          <p:spPr>
            <a:xfrm>
              <a:off x="3310800"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61" name="Google Shape;761;p16"/>
            <p:cNvSpPr/>
            <p:nvPr/>
          </p:nvSpPr>
          <p:spPr>
            <a:xfrm>
              <a:off x="3310800"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62" name="Google Shape;762;p16"/>
            <p:cNvSpPr/>
            <p:nvPr/>
          </p:nvSpPr>
          <p:spPr>
            <a:xfrm>
              <a:off x="3310800" y="2240325"/>
              <a:ext cx="825" cy="10325"/>
            </a:xfrm>
            <a:custGeom>
              <a:avLst/>
              <a:gdLst/>
              <a:ahLst/>
              <a:cxnLst/>
              <a:rect l="l" t="t" r="r" b="b"/>
              <a:pathLst>
                <a:path w="33" h="413" extrusionOk="0">
                  <a:moveTo>
                    <a:pt x="1" y="1"/>
                  </a:moveTo>
                  <a:lnTo>
                    <a:pt x="1"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63" name="Google Shape;763;p16"/>
            <p:cNvSpPr/>
            <p:nvPr/>
          </p:nvSpPr>
          <p:spPr>
            <a:xfrm>
              <a:off x="3311600"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64" name="Google Shape;764;p16"/>
            <p:cNvSpPr/>
            <p:nvPr/>
          </p:nvSpPr>
          <p:spPr>
            <a:xfrm>
              <a:off x="3311600"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65" name="Google Shape;765;p16"/>
            <p:cNvSpPr/>
            <p:nvPr/>
          </p:nvSpPr>
          <p:spPr>
            <a:xfrm>
              <a:off x="3311600"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66" name="Google Shape;766;p16"/>
            <p:cNvSpPr/>
            <p:nvPr/>
          </p:nvSpPr>
          <p:spPr>
            <a:xfrm>
              <a:off x="3312375"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67" name="Google Shape;767;p16"/>
            <p:cNvSpPr/>
            <p:nvPr/>
          </p:nvSpPr>
          <p:spPr>
            <a:xfrm>
              <a:off x="3256975" y="2195200"/>
              <a:ext cx="224875" cy="224875"/>
            </a:xfrm>
            <a:custGeom>
              <a:avLst/>
              <a:gdLst/>
              <a:ahLst/>
              <a:cxnLst/>
              <a:rect l="l" t="t" r="r" b="b"/>
              <a:pathLst>
                <a:path w="8995" h="8995" extrusionOk="0">
                  <a:moveTo>
                    <a:pt x="4497" y="2692"/>
                  </a:moveTo>
                  <a:cubicBezTo>
                    <a:pt x="5511" y="2692"/>
                    <a:pt x="6334" y="3516"/>
                    <a:pt x="6334" y="4497"/>
                  </a:cubicBezTo>
                  <a:cubicBezTo>
                    <a:pt x="6334" y="5511"/>
                    <a:pt x="5511" y="6334"/>
                    <a:pt x="4497" y="6334"/>
                  </a:cubicBezTo>
                  <a:cubicBezTo>
                    <a:pt x="3515" y="6334"/>
                    <a:pt x="2692" y="5511"/>
                    <a:pt x="2692" y="4497"/>
                  </a:cubicBezTo>
                  <a:cubicBezTo>
                    <a:pt x="2692" y="3516"/>
                    <a:pt x="3515" y="2692"/>
                    <a:pt x="4497" y="2692"/>
                  </a:cubicBezTo>
                  <a:close/>
                  <a:moveTo>
                    <a:pt x="4497" y="2376"/>
                  </a:moveTo>
                  <a:cubicBezTo>
                    <a:pt x="3325" y="2376"/>
                    <a:pt x="2375" y="3326"/>
                    <a:pt x="2375" y="4497"/>
                  </a:cubicBezTo>
                  <a:cubicBezTo>
                    <a:pt x="2375" y="5669"/>
                    <a:pt x="3325" y="6651"/>
                    <a:pt x="4497" y="6651"/>
                  </a:cubicBezTo>
                  <a:cubicBezTo>
                    <a:pt x="5701" y="6651"/>
                    <a:pt x="6651" y="5669"/>
                    <a:pt x="6651" y="4497"/>
                  </a:cubicBezTo>
                  <a:cubicBezTo>
                    <a:pt x="6651" y="3326"/>
                    <a:pt x="5701" y="2376"/>
                    <a:pt x="4497" y="2376"/>
                  </a:cubicBezTo>
                  <a:close/>
                  <a:moveTo>
                    <a:pt x="4782" y="317"/>
                  </a:moveTo>
                  <a:cubicBezTo>
                    <a:pt x="4877" y="317"/>
                    <a:pt x="4909" y="381"/>
                    <a:pt x="4909" y="444"/>
                  </a:cubicBezTo>
                  <a:lnTo>
                    <a:pt x="4909" y="1489"/>
                  </a:lnTo>
                  <a:lnTo>
                    <a:pt x="5036" y="1521"/>
                  </a:lnTo>
                  <a:cubicBezTo>
                    <a:pt x="5479" y="1616"/>
                    <a:pt x="5859" y="1774"/>
                    <a:pt x="6239" y="2027"/>
                  </a:cubicBezTo>
                  <a:lnTo>
                    <a:pt x="6334" y="2091"/>
                  </a:lnTo>
                  <a:lnTo>
                    <a:pt x="7094" y="1331"/>
                  </a:lnTo>
                  <a:cubicBezTo>
                    <a:pt x="7110" y="1315"/>
                    <a:pt x="7142" y="1307"/>
                    <a:pt x="7173" y="1307"/>
                  </a:cubicBezTo>
                  <a:cubicBezTo>
                    <a:pt x="7205" y="1307"/>
                    <a:pt x="7237" y="1315"/>
                    <a:pt x="7252" y="1331"/>
                  </a:cubicBezTo>
                  <a:lnTo>
                    <a:pt x="7664" y="1742"/>
                  </a:lnTo>
                  <a:cubicBezTo>
                    <a:pt x="7727" y="1806"/>
                    <a:pt x="7727" y="1869"/>
                    <a:pt x="7664" y="1932"/>
                  </a:cubicBezTo>
                  <a:lnTo>
                    <a:pt x="6936" y="2661"/>
                  </a:lnTo>
                  <a:lnTo>
                    <a:pt x="6999" y="2787"/>
                  </a:lnTo>
                  <a:cubicBezTo>
                    <a:pt x="7252" y="3136"/>
                    <a:pt x="7411" y="3547"/>
                    <a:pt x="7474" y="3959"/>
                  </a:cubicBezTo>
                  <a:lnTo>
                    <a:pt x="7506" y="4086"/>
                  </a:lnTo>
                  <a:lnTo>
                    <a:pt x="8551" y="4086"/>
                  </a:lnTo>
                  <a:cubicBezTo>
                    <a:pt x="8646" y="4086"/>
                    <a:pt x="8677" y="4149"/>
                    <a:pt x="8677" y="4212"/>
                  </a:cubicBezTo>
                  <a:lnTo>
                    <a:pt x="8677" y="4782"/>
                  </a:lnTo>
                  <a:cubicBezTo>
                    <a:pt x="8677" y="4877"/>
                    <a:pt x="8646" y="4909"/>
                    <a:pt x="8551" y="4909"/>
                  </a:cubicBezTo>
                  <a:lnTo>
                    <a:pt x="7506" y="4909"/>
                  </a:lnTo>
                  <a:lnTo>
                    <a:pt x="7474" y="5036"/>
                  </a:lnTo>
                  <a:cubicBezTo>
                    <a:pt x="7411" y="5479"/>
                    <a:pt x="7252" y="5859"/>
                    <a:pt x="6999" y="6239"/>
                  </a:cubicBezTo>
                  <a:lnTo>
                    <a:pt x="6936" y="6334"/>
                  </a:lnTo>
                  <a:lnTo>
                    <a:pt x="7664" y="7094"/>
                  </a:lnTo>
                  <a:cubicBezTo>
                    <a:pt x="7727" y="7126"/>
                    <a:pt x="7727" y="7221"/>
                    <a:pt x="7664" y="7253"/>
                  </a:cubicBezTo>
                  <a:lnTo>
                    <a:pt x="7252" y="7664"/>
                  </a:lnTo>
                  <a:cubicBezTo>
                    <a:pt x="7237" y="7696"/>
                    <a:pt x="7205" y="7712"/>
                    <a:pt x="7173" y="7712"/>
                  </a:cubicBezTo>
                  <a:cubicBezTo>
                    <a:pt x="7142" y="7712"/>
                    <a:pt x="7110" y="7696"/>
                    <a:pt x="7094" y="7664"/>
                  </a:cubicBezTo>
                  <a:lnTo>
                    <a:pt x="6334" y="6904"/>
                  </a:lnTo>
                  <a:lnTo>
                    <a:pt x="6239" y="6999"/>
                  </a:lnTo>
                  <a:cubicBezTo>
                    <a:pt x="5891" y="7221"/>
                    <a:pt x="5479" y="7411"/>
                    <a:pt x="5067" y="7474"/>
                  </a:cubicBezTo>
                  <a:lnTo>
                    <a:pt x="4941" y="7506"/>
                  </a:lnTo>
                  <a:lnTo>
                    <a:pt x="4941" y="8551"/>
                  </a:lnTo>
                  <a:cubicBezTo>
                    <a:pt x="4941" y="8614"/>
                    <a:pt x="4877" y="8678"/>
                    <a:pt x="4814" y="8678"/>
                  </a:cubicBezTo>
                  <a:lnTo>
                    <a:pt x="4212" y="8678"/>
                  </a:lnTo>
                  <a:cubicBezTo>
                    <a:pt x="4149" y="8678"/>
                    <a:pt x="4085" y="8614"/>
                    <a:pt x="4085" y="8551"/>
                  </a:cubicBezTo>
                  <a:lnTo>
                    <a:pt x="4085" y="7506"/>
                  </a:lnTo>
                  <a:lnTo>
                    <a:pt x="3959" y="7474"/>
                  </a:lnTo>
                  <a:cubicBezTo>
                    <a:pt x="3547" y="7411"/>
                    <a:pt x="3135" y="7253"/>
                    <a:pt x="2787" y="6999"/>
                  </a:cubicBezTo>
                  <a:lnTo>
                    <a:pt x="2692" y="6904"/>
                  </a:lnTo>
                  <a:lnTo>
                    <a:pt x="1932" y="7664"/>
                  </a:lnTo>
                  <a:cubicBezTo>
                    <a:pt x="1900" y="7696"/>
                    <a:pt x="1869" y="7712"/>
                    <a:pt x="1837" y="7712"/>
                  </a:cubicBezTo>
                  <a:cubicBezTo>
                    <a:pt x="1805" y="7712"/>
                    <a:pt x="1774" y="7696"/>
                    <a:pt x="1742" y="7664"/>
                  </a:cubicBezTo>
                  <a:lnTo>
                    <a:pt x="1330" y="7253"/>
                  </a:lnTo>
                  <a:cubicBezTo>
                    <a:pt x="1299" y="7221"/>
                    <a:pt x="1299" y="7126"/>
                    <a:pt x="1330" y="7094"/>
                  </a:cubicBezTo>
                  <a:lnTo>
                    <a:pt x="2090" y="6334"/>
                  </a:lnTo>
                  <a:lnTo>
                    <a:pt x="2027" y="6239"/>
                  </a:lnTo>
                  <a:cubicBezTo>
                    <a:pt x="1774" y="5859"/>
                    <a:pt x="1615" y="5479"/>
                    <a:pt x="1520" y="5036"/>
                  </a:cubicBezTo>
                  <a:lnTo>
                    <a:pt x="1520" y="4909"/>
                  </a:lnTo>
                  <a:lnTo>
                    <a:pt x="444" y="4909"/>
                  </a:lnTo>
                  <a:cubicBezTo>
                    <a:pt x="380" y="4909"/>
                    <a:pt x="317" y="4846"/>
                    <a:pt x="317" y="4782"/>
                  </a:cubicBezTo>
                  <a:lnTo>
                    <a:pt x="317" y="4212"/>
                  </a:lnTo>
                  <a:cubicBezTo>
                    <a:pt x="317" y="4149"/>
                    <a:pt x="380" y="4086"/>
                    <a:pt x="444" y="4086"/>
                  </a:cubicBezTo>
                  <a:lnTo>
                    <a:pt x="1520" y="4086"/>
                  </a:lnTo>
                  <a:lnTo>
                    <a:pt x="1520" y="3959"/>
                  </a:lnTo>
                  <a:cubicBezTo>
                    <a:pt x="1615" y="3547"/>
                    <a:pt x="1774" y="3136"/>
                    <a:pt x="2027" y="2787"/>
                  </a:cubicBezTo>
                  <a:lnTo>
                    <a:pt x="2090" y="2661"/>
                  </a:lnTo>
                  <a:lnTo>
                    <a:pt x="1330" y="1932"/>
                  </a:lnTo>
                  <a:cubicBezTo>
                    <a:pt x="1299" y="1869"/>
                    <a:pt x="1299" y="1806"/>
                    <a:pt x="1330" y="1742"/>
                  </a:cubicBezTo>
                  <a:lnTo>
                    <a:pt x="1742" y="1331"/>
                  </a:lnTo>
                  <a:cubicBezTo>
                    <a:pt x="1774" y="1315"/>
                    <a:pt x="1805" y="1307"/>
                    <a:pt x="1837" y="1307"/>
                  </a:cubicBezTo>
                  <a:cubicBezTo>
                    <a:pt x="1869" y="1307"/>
                    <a:pt x="1900" y="1315"/>
                    <a:pt x="1932" y="1331"/>
                  </a:cubicBezTo>
                  <a:lnTo>
                    <a:pt x="2660" y="2091"/>
                  </a:lnTo>
                  <a:lnTo>
                    <a:pt x="2787" y="2027"/>
                  </a:lnTo>
                  <a:cubicBezTo>
                    <a:pt x="3135" y="1774"/>
                    <a:pt x="3547" y="1616"/>
                    <a:pt x="3959" y="1521"/>
                  </a:cubicBezTo>
                  <a:lnTo>
                    <a:pt x="4085" y="1489"/>
                  </a:lnTo>
                  <a:lnTo>
                    <a:pt x="4085" y="444"/>
                  </a:lnTo>
                  <a:cubicBezTo>
                    <a:pt x="4085" y="381"/>
                    <a:pt x="4149" y="317"/>
                    <a:pt x="4212" y="317"/>
                  </a:cubicBezTo>
                  <a:close/>
                  <a:moveTo>
                    <a:pt x="4212" y="0"/>
                  </a:moveTo>
                  <a:cubicBezTo>
                    <a:pt x="3959" y="0"/>
                    <a:pt x="3769" y="190"/>
                    <a:pt x="3769" y="444"/>
                  </a:cubicBezTo>
                  <a:lnTo>
                    <a:pt x="3769" y="1236"/>
                  </a:lnTo>
                  <a:cubicBezTo>
                    <a:pt x="3389" y="1331"/>
                    <a:pt x="3040" y="1457"/>
                    <a:pt x="2724" y="1679"/>
                  </a:cubicBezTo>
                  <a:lnTo>
                    <a:pt x="2154" y="1109"/>
                  </a:lnTo>
                  <a:cubicBezTo>
                    <a:pt x="2074" y="1030"/>
                    <a:pt x="1964" y="990"/>
                    <a:pt x="1849" y="990"/>
                  </a:cubicBezTo>
                  <a:cubicBezTo>
                    <a:pt x="1734" y="990"/>
                    <a:pt x="1615" y="1030"/>
                    <a:pt x="1520" y="1109"/>
                  </a:cubicBezTo>
                  <a:lnTo>
                    <a:pt x="1109" y="1521"/>
                  </a:lnTo>
                  <a:cubicBezTo>
                    <a:pt x="950" y="1711"/>
                    <a:pt x="950" y="1996"/>
                    <a:pt x="1109" y="2154"/>
                  </a:cubicBezTo>
                  <a:lnTo>
                    <a:pt x="1679" y="2724"/>
                  </a:lnTo>
                  <a:cubicBezTo>
                    <a:pt x="1457" y="3041"/>
                    <a:pt x="1330" y="3389"/>
                    <a:pt x="1235" y="3769"/>
                  </a:cubicBezTo>
                  <a:lnTo>
                    <a:pt x="444" y="3769"/>
                  </a:lnTo>
                  <a:cubicBezTo>
                    <a:pt x="190" y="3769"/>
                    <a:pt x="0" y="3959"/>
                    <a:pt x="0" y="4212"/>
                  </a:cubicBezTo>
                  <a:lnTo>
                    <a:pt x="0" y="4782"/>
                  </a:lnTo>
                  <a:cubicBezTo>
                    <a:pt x="0" y="5036"/>
                    <a:pt x="190" y="5226"/>
                    <a:pt x="444" y="5226"/>
                  </a:cubicBezTo>
                  <a:lnTo>
                    <a:pt x="1235" y="5226"/>
                  </a:lnTo>
                  <a:cubicBezTo>
                    <a:pt x="1330" y="5606"/>
                    <a:pt x="1489" y="5986"/>
                    <a:pt x="1679" y="6303"/>
                  </a:cubicBezTo>
                  <a:lnTo>
                    <a:pt x="1109" y="6841"/>
                  </a:lnTo>
                  <a:cubicBezTo>
                    <a:pt x="950" y="7031"/>
                    <a:pt x="950" y="7316"/>
                    <a:pt x="1109" y="7474"/>
                  </a:cubicBezTo>
                  <a:lnTo>
                    <a:pt x="1520" y="7886"/>
                  </a:lnTo>
                  <a:cubicBezTo>
                    <a:pt x="1615" y="7981"/>
                    <a:pt x="1734" y="8029"/>
                    <a:pt x="1849" y="8029"/>
                  </a:cubicBezTo>
                  <a:cubicBezTo>
                    <a:pt x="1964" y="8029"/>
                    <a:pt x="2074" y="7981"/>
                    <a:pt x="2154" y="7886"/>
                  </a:cubicBezTo>
                  <a:lnTo>
                    <a:pt x="2724" y="7348"/>
                  </a:lnTo>
                  <a:cubicBezTo>
                    <a:pt x="3040" y="7538"/>
                    <a:pt x="3389" y="7696"/>
                    <a:pt x="3769" y="7759"/>
                  </a:cubicBezTo>
                  <a:lnTo>
                    <a:pt x="3769" y="8551"/>
                  </a:lnTo>
                  <a:cubicBezTo>
                    <a:pt x="3769" y="8804"/>
                    <a:pt x="3959" y="8994"/>
                    <a:pt x="4212" y="8994"/>
                  </a:cubicBezTo>
                  <a:lnTo>
                    <a:pt x="4814" y="8994"/>
                  </a:lnTo>
                  <a:cubicBezTo>
                    <a:pt x="5036" y="8994"/>
                    <a:pt x="5226" y="8804"/>
                    <a:pt x="5257" y="8551"/>
                  </a:cubicBezTo>
                  <a:lnTo>
                    <a:pt x="5257" y="7759"/>
                  </a:lnTo>
                  <a:cubicBezTo>
                    <a:pt x="5606" y="7696"/>
                    <a:pt x="5986" y="7538"/>
                    <a:pt x="6302" y="7348"/>
                  </a:cubicBezTo>
                  <a:lnTo>
                    <a:pt x="6872" y="7886"/>
                  </a:lnTo>
                  <a:cubicBezTo>
                    <a:pt x="6952" y="7981"/>
                    <a:pt x="7062" y="8029"/>
                    <a:pt x="7173" y="8029"/>
                  </a:cubicBezTo>
                  <a:cubicBezTo>
                    <a:pt x="7284" y="8029"/>
                    <a:pt x="7395" y="7981"/>
                    <a:pt x="7474" y="7886"/>
                  </a:cubicBezTo>
                  <a:lnTo>
                    <a:pt x="7886" y="7474"/>
                  </a:lnTo>
                  <a:cubicBezTo>
                    <a:pt x="8076" y="7316"/>
                    <a:pt x="8076" y="7031"/>
                    <a:pt x="7886" y="6841"/>
                  </a:cubicBezTo>
                  <a:lnTo>
                    <a:pt x="7347" y="6303"/>
                  </a:lnTo>
                  <a:cubicBezTo>
                    <a:pt x="7537" y="5954"/>
                    <a:pt x="7696" y="5606"/>
                    <a:pt x="7759" y="5226"/>
                  </a:cubicBezTo>
                  <a:lnTo>
                    <a:pt x="8551" y="5226"/>
                  </a:lnTo>
                  <a:cubicBezTo>
                    <a:pt x="8804" y="5226"/>
                    <a:pt x="8994" y="5036"/>
                    <a:pt x="8994" y="4782"/>
                  </a:cubicBezTo>
                  <a:lnTo>
                    <a:pt x="8994" y="4212"/>
                  </a:lnTo>
                  <a:cubicBezTo>
                    <a:pt x="8994" y="3959"/>
                    <a:pt x="8804" y="3769"/>
                    <a:pt x="8551" y="3769"/>
                  </a:cubicBezTo>
                  <a:lnTo>
                    <a:pt x="7759" y="3769"/>
                  </a:lnTo>
                  <a:cubicBezTo>
                    <a:pt x="7696" y="3389"/>
                    <a:pt x="7537" y="3041"/>
                    <a:pt x="7347" y="2724"/>
                  </a:cubicBezTo>
                  <a:lnTo>
                    <a:pt x="7886" y="2154"/>
                  </a:lnTo>
                  <a:cubicBezTo>
                    <a:pt x="8076" y="1996"/>
                    <a:pt x="8076" y="1711"/>
                    <a:pt x="7886" y="1521"/>
                  </a:cubicBezTo>
                  <a:lnTo>
                    <a:pt x="7474" y="1109"/>
                  </a:lnTo>
                  <a:cubicBezTo>
                    <a:pt x="7395" y="1030"/>
                    <a:pt x="7284" y="990"/>
                    <a:pt x="7173" y="990"/>
                  </a:cubicBezTo>
                  <a:cubicBezTo>
                    <a:pt x="7062" y="990"/>
                    <a:pt x="6952" y="1030"/>
                    <a:pt x="6872" y="1109"/>
                  </a:cubicBezTo>
                  <a:lnTo>
                    <a:pt x="6302" y="1679"/>
                  </a:lnTo>
                  <a:cubicBezTo>
                    <a:pt x="5986" y="1457"/>
                    <a:pt x="5606" y="1331"/>
                    <a:pt x="5257" y="1236"/>
                  </a:cubicBezTo>
                  <a:lnTo>
                    <a:pt x="5257" y="444"/>
                  </a:lnTo>
                  <a:cubicBezTo>
                    <a:pt x="5257" y="190"/>
                    <a:pt x="5036" y="0"/>
                    <a:pt x="4814" y="0"/>
                  </a:cubicBez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68" name="Google Shape;768;p16"/>
            <p:cNvSpPr/>
            <p:nvPr/>
          </p:nvSpPr>
          <p:spPr>
            <a:xfrm>
              <a:off x="3365425" y="2215000"/>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69" name="Google Shape;769;p16"/>
            <p:cNvSpPr/>
            <p:nvPr/>
          </p:nvSpPr>
          <p:spPr>
            <a:xfrm>
              <a:off x="3365425" y="2215000"/>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70" name="Google Shape;770;p16"/>
            <p:cNvSpPr/>
            <p:nvPr/>
          </p:nvSpPr>
          <p:spPr>
            <a:xfrm>
              <a:off x="3365425" y="2215000"/>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71" name="Google Shape;771;p16"/>
            <p:cNvSpPr/>
            <p:nvPr/>
          </p:nvSpPr>
          <p:spPr>
            <a:xfrm>
              <a:off x="3366225" y="2215000"/>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72" name="Google Shape;772;p16"/>
            <p:cNvSpPr/>
            <p:nvPr/>
          </p:nvSpPr>
          <p:spPr>
            <a:xfrm>
              <a:off x="3366225" y="2215000"/>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73" name="Google Shape;773;p16"/>
            <p:cNvSpPr/>
            <p:nvPr/>
          </p:nvSpPr>
          <p:spPr>
            <a:xfrm>
              <a:off x="3366225" y="2215000"/>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74" name="Google Shape;774;p16"/>
            <p:cNvSpPr/>
            <p:nvPr/>
          </p:nvSpPr>
          <p:spPr>
            <a:xfrm>
              <a:off x="3366225" y="2215000"/>
              <a:ext cx="825" cy="9525"/>
            </a:xfrm>
            <a:custGeom>
              <a:avLst/>
              <a:gdLst/>
              <a:ahLst/>
              <a:cxnLst/>
              <a:rect l="l" t="t" r="r" b="b"/>
              <a:pathLst>
                <a:path w="33" h="381" extrusionOk="0">
                  <a:moveTo>
                    <a:pt x="0" y="0"/>
                  </a:moveTo>
                  <a:lnTo>
                    <a:pt x="0" y="380"/>
                  </a:lnTo>
                  <a:lnTo>
                    <a:pt x="32" y="380"/>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75" name="Google Shape;775;p16"/>
            <p:cNvSpPr/>
            <p:nvPr/>
          </p:nvSpPr>
          <p:spPr>
            <a:xfrm>
              <a:off x="3367025" y="2215000"/>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76" name="Google Shape;776;p16"/>
            <p:cNvSpPr/>
            <p:nvPr/>
          </p:nvSpPr>
          <p:spPr>
            <a:xfrm>
              <a:off x="3367025" y="2215000"/>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77" name="Google Shape;777;p16"/>
            <p:cNvSpPr/>
            <p:nvPr/>
          </p:nvSpPr>
          <p:spPr>
            <a:xfrm>
              <a:off x="3367025" y="2215000"/>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78" name="Google Shape;778;p16"/>
            <p:cNvSpPr/>
            <p:nvPr/>
          </p:nvSpPr>
          <p:spPr>
            <a:xfrm>
              <a:off x="3367800" y="2215000"/>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79" name="Google Shape;779;p16"/>
            <p:cNvSpPr/>
            <p:nvPr/>
          </p:nvSpPr>
          <p:spPr>
            <a:xfrm>
              <a:off x="3367800" y="2215000"/>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80" name="Google Shape;780;p16"/>
            <p:cNvSpPr/>
            <p:nvPr/>
          </p:nvSpPr>
          <p:spPr>
            <a:xfrm>
              <a:off x="3367800" y="2215000"/>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81" name="Google Shape;781;p16"/>
            <p:cNvSpPr/>
            <p:nvPr/>
          </p:nvSpPr>
          <p:spPr>
            <a:xfrm>
              <a:off x="3367800" y="2215000"/>
              <a:ext cx="825" cy="9525"/>
            </a:xfrm>
            <a:custGeom>
              <a:avLst/>
              <a:gdLst/>
              <a:ahLst/>
              <a:cxnLst/>
              <a:rect l="l" t="t" r="r" b="b"/>
              <a:pathLst>
                <a:path w="33" h="381" extrusionOk="0">
                  <a:moveTo>
                    <a:pt x="1" y="0"/>
                  </a:moveTo>
                  <a:lnTo>
                    <a:pt x="1" y="380"/>
                  </a:lnTo>
                  <a:lnTo>
                    <a:pt x="33" y="380"/>
                  </a:lnTo>
                  <a:lnTo>
                    <a:pt x="33"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82" name="Google Shape;782;p16"/>
            <p:cNvSpPr/>
            <p:nvPr/>
          </p:nvSpPr>
          <p:spPr>
            <a:xfrm>
              <a:off x="3368600" y="2215000"/>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83" name="Google Shape;783;p16"/>
            <p:cNvSpPr/>
            <p:nvPr/>
          </p:nvSpPr>
          <p:spPr>
            <a:xfrm>
              <a:off x="3368600" y="2215000"/>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84" name="Google Shape;784;p16"/>
            <p:cNvSpPr/>
            <p:nvPr/>
          </p:nvSpPr>
          <p:spPr>
            <a:xfrm>
              <a:off x="3368600" y="2215000"/>
              <a:ext cx="825" cy="9525"/>
            </a:xfrm>
            <a:custGeom>
              <a:avLst/>
              <a:gdLst/>
              <a:ahLst/>
              <a:cxnLst/>
              <a:rect l="l" t="t" r="r" b="b"/>
              <a:pathLst>
                <a:path w="33" h="381" extrusionOk="0">
                  <a:moveTo>
                    <a:pt x="1" y="0"/>
                  </a:moveTo>
                  <a:lnTo>
                    <a:pt x="1" y="380"/>
                  </a:lnTo>
                  <a:lnTo>
                    <a:pt x="32" y="380"/>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85" name="Google Shape;785;p16"/>
            <p:cNvSpPr/>
            <p:nvPr/>
          </p:nvSpPr>
          <p:spPr>
            <a:xfrm>
              <a:off x="3369400" y="2215000"/>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86" name="Google Shape;786;p16"/>
            <p:cNvSpPr/>
            <p:nvPr/>
          </p:nvSpPr>
          <p:spPr>
            <a:xfrm>
              <a:off x="3369400" y="2215000"/>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87" name="Google Shape;787;p16"/>
            <p:cNvSpPr/>
            <p:nvPr/>
          </p:nvSpPr>
          <p:spPr>
            <a:xfrm>
              <a:off x="3369400" y="2215000"/>
              <a:ext cx="800" cy="9525"/>
            </a:xfrm>
            <a:custGeom>
              <a:avLst/>
              <a:gdLst/>
              <a:ahLst/>
              <a:cxnLst/>
              <a:rect l="l" t="t" r="r" b="b"/>
              <a:pathLst>
                <a:path w="32" h="381" extrusionOk="0">
                  <a:moveTo>
                    <a:pt x="0" y="0"/>
                  </a:moveTo>
                  <a:lnTo>
                    <a:pt x="0" y="380"/>
                  </a:lnTo>
                  <a:lnTo>
                    <a:pt x="32" y="380"/>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88" name="Google Shape;788;p16"/>
            <p:cNvSpPr/>
            <p:nvPr/>
          </p:nvSpPr>
          <p:spPr>
            <a:xfrm>
              <a:off x="3370175" y="2215000"/>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89" name="Google Shape;789;p16"/>
            <p:cNvSpPr/>
            <p:nvPr/>
          </p:nvSpPr>
          <p:spPr>
            <a:xfrm>
              <a:off x="3370175" y="2215000"/>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90" name="Google Shape;790;p16"/>
            <p:cNvSpPr/>
            <p:nvPr/>
          </p:nvSpPr>
          <p:spPr>
            <a:xfrm>
              <a:off x="3370175" y="2215000"/>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91" name="Google Shape;791;p16"/>
            <p:cNvSpPr/>
            <p:nvPr/>
          </p:nvSpPr>
          <p:spPr>
            <a:xfrm>
              <a:off x="3370175" y="2215000"/>
              <a:ext cx="825" cy="9525"/>
            </a:xfrm>
            <a:custGeom>
              <a:avLst/>
              <a:gdLst/>
              <a:ahLst/>
              <a:cxnLst/>
              <a:rect l="l" t="t" r="r" b="b"/>
              <a:pathLst>
                <a:path w="33" h="381" extrusionOk="0">
                  <a:moveTo>
                    <a:pt x="1" y="0"/>
                  </a:moveTo>
                  <a:lnTo>
                    <a:pt x="1" y="380"/>
                  </a:lnTo>
                  <a:lnTo>
                    <a:pt x="33" y="380"/>
                  </a:lnTo>
                  <a:lnTo>
                    <a:pt x="33"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92" name="Google Shape;792;p16"/>
            <p:cNvSpPr/>
            <p:nvPr/>
          </p:nvSpPr>
          <p:spPr>
            <a:xfrm>
              <a:off x="3370975" y="2215000"/>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93" name="Google Shape;793;p16"/>
            <p:cNvSpPr/>
            <p:nvPr/>
          </p:nvSpPr>
          <p:spPr>
            <a:xfrm>
              <a:off x="3370975" y="2215000"/>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94" name="Google Shape;794;p16"/>
            <p:cNvSpPr/>
            <p:nvPr/>
          </p:nvSpPr>
          <p:spPr>
            <a:xfrm>
              <a:off x="3370975" y="2215000"/>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95" name="Google Shape;795;p16"/>
            <p:cNvSpPr/>
            <p:nvPr/>
          </p:nvSpPr>
          <p:spPr>
            <a:xfrm>
              <a:off x="3371775" y="2215000"/>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96" name="Google Shape;796;p16"/>
            <p:cNvSpPr/>
            <p:nvPr/>
          </p:nvSpPr>
          <p:spPr>
            <a:xfrm>
              <a:off x="3371775" y="2215000"/>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97" name="Google Shape;797;p16"/>
            <p:cNvSpPr/>
            <p:nvPr/>
          </p:nvSpPr>
          <p:spPr>
            <a:xfrm>
              <a:off x="3371775" y="2215000"/>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98" name="Google Shape;798;p16"/>
            <p:cNvSpPr/>
            <p:nvPr/>
          </p:nvSpPr>
          <p:spPr>
            <a:xfrm>
              <a:off x="3371775" y="2215000"/>
              <a:ext cx="800" cy="9525"/>
            </a:xfrm>
            <a:custGeom>
              <a:avLst/>
              <a:gdLst/>
              <a:ahLst/>
              <a:cxnLst/>
              <a:rect l="l" t="t" r="r" b="b"/>
              <a:pathLst>
                <a:path w="32" h="381" extrusionOk="0">
                  <a:moveTo>
                    <a:pt x="0" y="0"/>
                  </a:moveTo>
                  <a:lnTo>
                    <a:pt x="0" y="380"/>
                  </a:lnTo>
                  <a:lnTo>
                    <a:pt x="32" y="380"/>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99" name="Google Shape;799;p16"/>
            <p:cNvSpPr/>
            <p:nvPr/>
          </p:nvSpPr>
          <p:spPr>
            <a:xfrm>
              <a:off x="3372550" y="2215000"/>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00" name="Google Shape;800;p16"/>
            <p:cNvSpPr/>
            <p:nvPr/>
          </p:nvSpPr>
          <p:spPr>
            <a:xfrm>
              <a:off x="3372550" y="2215000"/>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01" name="Google Shape;801;p16"/>
            <p:cNvSpPr/>
            <p:nvPr/>
          </p:nvSpPr>
          <p:spPr>
            <a:xfrm>
              <a:off x="3372550" y="2215000"/>
              <a:ext cx="825" cy="9525"/>
            </a:xfrm>
            <a:custGeom>
              <a:avLst/>
              <a:gdLst/>
              <a:ahLst/>
              <a:cxnLst/>
              <a:rect l="l" t="t" r="r" b="b"/>
              <a:pathLst>
                <a:path w="33" h="381" extrusionOk="0">
                  <a:moveTo>
                    <a:pt x="1" y="0"/>
                  </a:moveTo>
                  <a:lnTo>
                    <a:pt x="1" y="380"/>
                  </a:lnTo>
                  <a:lnTo>
                    <a:pt x="33" y="380"/>
                  </a:lnTo>
                  <a:lnTo>
                    <a:pt x="33"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02" name="Google Shape;802;p16"/>
            <p:cNvSpPr/>
            <p:nvPr/>
          </p:nvSpPr>
          <p:spPr>
            <a:xfrm>
              <a:off x="3373350" y="2215000"/>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03" name="Google Shape;803;p16"/>
            <p:cNvSpPr/>
            <p:nvPr/>
          </p:nvSpPr>
          <p:spPr>
            <a:xfrm>
              <a:off x="3373350" y="2215000"/>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04" name="Google Shape;804;p16"/>
            <p:cNvSpPr/>
            <p:nvPr/>
          </p:nvSpPr>
          <p:spPr>
            <a:xfrm>
              <a:off x="3373350" y="2215000"/>
              <a:ext cx="825" cy="9525"/>
            </a:xfrm>
            <a:custGeom>
              <a:avLst/>
              <a:gdLst/>
              <a:ahLst/>
              <a:cxnLst/>
              <a:rect l="l" t="t" r="r" b="b"/>
              <a:pathLst>
                <a:path w="33" h="381" extrusionOk="0">
                  <a:moveTo>
                    <a:pt x="1" y="0"/>
                  </a:moveTo>
                  <a:lnTo>
                    <a:pt x="1" y="380"/>
                  </a:lnTo>
                  <a:lnTo>
                    <a:pt x="32" y="380"/>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05" name="Google Shape;805;p16"/>
            <p:cNvSpPr/>
            <p:nvPr/>
          </p:nvSpPr>
          <p:spPr>
            <a:xfrm>
              <a:off x="3373350" y="2215000"/>
              <a:ext cx="825" cy="9525"/>
            </a:xfrm>
            <a:custGeom>
              <a:avLst/>
              <a:gdLst/>
              <a:ahLst/>
              <a:cxnLst/>
              <a:rect l="l" t="t" r="r" b="b"/>
              <a:pathLst>
                <a:path w="33" h="381" extrusionOk="0">
                  <a:moveTo>
                    <a:pt x="1" y="0"/>
                  </a:moveTo>
                  <a:lnTo>
                    <a:pt x="1" y="380"/>
                  </a:lnTo>
                  <a:lnTo>
                    <a:pt x="32" y="380"/>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06" name="Google Shape;806;p16"/>
            <p:cNvSpPr/>
            <p:nvPr/>
          </p:nvSpPr>
          <p:spPr>
            <a:xfrm>
              <a:off x="3374150" y="2215000"/>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07" name="Google Shape;807;p16"/>
            <p:cNvSpPr/>
            <p:nvPr/>
          </p:nvSpPr>
          <p:spPr>
            <a:xfrm>
              <a:off x="3427200" y="2240325"/>
              <a:ext cx="0" cy="10325"/>
            </a:xfrm>
            <a:custGeom>
              <a:avLst/>
              <a:gdLst/>
              <a:ahLst/>
              <a:cxnLst/>
              <a:rect l="l" t="t" r="r" b="b"/>
              <a:pathLst>
                <a:path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08" name="Google Shape;808;p16"/>
            <p:cNvSpPr/>
            <p:nvPr/>
          </p:nvSpPr>
          <p:spPr>
            <a:xfrm>
              <a:off x="3427200" y="2240325"/>
              <a:ext cx="800" cy="10325"/>
            </a:xfrm>
            <a:custGeom>
              <a:avLst/>
              <a:gdLst/>
              <a:ahLst/>
              <a:cxnLst/>
              <a:rect l="l" t="t" r="r" b="b"/>
              <a:pathLst>
                <a:path w="32" h="413" extrusionOk="0">
                  <a:moveTo>
                    <a:pt x="0" y="1"/>
                  </a:moveTo>
                  <a:lnTo>
                    <a:pt x="0"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09" name="Google Shape;809;p16"/>
            <p:cNvSpPr/>
            <p:nvPr/>
          </p:nvSpPr>
          <p:spPr>
            <a:xfrm>
              <a:off x="3427200" y="2240325"/>
              <a:ext cx="800" cy="10325"/>
            </a:xfrm>
            <a:custGeom>
              <a:avLst/>
              <a:gdLst/>
              <a:ahLst/>
              <a:cxnLst/>
              <a:rect l="l" t="t" r="r" b="b"/>
              <a:pathLst>
                <a:path w="32" h="413" extrusionOk="0">
                  <a:moveTo>
                    <a:pt x="0" y="1"/>
                  </a:moveTo>
                  <a:lnTo>
                    <a:pt x="0"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10" name="Google Shape;810;p16"/>
            <p:cNvSpPr/>
            <p:nvPr/>
          </p:nvSpPr>
          <p:spPr>
            <a:xfrm>
              <a:off x="3427975"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11" name="Google Shape;811;p16"/>
            <p:cNvSpPr/>
            <p:nvPr/>
          </p:nvSpPr>
          <p:spPr>
            <a:xfrm>
              <a:off x="3427975"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12" name="Google Shape;812;p16"/>
            <p:cNvSpPr/>
            <p:nvPr/>
          </p:nvSpPr>
          <p:spPr>
            <a:xfrm>
              <a:off x="3427975" y="2240325"/>
              <a:ext cx="825" cy="10325"/>
            </a:xfrm>
            <a:custGeom>
              <a:avLst/>
              <a:gdLst/>
              <a:ahLst/>
              <a:cxnLst/>
              <a:rect l="l" t="t" r="r" b="b"/>
              <a:pathLst>
                <a:path w="33" h="413" extrusionOk="0">
                  <a:moveTo>
                    <a:pt x="1" y="1"/>
                  </a:moveTo>
                  <a:lnTo>
                    <a:pt x="1"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13" name="Google Shape;813;p16"/>
            <p:cNvSpPr/>
            <p:nvPr/>
          </p:nvSpPr>
          <p:spPr>
            <a:xfrm>
              <a:off x="3428775"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14" name="Google Shape;814;p16"/>
            <p:cNvSpPr/>
            <p:nvPr/>
          </p:nvSpPr>
          <p:spPr>
            <a:xfrm>
              <a:off x="3428775"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15" name="Google Shape;815;p16"/>
            <p:cNvSpPr/>
            <p:nvPr/>
          </p:nvSpPr>
          <p:spPr>
            <a:xfrm>
              <a:off x="3428775" y="2240325"/>
              <a:ext cx="825" cy="10325"/>
            </a:xfrm>
            <a:custGeom>
              <a:avLst/>
              <a:gdLst/>
              <a:ahLst/>
              <a:cxnLst/>
              <a:rect l="l" t="t" r="r" b="b"/>
              <a:pathLst>
                <a:path w="33" h="413" extrusionOk="0">
                  <a:moveTo>
                    <a:pt x="0" y="1"/>
                  </a:moveTo>
                  <a:lnTo>
                    <a:pt x="0"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16" name="Google Shape;816;p16"/>
            <p:cNvSpPr/>
            <p:nvPr/>
          </p:nvSpPr>
          <p:spPr>
            <a:xfrm>
              <a:off x="3429575"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17" name="Google Shape;817;p16"/>
            <p:cNvSpPr/>
            <p:nvPr/>
          </p:nvSpPr>
          <p:spPr>
            <a:xfrm>
              <a:off x="3429575"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18" name="Google Shape;818;p16"/>
            <p:cNvSpPr/>
            <p:nvPr/>
          </p:nvSpPr>
          <p:spPr>
            <a:xfrm>
              <a:off x="3429575"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19" name="Google Shape;819;p16"/>
            <p:cNvSpPr/>
            <p:nvPr/>
          </p:nvSpPr>
          <p:spPr>
            <a:xfrm>
              <a:off x="3429575" y="2240325"/>
              <a:ext cx="800" cy="10325"/>
            </a:xfrm>
            <a:custGeom>
              <a:avLst/>
              <a:gdLst/>
              <a:ahLst/>
              <a:cxnLst/>
              <a:rect l="l" t="t" r="r" b="b"/>
              <a:pathLst>
                <a:path w="32" h="413" extrusionOk="0">
                  <a:moveTo>
                    <a:pt x="0" y="1"/>
                  </a:moveTo>
                  <a:lnTo>
                    <a:pt x="0"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20" name="Google Shape;820;p16"/>
            <p:cNvSpPr/>
            <p:nvPr/>
          </p:nvSpPr>
          <p:spPr>
            <a:xfrm>
              <a:off x="3430350"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21" name="Google Shape;821;p16"/>
            <p:cNvSpPr/>
            <p:nvPr/>
          </p:nvSpPr>
          <p:spPr>
            <a:xfrm>
              <a:off x="3430350"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22" name="Google Shape;822;p16"/>
            <p:cNvSpPr/>
            <p:nvPr/>
          </p:nvSpPr>
          <p:spPr>
            <a:xfrm>
              <a:off x="3430350" y="2240325"/>
              <a:ext cx="825" cy="10325"/>
            </a:xfrm>
            <a:custGeom>
              <a:avLst/>
              <a:gdLst/>
              <a:ahLst/>
              <a:cxnLst/>
              <a:rect l="l" t="t" r="r" b="b"/>
              <a:pathLst>
                <a:path w="33" h="413" extrusionOk="0">
                  <a:moveTo>
                    <a:pt x="1" y="1"/>
                  </a:moveTo>
                  <a:lnTo>
                    <a:pt x="1"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23" name="Google Shape;823;p16"/>
            <p:cNvSpPr/>
            <p:nvPr/>
          </p:nvSpPr>
          <p:spPr>
            <a:xfrm>
              <a:off x="3431150"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24" name="Google Shape;824;p16"/>
            <p:cNvSpPr/>
            <p:nvPr/>
          </p:nvSpPr>
          <p:spPr>
            <a:xfrm>
              <a:off x="3431150"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25" name="Google Shape;825;p16"/>
            <p:cNvSpPr/>
            <p:nvPr/>
          </p:nvSpPr>
          <p:spPr>
            <a:xfrm>
              <a:off x="3431150" y="2240325"/>
              <a:ext cx="825" cy="10325"/>
            </a:xfrm>
            <a:custGeom>
              <a:avLst/>
              <a:gdLst/>
              <a:ahLst/>
              <a:cxnLst/>
              <a:rect l="l" t="t" r="r" b="b"/>
              <a:pathLst>
                <a:path w="33" h="413" extrusionOk="0">
                  <a:moveTo>
                    <a:pt x="0" y="1"/>
                  </a:moveTo>
                  <a:lnTo>
                    <a:pt x="0"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26" name="Google Shape;826;p16"/>
            <p:cNvSpPr/>
            <p:nvPr/>
          </p:nvSpPr>
          <p:spPr>
            <a:xfrm>
              <a:off x="3431150" y="2240325"/>
              <a:ext cx="825" cy="10325"/>
            </a:xfrm>
            <a:custGeom>
              <a:avLst/>
              <a:gdLst/>
              <a:ahLst/>
              <a:cxnLst/>
              <a:rect l="l" t="t" r="r" b="b"/>
              <a:pathLst>
                <a:path w="33" h="413" extrusionOk="0">
                  <a:moveTo>
                    <a:pt x="0" y="1"/>
                  </a:moveTo>
                  <a:lnTo>
                    <a:pt x="0"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27" name="Google Shape;827;p16"/>
            <p:cNvSpPr/>
            <p:nvPr/>
          </p:nvSpPr>
          <p:spPr>
            <a:xfrm>
              <a:off x="3431950"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28" name="Google Shape;828;p16"/>
            <p:cNvSpPr/>
            <p:nvPr/>
          </p:nvSpPr>
          <p:spPr>
            <a:xfrm>
              <a:off x="3431950"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29" name="Google Shape;829;p16"/>
            <p:cNvSpPr/>
            <p:nvPr/>
          </p:nvSpPr>
          <p:spPr>
            <a:xfrm>
              <a:off x="3431950" y="2240325"/>
              <a:ext cx="800" cy="10325"/>
            </a:xfrm>
            <a:custGeom>
              <a:avLst/>
              <a:gdLst/>
              <a:ahLst/>
              <a:cxnLst/>
              <a:rect l="l" t="t" r="r" b="b"/>
              <a:pathLst>
                <a:path w="32" h="413" extrusionOk="0">
                  <a:moveTo>
                    <a:pt x="0" y="1"/>
                  </a:moveTo>
                  <a:lnTo>
                    <a:pt x="0"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30" name="Google Shape;830;p16"/>
            <p:cNvSpPr/>
            <p:nvPr/>
          </p:nvSpPr>
          <p:spPr>
            <a:xfrm>
              <a:off x="3432725"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31" name="Google Shape;831;p16"/>
            <p:cNvSpPr/>
            <p:nvPr/>
          </p:nvSpPr>
          <p:spPr>
            <a:xfrm>
              <a:off x="3432725"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32" name="Google Shape;832;p16"/>
            <p:cNvSpPr/>
            <p:nvPr/>
          </p:nvSpPr>
          <p:spPr>
            <a:xfrm>
              <a:off x="3432725" y="2240325"/>
              <a:ext cx="825" cy="10325"/>
            </a:xfrm>
            <a:custGeom>
              <a:avLst/>
              <a:gdLst/>
              <a:ahLst/>
              <a:cxnLst/>
              <a:rect l="l" t="t" r="r" b="b"/>
              <a:pathLst>
                <a:path w="33" h="413" extrusionOk="0">
                  <a:moveTo>
                    <a:pt x="1" y="1"/>
                  </a:moveTo>
                  <a:lnTo>
                    <a:pt x="1"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33" name="Google Shape;833;p16"/>
            <p:cNvSpPr/>
            <p:nvPr/>
          </p:nvSpPr>
          <p:spPr>
            <a:xfrm>
              <a:off x="3433525"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34" name="Google Shape;834;p16"/>
            <p:cNvSpPr/>
            <p:nvPr/>
          </p:nvSpPr>
          <p:spPr>
            <a:xfrm>
              <a:off x="3433525"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35" name="Google Shape;835;p16"/>
            <p:cNvSpPr/>
            <p:nvPr/>
          </p:nvSpPr>
          <p:spPr>
            <a:xfrm>
              <a:off x="3433525"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36" name="Google Shape;836;p16"/>
            <p:cNvSpPr/>
            <p:nvPr/>
          </p:nvSpPr>
          <p:spPr>
            <a:xfrm>
              <a:off x="3434325"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37" name="Google Shape;837;p16"/>
            <p:cNvSpPr/>
            <p:nvPr/>
          </p:nvSpPr>
          <p:spPr>
            <a:xfrm>
              <a:off x="3434325"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38" name="Google Shape;838;p16"/>
            <p:cNvSpPr/>
            <p:nvPr/>
          </p:nvSpPr>
          <p:spPr>
            <a:xfrm>
              <a:off x="3434325"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39" name="Google Shape;839;p16"/>
            <p:cNvSpPr/>
            <p:nvPr/>
          </p:nvSpPr>
          <p:spPr>
            <a:xfrm>
              <a:off x="3434325" y="2240325"/>
              <a:ext cx="800" cy="10325"/>
            </a:xfrm>
            <a:custGeom>
              <a:avLst/>
              <a:gdLst/>
              <a:ahLst/>
              <a:cxnLst/>
              <a:rect l="l" t="t" r="r" b="b"/>
              <a:pathLst>
                <a:path w="32" h="413" extrusionOk="0">
                  <a:moveTo>
                    <a:pt x="0" y="1"/>
                  </a:moveTo>
                  <a:lnTo>
                    <a:pt x="0"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40" name="Google Shape;840;p16"/>
            <p:cNvSpPr/>
            <p:nvPr/>
          </p:nvSpPr>
          <p:spPr>
            <a:xfrm>
              <a:off x="3435100"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41" name="Google Shape;841;p16"/>
            <p:cNvSpPr/>
            <p:nvPr/>
          </p:nvSpPr>
          <p:spPr>
            <a:xfrm>
              <a:off x="3435100"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42" name="Google Shape;842;p16"/>
            <p:cNvSpPr/>
            <p:nvPr/>
          </p:nvSpPr>
          <p:spPr>
            <a:xfrm>
              <a:off x="3435100"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43" name="Google Shape;843;p16"/>
            <p:cNvSpPr/>
            <p:nvPr/>
          </p:nvSpPr>
          <p:spPr>
            <a:xfrm>
              <a:off x="3435900"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44" name="Google Shape;844;p16"/>
            <p:cNvSpPr/>
            <p:nvPr/>
          </p:nvSpPr>
          <p:spPr>
            <a:xfrm>
              <a:off x="3435900"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45" name="Google Shape;845;p16"/>
            <p:cNvSpPr/>
            <p:nvPr/>
          </p:nvSpPr>
          <p:spPr>
            <a:xfrm>
              <a:off x="3435900"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46" name="Google Shape;846;p16"/>
            <p:cNvSpPr/>
            <p:nvPr/>
          </p:nvSpPr>
          <p:spPr>
            <a:xfrm>
              <a:off x="3436700"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47" name="Google Shape;847;p16"/>
            <p:cNvSpPr/>
            <p:nvPr/>
          </p:nvSpPr>
          <p:spPr>
            <a:xfrm>
              <a:off x="3436700"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48" name="Google Shape;848;p16"/>
            <p:cNvSpPr/>
            <p:nvPr/>
          </p:nvSpPr>
          <p:spPr>
            <a:xfrm>
              <a:off x="3453325"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49" name="Google Shape;849;p16"/>
            <p:cNvSpPr/>
            <p:nvPr/>
          </p:nvSpPr>
          <p:spPr>
            <a:xfrm>
              <a:off x="3453325"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50" name="Google Shape;850;p16"/>
            <p:cNvSpPr/>
            <p:nvPr/>
          </p:nvSpPr>
          <p:spPr>
            <a:xfrm>
              <a:off x="3453325" y="2302875"/>
              <a:ext cx="800" cy="9525"/>
            </a:xfrm>
            <a:custGeom>
              <a:avLst/>
              <a:gdLst/>
              <a:ahLst/>
              <a:cxnLst/>
              <a:rect l="l" t="t" r="r" b="b"/>
              <a:pathLst>
                <a:path w="32" h="381" extrusionOk="0">
                  <a:moveTo>
                    <a:pt x="0" y="0"/>
                  </a:moveTo>
                  <a:lnTo>
                    <a:pt x="0" y="380"/>
                  </a:lnTo>
                  <a:lnTo>
                    <a:pt x="32" y="380"/>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51" name="Google Shape;851;p16"/>
            <p:cNvSpPr/>
            <p:nvPr/>
          </p:nvSpPr>
          <p:spPr>
            <a:xfrm>
              <a:off x="3454100"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52" name="Google Shape;852;p16"/>
            <p:cNvSpPr/>
            <p:nvPr/>
          </p:nvSpPr>
          <p:spPr>
            <a:xfrm>
              <a:off x="3454100"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53" name="Google Shape;853;p16"/>
            <p:cNvSpPr/>
            <p:nvPr/>
          </p:nvSpPr>
          <p:spPr>
            <a:xfrm>
              <a:off x="3454100" y="2302875"/>
              <a:ext cx="825" cy="9525"/>
            </a:xfrm>
            <a:custGeom>
              <a:avLst/>
              <a:gdLst/>
              <a:ahLst/>
              <a:cxnLst/>
              <a:rect l="l" t="t" r="r" b="b"/>
              <a:pathLst>
                <a:path w="33" h="381" extrusionOk="0">
                  <a:moveTo>
                    <a:pt x="1" y="0"/>
                  </a:moveTo>
                  <a:lnTo>
                    <a:pt x="1" y="380"/>
                  </a:lnTo>
                  <a:lnTo>
                    <a:pt x="32" y="380"/>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54" name="Google Shape;854;p16"/>
            <p:cNvSpPr/>
            <p:nvPr/>
          </p:nvSpPr>
          <p:spPr>
            <a:xfrm>
              <a:off x="3454900"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55" name="Google Shape;855;p16"/>
            <p:cNvSpPr/>
            <p:nvPr/>
          </p:nvSpPr>
          <p:spPr>
            <a:xfrm>
              <a:off x="3454900"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56" name="Google Shape;856;p16"/>
            <p:cNvSpPr/>
            <p:nvPr/>
          </p:nvSpPr>
          <p:spPr>
            <a:xfrm>
              <a:off x="3454900"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57" name="Google Shape;857;p16"/>
            <p:cNvSpPr/>
            <p:nvPr/>
          </p:nvSpPr>
          <p:spPr>
            <a:xfrm>
              <a:off x="3454900" y="2302875"/>
              <a:ext cx="825" cy="9525"/>
            </a:xfrm>
            <a:custGeom>
              <a:avLst/>
              <a:gdLst/>
              <a:ahLst/>
              <a:cxnLst/>
              <a:rect l="l" t="t" r="r" b="b"/>
              <a:pathLst>
                <a:path w="33" h="381" extrusionOk="0">
                  <a:moveTo>
                    <a:pt x="0" y="0"/>
                  </a:moveTo>
                  <a:lnTo>
                    <a:pt x="0" y="380"/>
                  </a:lnTo>
                  <a:lnTo>
                    <a:pt x="32" y="380"/>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58" name="Google Shape;858;p16"/>
            <p:cNvSpPr/>
            <p:nvPr/>
          </p:nvSpPr>
          <p:spPr>
            <a:xfrm>
              <a:off x="3455700"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59" name="Google Shape;859;p16"/>
            <p:cNvSpPr/>
            <p:nvPr/>
          </p:nvSpPr>
          <p:spPr>
            <a:xfrm>
              <a:off x="3455700"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60" name="Google Shape;860;p16"/>
            <p:cNvSpPr/>
            <p:nvPr/>
          </p:nvSpPr>
          <p:spPr>
            <a:xfrm>
              <a:off x="3455700" y="2302875"/>
              <a:ext cx="800" cy="9525"/>
            </a:xfrm>
            <a:custGeom>
              <a:avLst/>
              <a:gdLst/>
              <a:ahLst/>
              <a:cxnLst/>
              <a:rect l="l" t="t" r="r" b="b"/>
              <a:pathLst>
                <a:path w="32" h="381" extrusionOk="0">
                  <a:moveTo>
                    <a:pt x="0" y="0"/>
                  </a:moveTo>
                  <a:lnTo>
                    <a:pt x="0" y="380"/>
                  </a:lnTo>
                  <a:lnTo>
                    <a:pt x="32" y="380"/>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61" name="Google Shape;861;p16"/>
            <p:cNvSpPr/>
            <p:nvPr/>
          </p:nvSpPr>
          <p:spPr>
            <a:xfrm>
              <a:off x="3456475"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62" name="Google Shape;862;p16"/>
            <p:cNvSpPr/>
            <p:nvPr/>
          </p:nvSpPr>
          <p:spPr>
            <a:xfrm>
              <a:off x="3456475"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63" name="Google Shape;863;p16"/>
            <p:cNvSpPr/>
            <p:nvPr/>
          </p:nvSpPr>
          <p:spPr>
            <a:xfrm>
              <a:off x="3456475" y="2302875"/>
              <a:ext cx="825" cy="9525"/>
            </a:xfrm>
            <a:custGeom>
              <a:avLst/>
              <a:gdLst/>
              <a:ahLst/>
              <a:cxnLst/>
              <a:rect l="l" t="t" r="r" b="b"/>
              <a:pathLst>
                <a:path w="33" h="381" extrusionOk="0">
                  <a:moveTo>
                    <a:pt x="1" y="0"/>
                  </a:moveTo>
                  <a:lnTo>
                    <a:pt x="1" y="380"/>
                  </a:lnTo>
                  <a:lnTo>
                    <a:pt x="32" y="380"/>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64" name="Google Shape;864;p16"/>
            <p:cNvSpPr/>
            <p:nvPr/>
          </p:nvSpPr>
          <p:spPr>
            <a:xfrm>
              <a:off x="3456475" y="2302875"/>
              <a:ext cx="825" cy="9525"/>
            </a:xfrm>
            <a:custGeom>
              <a:avLst/>
              <a:gdLst/>
              <a:ahLst/>
              <a:cxnLst/>
              <a:rect l="l" t="t" r="r" b="b"/>
              <a:pathLst>
                <a:path w="33" h="381" extrusionOk="0">
                  <a:moveTo>
                    <a:pt x="1" y="0"/>
                  </a:moveTo>
                  <a:lnTo>
                    <a:pt x="1" y="380"/>
                  </a:lnTo>
                  <a:lnTo>
                    <a:pt x="32" y="380"/>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65" name="Google Shape;865;p16"/>
            <p:cNvSpPr/>
            <p:nvPr/>
          </p:nvSpPr>
          <p:spPr>
            <a:xfrm>
              <a:off x="3457275"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66" name="Google Shape;866;p16"/>
            <p:cNvSpPr/>
            <p:nvPr/>
          </p:nvSpPr>
          <p:spPr>
            <a:xfrm>
              <a:off x="3457275"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67" name="Google Shape;867;p16"/>
            <p:cNvSpPr/>
            <p:nvPr/>
          </p:nvSpPr>
          <p:spPr>
            <a:xfrm>
              <a:off x="3457275" y="2302875"/>
              <a:ext cx="825" cy="9525"/>
            </a:xfrm>
            <a:custGeom>
              <a:avLst/>
              <a:gdLst/>
              <a:ahLst/>
              <a:cxnLst/>
              <a:rect l="l" t="t" r="r" b="b"/>
              <a:pathLst>
                <a:path w="33" h="381" extrusionOk="0">
                  <a:moveTo>
                    <a:pt x="0" y="0"/>
                  </a:moveTo>
                  <a:lnTo>
                    <a:pt x="0" y="380"/>
                  </a:lnTo>
                  <a:lnTo>
                    <a:pt x="32" y="380"/>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68" name="Google Shape;868;p16"/>
            <p:cNvSpPr/>
            <p:nvPr/>
          </p:nvSpPr>
          <p:spPr>
            <a:xfrm>
              <a:off x="3458075"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69" name="Google Shape;869;p16"/>
            <p:cNvSpPr/>
            <p:nvPr/>
          </p:nvSpPr>
          <p:spPr>
            <a:xfrm>
              <a:off x="3458075"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70" name="Google Shape;870;p16"/>
            <p:cNvSpPr/>
            <p:nvPr/>
          </p:nvSpPr>
          <p:spPr>
            <a:xfrm>
              <a:off x="3458075" y="2302875"/>
              <a:ext cx="800" cy="9525"/>
            </a:xfrm>
            <a:custGeom>
              <a:avLst/>
              <a:gdLst/>
              <a:ahLst/>
              <a:cxnLst/>
              <a:rect l="l" t="t" r="r" b="b"/>
              <a:pathLst>
                <a:path w="32" h="381" extrusionOk="0">
                  <a:moveTo>
                    <a:pt x="0" y="0"/>
                  </a:moveTo>
                  <a:lnTo>
                    <a:pt x="0" y="380"/>
                  </a:lnTo>
                  <a:lnTo>
                    <a:pt x="32" y="380"/>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71" name="Google Shape;871;p16"/>
            <p:cNvSpPr/>
            <p:nvPr/>
          </p:nvSpPr>
          <p:spPr>
            <a:xfrm>
              <a:off x="3458850"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72" name="Google Shape;872;p16"/>
            <p:cNvSpPr/>
            <p:nvPr/>
          </p:nvSpPr>
          <p:spPr>
            <a:xfrm>
              <a:off x="3458850"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73" name="Google Shape;873;p16"/>
            <p:cNvSpPr/>
            <p:nvPr/>
          </p:nvSpPr>
          <p:spPr>
            <a:xfrm>
              <a:off x="3458850"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74" name="Google Shape;874;p16"/>
            <p:cNvSpPr/>
            <p:nvPr/>
          </p:nvSpPr>
          <p:spPr>
            <a:xfrm>
              <a:off x="3459650"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75" name="Google Shape;875;p16"/>
            <p:cNvSpPr/>
            <p:nvPr/>
          </p:nvSpPr>
          <p:spPr>
            <a:xfrm>
              <a:off x="3459650"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76" name="Google Shape;876;p16"/>
            <p:cNvSpPr/>
            <p:nvPr/>
          </p:nvSpPr>
          <p:spPr>
            <a:xfrm>
              <a:off x="3459650"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77" name="Google Shape;877;p16"/>
            <p:cNvSpPr/>
            <p:nvPr/>
          </p:nvSpPr>
          <p:spPr>
            <a:xfrm>
              <a:off x="3459650" y="2302875"/>
              <a:ext cx="825" cy="9525"/>
            </a:xfrm>
            <a:custGeom>
              <a:avLst/>
              <a:gdLst/>
              <a:ahLst/>
              <a:cxnLst/>
              <a:rect l="l" t="t" r="r" b="b"/>
              <a:pathLst>
                <a:path w="33" h="381" extrusionOk="0">
                  <a:moveTo>
                    <a:pt x="0" y="0"/>
                  </a:moveTo>
                  <a:lnTo>
                    <a:pt x="0" y="380"/>
                  </a:lnTo>
                  <a:lnTo>
                    <a:pt x="32" y="380"/>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78" name="Google Shape;878;p16"/>
            <p:cNvSpPr/>
            <p:nvPr/>
          </p:nvSpPr>
          <p:spPr>
            <a:xfrm>
              <a:off x="3460450"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79" name="Google Shape;879;p16"/>
            <p:cNvSpPr/>
            <p:nvPr/>
          </p:nvSpPr>
          <p:spPr>
            <a:xfrm>
              <a:off x="3460450"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80" name="Google Shape;880;p16"/>
            <p:cNvSpPr/>
            <p:nvPr/>
          </p:nvSpPr>
          <p:spPr>
            <a:xfrm>
              <a:off x="3460450"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81" name="Google Shape;881;p16"/>
            <p:cNvSpPr/>
            <p:nvPr/>
          </p:nvSpPr>
          <p:spPr>
            <a:xfrm>
              <a:off x="3461225"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82" name="Google Shape;882;p16"/>
            <p:cNvSpPr/>
            <p:nvPr/>
          </p:nvSpPr>
          <p:spPr>
            <a:xfrm>
              <a:off x="3461225"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83" name="Google Shape;883;p16"/>
            <p:cNvSpPr/>
            <p:nvPr/>
          </p:nvSpPr>
          <p:spPr>
            <a:xfrm>
              <a:off x="3461225"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84" name="Google Shape;884;p16"/>
            <p:cNvSpPr/>
            <p:nvPr/>
          </p:nvSpPr>
          <p:spPr>
            <a:xfrm>
              <a:off x="3462025"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85" name="Google Shape;885;p16"/>
            <p:cNvSpPr/>
            <p:nvPr/>
          </p:nvSpPr>
          <p:spPr>
            <a:xfrm>
              <a:off x="3462025"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86" name="Google Shape;886;p16"/>
            <p:cNvSpPr/>
            <p:nvPr/>
          </p:nvSpPr>
          <p:spPr>
            <a:xfrm>
              <a:off x="3462025"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87" name="Google Shape;887;p16"/>
            <p:cNvSpPr/>
            <p:nvPr/>
          </p:nvSpPr>
          <p:spPr>
            <a:xfrm>
              <a:off x="3427200" y="2364625"/>
              <a:ext cx="0" cy="10325"/>
            </a:xfrm>
            <a:custGeom>
              <a:avLst/>
              <a:gdLst/>
              <a:ahLst/>
              <a:cxnLst/>
              <a:rect l="l" t="t" r="r" b="b"/>
              <a:pathLst>
                <a:path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88" name="Google Shape;888;p16"/>
            <p:cNvSpPr/>
            <p:nvPr/>
          </p:nvSpPr>
          <p:spPr>
            <a:xfrm>
              <a:off x="3427200" y="2364625"/>
              <a:ext cx="800" cy="10325"/>
            </a:xfrm>
            <a:custGeom>
              <a:avLst/>
              <a:gdLst/>
              <a:ahLst/>
              <a:cxnLst/>
              <a:rect l="l" t="t" r="r" b="b"/>
              <a:pathLst>
                <a:path w="32" h="413" extrusionOk="0">
                  <a:moveTo>
                    <a:pt x="0" y="1"/>
                  </a:moveTo>
                  <a:lnTo>
                    <a:pt x="0"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89" name="Google Shape;889;p16"/>
            <p:cNvSpPr/>
            <p:nvPr/>
          </p:nvSpPr>
          <p:spPr>
            <a:xfrm>
              <a:off x="3427200" y="2364625"/>
              <a:ext cx="800" cy="10325"/>
            </a:xfrm>
            <a:custGeom>
              <a:avLst/>
              <a:gdLst/>
              <a:ahLst/>
              <a:cxnLst/>
              <a:rect l="l" t="t" r="r" b="b"/>
              <a:pathLst>
                <a:path w="32" h="413" extrusionOk="0">
                  <a:moveTo>
                    <a:pt x="0" y="1"/>
                  </a:moveTo>
                  <a:lnTo>
                    <a:pt x="0"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90" name="Google Shape;890;p16"/>
            <p:cNvSpPr/>
            <p:nvPr/>
          </p:nvSpPr>
          <p:spPr>
            <a:xfrm>
              <a:off x="3427975"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91" name="Google Shape;891;p16"/>
            <p:cNvSpPr/>
            <p:nvPr/>
          </p:nvSpPr>
          <p:spPr>
            <a:xfrm>
              <a:off x="3427975"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92" name="Google Shape;892;p16"/>
            <p:cNvSpPr/>
            <p:nvPr/>
          </p:nvSpPr>
          <p:spPr>
            <a:xfrm>
              <a:off x="3427975" y="2364625"/>
              <a:ext cx="825" cy="10325"/>
            </a:xfrm>
            <a:custGeom>
              <a:avLst/>
              <a:gdLst/>
              <a:ahLst/>
              <a:cxnLst/>
              <a:rect l="l" t="t" r="r" b="b"/>
              <a:pathLst>
                <a:path w="33" h="413" extrusionOk="0">
                  <a:moveTo>
                    <a:pt x="1" y="1"/>
                  </a:moveTo>
                  <a:lnTo>
                    <a:pt x="1"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93" name="Google Shape;893;p16"/>
            <p:cNvSpPr/>
            <p:nvPr/>
          </p:nvSpPr>
          <p:spPr>
            <a:xfrm>
              <a:off x="3428775"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94" name="Google Shape;894;p16"/>
            <p:cNvSpPr/>
            <p:nvPr/>
          </p:nvSpPr>
          <p:spPr>
            <a:xfrm>
              <a:off x="3428775"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95" name="Google Shape;895;p16"/>
            <p:cNvSpPr/>
            <p:nvPr/>
          </p:nvSpPr>
          <p:spPr>
            <a:xfrm>
              <a:off x="3428775" y="2364625"/>
              <a:ext cx="825" cy="10325"/>
            </a:xfrm>
            <a:custGeom>
              <a:avLst/>
              <a:gdLst/>
              <a:ahLst/>
              <a:cxnLst/>
              <a:rect l="l" t="t" r="r" b="b"/>
              <a:pathLst>
                <a:path w="33" h="413" extrusionOk="0">
                  <a:moveTo>
                    <a:pt x="0" y="1"/>
                  </a:moveTo>
                  <a:lnTo>
                    <a:pt x="0"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96" name="Google Shape;896;p16"/>
            <p:cNvSpPr/>
            <p:nvPr/>
          </p:nvSpPr>
          <p:spPr>
            <a:xfrm>
              <a:off x="3429575"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97" name="Google Shape;897;p16"/>
            <p:cNvSpPr/>
            <p:nvPr/>
          </p:nvSpPr>
          <p:spPr>
            <a:xfrm>
              <a:off x="3429575"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98" name="Google Shape;898;p16"/>
            <p:cNvSpPr/>
            <p:nvPr/>
          </p:nvSpPr>
          <p:spPr>
            <a:xfrm>
              <a:off x="3429575"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99" name="Google Shape;899;p16"/>
            <p:cNvSpPr/>
            <p:nvPr/>
          </p:nvSpPr>
          <p:spPr>
            <a:xfrm>
              <a:off x="3429575" y="2364625"/>
              <a:ext cx="800" cy="10325"/>
            </a:xfrm>
            <a:custGeom>
              <a:avLst/>
              <a:gdLst/>
              <a:ahLst/>
              <a:cxnLst/>
              <a:rect l="l" t="t" r="r" b="b"/>
              <a:pathLst>
                <a:path w="32" h="413" extrusionOk="0">
                  <a:moveTo>
                    <a:pt x="0" y="1"/>
                  </a:moveTo>
                  <a:lnTo>
                    <a:pt x="0"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00" name="Google Shape;900;p16"/>
            <p:cNvSpPr/>
            <p:nvPr/>
          </p:nvSpPr>
          <p:spPr>
            <a:xfrm>
              <a:off x="3430350"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01" name="Google Shape;901;p16"/>
            <p:cNvSpPr/>
            <p:nvPr/>
          </p:nvSpPr>
          <p:spPr>
            <a:xfrm>
              <a:off x="3430350"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02" name="Google Shape;902;p16"/>
            <p:cNvSpPr/>
            <p:nvPr/>
          </p:nvSpPr>
          <p:spPr>
            <a:xfrm>
              <a:off x="3430350" y="2364625"/>
              <a:ext cx="825" cy="10325"/>
            </a:xfrm>
            <a:custGeom>
              <a:avLst/>
              <a:gdLst/>
              <a:ahLst/>
              <a:cxnLst/>
              <a:rect l="l" t="t" r="r" b="b"/>
              <a:pathLst>
                <a:path w="33" h="413" extrusionOk="0">
                  <a:moveTo>
                    <a:pt x="1" y="1"/>
                  </a:moveTo>
                  <a:lnTo>
                    <a:pt x="1"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03" name="Google Shape;903;p16"/>
            <p:cNvSpPr/>
            <p:nvPr/>
          </p:nvSpPr>
          <p:spPr>
            <a:xfrm>
              <a:off x="3431150"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04" name="Google Shape;904;p16"/>
            <p:cNvSpPr/>
            <p:nvPr/>
          </p:nvSpPr>
          <p:spPr>
            <a:xfrm>
              <a:off x="3431150"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05" name="Google Shape;905;p16"/>
            <p:cNvSpPr/>
            <p:nvPr/>
          </p:nvSpPr>
          <p:spPr>
            <a:xfrm>
              <a:off x="3431150" y="2364625"/>
              <a:ext cx="825" cy="10325"/>
            </a:xfrm>
            <a:custGeom>
              <a:avLst/>
              <a:gdLst/>
              <a:ahLst/>
              <a:cxnLst/>
              <a:rect l="l" t="t" r="r" b="b"/>
              <a:pathLst>
                <a:path w="33" h="413" extrusionOk="0">
                  <a:moveTo>
                    <a:pt x="0" y="1"/>
                  </a:moveTo>
                  <a:lnTo>
                    <a:pt x="0"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06" name="Google Shape;906;p16"/>
            <p:cNvSpPr/>
            <p:nvPr/>
          </p:nvSpPr>
          <p:spPr>
            <a:xfrm>
              <a:off x="3431150" y="2364625"/>
              <a:ext cx="825" cy="10325"/>
            </a:xfrm>
            <a:custGeom>
              <a:avLst/>
              <a:gdLst/>
              <a:ahLst/>
              <a:cxnLst/>
              <a:rect l="l" t="t" r="r" b="b"/>
              <a:pathLst>
                <a:path w="33" h="413" extrusionOk="0">
                  <a:moveTo>
                    <a:pt x="0" y="1"/>
                  </a:moveTo>
                  <a:lnTo>
                    <a:pt x="0"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07" name="Google Shape;907;p16"/>
            <p:cNvSpPr/>
            <p:nvPr/>
          </p:nvSpPr>
          <p:spPr>
            <a:xfrm>
              <a:off x="3431950"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08" name="Google Shape;908;p16"/>
            <p:cNvSpPr/>
            <p:nvPr/>
          </p:nvSpPr>
          <p:spPr>
            <a:xfrm>
              <a:off x="3431950"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09" name="Google Shape;909;p16"/>
            <p:cNvSpPr/>
            <p:nvPr/>
          </p:nvSpPr>
          <p:spPr>
            <a:xfrm>
              <a:off x="3431950" y="2364625"/>
              <a:ext cx="800" cy="10325"/>
            </a:xfrm>
            <a:custGeom>
              <a:avLst/>
              <a:gdLst/>
              <a:ahLst/>
              <a:cxnLst/>
              <a:rect l="l" t="t" r="r" b="b"/>
              <a:pathLst>
                <a:path w="32" h="413" extrusionOk="0">
                  <a:moveTo>
                    <a:pt x="0" y="1"/>
                  </a:moveTo>
                  <a:lnTo>
                    <a:pt x="0"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10" name="Google Shape;910;p16"/>
            <p:cNvSpPr/>
            <p:nvPr/>
          </p:nvSpPr>
          <p:spPr>
            <a:xfrm>
              <a:off x="3432725"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11" name="Google Shape;911;p16"/>
            <p:cNvSpPr/>
            <p:nvPr/>
          </p:nvSpPr>
          <p:spPr>
            <a:xfrm>
              <a:off x="3432725"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12" name="Google Shape;912;p16"/>
            <p:cNvSpPr/>
            <p:nvPr/>
          </p:nvSpPr>
          <p:spPr>
            <a:xfrm>
              <a:off x="3432725" y="2364625"/>
              <a:ext cx="825" cy="10325"/>
            </a:xfrm>
            <a:custGeom>
              <a:avLst/>
              <a:gdLst/>
              <a:ahLst/>
              <a:cxnLst/>
              <a:rect l="l" t="t" r="r" b="b"/>
              <a:pathLst>
                <a:path w="33" h="413" extrusionOk="0">
                  <a:moveTo>
                    <a:pt x="1" y="1"/>
                  </a:moveTo>
                  <a:lnTo>
                    <a:pt x="1"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13" name="Google Shape;913;p16"/>
            <p:cNvSpPr/>
            <p:nvPr/>
          </p:nvSpPr>
          <p:spPr>
            <a:xfrm>
              <a:off x="3433525"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14" name="Google Shape;914;p16"/>
            <p:cNvSpPr/>
            <p:nvPr/>
          </p:nvSpPr>
          <p:spPr>
            <a:xfrm>
              <a:off x="3433525"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15" name="Google Shape;915;p16"/>
            <p:cNvSpPr/>
            <p:nvPr/>
          </p:nvSpPr>
          <p:spPr>
            <a:xfrm>
              <a:off x="3433525"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16" name="Google Shape;916;p16"/>
            <p:cNvSpPr/>
            <p:nvPr/>
          </p:nvSpPr>
          <p:spPr>
            <a:xfrm>
              <a:off x="3434325"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17" name="Google Shape;917;p16"/>
            <p:cNvSpPr/>
            <p:nvPr/>
          </p:nvSpPr>
          <p:spPr>
            <a:xfrm>
              <a:off x="3434325"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18" name="Google Shape;918;p16"/>
            <p:cNvSpPr/>
            <p:nvPr/>
          </p:nvSpPr>
          <p:spPr>
            <a:xfrm>
              <a:off x="3434325"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19" name="Google Shape;919;p16"/>
            <p:cNvSpPr/>
            <p:nvPr/>
          </p:nvSpPr>
          <p:spPr>
            <a:xfrm>
              <a:off x="3434325" y="2364625"/>
              <a:ext cx="800" cy="10325"/>
            </a:xfrm>
            <a:custGeom>
              <a:avLst/>
              <a:gdLst/>
              <a:ahLst/>
              <a:cxnLst/>
              <a:rect l="l" t="t" r="r" b="b"/>
              <a:pathLst>
                <a:path w="32" h="413" extrusionOk="0">
                  <a:moveTo>
                    <a:pt x="0" y="1"/>
                  </a:moveTo>
                  <a:lnTo>
                    <a:pt x="0"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20" name="Google Shape;920;p16"/>
            <p:cNvSpPr/>
            <p:nvPr/>
          </p:nvSpPr>
          <p:spPr>
            <a:xfrm>
              <a:off x="3435100"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21" name="Google Shape;921;p16"/>
            <p:cNvSpPr/>
            <p:nvPr/>
          </p:nvSpPr>
          <p:spPr>
            <a:xfrm>
              <a:off x="3435100"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22" name="Google Shape;922;p16"/>
            <p:cNvSpPr/>
            <p:nvPr/>
          </p:nvSpPr>
          <p:spPr>
            <a:xfrm>
              <a:off x="3435100"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23" name="Google Shape;923;p16"/>
            <p:cNvSpPr/>
            <p:nvPr/>
          </p:nvSpPr>
          <p:spPr>
            <a:xfrm>
              <a:off x="3435900"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24" name="Google Shape;924;p16"/>
            <p:cNvSpPr/>
            <p:nvPr/>
          </p:nvSpPr>
          <p:spPr>
            <a:xfrm>
              <a:off x="3435900"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25" name="Google Shape;925;p16"/>
            <p:cNvSpPr/>
            <p:nvPr/>
          </p:nvSpPr>
          <p:spPr>
            <a:xfrm>
              <a:off x="3435900"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26" name="Google Shape;926;p16"/>
            <p:cNvSpPr/>
            <p:nvPr/>
          </p:nvSpPr>
          <p:spPr>
            <a:xfrm>
              <a:off x="3436700"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27" name="Google Shape;927;p16"/>
            <p:cNvSpPr/>
            <p:nvPr/>
          </p:nvSpPr>
          <p:spPr>
            <a:xfrm>
              <a:off x="3436700"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28" name="Google Shape;928;p16"/>
            <p:cNvSpPr/>
            <p:nvPr/>
          </p:nvSpPr>
          <p:spPr>
            <a:xfrm>
              <a:off x="3365425" y="2391550"/>
              <a:ext cx="25" cy="8725"/>
            </a:xfrm>
            <a:custGeom>
              <a:avLst/>
              <a:gdLst/>
              <a:ahLst/>
              <a:cxnLst/>
              <a:rect l="l" t="t" r="r" b="b"/>
              <a:pathLst>
                <a:path w="1" h="349" extrusionOk="0">
                  <a:moveTo>
                    <a:pt x="1" y="0"/>
                  </a:moveTo>
                  <a:lnTo>
                    <a:pt x="1" y="0"/>
                  </a:lnTo>
                  <a:lnTo>
                    <a:pt x="1" y="349"/>
                  </a:lnTo>
                  <a:lnTo>
                    <a:pt x="1"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29" name="Google Shape;929;p16"/>
            <p:cNvSpPr/>
            <p:nvPr/>
          </p:nvSpPr>
          <p:spPr>
            <a:xfrm>
              <a:off x="3365425" y="2391550"/>
              <a:ext cx="25" cy="8725"/>
            </a:xfrm>
            <a:custGeom>
              <a:avLst/>
              <a:gdLst/>
              <a:ahLst/>
              <a:cxnLst/>
              <a:rect l="l" t="t" r="r" b="b"/>
              <a:pathLst>
                <a:path w="1" h="349" extrusionOk="0">
                  <a:moveTo>
                    <a:pt x="1" y="0"/>
                  </a:moveTo>
                  <a:lnTo>
                    <a:pt x="1" y="0"/>
                  </a:lnTo>
                  <a:lnTo>
                    <a:pt x="1" y="349"/>
                  </a:lnTo>
                  <a:lnTo>
                    <a:pt x="1"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30" name="Google Shape;930;p16"/>
            <p:cNvSpPr/>
            <p:nvPr/>
          </p:nvSpPr>
          <p:spPr>
            <a:xfrm>
              <a:off x="3365425" y="2391550"/>
              <a:ext cx="25" cy="8725"/>
            </a:xfrm>
            <a:custGeom>
              <a:avLst/>
              <a:gdLst/>
              <a:ahLst/>
              <a:cxnLst/>
              <a:rect l="l" t="t" r="r" b="b"/>
              <a:pathLst>
                <a:path w="1" h="349" extrusionOk="0">
                  <a:moveTo>
                    <a:pt x="1" y="0"/>
                  </a:moveTo>
                  <a:lnTo>
                    <a:pt x="1" y="0"/>
                  </a:lnTo>
                  <a:lnTo>
                    <a:pt x="1" y="349"/>
                  </a:lnTo>
                  <a:lnTo>
                    <a:pt x="1"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31" name="Google Shape;931;p16"/>
            <p:cNvSpPr/>
            <p:nvPr/>
          </p:nvSpPr>
          <p:spPr>
            <a:xfrm>
              <a:off x="3366225" y="2391550"/>
              <a:ext cx="25" cy="8725"/>
            </a:xfrm>
            <a:custGeom>
              <a:avLst/>
              <a:gdLst/>
              <a:ahLst/>
              <a:cxnLst/>
              <a:rect l="l" t="t" r="r" b="b"/>
              <a:pathLst>
                <a:path w="1" h="349" extrusionOk="0">
                  <a:moveTo>
                    <a:pt x="0" y="0"/>
                  </a:moveTo>
                  <a:lnTo>
                    <a:pt x="0" y="0"/>
                  </a:lnTo>
                  <a:lnTo>
                    <a:pt x="0" y="349"/>
                  </a:lnTo>
                  <a:lnTo>
                    <a:pt x="0"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32" name="Google Shape;932;p16"/>
            <p:cNvSpPr/>
            <p:nvPr/>
          </p:nvSpPr>
          <p:spPr>
            <a:xfrm>
              <a:off x="3366225" y="2391550"/>
              <a:ext cx="25" cy="8725"/>
            </a:xfrm>
            <a:custGeom>
              <a:avLst/>
              <a:gdLst/>
              <a:ahLst/>
              <a:cxnLst/>
              <a:rect l="l" t="t" r="r" b="b"/>
              <a:pathLst>
                <a:path w="1" h="349" extrusionOk="0">
                  <a:moveTo>
                    <a:pt x="0" y="0"/>
                  </a:moveTo>
                  <a:lnTo>
                    <a:pt x="0" y="0"/>
                  </a:lnTo>
                  <a:lnTo>
                    <a:pt x="0" y="349"/>
                  </a:lnTo>
                  <a:lnTo>
                    <a:pt x="0"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33" name="Google Shape;933;p16"/>
            <p:cNvSpPr/>
            <p:nvPr/>
          </p:nvSpPr>
          <p:spPr>
            <a:xfrm>
              <a:off x="3366225" y="2391550"/>
              <a:ext cx="25" cy="8725"/>
            </a:xfrm>
            <a:custGeom>
              <a:avLst/>
              <a:gdLst/>
              <a:ahLst/>
              <a:cxnLst/>
              <a:rect l="l" t="t" r="r" b="b"/>
              <a:pathLst>
                <a:path w="1" h="349" extrusionOk="0">
                  <a:moveTo>
                    <a:pt x="0" y="0"/>
                  </a:moveTo>
                  <a:lnTo>
                    <a:pt x="0" y="0"/>
                  </a:lnTo>
                  <a:lnTo>
                    <a:pt x="0" y="349"/>
                  </a:lnTo>
                  <a:lnTo>
                    <a:pt x="0"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34" name="Google Shape;934;p16"/>
            <p:cNvSpPr/>
            <p:nvPr/>
          </p:nvSpPr>
          <p:spPr>
            <a:xfrm>
              <a:off x="3366225" y="2391550"/>
              <a:ext cx="825" cy="8725"/>
            </a:xfrm>
            <a:custGeom>
              <a:avLst/>
              <a:gdLst/>
              <a:ahLst/>
              <a:cxnLst/>
              <a:rect l="l" t="t" r="r" b="b"/>
              <a:pathLst>
                <a:path w="33" h="349" extrusionOk="0">
                  <a:moveTo>
                    <a:pt x="0" y="0"/>
                  </a:moveTo>
                  <a:lnTo>
                    <a:pt x="0" y="349"/>
                  </a:lnTo>
                  <a:lnTo>
                    <a:pt x="32" y="349"/>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35" name="Google Shape;935;p16"/>
            <p:cNvSpPr/>
            <p:nvPr/>
          </p:nvSpPr>
          <p:spPr>
            <a:xfrm>
              <a:off x="3367025" y="2391550"/>
              <a:ext cx="25" cy="8725"/>
            </a:xfrm>
            <a:custGeom>
              <a:avLst/>
              <a:gdLst/>
              <a:ahLst/>
              <a:cxnLst/>
              <a:rect l="l" t="t" r="r" b="b"/>
              <a:pathLst>
                <a:path w="1" h="349" extrusionOk="0">
                  <a:moveTo>
                    <a:pt x="0" y="0"/>
                  </a:moveTo>
                  <a:lnTo>
                    <a:pt x="0" y="0"/>
                  </a:lnTo>
                  <a:lnTo>
                    <a:pt x="0" y="349"/>
                  </a:lnTo>
                  <a:lnTo>
                    <a:pt x="0"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36" name="Google Shape;936;p16"/>
            <p:cNvSpPr/>
            <p:nvPr/>
          </p:nvSpPr>
          <p:spPr>
            <a:xfrm>
              <a:off x="3367025" y="2391550"/>
              <a:ext cx="25" cy="8725"/>
            </a:xfrm>
            <a:custGeom>
              <a:avLst/>
              <a:gdLst/>
              <a:ahLst/>
              <a:cxnLst/>
              <a:rect l="l" t="t" r="r" b="b"/>
              <a:pathLst>
                <a:path w="1" h="349" extrusionOk="0">
                  <a:moveTo>
                    <a:pt x="0" y="0"/>
                  </a:moveTo>
                  <a:lnTo>
                    <a:pt x="0" y="0"/>
                  </a:lnTo>
                  <a:lnTo>
                    <a:pt x="0" y="349"/>
                  </a:lnTo>
                  <a:lnTo>
                    <a:pt x="0"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37" name="Google Shape;937;p16"/>
            <p:cNvSpPr/>
            <p:nvPr/>
          </p:nvSpPr>
          <p:spPr>
            <a:xfrm>
              <a:off x="3367025" y="2391550"/>
              <a:ext cx="25" cy="8725"/>
            </a:xfrm>
            <a:custGeom>
              <a:avLst/>
              <a:gdLst/>
              <a:ahLst/>
              <a:cxnLst/>
              <a:rect l="l" t="t" r="r" b="b"/>
              <a:pathLst>
                <a:path w="1" h="349" extrusionOk="0">
                  <a:moveTo>
                    <a:pt x="0" y="0"/>
                  </a:moveTo>
                  <a:lnTo>
                    <a:pt x="0" y="0"/>
                  </a:lnTo>
                  <a:lnTo>
                    <a:pt x="0" y="349"/>
                  </a:lnTo>
                  <a:lnTo>
                    <a:pt x="0"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38" name="Google Shape;938;p16"/>
            <p:cNvSpPr/>
            <p:nvPr/>
          </p:nvSpPr>
          <p:spPr>
            <a:xfrm>
              <a:off x="3367800" y="2391550"/>
              <a:ext cx="25" cy="8725"/>
            </a:xfrm>
            <a:custGeom>
              <a:avLst/>
              <a:gdLst/>
              <a:ahLst/>
              <a:cxnLst/>
              <a:rect l="l" t="t" r="r" b="b"/>
              <a:pathLst>
                <a:path w="1" h="349" extrusionOk="0">
                  <a:moveTo>
                    <a:pt x="1" y="0"/>
                  </a:moveTo>
                  <a:lnTo>
                    <a:pt x="1" y="0"/>
                  </a:lnTo>
                  <a:lnTo>
                    <a:pt x="1" y="349"/>
                  </a:lnTo>
                  <a:lnTo>
                    <a:pt x="1"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39" name="Google Shape;939;p16"/>
            <p:cNvSpPr/>
            <p:nvPr/>
          </p:nvSpPr>
          <p:spPr>
            <a:xfrm>
              <a:off x="3367800" y="2391550"/>
              <a:ext cx="25" cy="8725"/>
            </a:xfrm>
            <a:custGeom>
              <a:avLst/>
              <a:gdLst/>
              <a:ahLst/>
              <a:cxnLst/>
              <a:rect l="l" t="t" r="r" b="b"/>
              <a:pathLst>
                <a:path w="1" h="349" extrusionOk="0">
                  <a:moveTo>
                    <a:pt x="1" y="0"/>
                  </a:moveTo>
                  <a:lnTo>
                    <a:pt x="1" y="0"/>
                  </a:lnTo>
                  <a:lnTo>
                    <a:pt x="1" y="349"/>
                  </a:lnTo>
                  <a:lnTo>
                    <a:pt x="1"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40" name="Google Shape;940;p16"/>
            <p:cNvSpPr/>
            <p:nvPr/>
          </p:nvSpPr>
          <p:spPr>
            <a:xfrm>
              <a:off x="3367800" y="2391550"/>
              <a:ext cx="25" cy="8725"/>
            </a:xfrm>
            <a:custGeom>
              <a:avLst/>
              <a:gdLst/>
              <a:ahLst/>
              <a:cxnLst/>
              <a:rect l="l" t="t" r="r" b="b"/>
              <a:pathLst>
                <a:path w="1" h="349" extrusionOk="0">
                  <a:moveTo>
                    <a:pt x="1" y="0"/>
                  </a:moveTo>
                  <a:lnTo>
                    <a:pt x="1" y="0"/>
                  </a:lnTo>
                  <a:lnTo>
                    <a:pt x="1" y="349"/>
                  </a:lnTo>
                  <a:lnTo>
                    <a:pt x="1"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41" name="Google Shape;941;p16"/>
            <p:cNvSpPr/>
            <p:nvPr/>
          </p:nvSpPr>
          <p:spPr>
            <a:xfrm>
              <a:off x="3367800" y="2391550"/>
              <a:ext cx="825" cy="8725"/>
            </a:xfrm>
            <a:custGeom>
              <a:avLst/>
              <a:gdLst/>
              <a:ahLst/>
              <a:cxnLst/>
              <a:rect l="l" t="t" r="r" b="b"/>
              <a:pathLst>
                <a:path w="33" h="349" extrusionOk="0">
                  <a:moveTo>
                    <a:pt x="1" y="0"/>
                  </a:moveTo>
                  <a:lnTo>
                    <a:pt x="1" y="349"/>
                  </a:lnTo>
                  <a:lnTo>
                    <a:pt x="33" y="349"/>
                  </a:lnTo>
                  <a:lnTo>
                    <a:pt x="33"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42" name="Google Shape;942;p16"/>
            <p:cNvSpPr/>
            <p:nvPr/>
          </p:nvSpPr>
          <p:spPr>
            <a:xfrm>
              <a:off x="3368600" y="2391550"/>
              <a:ext cx="25" cy="8725"/>
            </a:xfrm>
            <a:custGeom>
              <a:avLst/>
              <a:gdLst/>
              <a:ahLst/>
              <a:cxnLst/>
              <a:rect l="l" t="t" r="r" b="b"/>
              <a:pathLst>
                <a:path w="1" h="349" extrusionOk="0">
                  <a:moveTo>
                    <a:pt x="1" y="0"/>
                  </a:moveTo>
                  <a:lnTo>
                    <a:pt x="1" y="0"/>
                  </a:lnTo>
                  <a:lnTo>
                    <a:pt x="1" y="349"/>
                  </a:lnTo>
                  <a:lnTo>
                    <a:pt x="1"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43" name="Google Shape;943;p16"/>
            <p:cNvSpPr/>
            <p:nvPr/>
          </p:nvSpPr>
          <p:spPr>
            <a:xfrm>
              <a:off x="3368600" y="2391550"/>
              <a:ext cx="25" cy="8725"/>
            </a:xfrm>
            <a:custGeom>
              <a:avLst/>
              <a:gdLst/>
              <a:ahLst/>
              <a:cxnLst/>
              <a:rect l="l" t="t" r="r" b="b"/>
              <a:pathLst>
                <a:path w="1" h="349" extrusionOk="0">
                  <a:moveTo>
                    <a:pt x="1" y="0"/>
                  </a:moveTo>
                  <a:lnTo>
                    <a:pt x="1" y="0"/>
                  </a:lnTo>
                  <a:lnTo>
                    <a:pt x="1" y="349"/>
                  </a:lnTo>
                  <a:lnTo>
                    <a:pt x="1"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44" name="Google Shape;944;p16"/>
            <p:cNvSpPr/>
            <p:nvPr/>
          </p:nvSpPr>
          <p:spPr>
            <a:xfrm>
              <a:off x="3368600" y="2391550"/>
              <a:ext cx="825" cy="8725"/>
            </a:xfrm>
            <a:custGeom>
              <a:avLst/>
              <a:gdLst/>
              <a:ahLst/>
              <a:cxnLst/>
              <a:rect l="l" t="t" r="r" b="b"/>
              <a:pathLst>
                <a:path w="33" h="349" extrusionOk="0">
                  <a:moveTo>
                    <a:pt x="1" y="0"/>
                  </a:moveTo>
                  <a:lnTo>
                    <a:pt x="1" y="349"/>
                  </a:lnTo>
                  <a:lnTo>
                    <a:pt x="32" y="349"/>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45" name="Google Shape;945;p16"/>
            <p:cNvSpPr/>
            <p:nvPr/>
          </p:nvSpPr>
          <p:spPr>
            <a:xfrm>
              <a:off x="3369400" y="2391550"/>
              <a:ext cx="25" cy="8725"/>
            </a:xfrm>
            <a:custGeom>
              <a:avLst/>
              <a:gdLst/>
              <a:ahLst/>
              <a:cxnLst/>
              <a:rect l="l" t="t" r="r" b="b"/>
              <a:pathLst>
                <a:path w="1" h="349" extrusionOk="0">
                  <a:moveTo>
                    <a:pt x="0" y="0"/>
                  </a:moveTo>
                  <a:lnTo>
                    <a:pt x="0" y="0"/>
                  </a:lnTo>
                  <a:lnTo>
                    <a:pt x="0" y="349"/>
                  </a:lnTo>
                  <a:lnTo>
                    <a:pt x="0"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46" name="Google Shape;946;p16"/>
            <p:cNvSpPr/>
            <p:nvPr/>
          </p:nvSpPr>
          <p:spPr>
            <a:xfrm>
              <a:off x="3369400" y="2391550"/>
              <a:ext cx="25" cy="8725"/>
            </a:xfrm>
            <a:custGeom>
              <a:avLst/>
              <a:gdLst/>
              <a:ahLst/>
              <a:cxnLst/>
              <a:rect l="l" t="t" r="r" b="b"/>
              <a:pathLst>
                <a:path w="1" h="349" extrusionOk="0">
                  <a:moveTo>
                    <a:pt x="0" y="0"/>
                  </a:moveTo>
                  <a:lnTo>
                    <a:pt x="0" y="0"/>
                  </a:lnTo>
                  <a:lnTo>
                    <a:pt x="0" y="349"/>
                  </a:lnTo>
                  <a:lnTo>
                    <a:pt x="0"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47" name="Google Shape;947;p16"/>
            <p:cNvSpPr/>
            <p:nvPr/>
          </p:nvSpPr>
          <p:spPr>
            <a:xfrm>
              <a:off x="3369400" y="2391550"/>
              <a:ext cx="800" cy="8725"/>
            </a:xfrm>
            <a:custGeom>
              <a:avLst/>
              <a:gdLst/>
              <a:ahLst/>
              <a:cxnLst/>
              <a:rect l="l" t="t" r="r" b="b"/>
              <a:pathLst>
                <a:path w="32" h="349" extrusionOk="0">
                  <a:moveTo>
                    <a:pt x="0" y="0"/>
                  </a:moveTo>
                  <a:lnTo>
                    <a:pt x="0" y="349"/>
                  </a:lnTo>
                  <a:lnTo>
                    <a:pt x="32" y="349"/>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48" name="Google Shape;948;p16"/>
            <p:cNvSpPr/>
            <p:nvPr/>
          </p:nvSpPr>
          <p:spPr>
            <a:xfrm>
              <a:off x="3370175" y="2391550"/>
              <a:ext cx="25" cy="8725"/>
            </a:xfrm>
            <a:custGeom>
              <a:avLst/>
              <a:gdLst/>
              <a:ahLst/>
              <a:cxnLst/>
              <a:rect l="l" t="t" r="r" b="b"/>
              <a:pathLst>
                <a:path w="1" h="349" extrusionOk="0">
                  <a:moveTo>
                    <a:pt x="1" y="0"/>
                  </a:moveTo>
                  <a:lnTo>
                    <a:pt x="1" y="0"/>
                  </a:lnTo>
                  <a:lnTo>
                    <a:pt x="1" y="349"/>
                  </a:lnTo>
                  <a:lnTo>
                    <a:pt x="1"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49" name="Google Shape;949;p16"/>
            <p:cNvSpPr/>
            <p:nvPr/>
          </p:nvSpPr>
          <p:spPr>
            <a:xfrm>
              <a:off x="3370175" y="2391550"/>
              <a:ext cx="25" cy="8725"/>
            </a:xfrm>
            <a:custGeom>
              <a:avLst/>
              <a:gdLst/>
              <a:ahLst/>
              <a:cxnLst/>
              <a:rect l="l" t="t" r="r" b="b"/>
              <a:pathLst>
                <a:path w="1" h="349" extrusionOk="0">
                  <a:moveTo>
                    <a:pt x="1" y="0"/>
                  </a:moveTo>
                  <a:lnTo>
                    <a:pt x="1" y="0"/>
                  </a:lnTo>
                  <a:lnTo>
                    <a:pt x="1" y="349"/>
                  </a:lnTo>
                  <a:lnTo>
                    <a:pt x="1"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50" name="Google Shape;950;p16"/>
            <p:cNvSpPr/>
            <p:nvPr/>
          </p:nvSpPr>
          <p:spPr>
            <a:xfrm>
              <a:off x="3370175" y="2391550"/>
              <a:ext cx="25" cy="8725"/>
            </a:xfrm>
            <a:custGeom>
              <a:avLst/>
              <a:gdLst/>
              <a:ahLst/>
              <a:cxnLst/>
              <a:rect l="l" t="t" r="r" b="b"/>
              <a:pathLst>
                <a:path w="1" h="349" extrusionOk="0">
                  <a:moveTo>
                    <a:pt x="1" y="0"/>
                  </a:moveTo>
                  <a:lnTo>
                    <a:pt x="1" y="0"/>
                  </a:lnTo>
                  <a:lnTo>
                    <a:pt x="1" y="349"/>
                  </a:lnTo>
                  <a:lnTo>
                    <a:pt x="1"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51" name="Google Shape;951;p16"/>
            <p:cNvSpPr/>
            <p:nvPr/>
          </p:nvSpPr>
          <p:spPr>
            <a:xfrm>
              <a:off x="3370175" y="2391550"/>
              <a:ext cx="825" cy="8725"/>
            </a:xfrm>
            <a:custGeom>
              <a:avLst/>
              <a:gdLst/>
              <a:ahLst/>
              <a:cxnLst/>
              <a:rect l="l" t="t" r="r" b="b"/>
              <a:pathLst>
                <a:path w="33" h="349" extrusionOk="0">
                  <a:moveTo>
                    <a:pt x="1" y="0"/>
                  </a:moveTo>
                  <a:lnTo>
                    <a:pt x="1" y="349"/>
                  </a:lnTo>
                  <a:lnTo>
                    <a:pt x="33" y="349"/>
                  </a:lnTo>
                  <a:lnTo>
                    <a:pt x="33"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52" name="Google Shape;952;p16"/>
            <p:cNvSpPr/>
            <p:nvPr/>
          </p:nvSpPr>
          <p:spPr>
            <a:xfrm>
              <a:off x="3370975" y="2391550"/>
              <a:ext cx="25" cy="8725"/>
            </a:xfrm>
            <a:custGeom>
              <a:avLst/>
              <a:gdLst/>
              <a:ahLst/>
              <a:cxnLst/>
              <a:rect l="l" t="t" r="r" b="b"/>
              <a:pathLst>
                <a:path w="1" h="349" extrusionOk="0">
                  <a:moveTo>
                    <a:pt x="1" y="0"/>
                  </a:moveTo>
                  <a:lnTo>
                    <a:pt x="1" y="0"/>
                  </a:lnTo>
                  <a:lnTo>
                    <a:pt x="1" y="349"/>
                  </a:lnTo>
                  <a:lnTo>
                    <a:pt x="1"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53" name="Google Shape;953;p16"/>
            <p:cNvSpPr/>
            <p:nvPr/>
          </p:nvSpPr>
          <p:spPr>
            <a:xfrm>
              <a:off x="3370975" y="2391550"/>
              <a:ext cx="25" cy="8725"/>
            </a:xfrm>
            <a:custGeom>
              <a:avLst/>
              <a:gdLst/>
              <a:ahLst/>
              <a:cxnLst/>
              <a:rect l="l" t="t" r="r" b="b"/>
              <a:pathLst>
                <a:path w="1" h="349" extrusionOk="0">
                  <a:moveTo>
                    <a:pt x="1" y="0"/>
                  </a:moveTo>
                  <a:lnTo>
                    <a:pt x="1" y="0"/>
                  </a:lnTo>
                  <a:lnTo>
                    <a:pt x="1" y="349"/>
                  </a:lnTo>
                  <a:lnTo>
                    <a:pt x="1"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54" name="Google Shape;954;p16"/>
            <p:cNvSpPr/>
            <p:nvPr/>
          </p:nvSpPr>
          <p:spPr>
            <a:xfrm>
              <a:off x="3370975" y="2391550"/>
              <a:ext cx="25" cy="8725"/>
            </a:xfrm>
            <a:custGeom>
              <a:avLst/>
              <a:gdLst/>
              <a:ahLst/>
              <a:cxnLst/>
              <a:rect l="l" t="t" r="r" b="b"/>
              <a:pathLst>
                <a:path w="1" h="349" extrusionOk="0">
                  <a:moveTo>
                    <a:pt x="1" y="0"/>
                  </a:moveTo>
                  <a:lnTo>
                    <a:pt x="1" y="0"/>
                  </a:lnTo>
                  <a:lnTo>
                    <a:pt x="1" y="349"/>
                  </a:lnTo>
                  <a:lnTo>
                    <a:pt x="1"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55" name="Google Shape;955;p16"/>
            <p:cNvSpPr/>
            <p:nvPr/>
          </p:nvSpPr>
          <p:spPr>
            <a:xfrm>
              <a:off x="3371775" y="2391550"/>
              <a:ext cx="25" cy="8725"/>
            </a:xfrm>
            <a:custGeom>
              <a:avLst/>
              <a:gdLst/>
              <a:ahLst/>
              <a:cxnLst/>
              <a:rect l="l" t="t" r="r" b="b"/>
              <a:pathLst>
                <a:path w="1" h="349" extrusionOk="0">
                  <a:moveTo>
                    <a:pt x="0" y="0"/>
                  </a:moveTo>
                  <a:lnTo>
                    <a:pt x="0" y="0"/>
                  </a:lnTo>
                  <a:lnTo>
                    <a:pt x="0" y="349"/>
                  </a:lnTo>
                  <a:lnTo>
                    <a:pt x="0"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56" name="Google Shape;956;p16"/>
            <p:cNvSpPr/>
            <p:nvPr/>
          </p:nvSpPr>
          <p:spPr>
            <a:xfrm>
              <a:off x="3371775" y="2391550"/>
              <a:ext cx="25" cy="8725"/>
            </a:xfrm>
            <a:custGeom>
              <a:avLst/>
              <a:gdLst/>
              <a:ahLst/>
              <a:cxnLst/>
              <a:rect l="l" t="t" r="r" b="b"/>
              <a:pathLst>
                <a:path w="1" h="349" extrusionOk="0">
                  <a:moveTo>
                    <a:pt x="0" y="0"/>
                  </a:moveTo>
                  <a:lnTo>
                    <a:pt x="0" y="0"/>
                  </a:lnTo>
                  <a:lnTo>
                    <a:pt x="0" y="349"/>
                  </a:lnTo>
                  <a:lnTo>
                    <a:pt x="0"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57" name="Google Shape;957;p16"/>
            <p:cNvSpPr/>
            <p:nvPr/>
          </p:nvSpPr>
          <p:spPr>
            <a:xfrm>
              <a:off x="3371775" y="2391550"/>
              <a:ext cx="25" cy="8725"/>
            </a:xfrm>
            <a:custGeom>
              <a:avLst/>
              <a:gdLst/>
              <a:ahLst/>
              <a:cxnLst/>
              <a:rect l="l" t="t" r="r" b="b"/>
              <a:pathLst>
                <a:path w="1" h="349" extrusionOk="0">
                  <a:moveTo>
                    <a:pt x="0" y="0"/>
                  </a:moveTo>
                  <a:lnTo>
                    <a:pt x="0" y="0"/>
                  </a:lnTo>
                  <a:lnTo>
                    <a:pt x="0" y="349"/>
                  </a:lnTo>
                  <a:lnTo>
                    <a:pt x="0"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58" name="Google Shape;958;p16"/>
            <p:cNvSpPr/>
            <p:nvPr/>
          </p:nvSpPr>
          <p:spPr>
            <a:xfrm>
              <a:off x="3371775" y="2391550"/>
              <a:ext cx="800" cy="8725"/>
            </a:xfrm>
            <a:custGeom>
              <a:avLst/>
              <a:gdLst/>
              <a:ahLst/>
              <a:cxnLst/>
              <a:rect l="l" t="t" r="r" b="b"/>
              <a:pathLst>
                <a:path w="32" h="349" extrusionOk="0">
                  <a:moveTo>
                    <a:pt x="0" y="0"/>
                  </a:moveTo>
                  <a:lnTo>
                    <a:pt x="0" y="349"/>
                  </a:lnTo>
                  <a:lnTo>
                    <a:pt x="32" y="349"/>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59" name="Google Shape;959;p16"/>
            <p:cNvSpPr/>
            <p:nvPr/>
          </p:nvSpPr>
          <p:spPr>
            <a:xfrm>
              <a:off x="3372550" y="2391550"/>
              <a:ext cx="25" cy="8725"/>
            </a:xfrm>
            <a:custGeom>
              <a:avLst/>
              <a:gdLst/>
              <a:ahLst/>
              <a:cxnLst/>
              <a:rect l="l" t="t" r="r" b="b"/>
              <a:pathLst>
                <a:path w="1" h="349" extrusionOk="0">
                  <a:moveTo>
                    <a:pt x="1" y="0"/>
                  </a:moveTo>
                  <a:lnTo>
                    <a:pt x="1" y="0"/>
                  </a:lnTo>
                  <a:lnTo>
                    <a:pt x="1" y="349"/>
                  </a:lnTo>
                  <a:lnTo>
                    <a:pt x="1"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60" name="Google Shape;960;p16"/>
            <p:cNvSpPr/>
            <p:nvPr/>
          </p:nvSpPr>
          <p:spPr>
            <a:xfrm>
              <a:off x="3372550" y="2391550"/>
              <a:ext cx="25" cy="8725"/>
            </a:xfrm>
            <a:custGeom>
              <a:avLst/>
              <a:gdLst/>
              <a:ahLst/>
              <a:cxnLst/>
              <a:rect l="l" t="t" r="r" b="b"/>
              <a:pathLst>
                <a:path w="1" h="349" extrusionOk="0">
                  <a:moveTo>
                    <a:pt x="1" y="0"/>
                  </a:moveTo>
                  <a:lnTo>
                    <a:pt x="1" y="0"/>
                  </a:lnTo>
                  <a:lnTo>
                    <a:pt x="1" y="349"/>
                  </a:lnTo>
                  <a:lnTo>
                    <a:pt x="1"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61" name="Google Shape;961;p16"/>
            <p:cNvSpPr/>
            <p:nvPr/>
          </p:nvSpPr>
          <p:spPr>
            <a:xfrm>
              <a:off x="3372550" y="2391550"/>
              <a:ext cx="825" cy="8725"/>
            </a:xfrm>
            <a:custGeom>
              <a:avLst/>
              <a:gdLst/>
              <a:ahLst/>
              <a:cxnLst/>
              <a:rect l="l" t="t" r="r" b="b"/>
              <a:pathLst>
                <a:path w="33" h="349" extrusionOk="0">
                  <a:moveTo>
                    <a:pt x="1" y="0"/>
                  </a:moveTo>
                  <a:lnTo>
                    <a:pt x="1" y="349"/>
                  </a:lnTo>
                  <a:lnTo>
                    <a:pt x="33" y="349"/>
                  </a:lnTo>
                  <a:lnTo>
                    <a:pt x="33"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62" name="Google Shape;962;p16"/>
            <p:cNvSpPr/>
            <p:nvPr/>
          </p:nvSpPr>
          <p:spPr>
            <a:xfrm>
              <a:off x="3373350" y="2391550"/>
              <a:ext cx="25" cy="8725"/>
            </a:xfrm>
            <a:custGeom>
              <a:avLst/>
              <a:gdLst/>
              <a:ahLst/>
              <a:cxnLst/>
              <a:rect l="l" t="t" r="r" b="b"/>
              <a:pathLst>
                <a:path w="1" h="349" extrusionOk="0">
                  <a:moveTo>
                    <a:pt x="1" y="0"/>
                  </a:moveTo>
                  <a:lnTo>
                    <a:pt x="1" y="0"/>
                  </a:lnTo>
                  <a:lnTo>
                    <a:pt x="1" y="349"/>
                  </a:lnTo>
                  <a:lnTo>
                    <a:pt x="1"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63" name="Google Shape;963;p16"/>
            <p:cNvSpPr/>
            <p:nvPr/>
          </p:nvSpPr>
          <p:spPr>
            <a:xfrm>
              <a:off x="3373350" y="2391550"/>
              <a:ext cx="25" cy="8725"/>
            </a:xfrm>
            <a:custGeom>
              <a:avLst/>
              <a:gdLst/>
              <a:ahLst/>
              <a:cxnLst/>
              <a:rect l="l" t="t" r="r" b="b"/>
              <a:pathLst>
                <a:path w="1" h="349" extrusionOk="0">
                  <a:moveTo>
                    <a:pt x="1" y="0"/>
                  </a:moveTo>
                  <a:lnTo>
                    <a:pt x="1" y="0"/>
                  </a:lnTo>
                  <a:lnTo>
                    <a:pt x="1" y="349"/>
                  </a:lnTo>
                  <a:lnTo>
                    <a:pt x="1"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64" name="Google Shape;964;p16"/>
            <p:cNvSpPr/>
            <p:nvPr/>
          </p:nvSpPr>
          <p:spPr>
            <a:xfrm>
              <a:off x="3373350" y="2391550"/>
              <a:ext cx="825" cy="8725"/>
            </a:xfrm>
            <a:custGeom>
              <a:avLst/>
              <a:gdLst/>
              <a:ahLst/>
              <a:cxnLst/>
              <a:rect l="l" t="t" r="r" b="b"/>
              <a:pathLst>
                <a:path w="33" h="349" extrusionOk="0">
                  <a:moveTo>
                    <a:pt x="1" y="0"/>
                  </a:moveTo>
                  <a:lnTo>
                    <a:pt x="1" y="349"/>
                  </a:lnTo>
                  <a:lnTo>
                    <a:pt x="32" y="349"/>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65" name="Google Shape;965;p16"/>
            <p:cNvSpPr/>
            <p:nvPr/>
          </p:nvSpPr>
          <p:spPr>
            <a:xfrm>
              <a:off x="3373350" y="2391550"/>
              <a:ext cx="825" cy="8725"/>
            </a:xfrm>
            <a:custGeom>
              <a:avLst/>
              <a:gdLst/>
              <a:ahLst/>
              <a:cxnLst/>
              <a:rect l="l" t="t" r="r" b="b"/>
              <a:pathLst>
                <a:path w="33" h="349" extrusionOk="0">
                  <a:moveTo>
                    <a:pt x="1" y="0"/>
                  </a:moveTo>
                  <a:lnTo>
                    <a:pt x="1" y="349"/>
                  </a:lnTo>
                  <a:lnTo>
                    <a:pt x="32" y="349"/>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66" name="Google Shape;966;p16"/>
            <p:cNvSpPr/>
            <p:nvPr/>
          </p:nvSpPr>
          <p:spPr>
            <a:xfrm>
              <a:off x="3374150" y="2391550"/>
              <a:ext cx="25" cy="8725"/>
            </a:xfrm>
            <a:custGeom>
              <a:avLst/>
              <a:gdLst/>
              <a:ahLst/>
              <a:cxnLst/>
              <a:rect l="l" t="t" r="r" b="b"/>
              <a:pathLst>
                <a:path w="1" h="349" extrusionOk="0">
                  <a:moveTo>
                    <a:pt x="0" y="0"/>
                  </a:moveTo>
                  <a:lnTo>
                    <a:pt x="0" y="0"/>
                  </a:lnTo>
                  <a:lnTo>
                    <a:pt x="0" y="349"/>
                  </a:lnTo>
                  <a:lnTo>
                    <a:pt x="0"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67" name="Google Shape;967;p16"/>
            <p:cNvSpPr/>
            <p:nvPr/>
          </p:nvSpPr>
          <p:spPr>
            <a:xfrm>
              <a:off x="3302100" y="2364625"/>
              <a:ext cx="800" cy="10325"/>
            </a:xfrm>
            <a:custGeom>
              <a:avLst/>
              <a:gdLst/>
              <a:ahLst/>
              <a:cxnLst/>
              <a:rect l="l" t="t" r="r" b="b"/>
              <a:pathLst>
                <a:path w="32" h="413" extrusionOk="0">
                  <a:moveTo>
                    <a:pt x="0" y="1"/>
                  </a:moveTo>
                  <a:lnTo>
                    <a:pt x="0"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68" name="Google Shape;968;p16"/>
            <p:cNvSpPr/>
            <p:nvPr/>
          </p:nvSpPr>
          <p:spPr>
            <a:xfrm>
              <a:off x="3302875"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69" name="Google Shape;969;p16"/>
            <p:cNvSpPr/>
            <p:nvPr/>
          </p:nvSpPr>
          <p:spPr>
            <a:xfrm>
              <a:off x="3302875" y="2364625"/>
              <a:ext cx="825" cy="10325"/>
            </a:xfrm>
            <a:custGeom>
              <a:avLst/>
              <a:gdLst/>
              <a:ahLst/>
              <a:cxnLst/>
              <a:rect l="l" t="t" r="r" b="b"/>
              <a:pathLst>
                <a:path w="33" h="413" extrusionOk="0">
                  <a:moveTo>
                    <a:pt x="1" y="1"/>
                  </a:moveTo>
                  <a:lnTo>
                    <a:pt x="1" y="412"/>
                  </a:lnTo>
                  <a:lnTo>
                    <a:pt x="33" y="412"/>
                  </a:lnTo>
                  <a:lnTo>
                    <a:pt x="33"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70" name="Google Shape;970;p16"/>
            <p:cNvSpPr/>
            <p:nvPr/>
          </p:nvSpPr>
          <p:spPr>
            <a:xfrm>
              <a:off x="3303675"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71" name="Google Shape;971;p16"/>
            <p:cNvSpPr/>
            <p:nvPr/>
          </p:nvSpPr>
          <p:spPr>
            <a:xfrm>
              <a:off x="3303675"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72" name="Google Shape;972;p16"/>
            <p:cNvSpPr/>
            <p:nvPr/>
          </p:nvSpPr>
          <p:spPr>
            <a:xfrm>
              <a:off x="3303675"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73" name="Google Shape;973;p16"/>
            <p:cNvSpPr/>
            <p:nvPr/>
          </p:nvSpPr>
          <p:spPr>
            <a:xfrm>
              <a:off x="3303675" y="2364625"/>
              <a:ext cx="825" cy="10325"/>
            </a:xfrm>
            <a:custGeom>
              <a:avLst/>
              <a:gdLst/>
              <a:ahLst/>
              <a:cxnLst/>
              <a:rect l="l" t="t" r="r" b="b"/>
              <a:pathLst>
                <a:path w="33" h="413" extrusionOk="0">
                  <a:moveTo>
                    <a:pt x="1" y="1"/>
                  </a:moveTo>
                  <a:lnTo>
                    <a:pt x="1"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74" name="Google Shape;974;p16"/>
            <p:cNvSpPr/>
            <p:nvPr/>
          </p:nvSpPr>
          <p:spPr>
            <a:xfrm>
              <a:off x="3304475"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75" name="Google Shape;975;p16"/>
            <p:cNvSpPr/>
            <p:nvPr/>
          </p:nvSpPr>
          <p:spPr>
            <a:xfrm>
              <a:off x="3304475"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76" name="Google Shape;976;p16"/>
            <p:cNvSpPr/>
            <p:nvPr/>
          </p:nvSpPr>
          <p:spPr>
            <a:xfrm>
              <a:off x="3304475"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77" name="Google Shape;977;p16"/>
            <p:cNvSpPr/>
            <p:nvPr/>
          </p:nvSpPr>
          <p:spPr>
            <a:xfrm>
              <a:off x="3305250"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78" name="Google Shape;978;p16"/>
            <p:cNvSpPr/>
            <p:nvPr/>
          </p:nvSpPr>
          <p:spPr>
            <a:xfrm>
              <a:off x="3305250"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79" name="Google Shape;979;p16"/>
            <p:cNvSpPr/>
            <p:nvPr/>
          </p:nvSpPr>
          <p:spPr>
            <a:xfrm>
              <a:off x="3305250" y="2364625"/>
              <a:ext cx="825" cy="10325"/>
            </a:xfrm>
            <a:custGeom>
              <a:avLst/>
              <a:gdLst/>
              <a:ahLst/>
              <a:cxnLst/>
              <a:rect l="l" t="t" r="r" b="b"/>
              <a:pathLst>
                <a:path w="33" h="413" extrusionOk="0">
                  <a:moveTo>
                    <a:pt x="1" y="1"/>
                  </a:moveTo>
                  <a:lnTo>
                    <a:pt x="1" y="412"/>
                  </a:lnTo>
                  <a:lnTo>
                    <a:pt x="33" y="412"/>
                  </a:lnTo>
                  <a:lnTo>
                    <a:pt x="33"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80" name="Google Shape;980;p16"/>
            <p:cNvSpPr/>
            <p:nvPr/>
          </p:nvSpPr>
          <p:spPr>
            <a:xfrm>
              <a:off x="3305250" y="2364625"/>
              <a:ext cx="825" cy="10325"/>
            </a:xfrm>
            <a:custGeom>
              <a:avLst/>
              <a:gdLst/>
              <a:ahLst/>
              <a:cxnLst/>
              <a:rect l="l" t="t" r="r" b="b"/>
              <a:pathLst>
                <a:path w="33" h="413" extrusionOk="0">
                  <a:moveTo>
                    <a:pt x="1" y="1"/>
                  </a:moveTo>
                  <a:lnTo>
                    <a:pt x="1" y="412"/>
                  </a:lnTo>
                  <a:lnTo>
                    <a:pt x="33" y="412"/>
                  </a:lnTo>
                  <a:lnTo>
                    <a:pt x="33"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81" name="Google Shape;981;p16"/>
            <p:cNvSpPr/>
            <p:nvPr/>
          </p:nvSpPr>
          <p:spPr>
            <a:xfrm>
              <a:off x="3306050"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82" name="Google Shape;982;p16"/>
            <p:cNvSpPr/>
            <p:nvPr/>
          </p:nvSpPr>
          <p:spPr>
            <a:xfrm>
              <a:off x="3306050"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83" name="Google Shape;983;p16"/>
            <p:cNvSpPr/>
            <p:nvPr/>
          </p:nvSpPr>
          <p:spPr>
            <a:xfrm>
              <a:off x="3306050" y="2364625"/>
              <a:ext cx="825" cy="10325"/>
            </a:xfrm>
            <a:custGeom>
              <a:avLst/>
              <a:gdLst/>
              <a:ahLst/>
              <a:cxnLst/>
              <a:rect l="l" t="t" r="r" b="b"/>
              <a:pathLst>
                <a:path w="33" h="413" extrusionOk="0">
                  <a:moveTo>
                    <a:pt x="1" y="1"/>
                  </a:moveTo>
                  <a:lnTo>
                    <a:pt x="1"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84" name="Google Shape;984;p16"/>
            <p:cNvSpPr/>
            <p:nvPr/>
          </p:nvSpPr>
          <p:spPr>
            <a:xfrm>
              <a:off x="3306850"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85" name="Google Shape;985;p16"/>
            <p:cNvSpPr/>
            <p:nvPr/>
          </p:nvSpPr>
          <p:spPr>
            <a:xfrm>
              <a:off x="3306850"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86" name="Google Shape;986;p16"/>
            <p:cNvSpPr/>
            <p:nvPr/>
          </p:nvSpPr>
          <p:spPr>
            <a:xfrm>
              <a:off x="3306850" y="2364625"/>
              <a:ext cx="800" cy="10325"/>
            </a:xfrm>
            <a:custGeom>
              <a:avLst/>
              <a:gdLst/>
              <a:ahLst/>
              <a:cxnLst/>
              <a:rect l="l" t="t" r="r" b="b"/>
              <a:pathLst>
                <a:path w="32" h="413" extrusionOk="0">
                  <a:moveTo>
                    <a:pt x="0" y="1"/>
                  </a:moveTo>
                  <a:lnTo>
                    <a:pt x="0"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87" name="Google Shape;987;p16"/>
            <p:cNvSpPr/>
            <p:nvPr/>
          </p:nvSpPr>
          <p:spPr>
            <a:xfrm>
              <a:off x="3307625"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88" name="Google Shape;988;p16"/>
            <p:cNvSpPr/>
            <p:nvPr/>
          </p:nvSpPr>
          <p:spPr>
            <a:xfrm>
              <a:off x="3307625"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89" name="Google Shape;989;p16"/>
            <p:cNvSpPr/>
            <p:nvPr/>
          </p:nvSpPr>
          <p:spPr>
            <a:xfrm>
              <a:off x="3307625"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90" name="Google Shape;990;p16"/>
            <p:cNvSpPr/>
            <p:nvPr/>
          </p:nvSpPr>
          <p:spPr>
            <a:xfrm>
              <a:off x="3308425"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91" name="Google Shape;991;p16"/>
            <p:cNvSpPr/>
            <p:nvPr/>
          </p:nvSpPr>
          <p:spPr>
            <a:xfrm>
              <a:off x="3308425"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92" name="Google Shape;992;p16"/>
            <p:cNvSpPr/>
            <p:nvPr/>
          </p:nvSpPr>
          <p:spPr>
            <a:xfrm>
              <a:off x="3308425"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93" name="Google Shape;993;p16"/>
            <p:cNvSpPr/>
            <p:nvPr/>
          </p:nvSpPr>
          <p:spPr>
            <a:xfrm>
              <a:off x="3308425" y="2364625"/>
              <a:ext cx="825" cy="10325"/>
            </a:xfrm>
            <a:custGeom>
              <a:avLst/>
              <a:gdLst/>
              <a:ahLst/>
              <a:cxnLst/>
              <a:rect l="l" t="t" r="r" b="b"/>
              <a:pathLst>
                <a:path w="33" h="413" extrusionOk="0">
                  <a:moveTo>
                    <a:pt x="1" y="1"/>
                  </a:moveTo>
                  <a:lnTo>
                    <a:pt x="1"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94" name="Google Shape;994;p16"/>
            <p:cNvSpPr/>
            <p:nvPr/>
          </p:nvSpPr>
          <p:spPr>
            <a:xfrm>
              <a:off x="3309225"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95" name="Google Shape;995;p16"/>
            <p:cNvSpPr/>
            <p:nvPr/>
          </p:nvSpPr>
          <p:spPr>
            <a:xfrm>
              <a:off x="3309225"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96" name="Google Shape;996;p16"/>
            <p:cNvSpPr/>
            <p:nvPr/>
          </p:nvSpPr>
          <p:spPr>
            <a:xfrm>
              <a:off x="3309225"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97" name="Google Shape;997;p16"/>
            <p:cNvSpPr/>
            <p:nvPr/>
          </p:nvSpPr>
          <p:spPr>
            <a:xfrm>
              <a:off x="3309225" y="2364625"/>
              <a:ext cx="800" cy="10325"/>
            </a:xfrm>
            <a:custGeom>
              <a:avLst/>
              <a:gdLst/>
              <a:ahLst/>
              <a:cxnLst/>
              <a:rect l="l" t="t" r="r" b="b"/>
              <a:pathLst>
                <a:path w="32" h="413" extrusionOk="0">
                  <a:moveTo>
                    <a:pt x="0" y="1"/>
                  </a:moveTo>
                  <a:lnTo>
                    <a:pt x="0"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98" name="Google Shape;998;p16"/>
            <p:cNvSpPr/>
            <p:nvPr/>
          </p:nvSpPr>
          <p:spPr>
            <a:xfrm>
              <a:off x="3310000"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99" name="Google Shape;999;p16"/>
            <p:cNvSpPr/>
            <p:nvPr/>
          </p:nvSpPr>
          <p:spPr>
            <a:xfrm>
              <a:off x="3310000"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00" name="Google Shape;1000;p16"/>
            <p:cNvSpPr/>
            <p:nvPr/>
          </p:nvSpPr>
          <p:spPr>
            <a:xfrm>
              <a:off x="3310000" y="2364625"/>
              <a:ext cx="825" cy="10325"/>
            </a:xfrm>
            <a:custGeom>
              <a:avLst/>
              <a:gdLst/>
              <a:ahLst/>
              <a:cxnLst/>
              <a:rect l="l" t="t" r="r" b="b"/>
              <a:pathLst>
                <a:path w="33" h="413" extrusionOk="0">
                  <a:moveTo>
                    <a:pt x="1" y="1"/>
                  </a:moveTo>
                  <a:lnTo>
                    <a:pt x="1" y="412"/>
                  </a:lnTo>
                  <a:lnTo>
                    <a:pt x="33" y="412"/>
                  </a:lnTo>
                  <a:lnTo>
                    <a:pt x="33"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01" name="Google Shape;1001;p16"/>
            <p:cNvSpPr/>
            <p:nvPr/>
          </p:nvSpPr>
          <p:spPr>
            <a:xfrm>
              <a:off x="3310800"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02" name="Google Shape;1002;p16"/>
            <p:cNvSpPr/>
            <p:nvPr/>
          </p:nvSpPr>
          <p:spPr>
            <a:xfrm>
              <a:off x="3310800"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03" name="Google Shape;1003;p16"/>
            <p:cNvSpPr/>
            <p:nvPr/>
          </p:nvSpPr>
          <p:spPr>
            <a:xfrm>
              <a:off x="3310800" y="2364625"/>
              <a:ext cx="825" cy="10325"/>
            </a:xfrm>
            <a:custGeom>
              <a:avLst/>
              <a:gdLst/>
              <a:ahLst/>
              <a:cxnLst/>
              <a:rect l="l" t="t" r="r" b="b"/>
              <a:pathLst>
                <a:path w="33" h="413" extrusionOk="0">
                  <a:moveTo>
                    <a:pt x="1" y="1"/>
                  </a:moveTo>
                  <a:lnTo>
                    <a:pt x="1"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04" name="Google Shape;1004;p16"/>
            <p:cNvSpPr/>
            <p:nvPr/>
          </p:nvSpPr>
          <p:spPr>
            <a:xfrm>
              <a:off x="3311600"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05" name="Google Shape;1005;p16"/>
            <p:cNvSpPr/>
            <p:nvPr/>
          </p:nvSpPr>
          <p:spPr>
            <a:xfrm>
              <a:off x="3311600"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06" name="Google Shape;1006;p16"/>
            <p:cNvSpPr/>
            <p:nvPr/>
          </p:nvSpPr>
          <p:spPr>
            <a:xfrm>
              <a:off x="3311600"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07" name="Google Shape;1007;p16"/>
            <p:cNvSpPr/>
            <p:nvPr/>
          </p:nvSpPr>
          <p:spPr>
            <a:xfrm>
              <a:off x="3312375"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08" name="Google Shape;1008;p16"/>
            <p:cNvSpPr/>
            <p:nvPr/>
          </p:nvSpPr>
          <p:spPr>
            <a:xfrm>
              <a:off x="3276750" y="2302875"/>
              <a:ext cx="825" cy="9525"/>
            </a:xfrm>
            <a:custGeom>
              <a:avLst/>
              <a:gdLst/>
              <a:ahLst/>
              <a:cxnLst/>
              <a:rect l="l" t="t" r="r" b="b"/>
              <a:pathLst>
                <a:path w="33" h="381" extrusionOk="0">
                  <a:moveTo>
                    <a:pt x="1" y="0"/>
                  </a:moveTo>
                  <a:lnTo>
                    <a:pt x="1" y="380"/>
                  </a:lnTo>
                  <a:lnTo>
                    <a:pt x="33" y="380"/>
                  </a:lnTo>
                  <a:lnTo>
                    <a:pt x="33"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09" name="Google Shape;1009;p16"/>
            <p:cNvSpPr/>
            <p:nvPr/>
          </p:nvSpPr>
          <p:spPr>
            <a:xfrm>
              <a:off x="3277550"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10" name="Google Shape;1010;p16"/>
            <p:cNvSpPr/>
            <p:nvPr/>
          </p:nvSpPr>
          <p:spPr>
            <a:xfrm>
              <a:off x="3277550"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11" name="Google Shape;1011;p16"/>
            <p:cNvSpPr/>
            <p:nvPr/>
          </p:nvSpPr>
          <p:spPr>
            <a:xfrm>
              <a:off x="3277550" y="2302875"/>
              <a:ext cx="825" cy="9525"/>
            </a:xfrm>
            <a:custGeom>
              <a:avLst/>
              <a:gdLst/>
              <a:ahLst/>
              <a:cxnLst/>
              <a:rect l="l" t="t" r="r" b="b"/>
              <a:pathLst>
                <a:path w="33" h="381" extrusionOk="0">
                  <a:moveTo>
                    <a:pt x="1" y="0"/>
                  </a:moveTo>
                  <a:lnTo>
                    <a:pt x="1" y="380"/>
                  </a:lnTo>
                  <a:lnTo>
                    <a:pt x="32" y="380"/>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12" name="Google Shape;1012;p16"/>
            <p:cNvSpPr/>
            <p:nvPr/>
          </p:nvSpPr>
          <p:spPr>
            <a:xfrm>
              <a:off x="3278350"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13" name="Google Shape;1013;p16"/>
            <p:cNvSpPr/>
            <p:nvPr/>
          </p:nvSpPr>
          <p:spPr>
            <a:xfrm>
              <a:off x="3278350"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14" name="Google Shape;1014;p16"/>
            <p:cNvSpPr/>
            <p:nvPr/>
          </p:nvSpPr>
          <p:spPr>
            <a:xfrm>
              <a:off x="3278350"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15" name="Google Shape;1015;p16"/>
            <p:cNvSpPr/>
            <p:nvPr/>
          </p:nvSpPr>
          <p:spPr>
            <a:xfrm>
              <a:off x="3278350" y="2302875"/>
              <a:ext cx="800" cy="9525"/>
            </a:xfrm>
            <a:custGeom>
              <a:avLst/>
              <a:gdLst/>
              <a:ahLst/>
              <a:cxnLst/>
              <a:rect l="l" t="t" r="r" b="b"/>
              <a:pathLst>
                <a:path w="32" h="381" extrusionOk="0">
                  <a:moveTo>
                    <a:pt x="0" y="0"/>
                  </a:moveTo>
                  <a:lnTo>
                    <a:pt x="0" y="380"/>
                  </a:lnTo>
                  <a:lnTo>
                    <a:pt x="32" y="380"/>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16" name="Google Shape;1016;p16"/>
            <p:cNvSpPr/>
            <p:nvPr/>
          </p:nvSpPr>
          <p:spPr>
            <a:xfrm>
              <a:off x="3279125"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17" name="Google Shape;1017;p16"/>
            <p:cNvSpPr/>
            <p:nvPr/>
          </p:nvSpPr>
          <p:spPr>
            <a:xfrm>
              <a:off x="3279125"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18" name="Google Shape;1018;p16"/>
            <p:cNvSpPr/>
            <p:nvPr/>
          </p:nvSpPr>
          <p:spPr>
            <a:xfrm>
              <a:off x="3279125" y="2302875"/>
              <a:ext cx="825" cy="9525"/>
            </a:xfrm>
            <a:custGeom>
              <a:avLst/>
              <a:gdLst/>
              <a:ahLst/>
              <a:cxnLst/>
              <a:rect l="l" t="t" r="r" b="b"/>
              <a:pathLst>
                <a:path w="33" h="381" extrusionOk="0">
                  <a:moveTo>
                    <a:pt x="1" y="0"/>
                  </a:moveTo>
                  <a:lnTo>
                    <a:pt x="1" y="380"/>
                  </a:lnTo>
                  <a:lnTo>
                    <a:pt x="33" y="380"/>
                  </a:lnTo>
                  <a:lnTo>
                    <a:pt x="33"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19" name="Google Shape;1019;p16"/>
            <p:cNvSpPr/>
            <p:nvPr/>
          </p:nvSpPr>
          <p:spPr>
            <a:xfrm>
              <a:off x="3279925"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20" name="Google Shape;1020;p16"/>
            <p:cNvSpPr/>
            <p:nvPr/>
          </p:nvSpPr>
          <p:spPr>
            <a:xfrm>
              <a:off x="3279925"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21" name="Google Shape;1021;p16"/>
            <p:cNvSpPr/>
            <p:nvPr/>
          </p:nvSpPr>
          <p:spPr>
            <a:xfrm>
              <a:off x="3279925" y="2302875"/>
              <a:ext cx="825" cy="9525"/>
            </a:xfrm>
            <a:custGeom>
              <a:avLst/>
              <a:gdLst/>
              <a:ahLst/>
              <a:cxnLst/>
              <a:rect l="l" t="t" r="r" b="b"/>
              <a:pathLst>
                <a:path w="33" h="381" extrusionOk="0">
                  <a:moveTo>
                    <a:pt x="1" y="0"/>
                  </a:moveTo>
                  <a:lnTo>
                    <a:pt x="1" y="380"/>
                  </a:lnTo>
                  <a:lnTo>
                    <a:pt x="32" y="380"/>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22" name="Google Shape;1022;p16"/>
            <p:cNvSpPr/>
            <p:nvPr/>
          </p:nvSpPr>
          <p:spPr>
            <a:xfrm>
              <a:off x="3279925" y="2302875"/>
              <a:ext cx="825" cy="9525"/>
            </a:xfrm>
            <a:custGeom>
              <a:avLst/>
              <a:gdLst/>
              <a:ahLst/>
              <a:cxnLst/>
              <a:rect l="l" t="t" r="r" b="b"/>
              <a:pathLst>
                <a:path w="33" h="381" extrusionOk="0">
                  <a:moveTo>
                    <a:pt x="1" y="0"/>
                  </a:moveTo>
                  <a:lnTo>
                    <a:pt x="1" y="380"/>
                  </a:lnTo>
                  <a:lnTo>
                    <a:pt x="32" y="380"/>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23" name="Google Shape;1023;p16"/>
            <p:cNvSpPr/>
            <p:nvPr/>
          </p:nvSpPr>
          <p:spPr>
            <a:xfrm>
              <a:off x="3280725"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24" name="Google Shape;1024;p16"/>
            <p:cNvSpPr/>
            <p:nvPr/>
          </p:nvSpPr>
          <p:spPr>
            <a:xfrm>
              <a:off x="3280725"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25" name="Google Shape;1025;p16"/>
            <p:cNvSpPr/>
            <p:nvPr/>
          </p:nvSpPr>
          <p:spPr>
            <a:xfrm>
              <a:off x="3280725" y="2302875"/>
              <a:ext cx="800" cy="9525"/>
            </a:xfrm>
            <a:custGeom>
              <a:avLst/>
              <a:gdLst/>
              <a:ahLst/>
              <a:cxnLst/>
              <a:rect l="l" t="t" r="r" b="b"/>
              <a:pathLst>
                <a:path w="32" h="381" extrusionOk="0">
                  <a:moveTo>
                    <a:pt x="0" y="0"/>
                  </a:moveTo>
                  <a:lnTo>
                    <a:pt x="0" y="380"/>
                  </a:lnTo>
                  <a:lnTo>
                    <a:pt x="32" y="380"/>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26" name="Google Shape;1026;p16"/>
            <p:cNvSpPr/>
            <p:nvPr/>
          </p:nvSpPr>
          <p:spPr>
            <a:xfrm>
              <a:off x="3281500"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27" name="Google Shape;1027;p16"/>
            <p:cNvSpPr/>
            <p:nvPr/>
          </p:nvSpPr>
          <p:spPr>
            <a:xfrm>
              <a:off x="3281500"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28" name="Google Shape;1028;p16"/>
            <p:cNvSpPr/>
            <p:nvPr/>
          </p:nvSpPr>
          <p:spPr>
            <a:xfrm>
              <a:off x="3281500" y="2302875"/>
              <a:ext cx="825" cy="9525"/>
            </a:xfrm>
            <a:custGeom>
              <a:avLst/>
              <a:gdLst/>
              <a:ahLst/>
              <a:cxnLst/>
              <a:rect l="l" t="t" r="r" b="b"/>
              <a:pathLst>
                <a:path w="33" h="381" extrusionOk="0">
                  <a:moveTo>
                    <a:pt x="1" y="0"/>
                  </a:moveTo>
                  <a:lnTo>
                    <a:pt x="1" y="380"/>
                  </a:lnTo>
                  <a:lnTo>
                    <a:pt x="33" y="380"/>
                  </a:lnTo>
                  <a:lnTo>
                    <a:pt x="33"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29" name="Google Shape;1029;p16"/>
            <p:cNvSpPr/>
            <p:nvPr/>
          </p:nvSpPr>
          <p:spPr>
            <a:xfrm>
              <a:off x="3282300"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30" name="Google Shape;1030;p16"/>
            <p:cNvSpPr/>
            <p:nvPr/>
          </p:nvSpPr>
          <p:spPr>
            <a:xfrm>
              <a:off x="3282300"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31" name="Google Shape;1031;p16"/>
            <p:cNvSpPr/>
            <p:nvPr/>
          </p:nvSpPr>
          <p:spPr>
            <a:xfrm>
              <a:off x="3282300"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32" name="Google Shape;1032;p16"/>
            <p:cNvSpPr/>
            <p:nvPr/>
          </p:nvSpPr>
          <p:spPr>
            <a:xfrm>
              <a:off x="3283100"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33" name="Google Shape;1033;p16"/>
            <p:cNvSpPr/>
            <p:nvPr/>
          </p:nvSpPr>
          <p:spPr>
            <a:xfrm>
              <a:off x="3283100"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34" name="Google Shape;1034;p16"/>
            <p:cNvSpPr/>
            <p:nvPr/>
          </p:nvSpPr>
          <p:spPr>
            <a:xfrm>
              <a:off x="3283100"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35" name="Google Shape;1035;p16"/>
            <p:cNvSpPr/>
            <p:nvPr/>
          </p:nvSpPr>
          <p:spPr>
            <a:xfrm>
              <a:off x="3283100" y="2302875"/>
              <a:ext cx="800" cy="9525"/>
            </a:xfrm>
            <a:custGeom>
              <a:avLst/>
              <a:gdLst/>
              <a:ahLst/>
              <a:cxnLst/>
              <a:rect l="l" t="t" r="r" b="b"/>
              <a:pathLst>
                <a:path w="32" h="381" extrusionOk="0">
                  <a:moveTo>
                    <a:pt x="0" y="0"/>
                  </a:moveTo>
                  <a:lnTo>
                    <a:pt x="0" y="380"/>
                  </a:lnTo>
                  <a:lnTo>
                    <a:pt x="32" y="380"/>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36" name="Google Shape;1036;p16"/>
            <p:cNvSpPr/>
            <p:nvPr/>
          </p:nvSpPr>
          <p:spPr>
            <a:xfrm>
              <a:off x="3283875"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37" name="Google Shape;1037;p16"/>
            <p:cNvSpPr/>
            <p:nvPr/>
          </p:nvSpPr>
          <p:spPr>
            <a:xfrm>
              <a:off x="3283875"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38" name="Google Shape;1038;p16"/>
            <p:cNvSpPr/>
            <p:nvPr/>
          </p:nvSpPr>
          <p:spPr>
            <a:xfrm>
              <a:off x="3283875"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39" name="Google Shape;1039;p16"/>
            <p:cNvSpPr/>
            <p:nvPr/>
          </p:nvSpPr>
          <p:spPr>
            <a:xfrm>
              <a:off x="3284675"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40" name="Google Shape;1040;p16"/>
            <p:cNvSpPr/>
            <p:nvPr/>
          </p:nvSpPr>
          <p:spPr>
            <a:xfrm>
              <a:off x="3284675"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41" name="Google Shape;1041;p16"/>
            <p:cNvSpPr/>
            <p:nvPr/>
          </p:nvSpPr>
          <p:spPr>
            <a:xfrm>
              <a:off x="3284675"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42" name="Google Shape;1042;p16"/>
            <p:cNvSpPr/>
            <p:nvPr/>
          </p:nvSpPr>
          <p:spPr>
            <a:xfrm>
              <a:off x="3285475"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43" name="Google Shape;1043;p16"/>
            <p:cNvSpPr/>
            <p:nvPr/>
          </p:nvSpPr>
          <p:spPr>
            <a:xfrm>
              <a:off x="3285475"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44" name="Google Shape;1044;p16"/>
            <p:cNvSpPr/>
            <p:nvPr/>
          </p:nvSpPr>
          <p:spPr>
            <a:xfrm>
              <a:off x="3285475"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45" name="Google Shape;1045;p16"/>
            <p:cNvSpPr/>
            <p:nvPr/>
          </p:nvSpPr>
          <p:spPr>
            <a:xfrm>
              <a:off x="3285475" y="2302875"/>
              <a:ext cx="800" cy="9525"/>
            </a:xfrm>
            <a:custGeom>
              <a:avLst/>
              <a:gdLst/>
              <a:ahLst/>
              <a:cxnLst/>
              <a:rect l="l" t="t" r="r" b="b"/>
              <a:pathLst>
                <a:path w="32" h="381" extrusionOk="0">
                  <a:moveTo>
                    <a:pt x="0" y="0"/>
                  </a:moveTo>
                  <a:lnTo>
                    <a:pt x="0" y="380"/>
                  </a:lnTo>
                  <a:lnTo>
                    <a:pt x="32" y="380"/>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46" name="Google Shape;1046;p16"/>
            <p:cNvSpPr/>
            <p:nvPr/>
          </p:nvSpPr>
          <p:spPr>
            <a:xfrm>
              <a:off x="3286250"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47" name="Google Shape;1047;p16"/>
            <p:cNvSpPr/>
            <p:nvPr/>
          </p:nvSpPr>
          <p:spPr>
            <a:xfrm>
              <a:off x="3302100" y="2240325"/>
              <a:ext cx="800" cy="10325"/>
            </a:xfrm>
            <a:custGeom>
              <a:avLst/>
              <a:gdLst/>
              <a:ahLst/>
              <a:cxnLst/>
              <a:rect l="l" t="t" r="r" b="b"/>
              <a:pathLst>
                <a:path w="32" h="413" extrusionOk="0">
                  <a:moveTo>
                    <a:pt x="0" y="1"/>
                  </a:moveTo>
                  <a:lnTo>
                    <a:pt x="0"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48" name="Google Shape;1048;p16"/>
            <p:cNvSpPr/>
            <p:nvPr/>
          </p:nvSpPr>
          <p:spPr>
            <a:xfrm>
              <a:off x="3302875"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49" name="Google Shape;1049;p16"/>
            <p:cNvSpPr/>
            <p:nvPr/>
          </p:nvSpPr>
          <p:spPr>
            <a:xfrm>
              <a:off x="3302875" y="2240325"/>
              <a:ext cx="825" cy="10325"/>
            </a:xfrm>
            <a:custGeom>
              <a:avLst/>
              <a:gdLst/>
              <a:ahLst/>
              <a:cxnLst/>
              <a:rect l="l" t="t" r="r" b="b"/>
              <a:pathLst>
                <a:path w="33" h="413" extrusionOk="0">
                  <a:moveTo>
                    <a:pt x="1" y="1"/>
                  </a:moveTo>
                  <a:lnTo>
                    <a:pt x="1" y="412"/>
                  </a:lnTo>
                  <a:lnTo>
                    <a:pt x="33" y="412"/>
                  </a:lnTo>
                  <a:lnTo>
                    <a:pt x="33"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50" name="Google Shape;1050;p16"/>
            <p:cNvSpPr/>
            <p:nvPr/>
          </p:nvSpPr>
          <p:spPr>
            <a:xfrm>
              <a:off x="3303675"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51" name="Google Shape;1051;p16"/>
            <p:cNvSpPr/>
            <p:nvPr/>
          </p:nvSpPr>
          <p:spPr>
            <a:xfrm>
              <a:off x="3303675"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52" name="Google Shape;1052;p16"/>
            <p:cNvSpPr/>
            <p:nvPr/>
          </p:nvSpPr>
          <p:spPr>
            <a:xfrm>
              <a:off x="3303675"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53" name="Google Shape;1053;p16"/>
            <p:cNvSpPr/>
            <p:nvPr/>
          </p:nvSpPr>
          <p:spPr>
            <a:xfrm>
              <a:off x="3303675" y="2240325"/>
              <a:ext cx="825" cy="10325"/>
            </a:xfrm>
            <a:custGeom>
              <a:avLst/>
              <a:gdLst/>
              <a:ahLst/>
              <a:cxnLst/>
              <a:rect l="l" t="t" r="r" b="b"/>
              <a:pathLst>
                <a:path w="33" h="413" extrusionOk="0">
                  <a:moveTo>
                    <a:pt x="1" y="1"/>
                  </a:moveTo>
                  <a:lnTo>
                    <a:pt x="1"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54" name="Google Shape;1054;p16"/>
            <p:cNvSpPr/>
            <p:nvPr/>
          </p:nvSpPr>
          <p:spPr>
            <a:xfrm>
              <a:off x="3304475"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55" name="Google Shape;1055;p16"/>
            <p:cNvSpPr/>
            <p:nvPr/>
          </p:nvSpPr>
          <p:spPr>
            <a:xfrm>
              <a:off x="3304475"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56" name="Google Shape;1056;p16"/>
            <p:cNvSpPr/>
            <p:nvPr/>
          </p:nvSpPr>
          <p:spPr>
            <a:xfrm>
              <a:off x="3304475"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57" name="Google Shape;1057;p16"/>
            <p:cNvSpPr/>
            <p:nvPr/>
          </p:nvSpPr>
          <p:spPr>
            <a:xfrm>
              <a:off x="3305250"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58" name="Google Shape;1058;p16"/>
            <p:cNvSpPr/>
            <p:nvPr/>
          </p:nvSpPr>
          <p:spPr>
            <a:xfrm>
              <a:off x="3305250"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59" name="Google Shape;1059;p16"/>
            <p:cNvSpPr/>
            <p:nvPr/>
          </p:nvSpPr>
          <p:spPr>
            <a:xfrm>
              <a:off x="3305250" y="2240325"/>
              <a:ext cx="825" cy="10325"/>
            </a:xfrm>
            <a:custGeom>
              <a:avLst/>
              <a:gdLst/>
              <a:ahLst/>
              <a:cxnLst/>
              <a:rect l="l" t="t" r="r" b="b"/>
              <a:pathLst>
                <a:path w="33" h="413" extrusionOk="0">
                  <a:moveTo>
                    <a:pt x="1" y="1"/>
                  </a:moveTo>
                  <a:lnTo>
                    <a:pt x="1" y="412"/>
                  </a:lnTo>
                  <a:lnTo>
                    <a:pt x="33" y="412"/>
                  </a:lnTo>
                  <a:lnTo>
                    <a:pt x="33"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60" name="Google Shape;1060;p16"/>
            <p:cNvSpPr/>
            <p:nvPr/>
          </p:nvSpPr>
          <p:spPr>
            <a:xfrm>
              <a:off x="3305250" y="2240325"/>
              <a:ext cx="825" cy="10325"/>
            </a:xfrm>
            <a:custGeom>
              <a:avLst/>
              <a:gdLst/>
              <a:ahLst/>
              <a:cxnLst/>
              <a:rect l="l" t="t" r="r" b="b"/>
              <a:pathLst>
                <a:path w="33" h="413" extrusionOk="0">
                  <a:moveTo>
                    <a:pt x="1" y="1"/>
                  </a:moveTo>
                  <a:lnTo>
                    <a:pt x="1" y="412"/>
                  </a:lnTo>
                  <a:lnTo>
                    <a:pt x="33" y="412"/>
                  </a:lnTo>
                  <a:lnTo>
                    <a:pt x="33"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61" name="Google Shape;1061;p16"/>
            <p:cNvSpPr/>
            <p:nvPr/>
          </p:nvSpPr>
          <p:spPr>
            <a:xfrm>
              <a:off x="3306050"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62" name="Google Shape;1062;p16"/>
            <p:cNvSpPr/>
            <p:nvPr/>
          </p:nvSpPr>
          <p:spPr>
            <a:xfrm>
              <a:off x="3306050"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63" name="Google Shape;1063;p16"/>
            <p:cNvSpPr/>
            <p:nvPr/>
          </p:nvSpPr>
          <p:spPr>
            <a:xfrm>
              <a:off x="3306050" y="2240325"/>
              <a:ext cx="825" cy="10325"/>
            </a:xfrm>
            <a:custGeom>
              <a:avLst/>
              <a:gdLst/>
              <a:ahLst/>
              <a:cxnLst/>
              <a:rect l="l" t="t" r="r" b="b"/>
              <a:pathLst>
                <a:path w="33" h="413" extrusionOk="0">
                  <a:moveTo>
                    <a:pt x="1" y="1"/>
                  </a:moveTo>
                  <a:lnTo>
                    <a:pt x="1"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64" name="Google Shape;1064;p16"/>
            <p:cNvSpPr/>
            <p:nvPr/>
          </p:nvSpPr>
          <p:spPr>
            <a:xfrm>
              <a:off x="3306850"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65" name="Google Shape;1065;p16"/>
            <p:cNvSpPr/>
            <p:nvPr/>
          </p:nvSpPr>
          <p:spPr>
            <a:xfrm>
              <a:off x="3306850"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66" name="Google Shape;1066;p16"/>
            <p:cNvSpPr/>
            <p:nvPr/>
          </p:nvSpPr>
          <p:spPr>
            <a:xfrm>
              <a:off x="3306850" y="2240325"/>
              <a:ext cx="800" cy="10325"/>
            </a:xfrm>
            <a:custGeom>
              <a:avLst/>
              <a:gdLst/>
              <a:ahLst/>
              <a:cxnLst/>
              <a:rect l="l" t="t" r="r" b="b"/>
              <a:pathLst>
                <a:path w="32" h="413" extrusionOk="0">
                  <a:moveTo>
                    <a:pt x="0" y="1"/>
                  </a:moveTo>
                  <a:lnTo>
                    <a:pt x="0"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67" name="Google Shape;1067;p16"/>
            <p:cNvSpPr/>
            <p:nvPr/>
          </p:nvSpPr>
          <p:spPr>
            <a:xfrm>
              <a:off x="3307625"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68" name="Google Shape;1068;p16"/>
            <p:cNvSpPr/>
            <p:nvPr/>
          </p:nvSpPr>
          <p:spPr>
            <a:xfrm>
              <a:off x="3307625"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69" name="Google Shape;1069;p16"/>
            <p:cNvSpPr/>
            <p:nvPr/>
          </p:nvSpPr>
          <p:spPr>
            <a:xfrm>
              <a:off x="3307625"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70" name="Google Shape;1070;p16"/>
            <p:cNvSpPr/>
            <p:nvPr/>
          </p:nvSpPr>
          <p:spPr>
            <a:xfrm>
              <a:off x="3308425"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71" name="Google Shape;1071;p16"/>
            <p:cNvSpPr/>
            <p:nvPr/>
          </p:nvSpPr>
          <p:spPr>
            <a:xfrm>
              <a:off x="3308425"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72" name="Google Shape;1072;p16"/>
            <p:cNvSpPr/>
            <p:nvPr/>
          </p:nvSpPr>
          <p:spPr>
            <a:xfrm>
              <a:off x="3308425"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73" name="Google Shape;1073;p16"/>
            <p:cNvSpPr/>
            <p:nvPr/>
          </p:nvSpPr>
          <p:spPr>
            <a:xfrm>
              <a:off x="3308425" y="2240325"/>
              <a:ext cx="825" cy="10325"/>
            </a:xfrm>
            <a:custGeom>
              <a:avLst/>
              <a:gdLst/>
              <a:ahLst/>
              <a:cxnLst/>
              <a:rect l="l" t="t" r="r" b="b"/>
              <a:pathLst>
                <a:path w="33" h="413" extrusionOk="0">
                  <a:moveTo>
                    <a:pt x="1" y="1"/>
                  </a:moveTo>
                  <a:lnTo>
                    <a:pt x="1"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74" name="Google Shape;1074;p16"/>
            <p:cNvSpPr/>
            <p:nvPr/>
          </p:nvSpPr>
          <p:spPr>
            <a:xfrm>
              <a:off x="3309225"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75" name="Google Shape;1075;p16"/>
            <p:cNvSpPr/>
            <p:nvPr/>
          </p:nvSpPr>
          <p:spPr>
            <a:xfrm>
              <a:off x="3309225"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76" name="Google Shape;1076;p16"/>
            <p:cNvSpPr/>
            <p:nvPr/>
          </p:nvSpPr>
          <p:spPr>
            <a:xfrm>
              <a:off x="3309225"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77" name="Google Shape;1077;p16"/>
            <p:cNvSpPr/>
            <p:nvPr/>
          </p:nvSpPr>
          <p:spPr>
            <a:xfrm>
              <a:off x="3309225" y="2240325"/>
              <a:ext cx="800" cy="10325"/>
            </a:xfrm>
            <a:custGeom>
              <a:avLst/>
              <a:gdLst/>
              <a:ahLst/>
              <a:cxnLst/>
              <a:rect l="l" t="t" r="r" b="b"/>
              <a:pathLst>
                <a:path w="32" h="413" extrusionOk="0">
                  <a:moveTo>
                    <a:pt x="0" y="1"/>
                  </a:moveTo>
                  <a:lnTo>
                    <a:pt x="0"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78" name="Google Shape;1078;p16"/>
            <p:cNvSpPr/>
            <p:nvPr/>
          </p:nvSpPr>
          <p:spPr>
            <a:xfrm>
              <a:off x="3310000"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79" name="Google Shape;1079;p16"/>
            <p:cNvSpPr/>
            <p:nvPr/>
          </p:nvSpPr>
          <p:spPr>
            <a:xfrm>
              <a:off x="3310000"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80" name="Google Shape;1080;p16"/>
            <p:cNvSpPr/>
            <p:nvPr/>
          </p:nvSpPr>
          <p:spPr>
            <a:xfrm>
              <a:off x="3310000" y="2240325"/>
              <a:ext cx="825" cy="10325"/>
            </a:xfrm>
            <a:custGeom>
              <a:avLst/>
              <a:gdLst/>
              <a:ahLst/>
              <a:cxnLst/>
              <a:rect l="l" t="t" r="r" b="b"/>
              <a:pathLst>
                <a:path w="33" h="413" extrusionOk="0">
                  <a:moveTo>
                    <a:pt x="1" y="1"/>
                  </a:moveTo>
                  <a:lnTo>
                    <a:pt x="1" y="412"/>
                  </a:lnTo>
                  <a:lnTo>
                    <a:pt x="33" y="412"/>
                  </a:lnTo>
                  <a:lnTo>
                    <a:pt x="33"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81" name="Google Shape;1081;p16"/>
            <p:cNvSpPr/>
            <p:nvPr/>
          </p:nvSpPr>
          <p:spPr>
            <a:xfrm>
              <a:off x="3310800"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82" name="Google Shape;1082;p16"/>
            <p:cNvSpPr/>
            <p:nvPr/>
          </p:nvSpPr>
          <p:spPr>
            <a:xfrm>
              <a:off x="3310800"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83" name="Google Shape;1083;p16"/>
            <p:cNvSpPr/>
            <p:nvPr/>
          </p:nvSpPr>
          <p:spPr>
            <a:xfrm>
              <a:off x="3310800" y="2240325"/>
              <a:ext cx="825" cy="10325"/>
            </a:xfrm>
            <a:custGeom>
              <a:avLst/>
              <a:gdLst/>
              <a:ahLst/>
              <a:cxnLst/>
              <a:rect l="l" t="t" r="r" b="b"/>
              <a:pathLst>
                <a:path w="33" h="413" extrusionOk="0">
                  <a:moveTo>
                    <a:pt x="1" y="1"/>
                  </a:moveTo>
                  <a:lnTo>
                    <a:pt x="1"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84" name="Google Shape;1084;p16"/>
            <p:cNvSpPr/>
            <p:nvPr/>
          </p:nvSpPr>
          <p:spPr>
            <a:xfrm>
              <a:off x="3311600"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85" name="Google Shape;1085;p16"/>
            <p:cNvSpPr/>
            <p:nvPr/>
          </p:nvSpPr>
          <p:spPr>
            <a:xfrm>
              <a:off x="3311600"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86" name="Google Shape;1086;p16"/>
            <p:cNvSpPr/>
            <p:nvPr/>
          </p:nvSpPr>
          <p:spPr>
            <a:xfrm>
              <a:off x="3311600"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87" name="Google Shape;1087;p16"/>
            <p:cNvSpPr/>
            <p:nvPr/>
          </p:nvSpPr>
          <p:spPr>
            <a:xfrm>
              <a:off x="3312375"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88" name="Google Shape;1088;p16"/>
            <p:cNvSpPr/>
            <p:nvPr/>
          </p:nvSpPr>
          <p:spPr>
            <a:xfrm>
              <a:off x="3256975" y="2195200"/>
              <a:ext cx="224875" cy="224875"/>
            </a:xfrm>
            <a:custGeom>
              <a:avLst/>
              <a:gdLst/>
              <a:ahLst/>
              <a:cxnLst/>
              <a:rect l="l" t="t" r="r" b="b"/>
              <a:pathLst>
                <a:path w="8995" h="8995" fill="none" extrusionOk="0">
                  <a:moveTo>
                    <a:pt x="4814" y="8994"/>
                  </a:moveTo>
                  <a:lnTo>
                    <a:pt x="4212" y="8994"/>
                  </a:lnTo>
                  <a:cubicBezTo>
                    <a:pt x="3959" y="8994"/>
                    <a:pt x="3769" y="8804"/>
                    <a:pt x="3769" y="8551"/>
                  </a:cubicBezTo>
                  <a:lnTo>
                    <a:pt x="3769" y="7759"/>
                  </a:lnTo>
                  <a:cubicBezTo>
                    <a:pt x="3389" y="7696"/>
                    <a:pt x="3040" y="7538"/>
                    <a:pt x="2724" y="7348"/>
                  </a:cubicBezTo>
                  <a:lnTo>
                    <a:pt x="2154" y="7886"/>
                  </a:lnTo>
                  <a:cubicBezTo>
                    <a:pt x="1995" y="8076"/>
                    <a:pt x="1710" y="8076"/>
                    <a:pt x="1520" y="7886"/>
                  </a:cubicBezTo>
                  <a:lnTo>
                    <a:pt x="1109" y="7474"/>
                  </a:lnTo>
                  <a:cubicBezTo>
                    <a:pt x="950" y="7316"/>
                    <a:pt x="950" y="7031"/>
                    <a:pt x="1109" y="6841"/>
                  </a:cubicBezTo>
                  <a:lnTo>
                    <a:pt x="1679" y="6303"/>
                  </a:lnTo>
                  <a:cubicBezTo>
                    <a:pt x="1489" y="5986"/>
                    <a:pt x="1330" y="5606"/>
                    <a:pt x="1235" y="5226"/>
                  </a:cubicBezTo>
                  <a:lnTo>
                    <a:pt x="444" y="5226"/>
                  </a:lnTo>
                  <a:cubicBezTo>
                    <a:pt x="190" y="5226"/>
                    <a:pt x="0" y="5036"/>
                    <a:pt x="0" y="4782"/>
                  </a:cubicBezTo>
                  <a:lnTo>
                    <a:pt x="0" y="4212"/>
                  </a:lnTo>
                  <a:cubicBezTo>
                    <a:pt x="0" y="3959"/>
                    <a:pt x="190" y="3769"/>
                    <a:pt x="444" y="3769"/>
                  </a:cubicBezTo>
                  <a:lnTo>
                    <a:pt x="1235" y="3769"/>
                  </a:lnTo>
                  <a:cubicBezTo>
                    <a:pt x="1330" y="3389"/>
                    <a:pt x="1457" y="3041"/>
                    <a:pt x="1679" y="2724"/>
                  </a:cubicBezTo>
                  <a:lnTo>
                    <a:pt x="1109" y="2154"/>
                  </a:lnTo>
                  <a:cubicBezTo>
                    <a:pt x="950" y="1996"/>
                    <a:pt x="950" y="1711"/>
                    <a:pt x="1109" y="1521"/>
                  </a:cubicBezTo>
                  <a:lnTo>
                    <a:pt x="1520" y="1109"/>
                  </a:lnTo>
                  <a:cubicBezTo>
                    <a:pt x="1710" y="951"/>
                    <a:pt x="1995" y="951"/>
                    <a:pt x="2154" y="1109"/>
                  </a:cubicBezTo>
                  <a:lnTo>
                    <a:pt x="2724" y="1679"/>
                  </a:lnTo>
                  <a:cubicBezTo>
                    <a:pt x="3040" y="1457"/>
                    <a:pt x="3389" y="1331"/>
                    <a:pt x="3769" y="1236"/>
                  </a:cubicBezTo>
                  <a:lnTo>
                    <a:pt x="3769" y="444"/>
                  </a:lnTo>
                  <a:cubicBezTo>
                    <a:pt x="3769" y="190"/>
                    <a:pt x="3959" y="0"/>
                    <a:pt x="4212" y="0"/>
                  </a:cubicBezTo>
                  <a:lnTo>
                    <a:pt x="4814" y="0"/>
                  </a:lnTo>
                  <a:cubicBezTo>
                    <a:pt x="5036" y="0"/>
                    <a:pt x="5257" y="190"/>
                    <a:pt x="5257" y="444"/>
                  </a:cubicBezTo>
                  <a:lnTo>
                    <a:pt x="5257" y="1236"/>
                  </a:lnTo>
                  <a:cubicBezTo>
                    <a:pt x="5606" y="1331"/>
                    <a:pt x="5986" y="1457"/>
                    <a:pt x="6302" y="1679"/>
                  </a:cubicBezTo>
                  <a:lnTo>
                    <a:pt x="6872" y="1109"/>
                  </a:lnTo>
                  <a:cubicBezTo>
                    <a:pt x="7031" y="951"/>
                    <a:pt x="7316" y="951"/>
                    <a:pt x="7474" y="1109"/>
                  </a:cubicBezTo>
                  <a:lnTo>
                    <a:pt x="7886" y="1521"/>
                  </a:lnTo>
                  <a:cubicBezTo>
                    <a:pt x="8076" y="1711"/>
                    <a:pt x="8076" y="1996"/>
                    <a:pt x="7886" y="2154"/>
                  </a:cubicBezTo>
                  <a:lnTo>
                    <a:pt x="7347" y="2724"/>
                  </a:lnTo>
                  <a:cubicBezTo>
                    <a:pt x="7537" y="3041"/>
                    <a:pt x="7696" y="3389"/>
                    <a:pt x="7759" y="3769"/>
                  </a:cubicBezTo>
                  <a:lnTo>
                    <a:pt x="8551" y="3769"/>
                  </a:lnTo>
                  <a:cubicBezTo>
                    <a:pt x="8804" y="3769"/>
                    <a:pt x="8994" y="3959"/>
                    <a:pt x="8994" y="4212"/>
                  </a:cubicBezTo>
                  <a:lnTo>
                    <a:pt x="8994" y="4782"/>
                  </a:lnTo>
                  <a:cubicBezTo>
                    <a:pt x="8994" y="5036"/>
                    <a:pt x="8804" y="5226"/>
                    <a:pt x="8551" y="5226"/>
                  </a:cubicBezTo>
                  <a:lnTo>
                    <a:pt x="7759" y="5226"/>
                  </a:lnTo>
                  <a:cubicBezTo>
                    <a:pt x="7696" y="5606"/>
                    <a:pt x="7537" y="5954"/>
                    <a:pt x="7347" y="6303"/>
                  </a:cubicBezTo>
                  <a:lnTo>
                    <a:pt x="7886" y="6841"/>
                  </a:lnTo>
                  <a:cubicBezTo>
                    <a:pt x="8076" y="7031"/>
                    <a:pt x="8076" y="7316"/>
                    <a:pt x="7886" y="7474"/>
                  </a:cubicBezTo>
                  <a:lnTo>
                    <a:pt x="7474" y="7886"/>
                  </a:lnTo>
                  <a:cubicBezTo>
                    <a:pt x="7316" y="8076"/>
                    <a:pt x="7031" y="8076"/>
                    <a:pt x="6872" y="7886"/>
                  </a:cubicBezTo>
                  <a:lnTo>
                    <a:pt x="6302" y="7348"/>
                  </a:lnTo>
                  <a:cubicBezTo>
                    <a:pt x="5986" y="7538"/>
                    <a:pt x="5606" y="7696"/>
                    <a:pt x="5257" y="7759"/>
                  </a:cubicBezTo>
                  <a:lnTo>
                    <a:pt x="5257" y="8551"/>
                  </a:lnTo>
                  <a:cubicBezTo>
                    <a:pt x="5226" y="8804"/>
                    <a:pt x="5036" y="8994"/>
                    <a:pt x="4814" y="8994"/>
                  </a:cubicBezTo>
                  <a:close/>
                  <a:moveTo>
                    <a:pt x="2692" y="6904"/>
                  </a:moveTo>
                  <a:lnTo>
                    <a:pt x="2787" y="6999"/>
                  </a:lnTo>
                  <a:cubicBezTo>
                    <a:pt x="3135" y="7253"/>
                    <a:pt x="3547" y="7411"/>
                    <a:pt x="3959" y="7474"/>
                  </a:cubicBezTo>
                  <a:lnTo>
                    <a:pt x="4085" y="7506"/>
                  </a:lnTo>
                  <a:lnTo>
                    <a:pt x="4085" y="8551"/>
                  </a:lnTo>
                  <a:cubicBezTo>
                    <a:pt x="4085" y="8614"/>
                    <a:pt x="4149" y="8678"/>
                    <a:pt x="4212" y="8678"/>
                  </a:cubicBezTo>
                  <a:lnTo>
                    <a:pt x="4814" y="8678"/>
                  </a:lnTo>
                  <a:cubicBezTo>
                    <a:pt x="4877" y="8678"/>
                    <a:pt x="4941" y="8614"/>
                    <a:pt x="4941" y="8551"/>
                  </a:cubicBezTo>
                  <a:lnTo>
                    <a:pt x="4941" y="7506"/>
                  </a:lnTo>
                  <a:lnTo>
                    <a:pt x="5067" y="7474"/>
                  </a:lnTo>
                  <a:cubicBezTo>
                    <a:pt x="5479" y="7411"/>
                    <a:pt x="5891" y="7221"/>
                    <a:pt x="6239" y="6999"/>
                  </a:cubicBezTo>
                  <a:lnTo>
                    <a:pt x="6334" y="6904"/>
                  </a:lnTo>
                  <a:lnTo>
                    <a:pt x="7094" y="7664"/>
                  </a:lnTo>
                  <a:cubicBezTo>
                    <a:pt x="7126" y="7728"/>
                    <a:pt x="7221" y="7728"/>
                    <a:pt x="7252" y="7664"/>
                  </a:cubicBezTo>
                  <a:lnTo>
                    <a:pt x="7664" y="7253"/>
                  </a:lnTo>
                  <a:cubicBezTo>
                    <a:pt x="7727" y="7221"/>
                    <a:pt x="7727" y="7126"/>
                    <a:pt x="7664" y="7094"/>
                  </a:cubicBezTo>
                  <a:lnTo>
                    <a:pt x="6936" y="6334"/>
                  </a:lnTo>
                  <a:lnTo>
                    <a:pt x="6999" y="6239"/>
                  </a:lnTo>
                  <a:cubicBezTo>
                    <a:pt x="7252" y="5859"/>
                    <a:pt x="7411" y="5479"/>
                    <a:pt x="7474" y="5036"/>
                  </a:cubicBezTo>
                  <a:lnTo>
                    <a:pt x="7506" y="4909"/>
                  </a:lnTo>
                  <a:lnTo>
                    <a:pt x="8551" y="4909"/>
                  </a:lnTo>
                  <a:cubicBezTo>
                    <a:pt x="8646" y="4909"/>
                    <a:pt x="8677" y="4877"/>
                    <a:pt x="8677" y="4782"/>
                  </a:cubicBezTo>
                  <a:lnTo>
                    <a:pt x="8677" y="4212"/>
                  </a:lnTo>
                  <a:cubicBezTo>
                    <a:pt x="8677" y="4149"/>
                    <a:pt x="8646" y="4086"/>
                    <a:pt x="8551" y="4086"/>
                  </a:cubicBezTo>
                  <a:lnTo>
                    <a:pt x="7506" y="4086"/>
                  </a:lnTo>
                  <a:lnTo>
                    <a:pt x="7474" y="3959"/>
                  </a:lnTo>
                  <a:cubicBezTo>
                    <a:pt x="7411" y="3547"/>
                    <a:pt x="7252" y="3136"/>
                    <a:pt x="6999" y="2787"/>
                  </a:cubicBezTo>
                  <a:lnTo>
                    <a:pt x="6936" y="2661"/>
                  </a:lnTo>
                  <a:lnTo>
                    <a:pt x="7664" y="1932"/>
                  </a:lnTo>
                  <a:cubicBezTo>
                    <a:pt x="7727" y="1869"/>
                    <a:pt x="7727" y="1806"/>
                    <a:pt x="7664" y="1742"/>
                  </a:cubicBezTo>
                  <a:lnTo>
                    <a:pt x="7252" y="1331"/>
                  </a:lnTo>
                  <a:cubicBezTo>
                    <a:pt x="7221" y="1299"/>
                    <a:pt x="7126" y="1299"/>
                    <a:pt x="7094" y="1331"/>
                  </a:cubicBezTo>
                  <a:lnTo>
                    <a:pt x="6334" y="2091"/>
                  </a:lnTo>
                  <a:lnTo>
                    <a:pt x="6239" y="2027"/>
                  </a:lnTo>
                  <a:cubicBezTo>
                    <a:pt x="5859" y="1774"/>
                    <a:pt x="5479" y="1616"/>
                    <a:pt x="5036" y="1521"/>
                  </a:cubicBezTo>
                  <a:lnTo>
                    <a:pt x="4909" y="1489"/>
                  </a:lnTo>
                  <a:lnTo>
                    <a:pt x="4909" y="444"/>
                  </a:lnTo>
                  <a:cubicBezTo>
                    <a:pt x="4909" y="381"/>
                    <a:pt x="4877" y="317"/>
                    <a:pt x="4782" y="317"/>
                  </a:cubicBezTo>
                  <a:lnTo>
                    <a:pt x="4212" y="317"/>
                  </a:lnTo>
                  <a:cubicBezTo>
                    <a:pt x="4149" y="317"/>
                    <a:pt x="4085" y="381"/>
                    <a:pt x="4085" y="444"/>
                  </a:cubicBezTo>
                  <a:lnTo>
                    <a:pt x="4085" y="1489"/>
                  </a:lnTo>
                  <a:lnTo>
                    <a:pt x="3959" y="1521"/>
                  </a:lnTo>
                  <a:cubicBezTo>
                    <a:pt x="3547" y="1616"/>
                    <a:pt x="3135" y="1774"/>
                    <a:pt x="2787" y="2027"/>
                  </a:cubicBezTo>
                  <a:lnTo>
                    <a:pt x="2660" y="2091"/>
                  </a:lnTo>
                  <a:lnTo>
                    <a:pt x="1932" y="1331"/>
                  </a:lnTo>
                  <a:cubicBezTo>
                    <a:pt x="1869" y="1299"/>
                    <a:pt x="1805" y="1299"/>
                    <a:pt x="1742" y="1331"/>
                  </a:cubicBezTo>
                  <a:lnTo>
                    <a:pt x="1330" y="1742"/>
                  </a:lnTo>
                  <a:cubicBezTo>
                    <a:pt x="1299" y="1806"/>
                    <a:pt x="1299" y="1869"/>
                    <a:pt x="1330" y="1932"/>
                  </a:cubicBezTo>
                  <a:lnTo>
                    <a:pt x="2090" y="2661"/>
                  </a:lnTo>
                  <a:lnTo>
                    <a:pt x="2027" y="2787"/>
                  </a:lnTo>
                  <a:cubicBezTo>
                    <a:pt x="1774" y="3136"/>
                    <a:pt x="1615" y="3547"/>
                    <a:pt x="1520" y="3959"/>
                  </a:cubicBezTo>
                  <a:lnTo>
                    <a:pt x="1520" y="4086"/>
                  </a:lnTo>
                  <a:lnTo>
                    <a:pt x="444" y="4086"/>
                  </a:lnTo>
                  <a:cubicBezTo>
                    <a:pt x="380" y="4086"/>
                    <a:pt x="317" y="4149"/>
                    <a:pt x="317" y="4212"/>
                  </a:cubicBezTo>
                  <a:lnTo>
                    <a:pt x="317" y="4782"/>
                  </a:lnTo>
                  <a:cubicBezTo>
                    <a:pt x="317" y="4846"/>
                    <a:pt x="380" y="4909"/>
                    <a:pt x="444" y="4909"/>
                  </a:cubicBezTo>
                  <a:lnTo>
                    <a:pt x="1520" y="4909"/>
                  </a:lnTo>
                  <a:lnTo>
                    <a:pt x="1520" y="5036"/>
                  </a:lnTo>
                  <a:cubicBezTo>
                    <a:pt x="1615" y="5479"/>
                    <a:pt x="1774" y="5859"/>
                    <a:pt x="2027" y="6239"/>
                  </a:cubicBezTo>
                  <a:lnTo>
                    <a:pt x="2090" y="6334"/>
                  </a:lnTo>
                  <a:lnTo>
                    <a:pt x="1330" y="7094"/>
                  </a:lnTo>
                  <a:cubicBezTo>
                    <a:pt x="1299" y="7126"/>
                    <a:pt x="1299" y="7221"/>
                    <a:pt x="1330" y="7253"/>
                  </a:cubicBezTo>
                  <a:lnTo>
                    <a:pt x="1742" y="7664"/>
                  </a:lnTo>
                  <a:cubicBezTo>
                    <a:pt x="1805" y="7728"/>
                    <a:pt x="1869" y="7728"/>
                    <a:pt x="1932" y="7664"/>
                  </a:cubicBezTo>
                  <a:close/>
                  <a:moveTo>
                    <a:pt x="4497" y="6651"/>
                  </a:moveTo>
                  <a:cubicBezTo>
                    <a:pt x="3325" y="6651"/>
                    <a:pt x="2375" y="5669"/>
                    <a:pt x="2375" y="4497"/>
                  </a:cubicBezTo>
                  <a:cubicBezTo>
                    <a:pt x="2375" y="3326"/>
                    <a:pt x="3325" y="2376"/>
                    <a:pt x="4497" y="2376"/>
                  </a:cubicBezTo>
                  <a:cubicBezTo>
                    <a:pt x="5701" y="2376"/>
                    <a:pt x="6651" y="3326"/>
                    <a:pt x="6651" y="4497"/>
                  </a:cubicBezTo>
                  <a:cubicBezTo>
                    <a:pt x="6651" y="5669"/>
                    <a:pt x="5701" y="6651"/>
                    <a:pt x="4497" y="6651"/>
                  </a:cubicBezTo>
                  <a:close/>
                  <a:moveTo>
                    <a:pt x="4497" y="2692"/>
                  </a:moveTo>
                  <a:cubicBezTo>
                    <a:pt x="3515" y="2692"/>
                    <a:pt x="2692" y="3516"/>
                    <a:pt x="2692" y="4497"/>
                  </a:cubicBezTo>
                  <a:cubicBezTo>
                    <a:pt x="2692" y="5511"/>
                    <a:pt x="3515" y="6334"/>
                    <a:pt x="4497" y="6334"/>
                  </a:cubicBezTo>
                  <a:cubicBezTo>
                    <a:pt x="5511" y="6334"/>
                    <a:pt x="6334" y="5511"/>
                    <a:pt x="6334" y="4497"/>
                  </a:cubicBezTo>
                  <a:cubicBezTo>
                    <a:pt x="6334" y="3516"/>
                    <a:pt x="5511" y="2692"/>
                    <a:pt x="4497" y="2692"/>
                  </a:cubicBez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089" name="Google Shape;1089;p16"/>
            <p:cNvSpPr/>
            <p:nvPr/>
          </p:nvSpPr>
          <p:spPr>
            <a:xfrm>
              <a:off x="3365425" y="2215000"/>
              <a:ext cx="25" cy="9525"/>
            </a:xfrm>
            <a:custGeom>
              <a:avLst/>
              <a:gdLst/>
              <a:ahLst/>
              <a:cxnLst/>
              <a:rect l="l" t="t" r="r" b="b"/>
              <a:pathLst>
                <a:path w="1" h="381" fill="none" extrusionOk="0">
                  <a:moveTo>
                    <a:pt x="1" y="0"/>
                  </a:move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090" name="Google Shape;1090;p16"/>
            <p:cNvSpPr/>
            <p:nvPr/>
          </p:nvSpPr>
          <p:spPr>
            <a:xfrm>
              <a:off x="3365425" y="2215000"/>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091" name="Google Shape;1091;p16"/>
            <p:cNvSpPr/>
            <p:nvPr/>
          </p:nvSpPr>
          <p:spPr>
            <a:xfrm>
              <a:off x="3365425" y="2215000"/>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092" name="Google Shape;1092;p16"/>
            <p:cNvSpPr/>
            <p:nvPr/>
          </p:nvSpPr>
          <p:spPr>
            <a:xfrm>
              <a:off x="3365425" y="2215000"/>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093" name="Google Shape;1093;p16"/>
            <p:cNvSpPr/>
            <p:nvPr/>
          </p:nvSpPr>
          <p:spPr>
            <a:xfrm>
              <a:off x="3366225" y="2215000"/>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094" name="Google Shape;1094;p16"/>
            <p:cNvSpPr/>
            <p:nvPr/>
          </p:nvSpPr>
          <p:spPr>
            <a:xfrm>
              <a:off x="3366225" y="2215000"/>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095" name="Google Shape;1095;p16"/>
            <p:cNvSpPr/>
            <p:nvPr/>
          </p:nvSpPr>
          <p:spPr>
            <a:xfrm>
              <a:off x="3366225" y="2215000"/>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096" name="Google Shape;1096;p16"/>
            <p:cNvSpPr/>
            <p:nvPr/>
          </p:nvSpPr>
          <p:spPr>
            <a:xfrm>
              <a:off x="3366225" y="2215000"/>
              <a:ext cx="825" cy="9525"/>
            </a:xfrm>
            <a:custGeom>
              <a:avLst/>
              <a:gdLst/>
              <a:ahLst/>
              <a:cxnLst/>
              <a:rect l="l" t="t" r="r" b="b"/>
              <a:pathLst>
                <a:path w="33" h="381" fill="none" extrusionOk="0">
                  <a:moveTo>
                    <a:pt x="0" y="0"/>
                  </a:moveTo>
                  <a:lnTo>
                    <a:pt x="32" y="0"/>
                  </a:lnTo>
                  <a:lnTo>
                    <a:pt x="32"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097" name="Google Shape;1097;p16"/>
            <p:cNvSpPr/>
            <p:nvPr/>
          </p:nvSpPr>
          <p:spPr>
            <a:xfrm>
              <a:off x="3367025" y="2215000"/>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098" name="Google Shape;1098;p16"/>
            <p:cNvSpPr/>
            <p:nvPr/>
          </p:nvSpPr>
          <p:spPr>
            <a:xfrm>
              <a:off x="3367025" y="2215000"/>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099" name="Google Shape;1099;p16"/>
            <p:cNvSpPr/>
            <p:nvPr/>
          </p:nvSpPr>
          <p:spPr>
            <a:xfrm>
              <a:off x="3367025" y="2215000"/>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00" name="Google Shape;1100;p16"/>
            <p:cNvSpPr/>
            <p:nvPr/>
          </p:nvSpPr>
          <p:spPr>
            <a:xfrm>
              <a:off x="3367800" y="2215000"/>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01" name="Google Shape;1101;p16"/>
            <p:cNvSpPr/>
            <p:nvPr/>
          </p:nvSpPr>
          <p:spPr>
            <a:xfrm>
              <a:off x="3367800" y="2215000"/>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02" name="Google Shape;1102;p16"/>
            <p:cNvSpPr/>
            <p:nvPr/>
          </p:nvSpPr>
          <p:spPr>
            <a:xfrm>
              <a:off x="3367800" y="2215000"/>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03" name="Google Shape;1103;p16"/>
            <p:cNvSpPr/>
            <p:nvPr/>
          </p:nvSpPr>
          <p:spPr>
            <a:xfrm>
              <a:off x="3367800" y="2215000"/>
              <a:ext cx="825" cy="9525"/>
            </a:xfrm>
            <a:custGeom>
              <a:avLst/>
              <a:gdLst/>
              <a:ahLst/>
              <a:cxnLst/>
              <a:rect l="l" t="t" r="r" b="b"/>
              <a:pathLst>
                <a:path w="33" h="381" fill="none" extrusionOk="0">
                  <a:moveTo>
                    <a:pt x="1" y="0"/>
                  </a:moveTo>
                  <a:lnTo>
                    <a:pt x="33" y="0"/>
                  </a:lnTo>
                  <a:lnTo>
                    <a:pt x="33"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04" name="Google Shape;1104;p16"/>
            <p:cNvSpPr/>
            <p:nvPr/>
          </p:nvSpPr>
          <p:spPr>
            <a:xfrm>
              <a:off x="3368600" y="2215000"/>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05" name="Google Shape;1105;p16"/>
            <p:cNvSpPr/>
            <p:nvPr/>
          </p:nvSpPr>
          <p:spPr>
            <a:xfrm>
              <a:off x="3368600" y="2215000"/>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06" name="Google Shape;1106;p16"/>
            <p:cNvSpPr/>
            <p:nvPr/>
          </p:nvSpPr>
          <p:spPr>
            <a:xfrm>
              <a:off x="3368600" y="2215000"/>
              <a:ext cx="825" cy="9525"/>
            </a:xfrm>
            <a:custGeom>
              <a:avLst/>
              <a:gdLst/>
              <a:ahLst/>
              <a:cxnLst/>
              <a:rect l="l" t="t" r="r" b="b"/>
              <a:pathLst>
                <a:path w="33" h="381" fill="none" extrusionOk="0">
                  <a:moveTo>
                    <a:pt x="1" y="0"/>
                  </a:moveTo>
                  <a:lnTo>
                    <a:pt x="32" y="0"/>
                  </a:lnTo>
                  <a:lnTo>
                    <a:pt x="32"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07" name="Google Shape;1107;p16"/>
            <p:cNvSpPr/>
            <p:nvPr/>
          </p:nvSpPr>
          <p:spPr>
            <a:xfrm>
              <a:off x="3369400" y="2215000"/>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08" name="Google Shape;1108;p16"/>
            <p:cNvSpPr/>
            <p:nvPr/>
          </p:nvSpPr>
          <p:spPr>
            <a:xfrm>
              <a:off x="3369400" y="2215000"/>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09" name="Google Shape;1109;p16"/>
            <p:cNvSpPr/>
            <p:nvPr/>
          </p:nvSpPr>
          <p:spPr>
            <a:xfrm>
              <a:off x="3369400" y="2215000"/>
              <a:ext cx="800" cy="9525"/>
            </a:xfrm>
            <a:custGeom>
              <a:avLst/>
              <a:gdLst/>
              <a:ahLst/>
              <a:cxnLst/>
              <a:rect l="l" t="t" r="r" b="b"/>
              <a:pathLst>
                <a:path w="32" h="381" fill="none" extrusionOk="0">
                  <a:moveTo>
                    <a:pt x="0" y="0"/>
                  </a:moveTo>
                  <a:lnTo>
                    <a:pt x="32" y="0"/>
                  </a:lnTo>
                  <a:lnTo>
                    <a:pt x="32"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10" name="Google Shape;1110;p16"/>
            <p:cNvSpPr/>
            <p:nvPr/>
          </p:nvSpPr>
          <p:spPr>
            <a:xfrm>
              <a:off x="3370175" y="2215000"/>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11" name="Google Shape;1111;p16"/>
            <p:cNvSpPr/>
            <p:nvPr/>
          </p:nvSpPr>
          <p:spPr>
            <a:xfrm>
              <a:off x="3370175" y="2215000"/>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12" name="Google Shape;1112;p16"/>
            <p:cNvSpPr/>
            <p:nvPr/>
          </p:nvSpPr>
          <p:spPr>
            <a:xfrm>
              <a:off x="3370175" y="2215000"/>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13" name="Google Shape;1113;p16"/>
            <p:cNvSpPr/>
            <p:nvPr/>
          </p:nvSpPr>
          <p:spPr>
            <a:xfrm>
              <a:off x="3370175" y="2215000"/>
              <a:ext cx="825" cy="9525"/>
            </a:xfrm>
            <a:custGeom>
              <a:avLst/>
              <a:gdLst/>
              <a:ahLst/>
              <a:cxnLst/>
              <a:rect l="l" t="t" r="r" b="b"/>
              <a:pathLst>
                <a:path w="33" h="381" fill="none" extrusionOk="0">
                  <a:moveTo>
                    <a:pt x="1" y="0"/>
                  </a:moveTo>
                  <a:lnTo>
                    <a:pt x="33" y="0"/>
                  </a:lnTo>
                  <a:lnTo>
                    <a:pt x="33"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14" name="Google Shape;1114;p16"/>
            <p:cNvSpPr/>
            <p:nvPr/>
          </p:nvSpPr>
          <p:spPr>
            <a:xfrm>
              <a:off x="3370975" y="2215000"/>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15" name="Google Shape;1115;p16"/>
            <p:cNvSpPr/>
            <p:nvPr/>
          </p:nvSpPr>
          <p:spPr>
            <a:xfrm>
              <a:off x="3370975" y="2215000"/>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16" name="Google Shape;1116;p16"/>
            <p:cNvSpPr/>
            <p:nvPr/>
          </p:nvSpPr>
          <p:spPr>
            <a:xfrm>
              <a:off x="3370975" y="2215000"/>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17" name="Google Shape;1117;p16"/>
            <p:cNvSpPr/>
            <p:nvPr/>
          </p:nvSpPr>
          <p:spPr>
            <a:xfrm>
              <a:off x="3371775" y="2215000"/>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18" name="Google Shape;1118;p16"/>
            <p:cNvSpPr/>
            <p:nvPr/>
          </p:nvSpPr>
          <p:spPr>
            <a:xfrm>
              <a:off x="3371775" y="2215000"/>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19" name="Google Shape;1119;p16"/>
            <p:cNvSpPr/>
            <p:nvPr/>
          </p:nvSpPr>
          <p:spPr>
            <a:xfrm>
              <a:off x="3371775" y="2215000"/>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20" name="Google Shape;1120;p16"/>
            <p:cNvSpPr/>
            <p:nvPr/>
          </p:nvSpPr>
          <p:spPr>
            <a:xfrm>
              <a:off x="3371775" y="2215000"/>
              <a:ext cx="800" cy="9525"/>
            </a:xfrm>
            <a:custGeom>
              <a:avLst/>
              <a:gdLst/>
              <a:ahLst/>
              <a:cxnLst/>
              <a:rect l="l" t="t" r="r" b="b"/>
              <a:pathLst>
                <a:path w="32" h="381" fill="none" extrusionOk="0">
                  <a:moveTo>
                    <a:pt x="0" y="0"/>
                  </a:moveTo>
                  <a:lnTo>
                    <a:pt x="32" y="0"/>
                  </a:lnTo>
                  <a:lnTo>
                    <a:pt x="32"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21" name="Google Shape;1121;p16"/>
            <p:cNvSpPr/>
            <p:nvPr/>
          </p:nvSpPr>
          <p:spPr>
            <a:xfrm>
              <a:off x="3372550" y="2215000"/>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22" name="Google Shape;1122;p16"/>
            <p:cNvSpPr/>
            <p:nvPr/>
          </p:nvSpPr>
          <p:spPr>
            <a:xfrm>
              <a:off x="3372550" y="2215000"/>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23" name="Google Shape;1123;p16"/>
            <p:cNvSpPr/>
            <p:nvPr/>
          </p:nvSpPr>
          <p:spPr>
            <a:xfrm>
              <a:off x="3372550" y="2215000"/>
              <a:ext cx="825" cy="9525"/>
            </a:xfrm>
            <a:custGeom>
              <a:avLst/>
              <a:gdLst/>
              <a:ahLst/>
              <a:cxnLst/>
              <a:rect l="l" t="t" r="r" b="b"/>
              <a:pathLst>
                <a:path w="33" h="381" fill="none" extrusionOk="0">
                  <a:moveTo>
                    <a:pt x="1" y="0"/>
                  </a:moveTo>
                  <a:lnTo>
                    <a:pt x="33" y="0"/>
                  </a:lnTo>
                  <a:lnTo>
                    <a:pt x="33"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24" name="Google Shape;1124;p16"/>
            <p:cNvSpPr/>
            <p:nvPr/>
          </p:nvSpPr>
          <p:spPr>
            <a:xfrm>
              <a:off x="3373350" y="2215000"/>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25" name="Google Shape;1125;p16"/>
            <p:cNvSpPr/>
            <p:nvPr/>
          </p:nvSpPr>
          <p:spPr>
            <a:xfrm>
              <a:off x="3373350" y="2215000"/>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26" name="Google Shape;1126;p16"/>
            <p:cNvSpPr/>
            <p:nvPr/>
          </p:nvSpPr>
          <p:spPr>
            <a:xfrm>
              <a:off x="3373350" y="2215000"/>
              <a:ext cx="825" cy="9525"/>
            </a:xfrm>
            <a:custGeom>
              <a:avLst/>
              <a:gdLst/>
              <a:ahLst/>
              <a:cxnLst/>
              <a:rect l="l" t="t" r="r" b="b"/>
              <a:pathLst>
                <a:path w="33" h="381" fill="none" extrusionOk="0">
                  <a:moveTo>
                    <a:pt x="1" y="0"/>
                  </a:moveTo>
                  <a:lnTo>
                    <a:pt x="32" y="0"/>
                  </a:lnTo>
                  <a:lnTo>
                    <a:pt x="32"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27" name="Google Shape;1127;p16"/>
            <p:cNvSpPr/>
            <p:nvPr/>
          </p:nvSpPr>
          <p:spPr>
            <a:xfrm>
              <a:off x="3373350" y="2215000"/>
              <a:ext cx="825" cy="9525"/>
            </a:xfrm>
            <a:custGeom>
              <a:avLst/>
              <a:gdLst/>
              <a:ahLst/>
              <a:cxnLst/>
              <a:rect l="l" t="t" r="r" b="b"/>
              <a:pathLst>
                <a:path w="33" h="381" fill="none" extrusionOk="0">
                  <a:moveTo>
                    <a:pt x="1" y="0"/>
                  </a:moveTo>
                  <a:lnTo>
                    <a:pt x="32" y="0"/>
                  </a:lnTo>
                  <a:lnTo>
                    <a:pt x="32"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28" name="Google Shape;1128;p16"/>
            <p:cNvSpPr/>
            <p:nvPr/>
          </p:nvSpPr>
          <p:spPr>
            <a:xfrm>
              <a:off x="3374150" y="2215000"/>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29" name="Google Shape;1129;p16"/>
            <p:cNvSpPr/>
            <p:nvPr/>
          </p:nvSpPr>
          <p:spPr>
            <a:xfrm>
              <a:off x="3374150" y="2215000"/>
              <a:ext cx="25" cy="9525"/>
            </a:xfrm>
            <a:custGeom>
              <a:avLst/>
              <a:gdLst/>
              <a:ahLst/>
              <a:cxnLst/>
              <a:rect l="l" t="t" r="r" b="b"/>
              <a:pathLst>
                <a:path w="1" h="381" fill="none" extrusionOk="0">
                  <a:moveTo>
                    <a:pt x="0" y="380"/>
                  </a:moveTo>
                  <a:lnTo>
                    <a:pt x="0" y="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30" name="Google Shape;1130;p16"/>
            <p:cNvSpPr/>
            <p:nvPr/>
          </p:nvSpPr>
          <p:spPr>
            <a:xfrm>
              <a:off x="3427200" y="2240325"/>
              <a:ext cx="0" cy="10325"/>
            </a:xfrm>
            <a:custGeom>
              <a:avLst/>
              <a:gdLst/>
              <a:ahLst/>
              <a:cxnLst/>
              <a:rect l="l" t="t" r="r" b="b"/>
              <a:pathLst>
                <a:path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31" name="Google Shape;1131;p16"/>
            <p:cNvSpPr/>
            <p:nvPr/>
          </p:nvSpPr>
          <p:spPr>
            <a:xfrm>
              <a:off x="3427200" y="2240325"/>
              <a:ext cx="800" cy="10325"/>
            </a:xfrm>
            <a:custGeom>
              <a:avLst/>
              <a:gdLst/>
              <a:ahLst/>
              <a:cxnLst/>
              <a:rect l="l" t="t" r="r" b="b"/>
              <a:pathLst>
                <a:path w="32" h="413" fill="none" extrusionOk="0">
                  <a:moveTo>
                    <a:pt x="0" y="1"/>
                  </a:moveTo>
                  <a:lnTo>
                    <a:pt x="32" y="1"/>
                  </a:lnTo>
                  <a:lnTo>
                    <a:pt x="32"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32" name="Google Shape;1132;p16"/>
            <p:cNvSpPr/>
            <p:nvPr/>
          </p:nvSpPr>
          <p:spPr>
            <a:xfrm>
              <a:off x="3427200" y="2240325"/>
              <a:ext cx="800" cy="10325"/>
            </a:xfrm>
            <a:custGeom>
              <a:avLst/>
              <a:gdLst/>
              <a:ahLst/>
              <a:cxnLst/>
              <a:rect l="l" t="t" r="r" b="b"/>
              <a:pathLst>
                <a:path w="32" h="413" fill="none" extrusionOk="0">
                  <a:moveTo>
                    <a:pt x="0" y="1"/>
                  </a:moveTo>
                  <a:lnTo>
                    <a:pt x="32" y="1"/>
                  </a:lnTo>
                  <a:lnTo>
                    <a:pt x="32"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33" name="Google Shape;1133;p16"/>
            <p:cNvSpPr/>
            <p:nvPr/>
          </p:nvSpPr>
          <p:spPr>
            <a:xfrm>
              <a:off x="3427975"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34" name="Google Shape;1134;p16"/>
            <p:cNvSpPr/>
            <p:nvPr/>
          </p:nvSpPr>
          <p:spPr>
            <a:xfrm>
              <a:off x="3427975"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35" name="Google Shape;1135;p16"/>
            <p:cNvSpPr/>
            <p:nvPr/>
          </p:nvSpPr>
          <p:spPr>
            <a:xfrm>
              <a:off x="3427975" y="2240325"/>
              <a:ext cx="825" cy="10325"/>
            </a:xfrm>
            <a:custGeom>
              <a:avLst/>
              <a:gdLst/>
              <a:ahLst/>
              <a:cxnLst/>
              <a:rect l="l" t="t" r="r" b="b"/>
              <a:pathLst>
                <a:path w="33" h="413" fill="none" extrusionOk="0">
                  <a:moveTo>
                    <a:pt x="1" y="1"/>
                  </a:moveTo>
                  <a:lnTo>
                    <a:pt x="32" y="1"/>
                  </a:lnTo>
                  <a:lnTo>
                    <a:pt x="32"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36" name="Google Shape;1136;p16"/>
            <p:cNvSpPr/>
            <p:nvPr/>
          </p:nvSpPr>
          <p:spPr>
            <a:xfrm>
              <a:off x="3428775"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37" name="Google Shape;1137;p16"/>
            <p:cNvSpPr/>
            <p:nvPr/>
          </p:nvSpPr>
          <p:spPr>
            <a:xfrm>
              <a:off x="3428775"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38" name="Google Shape;1138;p16"/>
            <p:cNvSpPr/>
            <p:nvPr/>
          </p:nvSpPr>
          <p:spPr>
            <a:xfrm>
              <a:off x="3428775" y="2240325"/>
              <a:ext cx="825" cy="10325"/>
            </a:xfrm>
            <a:custGeom>
              <a:avLst/>
              <a:gdLst/>
              <a:ahLst/>
              <a:cxnLst/>
              <a:rect l="l" t="t" r="r" b="b"/>
              <a:pathLst>
                <a:path w="33" h="413" fill="none" extrusionOk="0">
                  <a:moveTo>
                    <a:pt x="0" y="1"/>
                  </a:moveTo>
                  <a:lnTo>
                    <a:pt x="32" y="1"/>
                  </a:lnTo>
                  <a:lnTo>
                    <a:pt x="32"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39" name="Google Shape;1139;p16"/>
            <p:cNvSpPr/>
            <p:nvPr/>
          </p:nvSpPr>
          <p:spPr>
            <a:xfrm>
              <a:off x="3429575"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40" name="Google Shape;1140;p16"/>
            <p:cNvSpPr/>
            <p:nvPr/>
          </p:nvSpPr>
          <p:spPr>
            <a:xfrm>
              <a:off x="3429575"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41" name="Google Shape;1141;p16"/>
            <p:cNvSpPr/>
            <p:nvPr/>
          </p:nvSpPr>
          <p:spPr>
            <a:xfrm>
              <a:off x="3429575"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42" name="Google Shape;1142;p16"/>
            <p:cNvSpPr/>
            <p:nvPr/>
          </p:nvSpPr>
          <p:spPr>
            <a:xfrm>
              <a:off x="3429575" y="2240325"/>
              <a:ext cx="800" cy="10325"/>
            </a:xfrm>
            <a:custGeom>
              <a:avLst/>
              <a:gdLst/>
              <a:ahLst/>
              <a:cxnLst/>
              <a:rect l="l" t="t" r="r" b="b"/>
              <a:pathLst>
                <a:path w="32" h="413" fill="none" extrusionOk="0">
                  <a:moveTo>
                    <a:pt x="0" y="1"/>
                  </a:moveTo>
                  <a:lnTo>
                    <a:pt x="32" y="1"/>
                  </a:lnTo>
                  <a:lnTo>
                    <a:pt x="32"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43" name="Google Shape;1143;p16"/>
            <p:cNvSpPr/>
            <p:nvPr/>
          </p:nvSpPr>
          <p:spPr>
            <a:xfrm>
              <a:off x="3430350"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44" name="Google Shape;1144;p16"/>
            <p:cNvSpPr/>
            <p:nvPr/>
          </p:nvSpPr>
          <p:spPr>
            <a:xfrm>
              <a:off x="3430350"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45" name="Google Shape;1145;p16"/>
            <p:cNvSpPr/>
            <p:nvPr/>
          </p:nvSpPr>
          <p:spPr>
            <a:xfrm>
              <a:off x="3430350" y="2240325"/>
              <a:ext cx="825" cy="10325"/>
            </a:xfrm>
            <a:custGeom>
              <a:avLst/>
              <a:gdLst/>
              <a:ahLst/>
              <a:cxnLst/>
              <a:rect l="l" t="t" r="r" b="b"/>
              <a:pathLst>
                <a:path w="33" h="413" fill="none" extrusionOk="0">
                  <a:moveTo>
                    <a:pt x="1" y="1"/>
                  </a:moveTo>
                  <a:lnTo>
                    <a:pt x="32" y="1"/>
                  </a:lnTo>
                  <a:lnTo>
                    <a:pt x="32"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46" name="Google Shape;1146;p16"/>
            <p:cNvSpPr/>
            <p:nvPr/>
          </p:nvSpPr>
          <p:spPr>
            <a:xfrm>
              <a:off x="3431150"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47" name="Google Shape;1147;p16"/>
            <p:cNvSpPr/>
            <p:nvPr/>
          </p:nvSpPr>
          <p:spPr>
            <a:xfrm>
              <a:off x="3431150"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48" name="Google Shape;1148;p16"/>
            <p:cNvSpPr/>
            <p:nvPr/>
          </p:nvSpPr>
          <p:spPr>
            <a:xfrm>
              <a:off x="3431150" y="2240325"/>
              <a:ext cx="825" cy="10325"/>
            </a:xfrm>
            <a:custGeom>
              <a:avLst/>
              <a:gdLst/>
              <a:ahLst/>
              <a:cxnLst/>
              <a:rect l="l" t="t" r="r" b="b"/>
              <a:pathLst>
                <a:path w="33" h="413" fill="none" extrusionOk="0">
                  <a:moveTo>
                    <a:pt x="0" y="1"/>
                  </a:moveTo>
                  <a:lnTo>
                    <a:pt x="32" y="1"/>
                  </a:lnTo>
                  <a:lnTo>
                    <a:pt x="32"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49" name="Google Shape;1149;p16"/>
            <p:cNvSpPr/>
            <p:nvPr/>
          </p:nvSpPr>
          <p:spPr>
            <a:xfrm>
              <a:off x="3431150" y="2240325"/>
              <a:ext cx="825" cy="10325"/>
            </a:xfrm>
            <a:custGeom>
              <a:avLst/>
              <a:gdLst/>
              <a:ahLst/>
              <a:cxnLst/>
              <a:rect l="l" t="t" r="r" b="b"/>
              <a:pathLst>
                <a:path w="33" h="413" fill="none" extrusionOk="0">
                  <a:moveTo>
                    <a:pt x="0" y="1"/>
                  </a:moveTo>
                  <a:lnTo>
                    <a:pt x="32" y="1"/>
                  </a:lnTo>
                  <a:lnTo>
                    <a:pt x="32"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50" name="Google Shape;1150;p16"/>
            <p:cNvSpPr/>
            <p:nvPr/>
          </p:nvSpPr>
          <p:spPr>
            <a:xfrm>
              <a:off x="3431950"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51" name="Google Shape;1151;p16"/>
            <p:cNvSpPr/>
            <p:nvPr/>
          </p:nvSpPr>
          <p:spPr>
            <a:xfrm>
              <a:off x="3431950"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52" name="Google Shape;1152;p16"/>
            <p:cNvSpPr/>
            <p:nvPr/>
          </p:nvSpPr>
          <p:spPr>
            <a:xfrm>
              <a:off x="3431950" y="2240325"/>
              <a:ext cx="800" cy="10325"/>
            </a:xfrm>
            <a:custGeom>
              <a:avLst/>
              <a:gdLst/>
              <a:ahLst/>
              <a:cxnLst/>
              <a:rect l="l" t="t" r="r" b="b"/>
              <a:pathLst>
                <a:path w="32" h="413" fill="none" extrusionOk="0">
                  <a:moveTo>
                    <a:pt x="0" y="1"/>
                  </a:moveTo>
                  <a:lnTo>
                    <a:pt x="32" y="1"/>
                  </a:lnTo>
                  <a:lnTo>
                    <a:pt x="32"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53" name="Google Shape;1153;p16"/>
            <p:cNvSpPr/>
            <p:nvPr/>
          </p:nvSpPr>
          <p:spPr>
            <a:xfrm>
              <a:off x="3432725"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54" name="Google Shape;1154;p16"/>
            <p:cNvSpPr/>
            <p:nvPr/>
          </p:nvSpPr>
          <p:spPr>
            <a:xfrm>
              <a:off x="3432725"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55" name="Google Shape;1155;p16"/>
            <p:cNvSpPr/>
            <p:nvPr/>
          </p:nvSpPr>
          <p:spPr>
            <a:xfrm>
              <a:off x="3432725" y="2240325"/>
              <a:ext cx="825" cy="10325"/>
            </a:xfrm>
            <a:custGeom>
              <a:avLst/>
              <a:gdLst/>
              <a:ahLst/>
              <a:cxnLst/>
              <a:rect l="l" t="t" r="r" b="b"/>
              <a:pathLst>
                <a:path w="33" h="413" fill="none" extrusionOk="0">
                  <a:moveTo>
                    <a:pt x="1" y="1"/>
                  </a:moveTo>
                  <a:lnTo>
                    <a:pt x="32" y="1"/>
                  </a:lnTo>
                  <a:lnTo>
                    <a:pt x="32"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56" name="Google Shape;1156;p16"/>
            <p:cNvSpPr/>
            <p:nvPr/>
          </p:nvSpPr>
          <p:spPr>
            <a:xfrm>
              <a:off x="3433525"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57" name="Google Shape;1157;p16"/>
            <p:cNvSpPr/>
            <p:nvPr/>
          </p:nvSpPr>
          <p:spPr>
            <a:xfrm>
              <a:off x="3433525"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58" name="Google Shape;1158;p16"/>
            <p:cNvSpPr/>
            <p:nvPr/>
          </p:nvSpPr>
          <p:spPr>
            <a:xfrm>
              <a:off x="3433525"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59" name="Google Shape;1159;p16"/>
            <p:cNvSpPr/>
            <p:nvPr/>
          </p:nvSpPr>
          <p:spPr>
            <a:xfrm>
              <a:off x="3434325"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60" name="Google Shape;1160;p16"/>
            <p:cNvSpPr/>
            <p:nvPr/>
          </p:nvSpPr>
          <p:spPr>
            <a:xfrm>
              <a:off x="3434325"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61" name="Google Shape;1161;p16"/>
            <p:cNvSpPr/>
            <p:nvPr/>
          </p:nvSpPr>
          <p:spPr>
            <a:xfrm>
              <a:off x="3434325"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62" name="Google Shape;1162;p16"/>
            <p:cNvSpPr/>
            <p:nvPr/>
          </p:nvSpPr>
          <p:spPr>
            <a:xfrm>
              <a:off x="3434325" y="2240325"/>
              <a:ext cx="800" cy="10325"/>
            </a:xfrm>
            <a:custGeom>
              <a:avLst/>
              <a:gdLst/>
              <a:ahLst/>
              <a:cxnLst/>
              <a:rect l="l" t="t" r="r" b="b"/>
              <a:pathLst>
                <a:path w="32" h="413" fill="none" extrusionOk="0">
                  <a:moveTo>
                    <a:pt x="0" y="1"/>
                  </a:moveTo>
                  <a:lnTo>
                    <a:pt x="32" y="1"/>
                  </a:lnTo>
                  <a:lnTo>
                    <a:pt x="32"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63" name="Google Shape;1163;p16"/>
            <p:cNvSpPr/>
            <p:nvPr/>
          </p:nvSpPr>
          <p:spPr>
            <a:xfrm>
              <a:off x="3435100"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64" name="Google Shape;1164;p16"/>
            <p:cNvSpPr/>
            <p:nvPr/>
          </p:nvSpPr>
          <p:spPr>
            <a:xfrm>
              <a:off x="3435100"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65" name="Google Shape;1165;p16"/>
            <p:cNvSpPr/>
            <p:nvPr/>
          </p:nvSpPr>
          <p:spPr>
            <a:xfrm>
              <a:off x="3435100"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66" name="Google Shape;1166;p16"/>
            <p:cNvSpPr/>
            <p:nvPr/>
          </p:nvSpPr>
          <p:spPr>
            <a:xfrm>
              <a:off x="3435900"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67" name="Google Shape;1167;p16"/>
            <p:cNvSpPr/>
            <p:nvPr/>
          </p:nvSpPr>
          <p:spPr>
            <a:xfrm>
              <a:off x="3435900"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68" name="Google Shape;1168;p16"/>
            <p:cNvSpPr/>
            <p:nvPr/>
          </p:nvSpPr>
          <p:spPr>
            <a:xfrm>
              <a:off x="3435900"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69" name="Google Shape;1169;p16"/>
            <p:cNvSpPr/>
            <p:nvPr/>
          </p:nvSpPr>
          <p:spPr>
            <a:xfrm>
              <a:off x="3436700"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70" name="Google Shape;1170;p16"/>
            <p:cNvSpPr/>
            <p:nvPr/>
          </p:nvSpPr>
          <p:spPr>
            <a:xfrm>
              <a:off x="3436700"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71" name="Google Shape;1171;p16"/>
            <p:cNvSpPr/>
            <p:nvPr/>
          </p:nvSpPr>
          <p:spPr>
            <a:xfrm>
              <a:off x="3453325" y="2303675"/>
              <a:ext cx="25" cy="8725"/>
            </a:xfrm>
            <a:custGeom>
              <a:avLst/>
              <a:gdLst/>
              <a:ahLst/>
              <a:cxnLst/>
              <a:rect l="l" t="t" r="r" b="b"/>
              <a:pathLst>
                <a:path w="1" h="349" fill="none" extrusionOk="0">
                  <a:moveTo>
                    <a:pt x="0" y="0"/>
                  </a:moveTo>
                  <a:lnTo>
                    <a:pt x="0" y="348"/>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72" name="Google Shape;1172;p16"/>
            <p:cNvSpPr/>
            <p:nvPr/>
          </p:nvSpPr>
          <p:spPr>
            <a:xfrm>
              <a:off x="3453325"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73" name="Google Shape;1173;p16"/>
            <p:cNvSpPr/>
            <p:nvPr/>
          </p:nvSpPr>
          <p:spPr>
            <a:xfrm>
              <a:off x="3453325"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74" name="Google Shape;1174;p16"/>
            <p:cNvSpPr/>
            <p:nvPr/>
          </p:nvSpPr>
          <p:spPr>
            <a:xfrm>
              <a:off x="3453325" y="2302875"/>
              <a:ext cx="800" cy="9525"/>
            </a:xfrm>
            <a:custGeom>
              <a:avLst/>
              <a:gdLst/>
              <a:ahLst/>
              <a:cxnLst/>
              <a:rect l="l" t="t" r="r" b="b"/>
              <a:pathLst>
                <a:path w="32" h="381" fill="none" extrusionOk="0">
                  <a:moveTo>
                    <a:pt x="0" y="0"/>
                  </a:moveTo>
                  <a:lnTo>
                    <a:pt x="32" y="0"/>
                  </a:lnTo>
                  <a:lnTo>
                    <a:pt x="32"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75" name="Google Shape;1175;p16"/>
            <p:cNvSpPr/>
            <p:nvPr/>
          </p:nvSpPr>
          <p:spPr>
            <a:xfrm>
              <a:off x="3454100"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76" name="Google Shape;1176;p16"/>
            <p:cNvSpPr/>
            <p:nvPr/>
          </p:nvSpPr>
          <p:spPr>
            <a:xfrm>
              <a:off x="3454100"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77" name="Google Shape;1177;p16"/>
            <p:cNvSpPr/>
            <p:nvPr/>
          </p:nvSpPr>
          <p:spPr>
            <a:xfrm>
              <a:off x="3454100" y="2302875"/>
              <a:ext cx="825" cy="9525"/>
            </a:xfrm>
            <a:custGeom>
              <a:avLst/>
              <a:gdLst/>
              <a:ahLst/>
              <a:cxnLst/>
              <a:rect l="l" t="t" r="r" b="b"/>
              <a:pathLst>
                <a:path w="33" h="381" fill="none" extrusionOk="0">
                  <a:moveTo>
                    <a:pt x="1" y="0"/>
                  </a:moveTo>
                  <a:lnTo>
                    <a:pt x="32" y="0"/>
                  </a:lnTo>
                  <a:lnTo>
                    <a:pt x="32"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78" name="Google Shape;1178;p16"/>
            <p:cNvSpPr/>
            <p:nvPr/>
          </p:nvSpPr>
          <p:spPr>
            <a:xfrm>
              <a:off x="3454900"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79" name="Google Shape;1179;p16"/>
            <p:cNvSpPr/>
            <p:nvPr/>
          </p:nvSpPr>
          <p:spPr>
            <a:xfrm>
              <a:off x="3454900"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80" name="Google Shape;1180;p16"/>
            <p:cNvSpPr/>
            <p:nvPr/>
          </p:nvSpPr>
          <p:spPr>
            <a:xfrm>
              <a:off x="3454900"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81" name="Google Shape;1181;p16"/>
            <p:cNvSpPr/>
            <p:nvPr/>
          </p:nvSpPr>
          <p:spPr>
            <a:xfrm>
              <a:off x="3454900" y="2302875"/>
              <a:ext cx="825" cy="9525"/>
            </a:xfrm>
            <a:custGeom>
              <a:avLst/>
              <a:gdLst/>
              <a:ahLst/>
              <a:cxnLst/>
              <a:rect l="l" t="t" r="r" b="b"/>
              <a:pathLst>
                <a:path w="33" h="381" fill="none" extrusionOk="0">
                  <a:moveTo>
                    <a:pt x="0" y="0"/>
                  </a:moveTo>
                  <a:lnTo>
                    <a:pt x="32" y="0"/>
                  </a:lnTo>
                  <a:lnTo>
                    <a:pt x="32"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82" name="Google Shape;1182;p16"/>
            <p:cNvSpPr/>
            <p:nvPr/>
          </p:nvSpPr>
          <p:spPr>
            <a:xfrm>
              <a:off x="3455700"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83" name="Google Shape;1183;p16"/>
            <p:cNvSpPr/>
            <p:nvPr/>
          </p:nvSpPr>
          <p:spPr>
            <a:xfrm>
              <a:off x="3455700"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84" name="Google Shape;1184;p16"/>
            <p:cNvSpPr/>
            <p:nvPr/>
          </p:nvSpPr>
          <p:spPr>
            <a:xfrm>
              <a:off x="3455700" y="2302875"/>
              <a:ext cx="800" cy="9525"/>
            </a:xfrm>
            <a:custGeom>
              <a:avLst/>
              <a:gdLst/>
              <a:ahLst/>
              <a:cxnLst/>
              <a:rect l="l" t="t" r="r" b="b"/>
              <a:pathLst>
                <a:path w="32" h="381" fill="none" extrusionOk="0">
                  <a:moveTo>
                    <a:pt x="0" y="0"/>
                  </a:moveTo>
                  <a:lnTo>
                    <a:pt x="32" y="0"/>
                  </a:lnTo>
                  <a:lnTo>
                    <a:pt x="32"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85" name="Google Shape;1185;p16"/>
            <p:cNvSpPr/>
            <p:nvPr/>
          </p:nvSpPr>
          <p:spPr>
            <a:xfrm>
              <a:off x="3456475"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86" name="Google Shape;1186;p16"/>
            <p:cNvSpPr/>
            <p:nvPr/>
          </p:nvSpPr>
          <p:spPr>
            <a:xfrm>
              <a:off x="3456475"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87" name="Google Shape;1187;p16"/>
            <p:cNvSpPr/>
            <p:nvPr/>
          </p:nvSpPr>
          <p:spPr>
            <a:xfrm>
              <a:off x="3456475" y="2302875"/>
              <a:ext cx="825" cy="9525"/>
            </a:xfrm>
            <a:custGeom>
              <a:avLst/>
              <a:gdLst/>
              <a:ahLst/>
              <a:cxnLst/>
              <a:rect l="l" t="t" r="r" b="b"/>
              <a:pathLst>
                <a:path w="33" h="381" fill="none" extrusionOk="0">
                  <a:moveTo>
                    <a:pt x="1" y="0"/>
                  </a:moveTo>
                  <a:lnTo>
                    <a:pt x="32" y="0"/>
                  </a:lnTo>
                  <a:lnTo>
                    <a:pt x="32"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88" name="Google Shape;1188;p16"/>
            <p:cNvSpPr/>
            <p:nvPr/>
          </p:nvSpPr>
          <p:spPr>
            <a:xfrm>
              <a:off x="3456475" y="2302875"/>
              <a:ext cx="825" cy="9525"/>
            </a:xfrm>
            <a:custGeom>
              <a:avLst/>
              <a:gdLst/>
              <a:ahLst/>
              <a:cxnLst/>
              <a:rect l="l" t="t" r="r" b="b"/>
              <a:pathLst>
                <a:path w="33" h="381" fill="none" extrusionOk="0">
                  <a:moveTo>
                    <a:pt x="1" y="0"/>
                  </a:moveTo>
                  <a:lnTo>
                    <a:pt x="32" y="0"/>
                  </a:lnTo>
                  <a:lnTo>
                    <a:pt x="32"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89" name="Google Shape;1189;p16"/>
            <p:cNvSpPr/>
            <p:nvPr/>
          </p:nvSpPr>
          <p:spPr>
            <a:xfrm>
              <a:off x="3457275"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90" name="Google Shape;1190;p16"/>
            <p:cNvSpPr/>
            <p:nvPr/>
          </p:nvSpPr>
          <p:spPr>
            <a:xfrm>
              <a:off x="3457275"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91" name="Google Shape;1191;p16"/>
            <p:cNvSpPr/>
            <p:nvPr/>
          </p:nvSpPr>
          <p:spPr>
            <a:xfrm>
              <a:off x="3457275" y="2302875"/>
              <a:ext cx="825" cy="9525"/>
            </a:xfrm>
            <a:custGeom>
              <a:avLst/>
              <a:gdLst/>
              <a:ahLst/>
              <a:cxnLst/>
              <a:rect l="l" t="t" r="r" b="b"/>
              <a:pathLst>
                <a:path w="33" h="381" fill="none" extrusionOk="0">
                  <a:moveTo>
                    <a:pt x="0" y="0"/>
                  </a:moveTo>
                  <a:lnTo>
                    <a:pt x="32" y="0"/>
                  </a:lnTo>
                  <a:lnTo>
                    <a:pt x="32"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92" name="Google Shape;1192;p16"/>
            <p:cNvSpPr/>
            <p:nvPr/>
          </p:nvSpPr>
          <p:spPr>
            <a:xfrm>
              <a:off x="3458075"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93" name="Google Shape;1193;p16"/>
            <p:cNvSpPr/>
            <p:nvPr/>
          </p:nvSpPr>
          <p:spPr>
            <a:xfrm>
              <a:off x="3458075"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94" name="Google Shape;1194;p16"/>
            <p:cNvSpPr/>
            <p:nvPr/>
          </p:nvSpPr>
          <p:spPr>
            <a:xfrm>
              <a:off x="3458075" y="2302875"/>
              <a:ext cx="800" cy="9525"/>
            </a:xfrm>
            <a:custGeom>
              <a:avLst/>
              <a:gdLst/>
              <a:ahLst/>
              <a:cxnLst/>
              <a:rect l="l" t="t" r="r" b="b"/>
              <a:pathLst>
                <a:path w="32" h="381" fill="none" extrusionOk="0">
                  <a:moveTo>
                    <a:pt x="0" y="0"/>
                  </a:moveTo>
                  <a:lnTo>
                    <a:pt x="32" y="0"/>
                  </a:lnTo>
                  <a:lnTo>
                    <a:pt x="32"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95" name="Google Shape;1195;p16"/>
            <p:cNvSpPr/>
            <p:nvPr/>
          </p:nvSpPr>
          <p:spPr>
            <a:xfrm>
              <a:off x="3458850"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96" name="Google Shape;1196;p16"/>
            <p:cNvSpPr/>
            <p:nvPr/>
          </p:nvSpPr>
          <p:spPr>
            <a:xfrm>
              <a:off x="3458850"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97" name="Google Shape;1197;p16"/>
            <p:cNvSpPr/>
            <p:nvPr/>
          </p:nvSpPr>
          <p:spPr>
            <a:xfrm>
              <a:off x="3458850"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98" name="Google Shape;1198;p16"/>
            <p:cNvSpPr/>
            <p:nvPr/>
          </p:nvSpPr>
          <p:spPr>
            <a:xfrm>
              <a:off x="3459650"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99" name="Google Shape;1199;p16"/>
            <p:cNvSpPr/>
            <p:nvPr/>
          </p:nvSpPr>
          <p:spPr>
            <a:xfrm>
              <a:off x="3459650"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00" name="Google Shape;1200;p16"/>
            <p:cNvSpPr/>
            <p:nvPr/>
          </p:nvSpPr>
          <p:spPr>
            <a:xfrm>
              <a:off x="3459650"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01" name="Google Shape;1201;p16"/>
            <p:cNvSpPr/>
            <p:nvPr/>
          </p:nvSpPr>
          <p:spPr>
            <a:xfrm>
              <a:off x="3459650" y="2302875"/>
              <a:ext cx="825" cy="9525"/>
            </a:xfrm>
            <a:custGeom>
              <a:avLst/>
              <a:gdLst/>
              <a:ahLst/>
              <a:cxnLst/>
              <a:rect l="l" t="t" r="r" b="b"/>
              <a:pathLst>
                <a:path w="33" h="381" fill="none" extrusionOk="0">
                  <a:moveTo>
                    <a:pt x="0" y="0"/>
                  </a:moveTo>
                  <a:lnTo>
                    <a:pt x="32" y="0"/>
                  </a:lnTo>
                  <a:lnTo>
                    <a:pt x="32"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02" name="Google Shape;1202;p16"/>
            <p:cNvSpPr/>
            <p:nvPr/>
          </p:nvSpPr>
          <p:spPr>
            <a:xfrm>
              <a:off x="3460450"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03" name="Google Shape;1203;p16"/>
            <p:cNvSpPr/>
            <p:nvPr/>
          </p:nvSpPr>
          <p:spPr>
            <a:xfrm>
              <a:off x="3460450"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04" name="Google Shape;1204;p16"/>
            <p:cNvSpPr/>
            <p:nvPr/>
          </p:nvSpPr>
          <p:spPr>
            <a:xfrm>
              <a:off x="3460450"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05" name="Google Shape;1205;p16"/>
            <p:cNvSpPr/>
            <p:nvPr/>
          </p:nvSpPr>
          <p:spPr>
            <a:xfrm>
              <a:off x="3461225"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06" name="Google Shape;1206;p16"/>
            <p:cNvSpPr/>
            <p:nvPr/>
          </p:nvSpPr>
          <p:spPr>
            <a:xfrm>
              <a:off x="3461225"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07" name="Google Shape;1207;p16"/>
            <p:cNvSpPr/>
            <p:nvPr/>
          </p:nvSpPr>
          <p:spPr>
            <a:xfrm>
              <a:off x="3461225"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08" name="Google Shape;1208;p16"/>
            <p:cNvSpPr/>
            <p:nvPr/>
          </p:nvSpPr>
          <p:spPr>
            <a:xfrm>
              <a:off x="3462025"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09" name="Google Shape;1209;p16"/>
            <p:cNvSpPr/>
            <p:nvPr/>
          </p:nvSpPr>
          <p:spPr>
            <a:xfrm>
              <a:off x="3462025"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10" name="Google Shape;1210;p16"/>
            <p:cNvSpPr/>
            <p:nvPr/>
          </p:nvSpPr>
          <p:spPr>
            <a:xfrm>
              <a:off x="3462025"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11" name="Google Shape;1211;p16"/>
            <p:cNvSpPr/>
            <p:nvPr/>
          </p:nvSpPr>
          <p:spPr>
            <a:xfrm>
              <a:off x="3462025" y="2302875"/>
              <a:ext cx="25" cy="9525"/>
            </a:xfrm>
            <a:custGeom>
              <a:avLst/>
              <a:gdLst/>
              <a:ahLst/>
              <a:cxnLst/>
              <a:rect l="l" t="t" r="r" b="b"/>
              <a:pathLst>
                <a:path w="1" h="381" fill="none" extrusionOk="0">
                  <a:moveTo>
                    <a:pt x="0" y="380"/>
                  </a:moveTo>
                  <a:lnTo>
                    <a:pt x="0" y="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12" name="Google Shape;1212;p16"/>
            <p:cNvSpPr/>
            <p:nvPr/>
          </p:nvSpPr>
          <p:spPr>
            <a:xfrm>
              <a:off x="3427200" y="2364625"/>
              <a:ext cx="0" cy="10325"/>
            </a:xfrm>
            <a:custGeom>
              <a:avLst/>
              <a:gdLst/>
              <a:ahLst/>
              <a:cxnLst/>
              <a:rect l="l" t="t" r="r" b="b"/>
              <a:pathLst>
                <a:path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13" name="Google Shape;1213;p16"/>
            <p:cNvSpPr/>
            <p:nvPr/>
          </p:nvSpPr>
          <p:spPr>
            <a:xfrm>
              <a:off x="3427200" y="2364625"/>
              <a:ext cx="800" cy="10325"/>
            </a:xfrm>
            <a:custGeom>
              <a:avLst/>
              <a:gdLst/>
              <a:ahLst/>
              <a:cxnLst/>
              <a:rect l="l" t="t" r="r" b="b"/>
              <a:pathLst>
                <a:path w="32" h="413" fill="none" extrusionOk="0">
                  <a:moveTo>
                    <a:pt x="0" y="1"/>
                  </a:moveTo>
                  <a:lnTo>
                    <a:pt x="32" y="1"/>
                  </a:lnTo>
                  <a:lnTo>
                    <a:pt x="32"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14" name="Google Shape;1214;p16"/>
            <p:cNvSpPr/>
            <p:nvPr/>
          </p:nvSpPr>
          <p:spPr>
            <a:xfrm>
              <a:off x="3427200" y="2364625"/>
              <a:ext cx="800" cy="10325"/>
            </a:xfrm>
            <a:custGeom>
              <a:avLst/>
              <a:gdLst/>
              <a:ahLst/>
              <a:cxnLst/>
              <a:rect l="l" t="t" r="r" b="b"/>
              <a:pathLst>
                <a:path w="32" h="413" fill="none" extrusionOk="0">
                  <a:moveTo>
                    <a:pt x="0" y="1"/>
                  </a:moveTo>
                  <a:lnTo>
                    <a:pt x="32" y="1"/>
                  </a:lnTo>
                  <a:lnTo>
                    <a:pt x="32"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15" name="Google Shape;1215;p16"/>
            <p:cNvSpPr/>
            <p:nvPr/>
          </p:nvSpPr>
          <p:spPr>
            <a:xfrm>
              <a:off x="3427975"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16" name="Google Shape;1216;p16"/>
            <p:cNvSpPr/>
            <p:nvPr/>
          </p:nvSpPr>
          <p:spPr>
            <a:xfrm>
              <a:off x="3427975"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17" name="Google Shape;1217;p16"/>
            <p:cNvSpPr/>
            <p:nvPr/>
          </p:nvSpPr>
          <p:spPr>
            <a:xfrm>
              <a:off x="3427975" y="2364625"/>
              <a:ext cx="825" cy="10325"/>
            </a:xfrm>
            <a:custGeom>
              <a:avLst/>
              <a:gdLst/>
              <a:ahLst/>
              <a:cxnLst/>
              <a:rect l="l" t="t" r="r" b="b"/>
              <a:pathLst>
                <a:path w="33" h="413" fill="none" extrusionOk="0">
                  <a:moveTo>
                    <a:pt x="1" y="1"/>
                  </a:moveTo>
                  <a:lnTo>
                    <a:pt x="32" y="1"/>
                  </a:lnTo>
                  <a:lnTo>
                    <a:pt x="32"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18" name="Google Shape;1218;p16"/>
            <p:cNvSpPr/>
            <p:nvPr/>
          </p:nvSpPr>
          <p:spPr>
            <a:xfrm>
              <a:off x="3428775"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19" name="Google Shape;1219;p16"/>
            <p:cNvSpPr/>
            <p:nvPr/>
          </p:nvSpPr>
          <p:spPr>
            <a:xfrm>
              <a:off x="3428775"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20" name="Google Shape;1220;p16"/>
            <p:cNvSpPr/>
            <p:nvPr/>
          </p:nvSpPr>
          <p:spPr>
            <a:xfrm>
              <a:off x="3428775" y="2364625"/>
              <a:ext cx="825" cy="10325"/>
            </a:xfrm>
            <a:custGeom>
              <a:avLst/>
              <a:gdLst/>
              <a:ahLst/>
              <a:cxnLst/>
              <a:rect l="l" t="t" r="r" b="b"/>
              <a:pathLst>
                <a:path w="33" h="413" fill="none" extrusionOk="0">
                  <a:moveTo>
                    <a:pt x="0" y="1"/>
                  </a:moveTo>
                  <a:lnTo>
                    <a:pt x="32" y="1"/>
                  </a:lnTo>
                  <a:lnTo>
                    <a:pt x="32"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21" name="Google Shape;1221;p16"/>
            <p:cNvSpPr/>
            <p:nvPr/>
          </p:nvSpPr>
          <p:spPr>
            <a:xfrm>
              <a:off x="3429575"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22" name="Google Shape;1222;p16"/>
            <p:cNvSpPr/>
            <p:nvPr/>
          </p:nvSpPr>
          <p:spPr>
            <a:xfrm>
              <a:off x="3429575"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23" name="Google Shape;1223;p16"/>
            <p:cNvSpPr/>
            <p:nvPr/>
          </p:nvSpPr>
          <p:spPr>
            <a:xfrm>
              <a:off x="3429575"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24" name="Google Shape;1224;p16"/>
            <p:cNvSpPr/>
            <p:nvPr/>
          </p:nvSpPr>
          <p:spPr>
            <a:xfrm>
              <a:off x="3429575" y="2364625"/>
              <a:ext cx="800" cy="10325"/>
            </a:xfrm>
            <a:custGeom>
              <a:avLst/>
              <a:gdLst/>
              <a:ahLst/>
              <a:cxnLst/>
              <a:rect l="l" t="t" r="r" b="b"/>
              <a:pathLst>
                <a:path w="32" h="413" fill="none" extrusionOk="0">
                  <a:moveTo>
                    <a:pt x="0" y="1"/>
                  </a:moveTo>
                  <a:lnTo>
                    <a:pt x="32" y="1"/>
                  </a:lnTo>
                  <a:lnTo>
                    <a:pt x="32"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25" name="Google Shape;1225;p16"/>
            <p:cNvSpPr/>
            <p:nvPr/>
          </p:nvSpPr>
          <p:spPr>
            <a:xfrm>
              <a:off x="3430350"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26" name="Google Shape;1226;p16"/>
            <p:cNvSpPr/>
            <p:nvPr/>
          </p:nvSpPr>
          <p:spPr>
            <a:xfrm>
              <a:off x="3430350"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27" name="Google Shape;1227;p16"/>
            <p:cNvSpPr/>
            <p:nvPr/>
          </p:nvSpPr>
          <p:spPr>
            <a:xfrm>
              <a:off x="3430350" y="2364625"/>
              <a:ext cx="825" cy="10325"/>
            </a:xfrm>
            <a:custGeom>
              <a:avLst/>
              <a:gdLst/>
              <a:ahLst/>
              <a:cxnLst/>
              <a:rect l="l" t="t" r="r" b="b"/>
              <a:pathLst>
                <a:path w="33" h="413" fill="none" extrusionOk="0">
                  <a:moveTo>
                    <a:pt x="1" y="1"/>
                  </a:moveTo>
                  <a:lnTo>
                    <a:pt x="32" y="1"/>
                  </a:lnTo>
                  <a:lnTo>
                    <a:pt x="32"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28" name="Google Shape;1228;p16"/>
            <p:cNvSpPr/>
            <p:nvPr/>
          </p:nvSpPr>
          <p:spPr>
            <a:xfrm>
              <a:off x="3431150"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29" name="Google Shape;1229;p16"/>
            <p:cNvSpPr/>
            <p:nvPr/>
          </p:nvSpPr>
          <p:spPr>
            <a:xfrm>
              <a:off x="3431150"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30" name="Google Shape;1230;p16"/>
            <p:cNvSpPr/>
            <p:nvPr/>
          </p:nvSpPr>
          <p:spPr>
            <a:xfrm>
              <a:off x="3431150" y="2364625"/>
              <a:ext cx="825" cy="10325"/>
            </a:xfrm>
            <a:custGeom>
              <a:avLst/>
              <a:gdLst/>
              <a:ahLst/>
              <a:cxnLst/>
              <a:rect l="l" t="t" r="r" b="b"/>
              <a:pathLst>
                <a:path w="33" h="413" fill="none" extrusionOk="0">
                  <a:moveTo>
                    <a:pt x="0" y="1"/>
                  </a:moveTo>
                  <a:lnTo>
                    <a:pt x="32" y="1"/>
                  </a:lnTo>
                  <a:lnTo>
                    <a:pt x="32"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31" name="Google Shape;1231;p16"/>
            <p:cNvSpPr/>
            <p:nvPr/>
          </p:nvSpPr>
          <p:spPr>
            <a:xfrm>
              <a:off x="3431150" y="2364625"/>
              <a:ext cx="825" cy="10325"/>
            </a:xfrm>
            <a:custGeom>
              <a:avLst/>
              <a:gdLst/>
              <a:ahLst/>
              <a:cxnLst/>
              <a:rect l="l" t="t" r="r" b="b"/>
              <a:pathLst>
                <a:path w="33" h="413" fill="none" extrusionOk="0">
                  <a:moveTo>
                    <a:pt x="0" y="1"/>
                  </a:moveTo>
                  <a:lnTo>
                    <a:pt x="32" y="1"/>
                  </a:lnTo>
                  <a:lnTo>
                    <a:pt x="32"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32" name="Google Shape;1232;p16"/>
            <p:cNvSpPr/>
            <p:nvPr/>
          </p:nvSpPr>
          <p:spPr>
            <a:xfrm>
              <a:off x="3431950"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33" name="Google Shape;1233;p16"/>
            <p:cNvSpPr/>
            <p:nvPr/>
          </p:nvSpPr>
          <p:spPr>
            <a:xfrm>
              <a:off x="3431950"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34" name="Google Shape;1234;p16"/>
            <p:cNvSpPr/>
            <p:nvPr/>
          </p:nvSpPr>
          <p:spPr>
            <a:xfrm>
              <a:off x="3431950" y="2364625"/>
              <a:ext cx="800" cy="10325"/>
            </a:xfrm>
            <a:custGeom>
              <a:avLst/>
              <a:gdLst/>
              <a:ahLst/>
              <a:cxnLst/>
              <a:rect l="l" t="t" r="r" b="b"/>
              <a:pathLst>
                <a:path w="32" h="413" fill="none" extrusionOk="0">
                  <a:moveTo>
                    <a:pt x="0" y="1"/>
                  </a:moveTo>
                  <a:lnTo>
                    <a:pt x="32" y="1"/>
                  </a:lnTo>
                  <a:lnTo>
                    <a:pt x="32"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35" name="Google Shape;1235;p16"/>
            <p:cNvSpPr/>
            <p:nvPr/>
          </p:nvSpPr>
          <p:spPr>
            <a:xfrm>
              <a:off x="3432725"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36" name="Google Shape;1236;p16"/>
            <p:cNvSpPr/>
            <p:nvPr/>
          </p:nvSpPr>
          <p:spPr>
            <a:xfrm>
              <a:off x="3432725"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37" name="Google Shape;1237;p16"/>
            <p:cNvSpPr/>
            <p:nvPr/>
          </p:nvSpPr>
          <p:spPr>
            <a:xfrm>
              <a:off x="3432725" y="2364625"/>
              <a:ext cx="825" cy="10325"/>
            </a:xfrm>
            <a:custGeom>
              <a:avLst/>
              <a:gdLst/>
              <a:ahLst/>
              <a:cxnLst/>
              <a:rect l="l" t="t" r="r" b="b"/>
              <a:pathLst>
                <a:path w="33" h="413" fill="none" extrusionOk="0">
                  <a:moveTo>
                    <a:pt x="1" y="1"/>
                  </a:moveTo>
                  <a:lnTo>
                    <a:pt x="32" y="1"/>
                  </a:lnTo>
                  <a:lnTo>
                    <a:pt x="32"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38" name="Google Shape;1238;p16"/>
            <p:cNvSpPr/>
            <p:nvPr/>
          </p:nvSpPr>
          <p:spPr>
            <a:xfrm>
              <a:off x="3433525"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39" name="Google Shape;1239;p16"/>
            <p:cNvSpPr/>
            <p:nvPr/>
          </p:nvSpPr>
          <p:spPr>
            <a:xfrm>
              <a:off x="3433525"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40" name="Google Shape;1240;p16"/>
            <p:cNvSpPr/>
            <p:nvPr/>
          </p:nvSpPr>
          <p:spPr>
            <a:xfrm>
              <a:off x="3433525"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41" name="Google Shape;1241;p16"/>
            <p:cNvSpPr/>
            <p:nvPr/>
          </p:nvSpPr>
          <p:spPr>
            <a:xfrm>
              <a:off x="3434325"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42" name="Google Shape;1242;p16"/>
            <p:cNvSpPr/>
            <p:nvPr/>
          </p:nvSpPr>
          <p:spPr>
            <a:xfrm>
              <a:off x="3434325"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43" name="Google Shape;1243;p16"/>
            <p:cNvSpPr/>
            <p:nvPr/>
          </p:nvSpPr>
          <p:spPr>
            <a:xfrm>
              <a:off x="3434325"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44" name="Google Shape;1244;p16"/>
            <p:cNvSpPr/>
            <p:nvPr/>
          </p:nvSpPr>
          <p:spPr>
            <a:xfrm>
              <a:off x="3434325" y="2364625"/>
              <a:ext cx="800" cy="10325"/>
            </a:xfrm>
            <a:custGeom>
              <a:avLst/>
              <a:gdLst/>
              <a:ahLst/>
              <a:cxnLst/>
              <a:rect l="l" t="t" r="r" b="b"/>
              <a:pathLst>
                <a:path w="32" h="413" fill="none" extrusionOk="0">
                  <a:moveTo>
                    <a:pt x="0" y="1"/>
                  </a:moveTo>
                  <a:lnTo>
                    <a:pt x="32" y="1"/>
                  </a:lnTo>
                  <a:lnTo>
                    <a:pt x="32"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45" name="Google Shape;1245;p16"/>
            <p:cNvSpPr/>
            <p:nvPr/>
          </p:nvSpPr>
          <p:spPr>
            <a:xfrm>
              <a:off x="3435100"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46" name="Google Shape;1246;p16"/>
            <p:cNvSpPr/>
            <p:nvPr/>
          </p:nvSpPr>
          <p:spPr>
            <a:xfrm>
              <a:off x="3435100"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47" name="Google Shape;1247;p16"/>
            <p:cNvSpPr/>
            <p:nvPr/>
          </p:nvSpPr>
          <p:spPr>
            <a:xfrm>
              <a:off x="3435100"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48" name="Google Shape;1248;p16"/>
            <p:cNvSpPr/>
            <p:nvPr/>
          </p:nvSpPr>
          <p:spPr>
            <a:xfrm>
              <a:off x="3435900"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49" name="Google Shape;1249;p16"/>
            <p:cNvSpPr/>
            <p:nvPr/>
          </p:nvSpPr>
          <p:spPr>
            <a:xfrm>
              <a:off x="3435900"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50" name="Google Shape;1250;p16"/>
            <p:cNvSpPr/>
            <p:nvPr/>
          </p:nvSpPr>
          <p:spPr>
            <a:xfrm>
              <a:off x="3435900"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51" name="Google Shape;1251;p16"/>
            <p:cNvSpPr/>
            <p:nvPr/>
          </p:nvSpPr>
          <p:spPr>
            <a:xfrm>
              <a:off x="3436700"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52" name="Google Shape;1252;p16"/>
            <p:cNvSpPr/>
            <p:nvPr/>
          </p:nvSpPr>
          <p:spPr>
            <a:xfrm>
              <a:off x="3436700"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53" name="Google Shape;1253;p16"/>
            <p:cNvSpPr/>
            <p:nvPr/>
          </p:nvSpPr>
          <p:spPr>
            <a:xfrm>
              <a:off x="3365425" y="2391550"/>
              <a:ext cx="25" cy="8725"/>
            </a:xfrm>
            <a:custGeom>
              <a:avLst/>
              <a:gdLst/>
              <a:ahLst/>
              <a:cxnLst/>
              <a:rect l="l" t="t" r="r" b="b"/>
              <a:pathLst>
                <a:path w="1" h="349" fill="none" extrusionOk="0">
                  <a:moveTo>
                    <a:pt x="1" y="0"/>
                  </a:move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54" name="Google Shape;1254;p16"/>
            <p:cNvSpPr/>
            <p:nvPr/>
          </p:nvSpPr>
          <p:spPr>
            <a:xfrm>
              <a:off x="3365425" y="2391550"/>
              <a:ext cx="25" cy="8725"/>
            </a:xfrm>
            <a:custGeom>
              <a:avLst/>
              <a:gdLst/>
              <a:ahLst/>
              <a:cxnLst/>
              <a:rect l="l" t="t" r="r" b="b"/>
              <a:pathLst>
                <a:path w="1" h="349" fill="none" extrusionOk="0">
                  <a:moveTo>
                    <a:pt x="1" y="0"/>
                  </a:moveTo>
                  <a:lnTo>
                    <a:pt x="1" y="0"/>
                  </a:lnTo>
                  <a:lnTo>
                    <a:pt x="1"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55" name="Google Shape;1255;p16"/>
            <p:cNvSpPr/>
            <p:nvPr/>
          </p:nvSpPr>
          <p:spPr>
            <a:xfrm>
              <a:off x="3365425" y="2391550"/>
              <a:ext cx="25" cy="8725"/>
            </a:xfrm>
            <a:custGeom>
              <a:avLst/>
              <a:gdLst/>
              <a:ahLst/>
              <a:cxnLst/>
              <a:rect l="l" t="t" r="r" b="b"/>
              <a:pathLst>
                <a:path w="1" h="349" fill="none" extrusionOk="0">
                  <a:moveTo>
                    <a:pt x="1" y="0"/>
                  </a:moveTo>
                  <a:lnTo>
                    <a:pt x="1" y="0"/>
                  </a:lnTo>
                  <a:lnTo>
                    <a:pt x="1"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56" name="Google Shape;1256;p16"/>
            <p:cNvSpPr/>
            <p:nvPr/>
          </p:nvSpPr>
          <p:spPr>
            <a:xfrm>
              <a:off x="3365425" y="2391550"/>
              <a:ext cx="25" cy="8725"/>
            </a:xfrm>
            <a:custGeom>
              <a:avLst/>
              <a:gdLst/>
              <a:ahLst/>
              <a:cxnLst/>
              <a:rect l="l" t="t" r="r" b="b"/>
              <a:pathLst>
                <a:path w="1" h="349" fill="none" extrusionOk="0">
                  <a:moveTo>
                    <a:pt x="1" y="0"/>
                  </a:moveTo>
                  <a:lnTo>
                    <a:pt x="1" y="0"/>
                  </a:lnTo>
                  <a:lnTo>
                    <a:pt x="1"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57" name="Google Shape;1257;p16"/>
            <p:cNvSpPr/>
            <p:nvPr/>
          </p:nvSpPr>
          <p:spPr>
            <a:xfrm>
              <a:off x="3366225" y="2391550"/>
              <a:ext cx="25" cy="8725"/>
            </a:xfrm>
            <a:custGeom>
              <a:avLst/>
              <a:gdLst/>
              <a:ahLst/>
              <a:cxnLst/>
              <a:rect l="l" t="t" r="r" b="b"/>
              <a:pathLst>
                <a:path w="1" h="349" fill="none" extrusionOk="0">
                  <a:moveTo>
                    <a:pt x="0" y="0"/>
                  </a:moveTo>
                  <a:lnTo>
                    <a:pt x="0" y="0"/>
                  </a:lnTo>
                  <a:lnTo>
                    <a:pt x="0" y="349"/>
                  </a:lnTo>
                  <a:lnTo>
                    <a:pt x="0"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58" name="Google Shape;1258;p16"/>
            <p:cNvSpPr/>
            <p:nvPr/>
          </p:nvSpPr>
          <p:spPr>
            <a:xfrm>
              <a:off x="3366225" y="2391550"/>
              <a:ext cx="25" cy="8725"/>
            </a:xfrm>
            <a:custGeom>
              <a:avLst/>
              <a:gdLst/>
              <a:ahLst/>
              <a:cxnLst/>
              <a:rect l="l" t="t" r="r" b="b"/>
              <a:pathLst>
                <a:path w="1" h="349" fill="none" extrusionOk="0">
                  <a:moveTo>
                    <a:pt x="0" y="0"/>
                  </a:moveTo>
                  <a:lnTo>
                    <a:pt x="0" y="0"/>
                  </a:lnTo>
                  <a:lnTo>
                    <a:pt x="0" y="349"/>
                  </a:lnTo>
                  <a:lnTo>
                    <a:pt x="0"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59" name="Google Shape;1259;p16"/>
            <p:cNvSpPr/>
            <p:nvPr/>
          </p:nvSpPr>
          <p:spPr>
            <a:xfrm>
              <a:off x="3366225" y="2391550"/>
              <a:ext cx="25" cy="8725"/>
            </a:xfrm>
            <a:custGeom>
              <a:avLst/>
              <a:gdLst/>
              <a:ahLst/>
              <a:cxnLst/>
              <a:rect l="l" t="t" r="r" b="b"/>
              <a:pathLst>
                <a:path w="1" h="349" fill="none" extrusionOk="0">
                  <a:moveTo>
                    <a:pt x="0" y="0"/>
                  </a:moveTo>
                  <a:lnTo>
                    <a:pt x="0" y="0"/>
                  </a:lnTo>
                  <a:lnTo>
                    <a:pt x="0" y="349"/>
                  </a:lnTo>
                  <a:lnTo>
                    <a:pt x="0"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60" name="Google Shape;1260;p16"/>
            <p:cNvSpPr/>
            <p:nvPr/>
          </p:nvSpPr>
          <p:spPr>
            <a:xfrm>
              <a:off x="3366225" y="2391550"/>
              <a:ext cx="825" cy="8725"/>
            </a:xfrm>
            <a:custGeom>
              <a:avLst/>
              <a:gdLst/>
              <a:ahLst/>
              <a:cxnLst/>
              <a:rect l="l" t="t" r="r" b="b"/>
              <a:pathLst>
                <a:path w="33" h="349" fill="none" extrusionOk="0">
                  <a:moveTo>
                    <a:pt x="0" y="0"/>
                  </a:moveTo>
                  <a:lnTo>
                    <a:pt x="32" y="0"/>
                  </a:lnTo>
                  <a:lnTo>
                    <a:pt x="32" y="349"/>
                  </a:lnTo>
                  <a:lnTo>
                    <a:pt x="0"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61" name="Google Shape;1261;p16"/>
            <p:cNvSpPr/>
            <p:nvPr/>
          </p:nvSpPr>
          <p:spPr>
            <a:xfrm>
              <a:off x="3367025" y="2391550"/>
              <a:ext cx="25" cy="8725"/>
            </a:xfrm>
            <a:custGeom>
              <a:avLst/>
              <a:gdLst/>
              <a:ahLst/>
              <a:cxnLst/>
              <a:rect l="l" t="t" r="r" b="b"/>
              <a:pathLst>
                <a:path w="1" h="349" fill="none" extrusionOk="0">
                  <a:moveTo>
                    <a:pt x="0" y="0"/>
                  </a:moveTo>
                  <a:lnTo>
                    <a:pt x="0" y="0"/>
                  </a:lnTo>
                  <a:lnTo>
                    <a:pt x="0" y="349"/>
                  </a:lnTo>
                  <a:lnTo>
                    <a:pt x="0"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62" name="Google Shape;1262;p16"/>
            <p:cNvSpPr/>
            <p:nvPr/>
          </p:nvSpPr>
          <p:spPr>
            <a:xfrm>
              <a:off x="3367025" y="2391550"/>
              <a:ext cx="25" cy="8725"/>
            </a:xfrm>
            <a:custGeom>
              <a:avLst/>
              <a:gdLst/>
              <a:ahLst/>
              <a:cxnLst/>
              <a:rect l="l" t="t" r="r" b="b"/>
              <a:pathLst>
                <a:path w="1" h="349" fill="none" extrusionOk="0">
                  <a:moveTo>
                    <a:pt x="0" y="0"/>
                  </a:moveTo>
                  <a:lnTo>
                    <a:pt x="0" y="0"/>
                  </a:lnTo>
                  <a:lnTo>
                    <a:pt x="0" y="349"/>
                  </a:lnTo>
                  <a:lnTo>
                    <a:pt x="0"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63" name="Google Shape;1263;p16"/>
            <p:cNvSpPr/>
            <p:nvPr/>
          </p:nvSpPr>
          <p:spPr>
            <a:xfrm>
              <a:off x="3367025" y="2391550"/>
              <a:ext cx="25" cy="8725"/>
            </a:xfrm>
            <a:custGeom>
              <a:avLst/>
              <a:gdLst/>
              <a:ahLst/>
              <a:cxnLst/>
              <a:rect l="l" t="t" r="r" b="b"/>
              <a:pathLst>
                <a:path w="1" h="349" fill="none" extrusionOk="0">
                  <a:moveTo>
                    <a:pt x="0" y="0"/>
                  </a:moveTo>
                  <a:lnTo>
                    <a:pt x="0" y="0"/>
                  </a:lnTo>
                  <a:lnTo>
                    <a:pt x="0" y="349"/>
                  </a:lnTo>
                  <a:lnTo>
                    <a:pt x="0"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64" name="Google Shape;1264;p16"/>
            <p:cNvSpPr/>
            <p:nvPr/>
          </p:nvSpPr>
          <p:spPr>
            <a:xfrm>
              <a:off x="3367800" y="2391550"/>
              <a:ext cx="25" cy="8725"/>
            </a:xfrm>
            <a:custGeom>
              <a:avLst/>
              <a:gdLst/>
              <a:ahLst/>
              <a:cxnLst/>
              <a:rect l="l" t="t" r="r" b="b"/>
              <a:pathLst>
                <a:path w="1" h="349" fill="none" extrusionOk="0">
                  <a:moveTo>
                    <a:pt x="1" y="0"/>
                  </a:moveTo>
                  <a:lnTo>
                    <a:pt x="1" y="0"/>
                  </a:lnTo>
                  <a:lnTo>
                    <a:pt x="1"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65" name="Google Shape;1265;p16"/>
            <p:cNvSpPr/>
            <p:nvPr/>
          </p:nvSpPr>
          <p:spPr>
            <a:xfrm>
              <a:off x="3367800" y="2391550"/>
              <a:ext cx="25" cy="8725"/>
            </a:xfrm>
            <a:custGeom>
              <a:avLst/>
              <a:gdLst/>
              <a:ahLst/>
              <a:cxnLst/>
              <a:rect l="l" t="t" r="r" b="b"/>
              <a:pathLst>
                <a:path w="1" h="349" fill="none" extrusionOk="0">
                  <a:moveTo>
                    <a:pt x="1" y="0"/>
                  </a:moveTo>
                  <a:lnTo>
                    <a:pt x="1" y="0"/>
                  </a:lnTo>
                  <a:lnTo>
                    <a:pt x="1"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66" name="Google Shape;1266;p16"/>
            <p:cNvSpPr/>
            <p:nvPr/>
          </p:nvSpPr>
          <p:spPr>
            <a:xfrm>
              <a:off x="3367800" y="2391550"/>
              <a:ext cx="25" cy="8725"/>
            </a:xfrm>
            <a:custGeom>
              <a:avLst/>
              <a:gdLst/>
              <a:ahLst/>
              <a:cxnLst/>
              <a:rect l="l" t="t" r="r" b="b"/>
              <a:pathLst>
                <a:path w="1" h="349" fill="none" extrusionOk="0">
                  <a:moveTo>
                    <a:pt x="1" y="0"/>
                  </a:moveTo>
                  <a:lnTo>
                    <a:pt x="1" y="0"/>
                  </a:lnTo>
                  <a:lnTo>
                    <a:pt x="1"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67" name="Google Shape;1267;p16"/>
            <p:cNvSpPr/>
            <p:nvPr/>
          </p:nvSpPr>
          <p:spPr>
            <a:xfrm>
              <a:off x="3367800" y="2391550"/>
              <a:ext cx="825" cy="8725"/>
            </a:xfrm>
            <a:custGeom>
              <a:avLst/>
              <a:gdLst/>
              <a:ahLst/>
              <a:cxnLst/>
              <a:rect l="l" t="t" r="r" b="b"/>
              <a:pathLst>
                <a:path w="33" h="349" fill="none" extrusionOk="0">
                  <a:moveTo>
                    <a:pt x="1" y="0"/>
                  </a:moveTo>
                  <a:lnTo>
                    <a:pt x="33" y="0"/>
                  </a:lnTo>
                  <a:lnTo>
                    <a:pt x="33"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68" name="Google Shape;1268;p16"/>
            <p:cNvSpPr/>
            <p:nvPr/>
          </p:nvSpPr>
          <p:spPr>
            <a:xfrm>
              <a:off x="3368600" y="2391550"/>
              <a:ext cx="25" cy="8725"/>
            </a:xfrm>
            <a:custGeom>
              <a:avLst/>
              <a:gdLst/>
              <a:ahLst/>
              <a:cxnLst/>
              <a:rect l="l" t="t" r="r" b="b"/>
              <a:pathLst>
                <a:path w="1" h="349" fill="none" extrusionOk="0">
                  <a:moveTo>
                    <a:pt x="1" y="0"/>
                  </a:moveTo>
                  <a:lnTo>
                    <a:pt x="1" y="0"/>
                  </a:lnTo>
                  <a:lnTo>
                    <a:pt x="1"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69" name="Google Shape;1269;p16"/>
            <p:cNvSpPr/>
            <p:nvPr/>
          </p:nvSpPr>
          <p:spPr>
            <a:xfrm>
              <a:off x="3368600" y="2391550"/>
              <a:ext cx="25" cy="8725"/>
            </a:xfrm>
            <a:custGeom>
              <a:avLst/>
              <a:gdLst/>
              <a:ahLst/>
              <a:cxnLst/>
              <a:rect l="l" t="t" r="r" b="b"/>
              <a:pathLst>
                <a:path w="1" h="349" fill="none" extrusionOk="0">
                  <a:moveTo>
                    <a:pt x="1" y="0"/>
                  </a:moveTo>
                  <a:lnTo>
                    <a:pt x="1" y="0"/>
                  </a:lnTo>
                  <a:lnTo>
                    <a:pt x="1"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70" name="Google Shape;1270;p16"/>
            <p:cNvSpPr/>
            <p:nvPr/>
          </p:nvSpPr>
          <p:spPr>
            <a:xfrm>
              <a:off x="3368600" y="2391550"/>
              <a:ext cx="825" cy="8725"/>
            </a:xfrm>
            <a:custGeom>
              <a:avLst/>
              <a:gdLst/>
              <a:ahLst/>
              <a:cxnLst/>
              <a:rect l="l" t="t" r="r" b="b"/>
              <a:pathLst>
                <a:path w="33" h="349" fill="none" extrusionOk="0">
                  <a:moveTo>
                    <a:pt x="1" y="0"/>
                  </a:moveTo>
                  <a:lnTo>
                    <a:pt x="32" y="0"/>
                  </a:lnTo>
                  <a:lnTo>
                    <a:pt x="32"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71" name="Google Shape;1271;p16"/>
            <p:cNvSpPr/>
            <p:nvPr/>
          </p:nvSpPr>
          <p:spPr>
            <a:xfrm>
              <a:off x="3369400" y="2391550"/>
              <a:ext cx="25" cy="8725"/>
            </a:xfrm>
            <a:custGeom>
              <a:avLst/>
              <a:gdLst/>
              <a:ahLst/>
              <a:cxnLst/>
              <a:rect l="l" t="t" r="r" b="b"/>
              <a:pathLst>
                <a:path w="1" h="349" fill="none" extrusionOk="0">
                  <a:moveTo>
                    <a:pt x="0" y="0"/>
                  </a:moveTo>
                  <a:lnTo>
                    <a:pt x="0" y="0"/>
                  </a:lnTo>
                  <a:lnTo>
                    <a:pt x="0" y="349"/>
                  </a:lnTo>
                  <a:lnTo>
                    <a:pt x="0"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72" name="Google Shape;1272;p16"/>
            <p:cNvSpPr/>
            <p:nvPr/>
          </p:nvSpPr>
          <p:spPr>
            <a:xfrm>
              <a:off x="3369400" y="2391550"/>
              <a:ext cx="25" cy="8725"/>
            </a:xfrm>
            <a:custGeom>
              <a:avLst/>
              <a:gdLst/>
              <a:ahLst/>
              <a:cxnLst/>
              <a:rect l="l" t="t" r="r" b="b"/>
              <a:pathLst>
                <a:path w="1" h="349" fill="none" extrusionOk="0">
                  <a:moveTo>
                    <a:pt x="0" y="0"/>
                  </a:moveTo>
                  <a:lnTo>
                    <a:pt x="0" y="0"/>
                  </a:lnTo>
                  <a:lnTo>
                    <a:pt x="0" y="349"/>
                  </a:lnTo>
                  <a:lnTo>
                    <a:pt x="0"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73" name="Google Shape;1273;p16"/>
            <p:cNvSpPr/>
            <p:nvPr/>
          </p:nvSpPr>
          <p:spPr>
            <a:xfrm>
              <a:off x="3369400" y="2391550"/>
              <a:ext cx="800" cy="8725"/>
            </a:xfrm>
            <a:custGeom>
              <a:avLst/>
              <a:gdLst/>
              <a:ahLst/>
              <a:cxnLst/>
              <a:rect l="l" t="t" r="r" b="b"/>
              <a:pathLst>
                <a:path w="32" h="349" fill="none" extrusionOk="0">
                  <a:moveTo>
                    <a:pt x="0" y="0"/>
                  </a:moveTo>
                  <a:lnTo>
                    <a:pt x="32" y="0"/>
                  </a:lnTo>
                  <a:lnTo>
                    <a:pt x="32" y="349"/>
                  </a:lnTo>
                  <a:lnTo>
                    <a:pt x="0"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74" name="Google Shape;1274;p16"/>
            <p:cNvSpPr/>
            <p:nvPr/>
          </p:nvSpPr>
          <p:spPr>
            <a:xfrm>
              <a:off x="3370175" y="2391550"/>
              <a:ext cx="25" cy="8725"/>
            </a:xfrm>
            <a:custGeom>
              <a:avLst/>
              <a:gdLst/>
              <a:ahLst/>
              <a:cxnLst/>
              <a:rect l="l" t="t" r="r" b="b"/>
              <a:pathLst>
                <a:path w="1" h="349" fill="none" extrusionOk="0">
                  <a:moveTo>
                    <a:pt x="1" y="0"/>
                  </a:moveTo>
                  <a:lnTo>
                    <a:pt x="1" y="0"/>
                  </a:lnTo>
                  <a:lnTo>
                    <a:pt x="1"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75" name="Google Shape;1275;p16"/>
            <p:cNvSpPr/>
            <p:nvPr/>
          </p:nvSpPr>
          <p:spPr>
            <a:xfrm>
              <a:off x="3370175" y="2391550"/>
              <a:ext cx="25" cy="8725"/>
            </a:xfrm>
            <a:custGeom>
              <a:avLst/>
              <a:gdLst/>
              <a:ahLst/>
              <a:cxnLst/>
              <a:rect l="l" t="t" r="r" b="b"/>
              <a:pathLst>
                <a:path w="1" h="349" fill="none" extrusionOk="0">
                  <a:moveTo>
                    <a:pt x="1" y="0"/>
                  </a:moveTo>
                  <a:lnTo>
                    <a:pt x="1" y="0"/>
                  </a:lnTo>
                  <a:lnTo>
                    <a:pt x="1"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76" name="Google Shape;1276;p16"/>
            <p:cNvSpPr/>
            <p:nvPr/>
          </p:nvSpPr>
          <p:spPr>
            <a:xfrm>
              <a:off x="3370175" y="2391550"/>
              <a:ext cx="25" cy="8725"/>
            </a:xfrm>
            <a:custGeom>
              <a:avLst/>
              <a:gdLst/>
              <a:ahLst/>
              <a:cxnLst/>
              <a:rect l="l" t="t" r="r" b="b"/>
              <a:pathLst>
                <a:path w="1" h="349" fill="none" extrusionOk="0">
                  <a:moveTo>
                    <a:pt x="1" y="0"/>
                  </a:moveTo>
                  <a:lnTo>
                    <a:pt x="1" y="0"/>
                  </a:lnTo>
                  <a:lnTo>
                    <a:pt x="1"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77" name="Google Shape;1277;p16"/>
            <p:cNvSpPr/>
            <p:nvPr/>
          </p:nvSpPr>
          <p:spPr>
            <a:xfrm>
              <a:off x="3370175" y="2391550"/>
              <a:ext cx="825" cy="8725"/>
            </a:xfrm>
            <a:custGeom>
              <a:avLst/>
              <a:gdLst/>
              <a:ahLst/>
              <a:cxnLst/>
              <a:rect l="l" t="t" r="r" b="b"/>
              <a:pathLst>
                <a:path w="33" h="349" fill="none" extrusionOk="0">
                  <a:moveTo>
                    <a:pt x="1" y="0"/>
                  </a:moveTo>
                  <a:lnTo>
                    <a:pt x="33" y="0"/>
                  </a:lnTo>
                  <a:lnTo>
                    <a:pt x="33"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78" name="Google Shape;1278;p16"/>
            <p:cNvSpPr/>
            <p:nvPr/>
          </p:nvSpPr>
          <p:spPr>
            <a:xfrm>
              <a:off x="3370975" y="2391550"/>
              <a:ext cx="25" cy="8725"/>
            </a:xfrm>
            <a:custGeom>
              <a:avLst/>
              <a:gdLst/>
              <a:ahLst/>
              <a:cxnLst/>
              <a:rect l="l" t="t" r="r" b="b"/>
              <a:pathLst>
                <a:path w="1" h="349" fill="none" extrusionOk="0">
                  <a:moveTo>
                    <a:pt x="1" y="0"/>
                  </a:moveTo>
                  <a:lnTo>
                    <a:pt x="1" y="0"/>
                  </a:lnTo>
                  <a:lnTo>
                    <a:pt x="1"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79" name="Google Shape;1279;p16"/>
            <p:cNvSpPr/>
            <p:nvPr/>
          </p:nvSpPr>
          <p:spPr>
            <a:xfrm>
              <a:off x="3370975" y="2391550"/>
              <a:ext cx="25" cy="8725"/>
            </a:xfrm>
            <a:custGeom>
              <a:avLst/>
              <a:gdLst/>
              <a:ahLst/>
              <a:cxnLst/>
              <a:rect l="l" t="t" r="r" b="b"/>
              <a:pathLst>
                <a:path w="1" h="349" fill="none" extrusionOk="0">
                  <a:moveTo>
                    <a:pt x="1" y="0"/>
                  </a:moveTo>
                  <a:lnTo>
                    <a:pt x="1" y="0"/>
                  </a:lnTo>
                  <a:lnTo>
                    <a:pt x="1"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80" name="Google Shape;1280;p16"/>
            <p:cNvSpPr/>
            <p:nvPr/>
          </p:nvSpPr>
          <p:spPr>
            <a:xfrm>
              <a:off x="3370975" y="2391550"/>
              <a:ext cx="25" cy="8725"/>
            </a:xfrm>
            <a:custGeom>
              <a:avLst/>
              <a:gdLst/>
              <a:ahLst/>
              <a:cxnLst/>
              <a:rect l="l" t="t" r="r" b="b"/>
              <a:pathLst>
                <a:path w="1" h="349" fill="none" extrusionOk="0">
                  <a:moveTo>
                    <a:pt x="1" y="0"/>
                  </a:moveTo>
                  <a:lnTo>
                    <a:pt x="1" y="0"/>
                  </a:lnTo>
                  <a:lnTo>
                    <a:pt x="1"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81" name="Google Shape;1281;p16"/>
            <p:cNvSpPr/>
            <p:nvPr/>
          </p:nvSpPr>
          <p:spPr>
            <a:xfrm>
              <a:off x="3371775" y="2391550"/>
              <a:ext cx="25" cy="8725"/>
            </a:xfrm>
            <a:custGeom>
              <a:avLst/>
              <a:gdLst/>
              <a:ahLst/>
              <a:cxnLst/>
              <a:rect l="l" t="t" r="r" b="b"/>
              <a:pathLst>
                <a:path w="1" h="349" fill="none" extrusionOk="0">
                  <a:moveTo>
                    <a:pt x="0" y="0"/>
                  </a:moveTo>
                  <a:lnTo>
                    <a:pt x="0" y="0"/>
                  </a:lnTo>
                  <a:lnTo>
                    <a:pt x="0" y="349"/>
                  </a:lnTo>
                  <a:lnTo>
                    <a:pt x="0"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82" name="Google Shape;1282;p16"/>
            <p:cNvSpPr/>
            <p:nvPr/>
          </p:nvSpPr>
          <p:spPr>
            <a:xfrm>
              <a:off x="3371775" y="2391550"/>
              <a:ext cx="25" cy="8725"/>
            </a:xfrm>
            <a:custGeom>
              <a:avLst/>
              <a:gdLst/>
              <a:ahLst/>
              <a:cxnLst/>
              <a:rect l="l" t="t" r="r" b="b"/>
              <a:pathLst>
                <a:path w="1" h="349" fill="none" extrusionOk="0">
                  <a:moveTo>
                    <a:pt x="0" y="0"/>
                  </a:moveTo>
                  <a:lnTo>
                    <a:pt x="0" y="0"/>
                  </a:lnTo>
                  <a:lnTo>
                    <a:pt x="0" y="349"/>
                  </a:lnTo>
                  <a:lnTo>
                    <a:pt x="0"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83" name="Google Shape;1283;p16"/>
            <p:cNvSpPr/>
            <p:nvPr/>
          </p:nvSpPr>
          <p:spPr>
            <a:xfrm>
              <a:off x="3371775" y="2391550"/>
              <a:ext cx="25" cy="8725"/>
            </a:xfrm>
            <a:custGeom>
              <a:avLst/>
              <a:gdLst/>
              <a:ahLst/>
              <a:cxnLst/>
              <a:rect l="l" t="t" r="r" b="b"/>
              <a:pathLst>
                <a:path w="1" h="349" fill="none" extrusionOk="0">
                  <a:moveTo>
                    <a:pt x="0" y="0"/>
                  </a:moveTo>
                  <a:lnTo>
                    <a:pt x="0" y="0"/>
                  </a:lnTo>
                  <a:lnTo>
                    <a:pt x="0" y="349"/>
                  </a:lnTo>
                  <a:lnTo>
                    <a:pt x="0"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84" name="Google Shape;1284;p16"/>
            <p:cNvSpPr/>
            <p:nvPr/>
          </p:nvSpPr>
          <p:spPr>
            <a:xfrm>
              <a:off x="3371775" y="2391550"/>
              <a:ext cx="800" cy="8725"/>
            </a:xfrm>
            <a:custGeom>
              <a:avLst/>
              <a:gdLst/>
              <a:ahLst/>
              <a:cxnLst/>
              <a:rect l="l" t="t" r="r" b="b"/>
              <a:pathLst>
                <a:path w="32" h="349" fill="none" extrusionOk="0">
                  <a:moveTo>
                    <a:pt x="0" y="0"/>
                  </a:moveTo>
                  <a:lnTo>
                    <a:pt x="32" y="0"/>
                  </a:lnTo>
                  <a:lnTo>
                    <a:pt x="32" y="349"/>
                  </a:lnTo>
                  <a:lnTo>
                    <a:pt x="0"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85" name="Google Shape;1285;p16"/>
            <p:cNvSpPr/>
            <p:nvPr/>
          </p:nvSpPr>
          <p:spPr>
            <a:xfrm>
              <a:off x="3372550" y="2391550"/>
              <a:ext cx="25" cy="8725"/>
            </a:xfrm>
            <a:custGeom>
              <a:avLst/>
              <a:gdLst/>
              <a:ahLst/>
              <a:cxnLst/>
              <a:rect l="l" t="t" r="r" b="b"/>
              <a:pathLst>
                <a:path w="1" h="349" fill="none" extrusionOk="0">
                  <a:moveTo>
                    <a:pt x="1" y="0"/>
                  </a:moveTo>
                  <a:lnTo>
                    <a:pt x="1" y="0"/>
                  </a:lnTo>
                  <a:lnTo>
                    <a:pt x="1"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86" name="Google Shape;1286;p16"/>
            <p:cNvSpPr/>
            <p:nvPr/>
          </p:nvSpPr>
          <p:spPr>
            <a:xfrm>
              <a:off x="3372550" y="2391550"/>
              <a:ext cx="25" cy="8725"/>
            </a:xfrm>
            <a:custGeom>
              <a:avLst/>
              <a:gdLst/>
              <a:ahLst/>
              <a:cxnLst/>
              <a:rect l="l" t="t" r="r" b="b"/>
              <a:pathLst>
                <a:path w="1" h="349" fill="none" extrusionOk="0">
                  <a:moveTo>
                    <a:pt x="1" y="0"/>
                  </a:moveTo>
                  <a:lnTo>
                    <a:pt x="1" y="0"/>
                  </a:lnTo>
                  <a:lnTo>
                    <a:pt x="1"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87" name="Google Shape;1287;p16"/>
            <p:cNvSpPr/>
            <p:nvPr/>
          </p:nvSpPr>
          <p:spPr>
            <a:xfrm>
              <a:off x="3372550" y="2391550"/>
              <a:ext cx="825" cy="8725"/>
            </a:xfrm>
            <a:custGeom>
              <a:avLst/>
              <a:gdLst/>
              <a:ahLst/>
              <a:cxnLst/>
              <a:rect l="l" t="t" r="r" b="b"/>
              <a:pathLst>
                <a:path w="33" h="349" fill="none" extrusionOk="0">
                  <a:moveTo>
                    <a:pt x="1" y="0"/>
                  </a:moveTo>
                  <a:lnTo>
                    <a:pt x="33" y="0"/>
                  </a:lnTo>
                  <a:lnTo>
                    <a:pt x="33"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88" name="Google Shape;1288;p16"/>
            <p:cNvSpPr/>
            <p:nvPr/>
          </p:nvSpPr>
          <p:spPr>
            <a:xfrm>
              <a:off x="3373350" y="2391550"/>
              <a:ext cx="25" cy="8725"/>
            </a:xfrm>
            <a:custGeom>
              <a:avLst/>
              <a:gdLst/>
              <a:ahLst/>
              <a:cxnLst/>
              <a:rect l="l" t="t" r="r" b="b"/>
              <a:pathLst>
                <a:path w="1" h="349" fill="none" extrusionOk="0">
                  <a:moveTo>
                    <a:pt x="1" y="0"/>
                  </a:moveTo>
                  <a:lnTo>
                    <a:pt x="1" y="0"/>
                  </a:lnTo>
                  <a:lnTo>
                    <a:pt x="1"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89" name="Google Shape;1289;p16"/>
            <p:cNvSpPr/>
            <p:nvPr/>
          </p:nvSpPr>
          <p:spPr>
            <a:xfrm>
              <a:off x="3373350" y="2391550"/>
              <a:ext cx="25" cy="8725"/>
            </a:xfrm>
            <a:custGeom>
              <a:avLst/>
              <a:gdLst/>
              <a:ahLst/>
              <a:cxnLst/>
              <a:rect l="l" t="t" r="r" b="b"/>
              <a:pathLst>
                <a:path w="1" h="349" fill="none" extrusionOk="0">
                  <a:moveTo>
                    <a:pt x="1" y="0"/>
                  </a:moveTo>
                  <a:lnTo>
                    <a:pt x="1" y="0"/>
                  </a:lnTo>
                  <a:lnTo>
                    <a:pt x="1"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90" name="Google Shape;1290;p16"/>
            <p:cNvSpPr/>
            <p:nvPr/>
          </p:nvSpPr>
          <p:spPr>
            <a:xfrm>
              <a:off x="3373350" y="2391550"/>
              <a:ext cx="825" cy="8725"/>
            </a:xfrm>
            <a:custGeom>
              <a:avLst/>
              <a:gdLst/>
              <a:ahLst/>
              <a:cxnLst/>
              <a:rect l="l" t="t" r="r" b="b"/>
              <a:pathLst>
                <a:path w="33" h="349" fill="none" extrusionOk="0">
                  <a:moveTo>
                    <a:pt x="1" y="0"/>
                  </a:moveTo>
                  <a:lnTo>
                    <a:pt x="32" y="0"/>
                  </a:lnTo>
                  <a:lnTo>
                    <a:pt x="32"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91" name="Google Shape;1291;p16"/>
            <p:cNvSpPr/>
            <p:nvPr/>
          </p:nvSpPr>
          <p:spPr>
            <a:xfrm>
              <a:off x="3373350" y="2391550"/>
              <a:ext cx="825" cy="8725"/>
            </a:xfrm>
            <a:custGeom>
              <a:avLst/>
              <a:gdLst/>
              <a:ahLst/>
              <a:cxnLst/>
              <a:rect l="l" t="t" r="r" b="b"/>
              <a:pathLst>
                <a:path w="33" h="349" fill="none" extrusionOk="0">
                  <a:moveTo>
                    <a:pt x="1" y="0"/>
                  </a:moveTo>
                  <a:lnTo>
                    <a:pt x="32" y="0"/>
                  </a:lnTo>
                  <a:lnTo>
                    <a:pt x="32"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92" name="Google Shape;1292;p16"/>
            <p:cNvSpPr/>
            <p:nvPr/>
          </p:nvSpPr>
          <p:spPr>
            <a:xfrm>
              <a:off x="3374150" y="2391550"/>
              <a:ext cx="25" cy="8725"/>
            </a:xfrm>
            <a:custGeom>
              <a:avLst/>
              <a:gdLst/>
              <a:ahLst/>
              <a:cxnLst/>
              <a:rect l="l" t="t" r="r" b="b"/>
              <a:pathLst>
                <a:path w="1" h="349" fill="none" extrusionOk="0">
                  <a:moveTo>
                    <a:pt x="0" y="0"/>
                  </a:moveTo>
                  <a:lnTo>
                    <a:pt x="0" y="0"/>
                  </a:lnTo>
                  <a:lnTo>
                    <a:pt x="0" y="349"/>
                  </a:lnTo>
                  <a:lnTo>
                    <a:pt x="0"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93" name="Google Shape;1293;p16"/>
            <p:cNvSpPr/>
            <p:nvPr/>
          </p:nvSpPr>
          <p:spPr>
            <a:xfrm>
              <a:off x="3374150" y="2391550"/>
              <a:ext cx="25" cy="8725"/>
            </a:xfrm>
            <a:custGeom>
              <a:avLst/>
              <a:gdLst/>
              <a:ahLst/>
              <a:cxnLst/>
              <a:rect l="l" t="t" r="r" b="b"/>
              <a:pathLst>
                <a:path w="1" h="349" fill="none" extrusionOk="0">
                  <a:moveTo>
                    <a:pt x="0" y="349"/>
                  </a:moveTo>
                  <a:lnTo>
                    <a:pt x="0" y="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94" name="Google Shape;1294;p16"/>
            <p:cNvSpPr/>
            <p:nvPr/>
          </p:nvSpPr>
          <p:spPr>
            <a:xfrm>
              <a:off x="3302100" y="2364625"/>
              <a:ext cx="800" cy="10325"/>
            </a:xfrm>
            <a:custGeom>
              <a:avLst/>
              <a:gdLst/>
              <a:ahLst/>
              <a:cxnLst/>
              <a:rect l="l" t="t" r="r" b="b"/>
              <a:pathLst>
                <a:path w="32" h="413" fill="none" extrusionOk="0">
                  <a:moveTo>
                    <a:pt x="0" y="1"/>
                  </a:moveTo>
                  <a:lnTo>
                    <a:pt x="32" y="1"/>
                  </a:lnTo>
                  <a:lnTo>
                    <a:pt x="32"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95" name="Google Shape;1295;p16"/>
            <p:cNvSpPr/>
            <p:nvPr/>
          </p:nvSpPr>
          <p:spPr>
            <a:xfrm>
              <a:off x="3302875"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96" name="Google Shape;1296;p16"/>
            <p:cNvSpPr/>
            <p:nvPr/>
          </p:nvSpPr>
          <p:spPr>
            <a:xfrm>
              <a:off x="3302875" y="2364625"/>
              <a:ext cx="825" cy="10325"/>
            </a:xfrm>
            <a:custGeom>
              <a:avLst/>
              <a:gdLst/>
              <a:ahLst/>
              <a:cxnLst/>
              <a:rect l="l" t="t" r="r" b="b"/>
              <a:pathLst>
                <a:path w="33" h="413" fill="none" extrusionOk="0">
                  <a:moveTo>
                    <a:pt x="1" y="1"/>
                  </a:moveTo>
                  <a:lnTo>
                    <a:pt x="33" y="1"/>
                  </a:lnTo>
                  <a:lnTo>
                    <a:pt x="33"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97" name="Google Shape;1297;p16"/>
            <p:cNvSpPr/>
            <p:nvPr/>
          </p:nvSpPr>
          <p:spPr>
            <a:xfrm>
              <a:off x="3303675"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98" name="Google Shape;1298;p16"/>
            <p:cNvSpPr/>
            <p:nvPr/>
          </p:nvSpPr>
          <p:spPr>
            <a:xfrm>
              <a:off x="3303675"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99" name="Google Shape;1299;p16"/>
            <p:cNvSpPr/>
            <p:nvPr/>
          </p:nvSpPr>
          <p:spPr>
            <a:xfrm>
              <a:off x="3303675"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00" name="Google Shape;1300;p16"/>
            <p:cNvSpPr/>
            <p:nvPr/>
          </p:nvSpPr>
          <p:spPr>
            <a:xfrm>
              <a:off x="3303675" y="2364625"/>
              <a:ext cx="825" cy="10325"/>
            </a:xfrm>
            <a:custGeom>
              <a:avLst/>
              <a:gdLst/>
              <a:ahLst/>
              <a:cxnLst/>
              <a:rect l="l" t="t" r="r" b="b"/>
              <a:pathLst>
                <a:path w="33" h="413" fill="none" extrusionOk="0">
                  <a:moveTo>
                    <a:pt x="1" y="1"/>
                  </a:moveTo>
                  <a:lnTo>
                    <a:pt x="32" y="1"/>
                  </a:lnTo>
                  <a:lnTo>
                    <a:pt x="32"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01" name="Google Shape;1301;p16"/>
            <p:cNvSpPr/>
            <p:nvPr/>
          </p:nvSpPr>
          <p:spPr>
            <a:xfrm>
              <a:off x="3304475"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02" name="Google Shape;1302;p16"/>
            <p:cNvSpPr/>
            <p:nvPr/>
          </p:nvSpPr>
          <p:spPr>
            <a:xfrm>
              <a:off x="3304475"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03" name="Google Shape;1303;p16"/>
            <p:cNvSpPr/>
            <p:nvPr/>
          </p:nvSpPr>
          <p:spPr>
            <a:xfrm>
              <a:off x="3304475"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04" name="Google Shape;1304;p16"/>
            <p:cNvSpPr/>
            <p:nvPr/>
          </p:nvSpPr>
          <p:spPr>
            <a:xfrm>
              <a:off x="3305250"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05" name="Google Shape;1305;p16"/>
            <p:cNvSpPr/>
            <p:nvPr/>
          </p:nvSpPr>
          <p:spPr>
            <a:xfrm>
              <a:off x="3305250"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06" name="Google Shape;1306;p16"/>
            <p:cNvSpPr/>
            <p:nvPr/>
          </p:nvSpPr>
          <p:spPr>
            <a:xfrm>
              <a:off x="3305250" y="2364625"/>
              <a:ext cx="825" cy="10325"/>
            </a:xfrm>
            <a:custGeom>
              <a:avLst/>
              <a:gdLst/>
              <a:ahLst/>
              <a:cxnLst/>
              <a:rect l="l" t="t" r="r" b="b"/>
              <a:pathLst>
                <a:path w="33" h="413" fill="none" extrusionOk="0">
                  <a:moveTo>
                    <a:pt x="1" y="1"/>
                  </a:moveTo>
                  <a:lnTo>
                    <a:pt x="33" y="1"/>
                  </a:lnTo>
                  <a:lnTo>
                    <a:pt x="33"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07" name="Google Shape;1307;p16"/>
            <p:cNvSpPr/>
            <p:nvPr/>
          </p:nvSpPr>
          <p:spPr>
            <a:xfrm>
              <a:off x="3305250" y="2364625"/>
              <a:ext cx="825" cy="10325"/>
            </a:xfrm>
            <a:custGeom>
              <a:avLst/>
              <a:gdLst/>
              <a:ahLst/>
              <a:cxnLst/>
              <a:rect l="l" t="t" r="r" b="b"/>
              <a:pathLst>
                <a:path w="33" h="413" fill="none" extrusionOk="0">
                  <a:moveTo>
                    <a:pt x="1" y="1"/>
                  </a:moveTo>
                  <a:lnTo>
                    <a:pt x="33" y="1"/>
                  </a:lnTo>
                  <a:lnTo>
                    <a:pt x="33"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08" name="Google Shape;1308;p16"/>
            <p:cNvSpPr/>
            <p:nvPr/>
          </p:nvSpPr>
          <p:spPr>
            <a:xfrm>
              <a:off x="3306050"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09" name="Google Shape;1309;p16"/>
            <p:cNvSpPr/>
            <p:nvPr/>
          </p:nvSpPr>
          <p:spPr>
            <a:xfrm>
              <a:off x="3306050"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10" name="Google Shape;1310;p16"/>
            <p:cNvSpPr/>
            <p:nvPr/>
          </p:nvSpPr>
          <p:spPr>
            <a:xfrm>
              <a:off x="3306050" y="2364625"/>
              <a:ext cx="825" cy="10325"/>
            </a:xfrm>
            <a:custGeom>
              <a:avLst/>
              <a:gdLst/>
              <a:ahLst/>
              <a:cxnLst/>
              <a:rect l="l" t="t" r="r" b="b"/>
              <a:pathLst>
                <a:path w="33" h="413" fill="none" extrusionOk="0">
                  <a:moveTo>
                    <a:pt x="1" y="1"/>
                  </a:moveTo>
                  <a:lnTo>
                    <a:pt x="32" y="1"/>
                  </a:lnTo>
                  <a:lnTo>
                    <a:pt x="32"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11" name="Google Shape;1311;p16"/>
            <p:cNvSpPr/>
            <p:nvPr/>
          </p:nvSpPr>
          <p:spPr>
            <a:xfrm>
              <a:off x="3306850"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12" name="Google Shape;1312;p16"/>
            <p:cNvSpPr/>
            <p:nvPr/>
          </p:nvSpPr>
          <p:spPr>
            <a:xfrm>
              <a:off x="3306850"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13" name="Google Shape;1313;p16"/>
            <p:cNvSpPr/>
            <p:nvPr/>
          </p:nvSpPr>
          <p:spPr>
            <a:xfrm>
              <a:off x="3306850" y="2364625"/>
              <a:ext cx="800" cy="10325"/>
            </a:xfrm>
            <a:custGeom>
              <a:avLst/>
              <a:gdLst/>
              <a:ahLst/>
              <a:cxnLst/>
              <a:rect l="l" t="t" r="r" b="b"/>
              <a:pathLst>
                <a:path w="32" h="413" fill="none" extrusionOk="0">
                  <a:moveTo>
                    <a:pt x="0" y="1"/>
                  </a:moveTo>
                  <a:lnTo>
                    <a:pt x="32" y="1"/>
                  </a:lnTo>
                  <a:lnTo>
                    <a:pt x="32"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14" name="Google Shape;1314;p16"/>
            <p:cNvSpPr/>
            <p:nvPr/>
          </p:nvSpPr>
          <p:spPr>
            <a:xfrm>
              <a:off x="3307625"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15" name="Google Shape;1315;p16"/>
            <p:cNvSpPr/>
            <p:nvPr/>
          </p:nvSpPr>
          <p:spPr>
            <a:xfrm>
              <a:off x="3307625"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16" name="Google Shape;1316;p16"/>
            <p:cNvSpPr/>
            <p:nvPr/>
          </p:nvSpPr>
          <p:spPr>
            <a:xfrm>
              <a:off x="3307625"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17" name="Google Shape;1317;p16"/>
            <p:cNvSpPr/>
            <p:nvPr/>
          </p:nvSpPr>
          <p:spPr>
            <a:xfrm>
              <a:off x="3308425"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18" name="Google Shape;1318;p16"/>
            <p:cNvSpPr/>
            <p:nvPr/>
          </p:nvSpPr>
          <p:spPr>
            <a:xfrm>
              <a:off x="3308425"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19" name="Google Shape;1319;p16"/>
            <p:cNvSpPr/>
            <p:nvPr/>
          </p:nvSpPr>
          <p:spPr>
            <a:xfrm>
              <a:off x="3308425"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20" name="Google Shape;1320;p16"/>
            <p:cNvSpPr/>
            <p:nvPr/>
          </p:nvSpPr>
          <p:spPr>
            <a:xfrm>
              <a:off x="3308425" y="2364625"/>
              <a:ext cx="825" cy="10325"/>
            </a:xfrm>
            <a:custGeom>
              <a:avLst/>
              <a:gdLst/>
              <a:ahLst/>
              <a:cxnLst/>
              <a:rect l="l" t="t" r="r" b="b"/>
              <a:pathLst>
                <a:path w="33" h="413" fill="none" extrusionOk="0">
                  <a:moveTo>
                    <a:pt x="1" y="1"/>
                  </a:moveTo>
                  <a:lnTo>
                    <a:pt x="32" y="1"/>
                  </a:lnTo>
                  <a:lnTo>
                    <a:pt x="32"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21" name="Google Shape;1321;p16"/>
            <p:cNvSpPr/>
            <p:nvPr/>
          </p:nvSpPr>
          <p:spPr>
            <a:xfrm>
              <a:off x="3309225"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22" name="Google Shape;1322;p16"/>
            <p:cNvSpPr/>
            <p:nvPr/>
          </p:nvSpPr>
          <p:spPr>
            <a:xfrm>
              <a:off x="3309225"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23" name="Google Shape;1323;p16"/>
            <p:cNvSpPr/>
            <p:nvPr/>
          </p:nvSpPr>
          <p:spPr>
            <a:xfrm>
              <a:off x="3309225"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24" name="Google Shape;1324;p16"/>
            <p:cNvSpPr/>
            <p:nvPr/>
          </p:nvSpPr>
          <p:spPr>
            <a:xfrm>
              <a:off x="3309225" y="2364625"/>
              <a:ext cx="800" cy="10325"/>
            </a:xfrm>
            <a:custGeom>
              <a:avLst/>
              <a:gdLst/>
              <a:ahLst/>
              <a:cxnLst/>
              <a:rect l="l" t="t" r="r" b="b"/>
              <a:pathLst>
                <a:path w="32" h="413" fill="none" extrusionOk="0">
                  <a:moveTo>
                    <a:pt x="0" y="1"/>
                  </a:moveTo>
                  <a:lnTo>
                    <a:pt x="32" y="1"/>
                  </a:lnTo>
                  <a:lnTo>
                    <a:pt x="32"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25" name="Google Shape;1325;p16"/>
            <p:cNvSpPr/>
            <p:nvPr/>
          </p:nvSpPr>
          <p:spPr>
            <a:xfrm>
              <a:off x="3310000"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26" name="Google Shape;1326;p16"/>
            <p:cNvSpPr/>
            <p:nvPr/>
          </p:nvSpPr>
          <p:spPr>
            <a:xfrm>
              <a:off x="3310000"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27" name="Google Shape;1327;p16"/>
            <p:cNvSpPr/>
            <p:nvPr/>
          </p:nvSpPr>
          <p:spPr>
            <a:xfrm>
              <a:off x="3310000" y="2364625"/>
              <a:ext cx="825" cy="10325"/>
            </a:xfrm>
            <a:custGeom>
              <a:avLst/>
              <a:gdLst/>
              <a:ahLst/>
              <a:cxnLst/>
              <a:rect l="l" t="t" r="r" b="b"/>
              <a:pathLst>
                <a:path w="33" h="413" fill="none" extrusionOk="0">
                  <a:moveTo>
                    <a:pt x="1" y="1"/>
                  </a:moveTo>
                  <a:lnTo>
                    <a:pt x="33" y="1"/>
                  </a:lnTo>
                  <a:lnTo>
                    <a:pt x="33"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28" name="Google Shape;1328;p16"/>
            <p:cNvSpPr/>
            <p:nvPr/>
          </p:nvSpPr>
          <p:spPr>
            <a:xfrm>
              <a:off x="3310800"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29" name="Google Shape;1329;p16"/>
            <p:cNvSpPr/>
            <p:nvPr/>
          </p:nvSpPr>
          <p:spPr>
            <a:xfrm>
              <a:off x="3310800"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30" name="Google Shape;1330;p16"/>
            <p:cNvSpPr/>
            <p:nvPr/>
          </p:nvSpPr>
          <p:spPr>
            <a:xfrm>
              <a:off x="3310800" y="2364625"/>
              <a:ext cx="825" cy="10325"/>
            </a:xfrm>
            <a:custGeom>
              <a:avLst/>
              <a:gdLst/>
              <a:ahLst/>
              <a:cxnLst/>
              <a:rect l="l" t="t" r="r" b="b"/>
              <a:pathLst>
                <a:path w="33" h="413" fill="none" extrusionOk="0">
                  <a:moveTo>
                    <a:pt x="1" y="1"/>
                  </a:moveTo>
                  <a:lnTo>
                    <a:pt x="32" y="1"/>
                  </a:lnTo>
                  <a:lnTo>
                    <a:pt x="32"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31" name="Google Shape;1331;p16"/>
            <p:cNvSpPr/>
            <p:nvPr/>
          </p:nvSpPr>
          <p:spPr>
            <a:xfrm>
              <a:off x="3311600"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32" name="Google Shape;1332;p16"/>
            <p:cNvSpPr/>
            <p:nvPr/>
          </p:nvSpPr>
          <p:spPr>
            <a:xfrm>
              <a:off x="3311600"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33" name="Google Shape;1333;p16"/>
            <p:cNvSpPr/>
            <p:nvPr/>
          </p:nvSpPr>
          <p:spPr>
            <a:xfrm>
              <a:off x="3311600"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34" name="Google Shape;1334;p16"/>
            <p:cNvSpPr/>
            <p:nvPr/>
          </p:nvSpPr>
          <p:spPr>
            <a:xfrm>
              <a:off x="3312375"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35" name="Google Shape;1335;p16"/>
            <p:cNvSpPr/>
            <p:nvPr/>
          </p:nvSpPr>
          <p:spPr>
            <a:xfrm>
              <a:off x="3276750" y="2303675"/>
              <a:ext cx="25" cy="8725"/>
            </a:xfrm>
            <a:custGeom>
              <a:avLst/>
              <a:gdLst/>
              <a:ahLst/>
              <a:cxnLst/>
              <a:rect l="l" t="t" r="r" b="b"/>
              <a:pathLst>
                <a:path w="1" h="349" fill="none" extrusionOk="0">
                  <a:moveTo>
                    <a:pt x="1" y="0"/>
                  </a:moveTo>
                  <a:lnTo>
                    <a:pt x="1" y="348"/>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36" name="Google Shape;1336;p16"/>
            <p:cNvSpPr/>
            <p:nvPr/>
          </p:nvSpPr>
          <p:spPr>
            <a:xfrm>
              <a:off x="3276750" y="2302875"/>
              <a:ext cx="825" cy="9525"/>
            </a:xfrm>
            <a:custGeom>
              <a:avLst/>
              <a:gdLst/>
              <a:ahLst/>
              <a:cxnLst/>
              <a:rect l="l" t="t" r="r" b="b"/>
              <a:pathLst>
                <a:path w="33" h="381" fill="none" extrusionOk="0">
                  <a:moveTo>
                    <a:pt x="1" y="0"/>
                  </a:moveTo>
                  <a:lnTo>
                    <a:pt x="33" y="0"/>
                  </a:lnTo>
                  <a:lnTo>
                    <a:pt x="33"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37" name="Google Shape;1337;p16"/>
            <p:cNvSpPr/>
            <p:nvPr/>
          </p:nvSpPr>
          <p:spPr>
            <a:xfrm>
              <a:off x="3277550"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38" name="Google Shape;1338;p16"/>
            <p:cNvSpPr/>
            <p:nvPr/>
          </p:nvSpPr>
          <p:spPr>
            <a:xfrm>
              <a:off x="3277550"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39" name="Google Shape;1339;p16"/>
            <p:cNvSpPr/>
            <p:nvPr/>
          </p:nvSpPr>
          <p:spPr>
            <a:xfrm>
              <a:off x="3277550" y="2302875"/>
              <a:ext cx="825" cy="9525"/>
            </a:xfrm>
            <a:custGeom>
              <a:avLst/>
              <a:gdLst/>
              <a:ahLst/>
              <a:cxnLst/>
              <a:rect l="l" t="t" r="r" b="b"/>
              <a:pathLst>
                <a:path w="33" h="381" fill="none" extrusionOk="0">
                  <a:moveTo>
                    <a:pt x="1" y="0"/>
                  </a:moveTo>
                  <a:lnTo>
                    <a:pt x="32" y="0"/>
                  </a:lnTo>
                  <a:lnTo>
                    <a:pt x="32"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40" name="Google Shape;1340;p16"/>
            <p:cNvSpPr/>
            <p:nvPr/>
          </p:nvSpPr>
          <p:spPr>
            <a:xfrm>
              <a:off x="3278350"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41" name="Google Shape;1341;p16"/>
            <p:cNvSpPr/>
            <p:nvPr/>
          </p:nvSpPr>
          <p:spPr>
            <a:xfrm>
              <a:off x="3278350"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42" name="Google Shape;1342;p16"/>
            <p:cNvSpPr/>
            <p:nvPr/>
          </p:nvSpPr>
          <p:spPr>
            <a:xfrm>
              <a:off x="3278350"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43" name="Google Shape;1343;p16"/>
            <p:cNvSpPr/>
            <p:nvPr/>
          </p:nvSpPr>
          <p:spPr>
            <a:xfrm>
              <a:off x="3278350" y="2302875"/>
              <a:ext cx="800" cy="9525"/>
            </a:xfrm>
            <a:custGeom>
              <a:avLst/>
              <a:gdLst/>
              <a:ahLst/>
              <a:cxnLst/>
              <a:rect l="l" t="t" r="r" b="b"/>
              <a:pathLst>
                <a:path w="32" h="381" fill="none" extrusionOk="0">
                  <a:moveTo>
                    <a:pt x="0" y="0"/>
                  </a:moveTo>
                  <a:lnTo>
                    <a:pt x="32" y="0"/>
                  </a:lnTo>
                  <a:lnTo>
                    <a:pt x="32"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44" name="Google Shape;1344;p16"/>
            <p:cNvSpPr/>
            <p:nvPr/>
          </p:nvSpPr>
          <p:spPr>
            <a:xfrm>
              <a:off x="3279125"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45" name="Google Shape;1345;p16"/>
            <p:cNvSpPr/>
            <p:nvPr/>
          </p:nvSpPr>
          <p:spPr>
            <a:xfrm>
              <a:off x="3279125"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46" name="Google Shape;1346;p16"/>
            <p:cNvSpPr/>
            <p:nvPr/>
          </p:nvSpPr>
          <p:spPr>
            <a:xfrm>
              <a:off x="3279125" y="2302875"/>
              <a:ext cx="825" cy="9525"/>
            </a:xfrm>
            <a:custGeom>
              <a:avLst/>
              <a:gdLst/>
              <a:ahLst/>
              <a:cxnLst/>
              <a:rect l="l" t="t" r="r" b="b"/>
              <a:pathLst>
                <a:path w="33" h="381" fill="none" extrusionOk="0">
                  <a:moveTo>
                    <a:pt x="1" y="0"/>
                  </a:moveTo>
                  <a:lnTo>
                    <a:pt x="33" y="0"/>
                  </a:lnTo>
                  <a:lnTo>
                    <a:pt x="33"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47" name="Google Shape;1347;p16"/>
            <p:cNvSpPr/>
            <p:nvPr/>
          </p:nvSpPr>
          <p:spPr>
            <a:xfrm>
              <a:off x="3279925"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48" name="Google Shape;1348;p16"/>
            <p:cNvSpPr/>
            <p:nvPr/>
          </p:nvSpPr>
          <p:spPr>
            <a:xfrm>
              <a:off x="3279925"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49" name="Google Shape;1349;p16"/>
            <p:cNvSpPr/>
            <p:nvPr/>
          </p:nvSpPr>
          <p:spPr>
            <a:xfrm>
              <a:off x="3279925" y="2302875"/>
              <a:ext cx="825" cy="9525"/>
            </a:xfrm>
            <a:custGeom>
              <a:avLst/>
              <a:gdLst/>
              <a:ahLst/>
              <a:cxnLst/>
              <a:rect l="l" t="t" r="r" b="b"/>
              <a:pathLst>
                <a:path w="33" h="381" fill="none" extrusionOk="0">
                  <a:moveTo>
                    <a:pt x="1" y="0"/>
                  </a:moveTo>
                  <a:lnTo>
                    <a:pt x="32" y="0"/>
                  </a:lnTo>
                  <a:lnTo>
                    <a:pt x="32"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50" name="Google Shape;1350;p16"/>
            <p:cNvSpPr/>
            <p:nvPr/>
          </p:nvSpPr>
          <p:spPr>
            <a:xfrm>
              <a:off x="3279925" y="2302875"/>
              <a:ext cx="825" cy="9525"/>
            </a:xfrm>
            <a:custGeom>
              <a:avLst/>
              <a:gdLst/>
              <a:ahLst/>
              <a:cxnLst/>
              <a:rect l="l" t="t" r="r" b="b"/>
              <a:pathLst>
                <a:path w="33" h="381" fill="none" extrusionOk="0">
                  <a:moveTo>
                    <a:pt x="1" y="0"/>
                  </a:moveTo>
                  <a:lnTo>
                    <a:pt x="32" y="0"/>
                  </a:lnTo>
                  <a:lnTo>
                    <a:pt x="32"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51" name="Google Shape;1351;p16"/>
            <p:cNvSpPr/>
            <p:nvPr/>
          </p:nvSpPr>
          <p:spPr>
            <a:xfrm>
              <a:off x="3280725"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52" name="Google Shape;1352;p16"/>
            <p:cNvSpPr/>
            <p:nvPr/>
          </p:nvSpPr>
          <p:spPr>
            <a:xfrm>
              <a:off x="3280725"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53" name="Google Shape;1353;p16"/>
            <p:cNvSpPr/>
            <p:nvPr/>
          </p:nvSpPr>
          <p:spPr>
            <a:xfrm>
              <a:off x="3280725" y="2302875"/>
              <a:ext cx="800" cy="9525"/>
            </a:xfrm>
            <a:custGeom>
              <a:avLst/>
              <a:gdLst/>
              <a:ahLst/>
              <a:cxnLst/>
              <a:rect l="l" t="t" r="r" b="b"/>
              <a:pathLst>
                <a:path w="32" h="381" fill="none" extrusionOk="0">
                  <a:moveTo>
                    <a:pt x="0" y="0"/>
                  </a:moveTo>
                  <a:lnTo>
                    <a:pt x="32" y="0"/>
                  </a:lnTo>
                  <a:lnTo>
                    <a:pt x="32"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54" name="Google Shape;1354;p16"/>
            <p:cNvSpPr/>
            <p:nvPr/>
          </p:nvSpPr>
          <p:spPr>
            <a:xfrm>
              <a:off x="3281500"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55" name="Google Shape;1355;p16"/>
            <p:cNvSpPr/>
            <p:nvPr/>
          </p:nvSpPr>
          <p:spPr>
            <a:xfrm>
              <a:off x="3281500"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56" name="Google Shape;1356;p16"/>
            <p:cNvSpPr/>
            <p:nvPr/>
          </p:nvSpPr>
          <p:spPr>
            <a:xfrm>
              <a:off x="3281500" y="2302875"/>
              <a:ext cx="825" cy="9525"/>
            </a:xfrm>
            <a:custGeom>
              <a:avLst/>
              <a:gdLst/>
              <a:ahLst/>
              <a:cxnLst/>
              <a:rect l="l" t="t" r="r" b="b"/>
              <a:pathLst>
                <a:path w="33" h="381" fill="none" extrusionOk="0">
                  <a:moveTo>
                    <a:pt x="1" y="0"/>
                  </a:moveTo>
                  <a:lnTo>
                    <a:pt x="33" y="0"/>
                  </a:lnTo>
                  <a:lnTo>
                    <a:pt x="33"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57" name="Google Shape;1357;p16"/>
            <p:cNvSpPr/>
            <p:nvPr/>
          </p:nvSpPr>
          <p:spPr>
            <a:xfrm>
              <a:off x="3282300"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58" name="Google Shape;1358;p16"/>
            <p:cNvSpPr/>
            <p:nvPr/>
          </p:nvSpPr>
          <p:spPr>
            <a:xfrm>
              <a:off x="3282300"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59" name="Google Shape;1359;p16"/>
            <p:cNvSpPr/>
            <p:nvPr/>
          </p:nvSpPr>
          <p:spPr>
            <a:xfrm>
              <a:off x="3282300"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60" name="Google Shape;1360;p16"/>
            <p:cNvSpPr/>
            <p:nvPr/>
          </p:nvSpPr>
          <p:spPr>
            <a:xfrm>
              <a:off x="3283100"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61" name="Google Shape;1361;p16"/>
            <p:cNvSpPr/>
            <p:nvPr/>
          </p:nvSpPr>
          <p:spPr>
            <a:xfrm>
              <a:off x="3283100"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62" name="Google Shape;1362;p16"/>
            <p:cNvSpPr/>
            <p:nvPr/>
          </p:nvSpPr>
          <p:spPr>
            <a:xfrm>
              <a:off x="3283100"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63" name="Google Shape;1363;p16"/>
            <p:cNvSpPr/>
            <p:nvPr/>
          </p:nvSpPr>
          <p:spPr>
            <a:xfrm>
              <a:off x="3283100" y="2302875"/>
              <a:ext cx="800" cy="9525"/>
            </a:xfrm>
            <a:custGeom>
              <a:avLst/>
              <a:gdLst/>
              <a:ahLst/>
              <a:cxnLst/>
              <a:rect l="l" t="t" r="r" b="b"/>
              <a:pathLst>
                <a:path w="32" h="381" fill="none" extrusionOk="0">
                  <a:moveTo>
                    <a:pt x="0" y="0"/>
                  </a:moveTo>
                  <a:lnTo>
                    <a:pt x="32" y="0"/>
                  </a:lnTo>
                  <a:lnTo>
                    <a:pt x="32"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64" name="Google Shape;1364;p16"/>
            <p:cNvSpPr/>
            <p:nvPr/>
          </p:nvSpPr>
          <p:spPr>
            <a:xfrm>
              <a:off x="3283875"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65" name="Google Shape;1365;p16"/>
            <p:cNvSpPr/>
            <p:nvPr/>
          </p:nvSpPr>
          <p:spPr>
            <a:xfrm>
              <a:off x="3283875"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66" name="Google Shape;1366;p16"/>
            <p:cNvSpPr/>
            <p:nvPr/>
          </p:nvSpPr>
          <p:spPr>
            <a:xfrm>
              <a:off x="3283875"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67" name="Google Shape;1367;p16"/>
            <p:cNvSpPr/>
            <p:nvPr/>
          </p:nvSpPr>
          <p:spPr>
            <a:xfrm>
              <a:off x="3284675"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68" name="Google Shape;1368;p16"/>
            <p:cNvSpPr/>
            <p:nvPr/>
          </p:nvSpPr>
          <p:spPr>
            <a:xfrm>
              <a:off x="3284675"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69" name="Google Shape;1369;p16"/>
            <p:cNvSpPr/>
            <p:nvPr/>
          </p:nvSpPr>
          <p:spPr>
            <a:xfrm>
              <a:off x="3284675"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70" name="Google Shape;1370;p16"/>
            <p:cNvSpPr/>
            <p:nvPr/>
          </p:nvSpPr>
          <p:spPr>
            <a:xfrm>
              <a:off x="3285475"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71" name="Google Shape;1371;p16"/>
            <p:cNvSpPr/>
            <p:nvPr/>
          </p:nvSpPr>
          <p:spPr>
            <a:xfrm>
              <a:off x="3285475"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72" name="Google Shape;1372;p16"/>
            <p:cNvSpPr/>
            <p:nvPr/>
          </p:nvSpPr>
          <p:spPr>
            <a:xfrm>
              <a:off x="3285475"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73" name="Google Shape;1373;p16"/>
            <p:cNvSpPr/>
            <p:nvPr/>
          </p:nvSpPr>
          <p:spPr>
            <a:xfrm>
              <a:off x="3285475" y="2302875"/>
              <a:ext cx="800" cy="9525"/>
            </a:xfrm>
            <a:custGeom>
              <a:avLst/>
              <a:gdLst/>
              <a:ahLst/>
              <a:cxnLst/>
              <a:rect l="l" t="t" r="r" b="b"/>
              <a:pathLst>
                <a:path w="32" h="381" fill="none" extrusionOk="0">
                  <a:moveTo>
                    <a:pt x="0" y="0"/>
                  </a:moveTo>
                  <a:lnTo>
                    <a:pt x="32" y="0"/>
                  </a:lnTo>
                  <a:lnTo>
                    <a:pt x="32"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74" name="Google Shape;1374;p16"/>
            <p:cNvSpPr/>
            <p:nvPr/>
          </p:nvSpPr>
          <p:spPr>
            <a:xfrm>
              <a:off x="3286250"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75" name="Google Shape;1375;p16"/>
            <p:cNvSpPr/>
            <p:nvPr/>
          </p:nvSpPr>
          <p:spPr>
            <a:xfrm>
              <a:off x="3286250" y="2302875"/>
              <a:ext cx="25" cy="9525"/>
            </a:xfrm>
            <a:custGeom>
              <a:avLst/>
              <a:gdLst/>
              <a:ahLst/>
              <a:cxnLst/>
              <a:rect l="l" t="t" r="r" b="b"/>
              <a:pathLst>
                <a:path w="1" h="381" fill="none" extrusionOk="0">
                  <a:moveTo>
                    <a:pt x="1" y="380"/>
                  </a:moveTo>
                  <a:lnTo>
                    <a:pt x="1" y="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76" name="Google Shape;1376;p16"/>
            <p:cNvSpPr/>
            <p:nvPr/>
          </p:nvSpPr>
          <p:spPr>
            <a:xfrm>
              <a:off x="3302100" y="2240325"/>
              <a:ext cx="800" cy="10325"/>
            </a:xfrm>
            <a:custGeom>
              <a:avLst/>
              <a:gdLst/>
              <a:ahLst/>
              <a:cxnLst/>
              <a:rect l="l" t="t" r="r" b="b"/>
              <a:pathLst>
                <a:path w="32" h="413" fill="none" extrusionOk="0">
                  <a:moveTo>
                    <a:pt x="0" y="1"/>
                  </a:moveTo>
                  <a:lnTo>
                    <a:pt x="32" y="1"/>
                  </a:lnTo>
                  <a:lnTo>
                    <a:pt x="32"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77" name="Google Shape;1377;p16"/>
            <p:cNvSpPr/>
            <p:nvPr/>
          </p:nvSpPr>
          <p:spPr>
            <a:xfrm>
              <a:off x="3302875"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78" name="Google Shape;1378;p16"/>
            <p:cNvSpPr/>
            <p:nvPr/>
          </p:nvSpPr>
          <p:spPr>
            <a:xfrm>
              <a:off x="3302875" y="2240325"/>
              <a:ext cx="825" cy="10325"/>
            </a:xfrm>
            <a:custGeom>
              <a:avLst/>
              <a:gdLst/>
              <a:ahLst/>
              <a:cxnLst/>
              <a:rect l="l" t="t" r="r" b="b"/>
              <a:pathLst>
                <a:path w="33" h="413" fill="none" extrusionOk="0">
                  <a:moveTo>
                    <a:pt x="1" y="1"/>
                  </a:moveTo>
                  <a:lnTo>
                    <a:pt x="33" y="1"/>
                  </a:lnTo>
                  <a:lnTo>
                    <a:pt x="33"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79" name="Google Shape;1379;p16"/>
            <p:cNvSpPr/>
            <p:nvPr/>
          </p:nvSpPr>
          <p:spPr>
            <a:xfrm>
              <a:off x="3303675"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80" name="Google Shape;1380;p16"/>
            <p:cNvSpPr/>
            <p:nvPr/>
          </p:nvSpPr>
          <p:spPr>
            <a:xfrm>
              <a:off x="3303675"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81" name="Google Shape;1381;p16"/>
            <p:cNvSpPr/>
            <p:nvPr/>
          </p:nvSpPr>
          <p:spPr>
            <a:xfrm>
              <a:off x="3303675"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82" name="Google Shape;1382;p16"/>
            <p:cNvSpPr/>
            <p:nvPr/>
          </p:nvSpPr>
          <p:spPr>
            <a:xfrm>
              <a:off x="3303675" y="2240325"/>
              <a:ext cx="825" cy="10325"/>
            </a:xfrm>
            <a:custGeom>
              <a:avLst/>
              <a:gdLst/>
              <a:ahLst/>
              <a:cxnLst/>
              <a:rect l="l" t="t" r="r" b="b"/>
              <a:pathLst>
                <a:path w="33" h="413" fill="none" extrusionOk="0">
                  <a:moveTo>
                    <a:pt x="1" y="1"/>
                  </a:moveTo>
                  <a:lnTo>
                    <a:pt x="32" y="1"/>
                  </a:lnTo>
                  <a:lnTo>
                    <a:pt x="32"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83" name="Google Shape;1383;p16"/>
            <p:cNvSpPr/>
            <p:nvPr/>
          </p:nvSpPr>
          <p:spPr>
            <a:xfrm>
              <a:off x="3304475"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84" name="Google Shape;1384;p16"/>
            <p:cNvSpPr/>
            <p:nvPr/>
          </p:nvSpPr>
          <p:spPr>
            <a:xfrm>
              <a:off x="3304475"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85" name="Google Shape;1385;p16"/>
            <p:cNvSpPr/>
            <p:nvPr/>
          </p:nvSpPr>
          <p:spPr>
            <a:xfrm>
              <a:off x="3304475"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86" name="Google Shape;1386;p16"/>
            <p:cNvSpPr/>
            <p:nvPr/>
          </p:nvSpPr>
          <p:spPr>
            <a:xfrm>
              <a:off x="3305250"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87" name="Google Shape;1387;p16"/>
            <p:cNvSpPr/>
            <p:nvPr/>
          </p:nvSpPr>
          <p:spPr>
            <a:xfrm>
              <a:off x="3305250"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88" name="Google Shape;1388;p16"/>
            <p:cNvSpPr/>
            <p:nvPr/>
          </p:nvSpPr>
          <p:spPr>
            <a:xfrm>
              <a:off x="3305250" y="2240325"/>
              <a:ext cx="825" cy="10325"/>
            </a:xfrm>
            <a:custGeom>
              <a:avLst/>
              <a:gdLst/>
              <a:ahLst/>
              <a:cxnLst/>
              <a:rect l="l" t="t" r="r" b="b"/>
              <a:pathLst>
                <a:path w="33" h="413" fill="none" extrusionOk="0">
                  <a:moveTo>
                    <a:pt x="1" y="1"/>
                  </a:moveTo>
                  <a:lnTo>
                    <a:pt x="33" y="1"/>
                  </a:lnTo>
                  <a:lnTo>
                    <a:pt x="33"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89" name="Google Shape;1389;p16"/>
            <p:cNvSpPr/>
            <p:nvPr/>
          </p:nvSpPr>
          <p:spPr>
            <a:xfrm>
              <a:off x="3305250" y="2240325"/>
              <a:ext cx="825" cy="10325"/>
            </a:xfrm>
            <a:custGeom>
              <a:avLst/>
              <a:gdLst/>
              <a:ahLst/>
              <a:cxnLst/>
              <a:rect l="l" t="t" r="r" b="b"/>
              <a:pathLst>
                <a:path w="33" h="413" fill="none" extrusionOk="0">
                  <a:moveTo>
                    <a:pt x="1" y="1"/>
                  </a:moveTo>
                  <a:lnTo>
                    <a:pt x="33" y="1"/>
                  </a:lnTo>
                  <a:lnTo>
                    <a:pt x="33"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90" name="Google Shape;1390;p16"/>
            <p:cNvSpPr/>
            <p:nvPr/>
          </p:nvSpPr>
          <p:spPr>
            <a:xfrm>
              <a:off x="3306050"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91" name="Google Shape;1391;p16"/>
            <p:cNvSpPr/>
            <p:nvPr/>
          </p:nvSpPr>
          <p:spPr>
            <a:xfrm>
              <a:off x="3306050"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92" name="Google Shape;1392;p16"/>
            <p:cNvSpPr/>
            <p:nvPr/>
          </p:nvSpPr>
          <p:spPr>
            <a:xfrm>
              <a:off x="3306050" y="2240325"/>
              <a:ext cx="825" cy="10325"/>
            </a:xfrm>
            <a:custGeom>
              <a:avLst/>
              <a:gdLst/>
              <a:ahLst/>
              <a:cxnLst/>
              <a:rect l="l" t="t" r="r" b="b"/>
              <a:pathLst>
                <a:path w="33" h="413" fill="none" extrusionOk="0">
                  <a:moveTo>
                    <a:pt x="1" y="1"/>
                  </a:moveTo>
                  <a:lnTo>
                    <a:pt x="32" y="1"/>
                  </a:lnTo>
                  <a:lnTo>
                    <a:pt x="32"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93" name="Google Shape;1393;p16"/>
            <p:cNvSpPr/>
            <p:nvPr/>
          </p:nvSpPr>
          <p:spPr>
            <a:xfrm>
              <a:off x="3306850"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94" name="Google Shape;1394;p16"/>
            <p:cNvSpPr/>
            <p:nvPr/>
          </p:nvSpPr>
          <p:spPr>
            <a:xfrm>
              <a:off x="3306850"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95" name="Google Shape;1395;p16"/>
            <p:cNvSpPr/>
            <p:nvPr/>
          </p:nvSpPr>
          <p:spPr>
            <a:xfrm>
              <a:off x="3306850" y="2240325"/>
              <a:ext cx="800" cy="10325"/>
            </a:xfrm>
            <a:custGeom>
              <a:avLst/>
              <a:gdLst/>
              <a:ahLst/>
              <a:cxnLst/>
              <a:rect l="l" t="t" r="r" b="b"/>
              <a:pathLst>
                <a:path w="32" h="413" fill="none" extrusionOk="0">
                  <a:moveTo>
                    <a:pt x="0" y="1"/>
                  </a:moveTo>
                  <a:lnTo>
                    <a:pt x="32" y="1"/>
                  </a:lnTo>
                  <a:lnTo>
                    <a:pt x="32"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96" name="Google Shape;1396;p16"/>
            <p:cNvSpPr/>
            <p:nvPr/>
          </p:nvSpPr>
          <p:spPr>
            <a:xfrm>
              <a:off x="3307625"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97" name="Google Shape;1397;p16"/>
            <p:cNvSpPr/>
            <p:nvPr/>
          </p:nvSpPr>
          <p:spPr>
            <a:xfrm>
              <a:off x="3307625"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98" name="Google Shape;1398;p16"/>
            <p:cNvSpPr/>
            <p:nvPr/>
          </p:nvSpPr>
          <p:spPr>
            <a:xfrm>
              <a:off x="3307625"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99" name="Google Shape;1399;p16"/>
            <p:cNvSpPr/>
            <p:nvPr/>
          </p:nvSpPr>
          <p:spPr>
            <a:xfrm>
              <a:off x="3308425"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00" name="Google Shape;1400;p16"/>
            <p:cNvSpPr/>
            <p:nvPr/>
          </p:nvSpPr>
          <p:spPr>
            <a:xfrm>
              <a:off x="3308425"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01" name="Google Shape;1401;p16"/>
            <p:cNvSpPr/>
            <p:nvPr/>
          </p:nvSpPr>
          <p:spPr>
            <a:xfrm>
              <a:off x="3308425"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02" name="Google Shape;1402;p16"/>
            <p:cNvSpPr/>
            <p:nvPr/>
          </p:nvSpPr>
          <p:spPr>
            <a:xfrm>
              <a:off x="3308425" y="2240325"/>
              <a:ext cx="825" cy="10325"/>
            </a:xfrm>
            <a:custGeom>
              <a:avLst/>
              <a:gdLst/>
              <a:ahLst/>
              <a:cxnLst/>
              <a:rect l="l" t="t" r="r" b="b"/>
              <a:pathLst>
                <a:path w="33" h="413" fill="none" extrusionOk="0">
                  <a:moveTo>
                    <a:pt x="1" y="1"/>
                  </a:moveTo>
                  <a:lnTo>
                    <a:pt x="32" y="1"/>
                  </a:lnTo>
                  <a:lnTo>
                    <a:pt x="32"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03" name="Google Shape;1403;p16"/>
            <p:cNvSpPr/>
            <p:nvPr/>
          </p:nvSpPr>
          <p:spPr>
            <a:xfrm>
              <a:off x="3309225"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04" name="Google Shape;1404;p16"/>
            <p:cNvSpPr/>
            <p:nvPr/>
          </p:nvSpPr>
          <p:spPr>
            <a:xfrm>
              <a:off x="3309225"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05" name="Google Shape;1405;p16"/>
            <p:cNvSpPr/>
            <p:nvPr/>
          </p:nvSpPr>
          <p:spPr>
            <a:xfrm>
              <a:off x="3309225"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06" name="Google Shape;1406;p16"/>
            <p:cNvSpPr/>
            <p:nvPr/>
          </p:nvSpPr>
          <p:spPr>
            <a:xfrm>
              <a:off x="3309225" y="2240325"/>
              <a:ext cx="800" cy="10325"/>
            </a:xfrm>
            <a:custGeom>
              <a:avLst/>
              <a:gdLst/>
              <a:ahLst/>
              <a:cxnLst/>
              <a:rect l="l" t="t" r="r" b="b"/>
              <a:pathLst>
                <a:path w="32" h="413" fill="none" extrusionOk="0">
                  <a:moveTo>
                    <a:pt x="0" y="1"/>
                  </a:moveTo>
                  <a:lnTo>
                    <a:pt x="32" y="1"/>
                  </a:lnTo>
                  <a:lnTo>
                    <a:pt x="32"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07" name="Google Shape;1407;p16"/>
            <p:cNvSpPr/>
            <p:nvPr/>
          </p:nvSpPr>
          <p:spPr>
            <a:xfrm>
              <a:off x="3310000"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08" name="Google Shape;1408;p16"/>
            <p:cNvSpPr/>
            <p:nvPr/>
          </p:nvSpPr>
          <p:spPr>
            <a:xfrm>
              <a:off x="3310000"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09" name="Google Shape;1409;p16"/>
            <p:cNvSpPr/>
            <p:nvPr/>
          </p:nvSpPr>
          <p:spPr>
            <a:xfrm>
              <a:off x="3310000" y="2240325"/>
              <a:ext cx="825" cy="10325"/>
            </a:xfrm>
            <a:custGeom>
              <a:avLst/>
              <a:gdLst/>
              <a:ahLst/>
              <a:cxnLst/>
              <a:rect l="l" t="t" r="r" b="b"/>
              <a:pathLst>
                <a:path w="33" h="413" fill="none" extrusionOk="0">
                  <a:moveTo>
                    <a:pt x="1" y="1"/>
                  </a:moveTo>
                  <a:lnTo>
                    <a:pt x="33" y="1"/>
                  </a:lnTo>
                  <a:lnTo>
                    <a:pt x="33"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10" name="Google Shape;1410;p16"/>
            <p:cNvSpPr/>
            <p:nvPr/>
          </p:nvSpPr>
          <p:spPr>
            <a:xfrm>
              <a:off x="3310800"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11" name="Google Shape;1411;p16"/>
            <p:cNvSpPr/>
            <p:nvPr/>
          </p:nvSpPr>
          <p:spPr>
            <a:xfrm>
              <a:off x="3310800"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12" name="Google Shape;1412;p16"/>
            <p:cNvSpPr/>
            <p:nvPr/>
          </p:nvSpPr>
          <p:spPr>
            <a:xfrm>
              <a:off x="3310800" y="2240325"/>
              <a:ext cx="825" cy="10325"/>
            </a:xfrm>
            <a:custGeom>
              <a:avLst/>
              <a:gdLst/>
              <a:ahLst/>
              <a:cxnLst/>
              <a:rect l="l" t="t" r="r" b="b"/>
              <a:pathLst>
                <a:path w="33" h="413" fill="none" extrusionOk="0">
                  <a:moveTo>
                    <a:pt x="1" y="1"/>
                  </a:moveTo>
                  <a:lnTo>
                    <a:pt x="32" y="1"/>
                  </a:lnTo>
                  <a:lnTo>
                    <a:pt x="32"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13" name="Google Shape;1413;p16"/>
            <p:cNvSpPr/>
            <p:nvPr/>
          </p:nvSpPr>
          <p:spPr>
            <a:xfrm>
              <a:off x="3311600"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14" name="Google Shape;1414;p16"/>
            <p:cNvSpPr/>
            <p:nvPr/>
          </p:nvSpPr>
          <p:spPr>
            <a:xfrm>
              <a:off x="3311600"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15" name="Google Shape;1415;p16"/>
            <p:cNvSpPr/>
            <p:nvPr/>
          </p:nvSpPr>
          <p:spPr>
            <a:xfrm>
              <a:off x="3311600"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16" name="Google Shape;1416;p16"/>
            <p:cNvSpPr/>
            <p:nvPr/>
          </p:nvSpPr>
          <p:spPr>
            <a:xfrm>
              <a:off x="3312375"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17" name="Google Shape;1417;p16"/>
            <p:cNvSpPr/>
            <p:nvPr/>
          </p:nvSpPr>
          <p:spPr>
            <a:xfrm>
              <a:off x="3743875" y="1532525"/>
              <a:ext cx="3261950" cy="581150"/>
            </a:xfrm>
            <a:custGeom>
              <a:avLst/>
              <a:gdLst/>
              <a:ahLst/>
              <a:cxnLst/>
              <a:rect l="l" t="t" r="r" b="b"/>
              <a:pathLst>
                <a:path w="130478" h="23246" extrusionOk="0">
                  <a:moveTo>
                    <a:pt x="37655" y="1"/>
                  </a:moveTo>
                  <a:cubicBezTo>
                    <a:pt x="35755" y="1"/>
                    <a:pt x="34235" y="1521"/>
                    <a:pt x="34235" y="3421"/>
                  </a:cubicBezTo>
                  <a:lnTo>
                    <a:pt x="34235" y="7886"/>
                  </a:lnTo>
                  <a:cubicBezTo>
                    <a:pt x="34184" y="10056"/>
                    <a:pt x="32677" y="11243"/>
                    <a:pt x="31005" y="11243"/>
                  </a:cubicBezTo>
                  <a:cubicBezTo>
                    <a:pt x="29529" y="11243"/>
                    <a:pt x="27924" y="10319"/>
                    <a:pt x="27078" y="8330"/>
                  </a:cubicBezTo>
                  <a:cubicBezTo>
                    <a:pt x="25811" y="5384"/>
                    <a:pt x="22866" y="3294"/>
                    <a:pt x="19445" y="3294"/>
                  </a:cubicBezTo>
                  <a:cubicBezTo>
                    <a:pt x="16089" y="3294"/>
                    <a:pt x="13207" y="5289"/>
                    <a:pt x="11877" y="8140"/>
                  </a:cubicBezTo>
                  <a:lnTo>
                    <a:pt x="11877" y="8108"/>
                  </a:lnTo>
                  <a:cubicBezTo>
                    <a:pt x="10663" y="10419"/>
                    <a:pt x="8778" y="11302"/>
                    <a:pt x="7097" y="11302"/>
                  </a:cubicBezTo>
                  <a:cubicBezTo>
                    <a:pt x="6497" y="11302"/>
                    <a:pt x="5924" y="11190"/>
                    <a:pt x="5416" y="10990"/>
                  </a:cubicBezTo>
                  <a:cubicBezTo>
                    <a:pt x="5353" y="10958"/>
                    <a:pt x="5289" y="10926"/>
                    <a:pt x="5226" y="10895"/>
                  </a:cubicBezTo>
                  <a:cubicBezTo>
                    <a:pt x="5163" y="10863"/>
                    <a:pt x="5099" y="10831"/>
                    <a:pt x="5068" y="10831"/>
                  </a:cubicBezTo>
                  <a:cubicBezTo>
                    <a:pt x="5004" y="10768"/>
                    <a:pt x="4909" y="10736"/>
                    <a:pt x="4846" y="10705"/>
                  </a:cubicBezTo>
                  <a:cubicBezTo>
                    <a:pt x="4339" y="10388"/>
                    <a:pt x="4086" y="10008"/>
                    <a:pt x="3833" y="9850"/>
                  </a:cubicBezTo>
                  <a:cubicBezTo>
                    <a:pt x="3421" y="9501"/>
                    <a:pt x="2914" y="9280"/>
                    <a:pt x="2344" y="9280"/>
                  </a:cubicBezTo>
                  <a:cubicBezTo>
                    <a:pt x="1046" y="9280"/>
                    <a:pt x="1" y="10325"/>
                    <a:pt x="1" y="11623"/>
                  </a:cubicBezTo>
                  <a:cubicBezTo>
                    <a:pt x="1" y="12922"/>
                    <a:pt x="1046" y="13967"/>
                    <a:pt x="2344" y="13967"/>
                  </a:cubicBezTo>
                  <a:cubicBezTo>
                    <a:pt x="2914" y="13967"/>
                    <a:pt x="3421" y="13777"/>
                    <a:pt x="3833" y="13428"/>
                  </a:cubicBezTo>
                  <a:cubicBezTo>
                    <a:pt x="4086" y="13238"/>
                    <a:pt x="4339" y="12890"/>
                    <a:pt x="4846" y="12573"/>
                  </a:cubicBezTo>
                  <a:cubicBezTo>
                    <a:pt x="4846" y="12573"/>
                    <a:pt x="4846" y="12541"/>
                    <a:pt x="4846" y="12541"/>
                  </a:cubicBezTo>
                  <a:cubicBezTo>
                    <a:pt x="4909" y="12510"/>
                    <a:pt x="4973" y="12478"/>
                    <a:pt x="5068" y="12446"/>
                  </a:cubicBezTo>
                  <a:cubicBezTo>
                    <a:pt x="5099" y="12415"/>
                    <a:pt x="5163" y="12383"/>
                    <a:pt x="5226" y="12351"/>
                  </a:cubicBezTo>
                  <a:cubicBezTo>
                    <a:pt x="5289" y="12320"/>
                    <a:pt x="5353" y="12288"/>
                    <a:pt x="5416" y="12288"/>
                  </a:cubicBezTo>
                  <a:cubicBezTo>
                    <a:pt x="5928" y="12078"/>
                    <a:pt x="6507" y="11962"/>
                    <a:pt x="7111" y="11962"/>
                  </a:cubicBezTo>
                  <a:cubicBezTo>
                    <a:pt x="8789" y="11962"/>
                    <a:pt x="10666" y="12857"/>
                    <a:pt x="11877" y="15138"/>
                  </a:cubicBezTo>
                  <a:cubicBezTo>
                    <a:pt x="13207" y="17989"/>
                    <a:pt x="16089" y="19952"/>
                    <a:pt x="19445" y="19952"/>
                  </a:cubicBezTo>
                  <a:cubicBezTo>
                    <a:pt x="22866" y="19952"/>
                    <a:pt x="25811" y="17894"/>
                    <a:pt x="27078" y="14917"/>
                  </a:cubicBezTo>
                  <a:lnTo>
                    <a:pt x="27078" y="14948"/>
                  </a:lnTo>
                  <a:cubicBezTo>
                    <a:pt x="27924" y="12959"/>
                    <a:pt x="29522" y="12034"/>
                    <a:pt x="30994" y="12034"/>
                  </a:cubicBezTo>
                  <a:cubicBezTo>
                    <a:pt x="32662" y="12034"/>
                    <a:pt x="34168" y="13222"/>
                    <a:pt x="34235" y="15392"/>
                  </a:cubicBezTo>
                  <a:lnTo>
                    <a:pt x="34235" y="19825"/>
                  </a:lnTo>
                  <a:cubicBezTo>
                    <a:pt x="34235" y="21725"/>
                    <a:pt x="35755" y="23246"/>
                    <a:pt x="37655" y="23246"/>
                  </a:cubicBezTo>
                  <a:lnTo>
                    <a:pt x="127025" y="23246"/>
                  </a:lnTo>
                  <a:cubicBezTo>
                    <a:pt x="128925" y="23246"/>
                    <a:pt x="130477" y="21725"/>
                    <a:pt x="130477" y="19825"/>
                  </a:cubicBezTo>
                  <a:lnTo>
                    <a:pt x="130477" y="3421"/>
                  </a:lnTo>
                  <a:cubicBezTo>
                    <a:pt x="130477" y="1521"/>
                    <a:pt x="128925" y="1"/>
                    <a:pt x="127025" y="1"/>
                  </a:cubicBezTo>
                  <a:close/>
                </a:path>
              </a:pathLst>
            </a:custGeom>
            <a:solidFill>
              <a:srgbClr val="F2A365"/>
            </a:solidFill>
            <a:ln>
              <a:noFill/>
            </a:ln>
          </p:spPr>
          <p:txBody>
            <a:bodyPr spcFirstLastPara="1" wrap="square" lIns="91425" tIns="91425" rIns="91425" bIns="91425" anchor="ctr" anchorCtr="0">
              <a:noAutofit/>
            </a:bodyPr>
            <a:lstStyle/>
            <a:p>
              <a:endParaRPr/>
            </a:p>
          </p:txBody>
        </p:sp>
        <p:sp>
          <p:nvSpPr>
            <p:cNvPr id="1418" name="Google Shape;1418;p16"/>
            <p:cNvSpPr/>
            <p:nvPr/>
          </p:nvSpPr>
          <p:spPr>
            <a:xfrm>
              <a:off x="4059775" y="1652875"/>
              <a:ext cx="340475" cy="340450"/>
            </a:xfrm>
            <a:custGeom>
              <a:avLst/>
              <a:gdLst/>
              <a:ahLst/>
              <a:cxnLst/>
              <a:rect l="l" t="t" r="r" b="b"/>
              <a:pathLst>
                <a:path w="13619" h="13618" extrusionOk="0">
                  <a:moveTo>
                    <a:pt x="6809" y="0"/>
                  </a:moveTo>
                  <a:cubicBezTo>
                    <a:pt x="3041" y="0"/>
                    <a:pt x="1" y="3041"/>
                    <a:pt x="1" y="6809"/>
                  </a:cubicBezTo>
                  <a:cubicBezTo>
                    <a:pt x="1" y="10578"/>
                    <a:pt x="3041" y="13618"/>
                    <a:pt x="6809" y="13618"/>
                  </a:cubicBezTo>
                  <a:cubicBezTo>
                    <a:pt x="10578" y="13618"/>
                    <a:pt x="13618" y="10578"/>
                    <a:pt x="13618" y="6809"/>
                  </a:cubicBezTo>
                  <a:cubicBezTo>
                    <a:pt x="13618" y="3041"/>
                    <a:pt x="10578" y="0"/>
                    <a:pt x="6809" y="0"/>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1419" name="Google Shape;1419;p16"/>
            <p:cNvSpPr/>
            <p:nvPr/>
          </p:nvSpPr>
          <p:spPr>
            <a:xfrm>
              <a:off x="3771600" y="1793000"/>
              <a:ext cx="60975" cy="61000"/>
            </a:xfrm>
            <a:custGeom>
              <a:avLst/>
              <a:gdLst/>
              <a:ahLst/>
              <a:cxnLst/>
              <a:rect l="l" t="t" r="r" b="b"/>
              <a:pathLst>
                <a:path w="2439" h="2440" extrusionOk="0">
                  <a:moveTo>
                    <a:pt x="2439" y="1204"/>
                  </a:moveTo>
                  <a:cubicBezTo>
                    <a:pt x="2439" y="1869"/>
                    <a:pt x="1900" y="2439"/>
                    <a:pt x="1235" y="2439"/>
                  </a:cubicBezTo>
                  <a:cubicBezTo>
                    <a:pt x="538" y="2439"/>
                    <a:pt x="0" y="1869"/>
                    <a:pt x="0" y="1204"/>
                  </a:cubicBezTo>
                  <a:cubicBezTo>
                    <a:pt x="0" y="539"/>
                    <a:pt x="538" y="1"/>
                    <a:pt x="1235" y="1"/>
                  </a:cubicBezTo>
                  <a:cubicBezTo>
                    <a:pt x="1900" y="1"/>
                    <a:pt x="2439" y="539"/>
                    <a:pt x="2439" y="1204"/>
                  </a:cubicBezTo>
                  <a:close/>
                </a:path>
              </a:pathLst>
            </a:custGeom>
            <a:solidFill>
              <a:srgbClr val="FAFAFA"/>
            </a:solidFill>
            <a:ln>
              <a:noFill/>
            </a:ln>
          </p:spPr>
          <p:txBody>
            <a:bodyPr spcFirstLastPara="1" wrap="square" lIns="91425" tIns="91425" rIns="91425" bIns="91425" anchor="ctr" anchorCtr="0">
              <a:noAutofit/>
            </a:bodyPr>
            <a:lstStyle/>
            <a:p>
              <a:endParaRPr/>
            </a:p>
          </p:txBody>
        </p:sp>
        <p:sp>
          <p:nvSpPr>
            <p:cNvPr id="1420" name="Google Shape;1420;p16"/>
            <p:cNvSpPr/>
            <p:nvPr/>
          </p:nvSpPr>
          <p:spPr>
            <a:xfrm>
              <a:off x="4631400" y="1564200"/>
              <a:ext cx="2341950" cy="517800"/>
            </a:xfrm>
            <a:custGeom>
              <a:avLst/>
              <a:gdLst/>
              <a:ahLst/>
              <a:cxnLst/>
              <a:rect l="l" t="t" r="r" b="b"/>
              <a:pathLst>
                <a:path w="93678" h="20712" extrusionOk="0">
                  <a:moveTo>
                    <a:pt x="2154" y="0"/>
                  </a:moveTo>
                  <a:cubicBezTo>
                    <a:pt x="982" y="0"/>
                    <a:pt x="1" y="982"/>
                    <a:pt x="1" y="2154"/>
                  </a:cubicBezTo>
                  <a:lnTo>
                    <a:pt x="1" y="18558"/>
                  </a:lnTo>
                  <a:cubicBezTo>
                    <a:pt x="1" y="19730"/>
                    <a:pt x="982" y="20712"/>
                    <a:pt x="2154" y="20712"/>
                  </a:cubicBezTo>
                  <a:lnTo>
                    <a:pt x="91524" y="20712"/>
                  </a:lnTo>
                  <a:cubicBezTo>
                    <a:pt x="92728" y="20712"/>
                    <a:pt x="93678" y="19730"/>
                    <a:pt x="93678" y="18558"/>
                  </a:cubicBezTo>
                  <a:lnTo>
                    <a:pt x="93678" y="2154"/>
                  </a:lnTo>
                  <a:cubicBezTo>
                    <a:pt x="93678" y="982"/>
                    <a:pt x="92728" y="0"/>
                    <a:pt x="91524" y="0"/>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1421" name="Google Shape;1421;p16"/>
            <p:cNvSpPr/>
            <p:nvPr/>
          </p:nvSpPr>
          <p:spPr>
            <a:xfrm>
              <a:off x="4136575" y="1720175"/>
              <a:ext cx="186075" cy="205875"/>
            </a:xfrm>
            <a:custGeom>
              <a:avLst/>
              <a:gdLst/>
              <a:ahLst/>
              <a:cxnLst/>
              <a:rect l="l" t="t" r="r" b="b"/>
              <a:pathLst>
                <a:path w="7443" h="8235" extrusionOk="0">
                  <a:moveTo>
                    <a:pt x="3737" y="317"/>
                  </a:moveTo>
                  <a:lnTo>
                    <a:pt x="7094" y="1140"/>
                  </a:lnTo>
                  <a:cubicBezTo>
                    <a:pt x="7094" y="2565"/>
                    <a:pt x="6778" y="6682"/>
                    <a:pt x="3737" y="7917"/>
                  </a:cubicBezTo>
                  <a:cubicBezTo>
                    <a:pt x="507" y="6619"/>
                    <a:pt x="381" y="2090"/>
                    <a:pt x="381" y="1140"/>
                  </a:cubicBezTo>
                  <a:lnTo>
                    <a:pt x="3737" y="317"/>
                  </a:lnTo>
                  <a:close/>
                  <a:moveTo>
                    <a:pt x="3706" y="0"/>
                  </a:moveTo>
                  <a:lnTo>
                    <a:pt x="191" y="855"/>
                  </a:lnTo>
                  <a:cubicBezTo>
                    <a:pt x="127" y="855"/>
                    <a:pt x="64" y="919"/>
                    <a:pt x="64" y="982"/>
                  </a:cubicBezTo>
                  <a:cubicBezTo>
                    <a:pt x="64" y="1584"/>
                    <a:pt x="0" y="6809"/>
                    <a:pt x="3674" y="8234"/>
                  </a:cubicBezTo>
                  <a:lnTo>
                    <a:pt x="3801" y="8234"/>
                  </a:lnTo>
                  <a:cubicBezTo>
                    <a:pt x="7158" y="6936"/>
                    <a:pt x="7443" y="2375"/>
                    <a:pt x="7443" y="1014"/>
                  </a:cubicBezTo>
                  <a:cubicBezTo>
                    <a:pt x="7443" y="950"/>
                    <a:pt x="7379" y="887"/>
                    <a:pt x="7316" y="855"/>
                  </a:cubicBezTo>
                  <a:lnTo>
                    <a:pt x="3769" y="0"/>
                  </a:lnTo>
                  <a:close/>
                </a:path>
              </a:pathLst>
            </a:custGeom>
            <a:solidFill>
              <a:srgbClr val="F2A365"/>
            </a:solidFill>
            <a:ln w="2375" cap="flat" cmpd="sng">
              <a:solidFill>
                <a:srgbClr val="F2A365"/>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22" name="Google Shape;1422;p16"/>
            <p:cNvSpPr/>
            <p:nvPr/>
          </p:nvSpPr>
          <p:spPr>
            <a:xfrm>
              <a:off x="4199125" y="1760425"/>
              <a:ext cx="60975" cy="111775"/>
            </a:xfrm>
            <a:custGeom>
              <a:avLst/>
              <a:gdLst/>
              <a:ahLst/>
              <a:cxnLst/>
              <a:rect l="l" t="t" r="r" b="b"/>
              <a:pathLst>
                <a:path w="2439" h="4471" extrusionOk="0">
                  <a:moveTo>
                    <a:pt x="1235" y="322"/>
                  </a:moveTo>
                  <a:cubicBezTo>
                    <a:pt x="1425" y="322"/>
                    <a:pt x="1615" y="385"/>
                    <a:pt x="1774" y="512"/>
                  </a:cubicBezTo>
                  <a:cubicBezTo>
                    <a:pt x="1996" y="670"/>
                    <a:pt x="2122" y="924"/>
                    <a:pt x="2122" y="1177"/>
                  </a:cubicBezTo>
                  <a:cubicBezTo>
                    <a:pt x="2122" y="1494"/>
                    <a:pt x="1964" y="1747"/>
                    <a:pt x="1710" y="1905"/>
                  </a:cubicBezTo>
                  <a:cubicBezTo>
                    <a:pt x="1647" y="1937"/>
                    <a:pt x="1615" y="2000"/>
                    <a:pt x="1615" y="2064"/>
                  </a:cubicBezTo>
                  <a:lnTo>
                    <a:pt x="1774" y="3584"/>
                  </a:lnTo>
                  <a:cubicBezTo>
                    <a:pt x="1774" y="3742"/>
                    <a:pt x="1710" y="3869"/>
                    <a:pt x="1615" y="3964"/>
                  </a:cubicBezTo>
                  <a:cubicBezTo>
                    <a:pt x="1520" y="4075"/>
                    <a:pt x="1378" y="4130"/>
                    <a:pt x="1235" y="4130"/>
                  </a:cubicBezTo>
                  <a:cubicBezTo>
                    <a:pt x="1093" y="4130"/>
                    <a:pt x="950" y="4075"/>
                    <a:pt x="855" y="3964"/>
                  </a:cubicBezTo>
                  <a:cubicBezTo>
                    <a:pt x="760" y="3869"/>
                    <a:pt x="729" y="3742"/>
                    <a:pt x="729" y="3584"/>
                  </a:cubicBezTo>
                  <a:lnTo>
                    <a:pt x="855" y="2064"/>
                  </a:lnTo>
                  <a:cubicBezTo>
                    <a:pt x="855" y="2000"/>
                    <a:pt x="824" y="1937"/>
                    <a:pt x="792" y="1905"/>
                  </a:cubicBezTo>
                  <a:cubicBezTo>
                    <a:pt x="475" y="1715"/>
                    <a:pt x="317" y="1367"/>
                    <a:pt x="380" y="1019"/>
                  </a:cubicBezTo>
                  <a:cubicBezTo>
                    <a:pt x="475" y="670"/>
                    <a:pt x="729" y="417"/>
                    <a:pt x="1045" y="354"/>
                  </a:cubicBezTo>
                  <a:cubicBezTo>
                    <a:pt x="1109" y="322"/>
                    <a:pt x="1172" y="322"/>
                    <a:pt x="1235" y="322"/>
                  </a:cubicBezTo>
                  <a:close/>
                  <a:moveTo>
                    <a:pt x="1247" y="0"/>
                  </a:moveTo>
                  <a:cubicBezTo>
                    <a:pt x="1149" y="0"/>
                    <a:pt x="1050" y="12"/>
                    <a:pt x="950" y="37"/>
                  </a:cubicBezTo>
                  <a:cubicBezTo>
                    <a:pt x="539" y="132"/>
                    <a:pt x="159" y="480"/>
                    <a:pt x="95" y="924"/>
                  </a:cubicBezTo>
                  <a:cubicBezTo>
                    <a:pt x="0" y="1399"/>
                    <a:pt x="159" y="1842"/>
                    <a:pt x="539" y="2127"/>
                  </a:cubicBezTo>
                  <a:lnTo>
                    <a:pt x="412" y="3552"/>
                  </a:lnTo>
                  <a:cubicBezTo>
                    <a:pt x="380" y="3774"/>
                    <a:pt x="475" y="4027"/>
                    <a:pt x="634" y="4186"/>
                  </a:cubicBezTo>
                  <a:cubicBezTo>
                    <a:pt x="792" y="4376"/>
                    <a:pt x="1014" y="4471"/>
                    <a:pt x="1235" y="4471"/>
                  </a:cubicBezTo>
                  <a:cubicBezTo>
                    <a:pt x="1489" y="4471"/>
                    <a:pt x="1710" y="4376"/>
                    <a:pt x="1869" y="4186"/>
                  </a:cubicBezTo>
                  <a:cubicBezTo>
                    <a:pt x="2027" y="4027"/>
                    <a:pt x="2091" y="3774"/>
                    <a:pt x="2091" y="3552"/>
                  </a:cubicBezTo>
                  <a:lnTo>
                    <a:pt x="1964" y="2127"/>
                  </a:lnTo>
                  <a:cubicBezTo>
                    <a:pt x="2249" y="1905"/>
                    <a:pt x="2439" y="1557"/>
                    <a:pt x="2439" y="1177"/>
                  </a:cubicBezTo>
                  <a:cubicBezTo>
                    <a:pt x="2439" y="829"/>
                    <a:pt x="2281" y="480"/>
                    <a:pt x="1996" y="259"/>
                  </a:cubicBezTo>
                  <a:cubicBezTo>
                    <a:pt x="1785" y="95"/>
                    <a:pt x="1523" y="0"/>
                    <a:pt x="1247" y="0"/>
                  </a:cubicBezTo>
                  <a:close/>
                </a:path>
              </a:pathLst>
            </a:custGeom>
            <a:solidFill>
              <a:srgbClr val="F2A365"/>
            </a:solidFill>
            <a:ln w="2375" cap="flat" cmpd="sng">
              <a:solidFill>
                <a:srgbClr val="F2A365"/>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23" name="Google Shape;1423;p16"/>
            <p:cNvSpPr/>
            <p:nvPr/>
          </p:nvSpPr>
          <p:spPr>
            <a:xfrm>
              <a:off x="595975" y="2986125"/>
              <a:ext cx="3262725" cy="581950"/>
            </a:xfrm>
            <a:custGeom>
              <a:avLst/>
              <a:gdLst/>
              <a:ahLst/>
              <a:cxnLst/>
              <a:rect l="l" t="t" r="r" b="b"/>
              <a:pathLst>
                <a:path w="130509" h="23278" extrusionOk="0">
                  <a:moveTo>
                    <a:pt x="3421" y="1"/>
                  </a:moveTo>
                  <a:cubicBezTo>
                    <a:pt x="1521" y="1"/>
                    <a:pt x="0" y="1552"/>
                    <a:pt x="0" y="3453"/>
                  </a:cubicBezTo>
                  <a:lnTo>
                    <a:pt x="0" y="19825"/>
                  </a:lnTo>
                  <a:cubicBezTo>
                    <a:pt x="0" y="21726"/>
                    <a:pt x="1521" y="23277"/>
                    <a:pt x="3421" y="23277"/>
                  </a:cubicBezTo>
                  <a:lnTo>
                    <a:pt x="92822" y="23277"/>
                  </a:lnTo>
                  <a:cubicBezTo>
                    <a:pt x="94723" y="23277"/>
                    <a:pt x="96274" y="21726"/>
                    <a:pt x="96274" y="19825"/>
                  </a:cubicBezTo>
                  <a:lnTo>
                    <a:pt x="96274" y="15392"/>
                  </a:lnTo>
                  <a:cubicBezTo>
                    <a:pt x="96325" y="13222"/>
                    <a:pt x="97823" y="12035"/>
                    <a:pt x="99487" y="12035"/>
                  </a:cubicBezTo>
                  <a:cubicBezTo>
                    <a:pt x="100956" y="12035"/>
                    <a:pt x="102554" y="12959"/>
                    <a:pt x="103400" y="14948"/>
                  </a:cubicBezTo>
                  <a:cubicBezTo>
                    <a:pt x="104667" y="17894"/>
                    <a:pt x="107612" y="19952"/>
                    <a:pt x="111032" y="19952"/>
                  </a:cubicBezTo>
                  <a:cubicBezTo>
                    <a:pt x="114389" y="19952"/>
                    <a:pt x="117271" y="17989"/>
                    <a:pt x="118601" y="15138"/>
                  </a:cubicBezTo>
                  <a:cubicBezTo>
                    <a:pt x="119811" y="12857"/>
                    <a:pt x="121689" y="11962"/>
                    <a:pt x="123366" y="11962"/>
                  </a:cubicBezTo>
                  <a:cubicBezTo>
                    <a:pt x="123971" y="11962"/>
                    <a:pt x="124550" y="12078"/>
                    <a:pt x="125062" y="12288"/>
                  </a:cubicBezTo>
                  <a:cubicBezTo>
                    <a:pt x="125125" y="12320"/>
                    <a:pt x="125188" y="12352"/>
                    <a:pt x="125252" y="12383"/>
                  </a:cubicBezTo>
                  <a:cubicBezTo>
                    <a:pt x="125315" y="12383"/>
                    <a:pt x="125378" y="12415"/>
                    <a:pt x="125410" y="12447"/>
                  </a:cubicBezTo>
                  <a:cubicBezTo>
                    <a:pt x="125505" y="12478"/>
                    <a:pt x="125568" y="12510"/>
                    <a:pt x="125632" y="12573"/>
                  </a:cubicBezTo>
                  <a:cubicBezTo>
                    <a:pt x="126138" y="12890"/>
                    <a:pt x="126392" y="13238"/>
                    <a:pt x="126645" y="13428"/>
                  </a:cubicBezTo>
                  <a:cubicBezTo>
                    <a:pt x="127057" y="13777"/>
                    <a:pt x="127563" y="13967"/>
                    <a:pt x="128165" y="13967"/>
                  </a:cubicBezTo>
                  <a:cubicBezTo>
                    <a:pt x="129432" y="13967"/>
                    <a:pt x="130509" y="12922"/>
                    <a:pt x="130509" y="11623"/>
                  </a:cubicBezTo>
                  <a:cubicBezTo>
                    <a:pt x="130509" y="10356"/>
                    <a:pt x="129432" y="9280"/>
                    <a:pt x="128165" y="9280"/>
                  </a:cubicBezTo>
                  <a:cubicBezTo>
                    <a:pt x="127563" y="9280"/>
                    <a:pt x="127057" y="9501"/>
                    <a:pt x="126645" y="9850"/>
                  </a:cubicBezTo>
                  <a:cubicBezTo>
                    <a:pt x="126392" y="10040"/>
                    <a:pt x="126138" y="10388"/>
                    <a:pt x="125632" y="10705"/>
                  </a:cubicBezTo>
                  <a:cubicBezTo>
                    <a:pt x="125568" y="10736"/>
                    <a:pt x="125505" y="10800"/>
                    <a:pt x="125410" y="10831"/>
                  </a:cubicBezTo>
                  <a:cubicBezTo>
                    <a:pt x="125378" y="10863"/>
                    <a:pt x="125315" y="10895"/>
                    <a:pt x="125283" y="10895"/>
                  </a:cubicBezTo>
                  <a:cubicBezTo>
                    <a:pt x="125188" y="10926"/>
                    <a:pt x="125157" y="10958"/>
                    <a:pt x="125062" y="10990"/>
                  </a:cubicBezTo>
                  <a:cubicBezTo>
                    <a:pt x="124550" y="11200"/>
                    <a:pt x="123971" y="11316"/>
                    <a:pt x="123366" y="11316"/>
                  </a:cubicBezTo>
                  <a:cubicBezTo>
                    <a:pt x="121689" y="11316"/>
                    <a:pt x="119811" y="10421"/>
                    <a:pt x="118601" y="8140"/>
                  </a:cubicBezTo>
                  <a:cubicBezTo>
                    <a:pt x="117271" y="5289"/>
                    <a:pt x="114389" y="3294"/>
                    <a:pt x="111032" y="3294"/>
                  </a:cubicBezTo>
                  <a:cubicBezTo>
                    <a:pt x="107612" y="3294"/>
                    <a:pt x="104667" y="5384"/>
                    <a:pt x="103400" y="8330"/>
                  </a:cubicBezTo>
                  <a:cubicBezTo>
                    <a:pt x="102569" y="10319"/>
                    <a:pt x="100972" y="11244"/>
                    <a:pt x="99500" y="11244"/>
                  </a:cubicBezTo>
                  <a:cubicBezTo>
                    <a:pt x="97832" y="11244"/>
                    <a:pt x="96325" y="10056"/>
                    <a:pt x="96274" y="7886"/>
                  </a:cubicBezTo>
                  <a:lnTo>
                    <a:pt x="96274" y="3453"/>
                  </a:lnTo>
                  <a:cubicBezTo>
                    <a:pt x="96274" y="1552"/>
                    <a:pt x="94723" y="1"/>
                    <a:pt x="92822" y="1"/>
                  </a:cubicBezTo>
                  <a:close/>
                </a:path>
              </a:pathLst>
            </a:custGeom>
            <a:solidFill>
              <a:srgbClr val="F2A365"/>
            </a:solidFill>
            <a:ln>
              <a:noFill/>
            </a:ln>
          </p:spPr>
          <p:txBody>
            <a:bodyPr spcFirstLastPara="1" wrap="square" lIns="91425" tIns="91425" rIns="91425" bIns="91425" anchor="ctr" anchorCtr="0">
              <a:noAutofit/>
            </a:bodyPr>
            <a:lstStyle/>
            <a:p>
              <a:endParaRPr/>
            </a:p>
          </p:txBody>
        </p:sp>
        <p:sp>
          <p:nvSpPr>
            <p:cNvPr id="1424" name="Google Shape;1424;p16"/>
            <p:cNvSpPr/>
            <p:nvPr/>
          </p:nvSpPr>
          <p:spPr>
            <a:xfrm>
              <a:off x="3201550" y="3106475"/>
              <a:ext cx="340475" cy="341250"/>
            </a:xfrm>
            <a:custGeom>
              <a:avLst/>
              <a:gdLst/>
              <a:ahLst/>
              <a:cxnLst/>
              <a:rect l="l" t="t" r="r" b="b"/>
              <a:pathLst>
                <a:path w="13619" h="13650" extrusionOk="0">
                  <a:moveTo>
                    <a:pt x="13618" y="6841"/>
                  </a:moveTo>
                  <a:cubicBezTo>
                    <a:pt x="13618" y="10578"/>
                    <a:pt x="10578" y="13650"/>
                    <a:pt x="6809" y="13650"/>
                  </a:cubicBezTo>
                  <a:cubicBezTo>
                    <a:pt x="3041" y="13650"/>
                    <a:pt x="0" y="10578"/>
                    <a:pt x="0" y="6841"/>
                  </a:cubicBezTo>
                  <a:cubicBezTo>
                    <a:pt x="0" y="3072"/>
                    <a:pt x="3041" y="0"/>
                    <a:pt x="6809" y="0"/>
                  </a:cubicBezTo>
                  <a:cubicBezTo>
                    <a:pt x="10578" y="0"/>
                    <a:pt x="13618" y="3072"/>
                    <a:pt x="13618" y="6841"/>
                  </a:cubicBezTo>
                  <a:close/>
                </a:path>
              </a:pathLst>
            </a:custGeom>
            <a:solidFill>
              <a:srgbClr val="FAFAFA"/>
            </a:solidFill>
            <a:ln>
              <a:noFill/>
            </a:ln>
          </p:spPr>
          <p:txBody>
            <a:bodyPr spcFirstLastPara="1" wrap="square" lIns="91425" tIns="91425" rIns="91425" bIns="91425" anchor="ctr" anchorCtr="0">
              <a:noAutofit/>
            </a:bodyPr>
            <a:lstStyle/>
            <a:p>
              <a:endParaRPr/>
            </a:p>
          </p:txBody>
        </p:sp>
        <p:sp>
          <p:nvSpPr>
            <p:cNvPr id="1425" name="Google Shape;1425;p16"/>
            <p:cNvSpPr/>
            <p:nvPr/>
          </p:nvSpPr>
          <p:spPr>
            <a:xfrm>
              <a:off x="3769225" y="3246600"/>
              <a:ext cx="60975" cy="61000"/>
            </a:xfrm>
            <a:custGeom>
              <a:avLst/>
              <a:gdLst/>
              <a:ahLst/>
              <a:cxnLst/>
              <a:rect l="l" t="t" r="r" b="b"/>
              <a:pathLst>
                <a:path w="2439" h="2440" extrusionOk="0">
                  <a:moveTo>
                    <a:pt x="2439" y="1236"/>
                  </a:moveTo>
                  <a:cubicBezTo>
                    <a:pt x="2439" y="1901"/>
                    <a:pt x="1900" y="2439"/>
                    <a:pt x="1203" y="2439"/>
                  </a:cubicBezTo>
                  <a:cubicBezTo>
                    <a:pt x="538" y="2439"/>
                    <a:pt x="0" y="1901"/>
                    <a:pt x="0" y="1236"/>
                  </a:cubicBezTo>
                  <a:cubicBezTo>
                    <a:pt x="0" y="539"/>
                    <a:pt x="538" y="1"/>
                    <a:pt x="1203" y="1"/>
                  </a:cubicBezTo>
                  <a:cubicBezTo>
                    <a:pt x="1900" y="1"/>
                    <a:pt x="2439" y="539"/>
                    <a:pt x="2439" y="1236"/>
                  </a:cubicBezTo>
                  <a:close/>
                </a:path>
              </a:pathLst>
            </a:custGeom>
            <a:solidFill>
              <a:srgbClr val="FAFAFA"/>
            </a:solidFill>
            <a:ln>
              <a:noFill/>
            </a:ln>
          </p:spPr>
          <p:txBody>
            <a:bodyPr spcFirstLastPara="1" wrap="square" lIns="91425" tIns="91425" rIns="91425" bIns="91425" anchor="ctr" anchorCtr="0">
              <a:noAutofit/>
            </a:bodyPr>
            <a:lstStyle/>
            <a:p>
              <a:endParaRPr/>
            </a:p>
          </p:txBody>
        </p:sp>
        <p:sp>
          <p:nvSpPr>
            <p:cNvPr id="1426" name="Google Shape;1426;p16"/>
            <p:cNvSpPr/>
            <p:nvPr/>
          </p:nvSpPr>
          <p:spPr>
            <a:xfrm>
              <a:off x="627650" y="3018600"/>
              <a:ext cx="2342725" cy="517000"/>
            </a:xfrm>
            <a:custGeom>
              <a:avLst/>
              <a:gdLst/>
              <a:ahLst/>
              <a:cxnLst/>
              <a:rect l="l" t="t" r="r" b="b"/>
              <a:pathLst>
                <a:path w="93709" h="20680" extrusionOk="0">
                  <a:moveTo>
                    <a:pt x="2154" y="0"/>
                  </a:moveTo>
                  <a:cubicBezTo>
                    <a:pt x="982" y="0"/>
                    <a:pt x="0" y="950"/>
                    <a:pt x="0" y="2154"/>
                  </a:cubicBezTo>
                  <a:lnTo>
                    <a:pt x="0" y="18526"/>
                  </a:lnTo>
                  <a:cubicBezTo>
                    <a:pt x="0" y="19730"/>
                    <a:pt x="982" y="20680"/>
                    <a:pt x="2154" y="20680"/>
                  </a:cubicBezTo>
                  <a:lnTo>
                    <a:pt x="91555" y="20680"/>
                  </a:lnTo>
                  <a:cubicBezTo>
                    <a:pt x="92759" y="20680"/>
                    <a:pt x="93709" y="19730"/>
                    <a:pt x="93709" y="18526"/>
                  </a:cubicBezTo>
                  <a:lnTo>
                    <a:pt x="93709" y="2154"/>
                  </a:lnTo>
                  <a:cubicBezTo>
                    <a:pt x="93709" y="950"/>
                    <a:pt x="92727" y="0"/>
                    <a:pt x="91555" y="0"/>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1427" name="Google Shape;1427;p16"/>
            <p:cNvSpPr/>
            <p:nvPr/>
          </p:nvSpPr>
          <p:spPr>
            <a:xfrm>
              <a:off x="3298925" y="3161100"/>
              <a:ext cx="146500" cy="232800"/>
            </a:xfrm>
            <a:custGeom>
              <a:avLst/>
              <a:gdLst/>
              <a:ahLst/>
              <a:cxnLst/>
              <a:rect l="l" t="t" r="r" b="b"/>
              <a:pathLst>
                <a:path w="5860" h="9312" extrusionOk="0">
                  <a:moveTo>
                    <a:pt x="2914" y="1046"/>
                  </a:moveTo>
                  <a:cubicBezTo>
                    <a:pt x="3484" y="1046"/>
                    <a:pt x="3959" y="1521"/>
                    <a:pt x="3959" y="2154"/>
                  </a:cubicBezTo>
                  <a:lnTo>
                    <a:pt x="3959" y="3421"/>
                  </a:lnTo>
                  <a:lnTo>
                    <a:pt x="1901" y="3421"/>
                  </a:lnTo>
                  <a:lnTo>
                    <a:pt x="1901" y="2154"/>
                  </a:lnTo>
                  <a:cubicBezTo>
                    <a:pt x="1901" y="1521"/>
                    <a:pt x="2344" y="1046"/>
                    <a:pt x="2914" y="1046"/>
                  </a:cubicBezTo>
                  <a:close/>
                  <a:moveTo>
                    <a:pt x="2914" y="317"/>
                  </a:moveTo>
                  <a:cubicBezTo>
                    <a:pt x="3833" y="317"/>
                    <a:pt x="4593" y="1046"/>
                    <a:pt x="4593" y="1964"/>
                  </a:cubicBezTo>
                  <a:lnTo>
                    <a:pt x="4593" y="3421"/>
                  </a:lnTo>
                  <a:lnTo>
                    <a:pt x="4276" y="3421"/>
                  </a:lnTo>
                  <a:lnTo>
                    <a:pt x="4276" y="2122"/>
                  </a:lnTo>
                  <a:cubicBezTo>
                    <a:pt x="4276" y="1362"/>
                    <a:pt x="3674" y="729"/>
                    <a:pt x="2914" y="729"/>
                  </a:cubicBezTo>
                  <a:cubicBezTo>
                    <a:pt x="2186" y="729"/>
                    <a:pt x="1584" y="1362"/>
                    <a:pt x="1584" y="2122"/>
                  </a:cubicBezTo>
                  <a:lnTo>
                    <a:pt x="1584" y="3421"/>
                  </a:lnTo>
                  <a:lnTo>
                    <a:pt x="1267" y="3421"/>
                  </a:lnTo>
                  <a:lnTo>
                    <a:pt x="1267" y="1964"/>
                  </a:lnTo>
                  <a:cubicBezTo>
                    <a:pt x="1267" y="1046"/>
                    <a:pt x="1996" y="317"/>
                    <a:pt x="2914" y="317"/>
                  </a:cubicBezTo>
                  <a:close/>
                  <a:moveTo>
                    <a:pt x="5353" y="3737"/>
                  </a:moveTo>
                  <a:cubicBezTo>
                    <a:pt x="5448" y="3737"/>
                    <a:pt x="5543" y="3832"/>
                    <a:pt x="5543" y="3927"/>
                  </a:cubicBezTo>
                  <a:lnTo>
                    <a:pt x="5543" y="8804"/>
                  </a:lnTo>
                  <a:cubicBezTo>
                    <a:pt x="5543" y="8899"/>
                    <a:pt x="5448" y="8963"/>
                    <a:pt x="5353" y="8963"/>
                  </a:cubicBezTo>
                  <a:lnTo>
                    <a:pt x="476" y="8963"/>
                  </a:lnTo>
                  <a:cubicBezTo>
                    <a:pt x="381" y="8963"/>
                    <a:pt x="317" y="8899"/>
                    <a:pt x="317" y="8804"/>
                  </a:cubicBezTo>
                  <a:lnTo>
                    <a:pt x="317" y="3927"/>
                  </a:lnTo>
                  <a:cubicBezTo>
                    <a:pt x="317" y="3832"/>
                    <a:pt x="381" y="3737"/>
                    <a:pt x="476" y="3737"/>
                  </a:cubicBezTo>
                  <a:close/>
                  <a:moveTo>
                    <a:pt x="2914" y="1"/>
                  </a:moveTo>
                  <a:cubicBezTo>
                    <a:pt x="1837" y="1"/>
                    <a:pt x="951" y="887"/>
                    <a:pt x="951" y="1964"/>
                  </a:cubicBezTo>
                  <a:lnTo>
                    <a:pt x="951" y="3421"/>
                  </a:lnTo>
                  <a:lnTo>
                    <a:pt x="476" y="3421"/>
                  </a:lnTo>
                  <a:cubicBezTo>
                    <a:pt x="222" y="3421"/>
                    <a:pt x="1" y="3642"/>
                    <a:pt x="1" y="3927"/>
                  </a:cubicBezTo>
                  <a:lnTo>
                    <a:pt x="1" y="8804"/>
                  </a:lnTo>
                  <a:cubicBezTo>
                    <a:pt x="1" y="9089"/>
                    <a:pt x="222" y="9311"/>
                    <a:pt x="476" y="9311"/>
                  </a:cubicBezTo>
                  <a:lnTo>
                    <a:pt x="5353" y="9311"/>
                  </a:lnTo>
                  <a:cubicBezTo>
                    <a:pt x="5638" y="9311"/>
                    <a:pt x="5859" y="9089"/>
                    <a:pt x="5859" y="8804"/>
                  </a:cubicBezTo>
                  <a:lnTo>
                    <a:pt x="5859" y="3927"/>
                  </a:lnTo>
                  <a:cubicBezTo>
                    <a:pt x="5859" y="3642"/>
                    <a:pt x="5638" y="3421"/>
                    <a:pt x="5353" y="3421"/>
                  </a:cubicBezTo>
                  <a:lnTo>
                    <a:pt x="4909" y="3421"/>
                  </a:lnTo>
                  <a:lnTo>
                    <a:pt x="4909" y="1964"/>
                  </a:lnTo>
                  <a:cubicBezTo>
                    <a:pt x="4909" y="887"/>
                    <a:pt x="4023" y="1"/>
                    <a:pt x="2914" y="1"/>
                  </a:cubicBezTo>
                  <a:close/>
                </a:path>
              </a:pathLst>
            </a:custGeom>
            <a:solidFill>
              <a:srgbClr val="F2A365"/>
            </a:solidFill>
            <a:ln w="2375" cap="flat" cmpd="sng">
              <a:solidFill>
                <a:srgbClr val="F2A365"/>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28" name="Google Shape;1428;p16"/>
            <p:cNvSpPr/>
            <p:nvPr/>
          </p:nvSpPr>
          <p:spPr>
            <a:xfrm>
              <a:off x="3346425" y="3280650"/>
              <a:ext cx="51500" cy="78400"/>
            </a:xfrm>
            <a:custGeom>
              <a:avLst/>
              <a:gdLst/>
              <a:ahLst/>
              <a:cxnLst/>
              <a:rect l="l" t="t" r="r" b="b"/>
              <a:pathLst>
                <a:path w="2060" h="3136" extrusionOk="0">
                  <a:moveTo>
                    <a:pt x="1014" y="317"/>
                  </a:moveTo>
                  <a:cubicBezTo>
                    <a:pt x="1426" y="317"/>
                    <a:pt x="1743" y="634"/>
                    <a:pt x="1743" y="1046"/>
                  </a:cubicBezTo>
                  <a:cubicBezTo>
                    <a:pt x="1743" y="1331"/>
                    <a:pt x="1553" y="1584"/>
                    <a:pt x="1299" y="1679"/>
                  </a:cubicBezTo>
                  <a:lnTo>
                    <a:pt x="1204" y="1742"/>
                  </a:lnTo>
                  <a:lnTo>
                    <a:pt x="1204" y="2756"/>
                  </a:lnTo>
                  <a:cubicBezTo>
                    <a:pt x="1204" y="2787"/>
                    <a:pt x="1173" y="2819"/>
                    <a:pt x="1109" y="2819"/>
                  </a:cubicBezTo>
                  <a:lnTo>
                    <a:pt x="919" y="2819"/>
                  </a:lnTo>
                  <a:cubicBezTo>
                    <a:pt x="856" y="2819"/>
                    <a:pt x="824" y="2787"/>
                    <a:pt x="824" y="2756"/>
                  </a:cubicBezTo>
                  <a:lnTo>
                    <a:pt x="824" y="1742"/>
                  </a:lnTo>
                  <a:lnTo>
                    <a:pt x="729" y="1679"/>
                  </a:lnTo>
                  <a:cubicBezTo>
                    <a:pt x="476" y="1584"/>
                    <a:pt x="317" y="1331"/>
                    <a:pt x="317" y="1046"/>
                  </a:cubicBezTo>
                  <a:cubicBezTo>
                    <a:pt x="317" y="634"/>
                    <a:pt x="634" y="317"/>
                    <a:pt x="1014" y="317"/>
                  </a:cubicBezTo>
                  <a:close/>
                  <a:moveTo>
                    <a:pt x="1014" y="1"/>
                  </a:moveTo>
                  <a:cubicBezTo>
                    <a:pt x="444" y="1"/>
                    <a:pt x="1" y="476"/>
                    <a:pt x="1" y="1046"/>
                  </a:cubicBezTo>
                  <a:cubicBezTo>
                    <a:pt x="1" y="1426"/>
                    <a:pt x="191" y="1742"/>
                    <a:pt x="507" y="1932"/>
                  </a:cubicBezTo>
                  <a:lnTo>
                    <a:pt x="507" y="2724"/>
                  </a:lnTo>
                  <a:cubicBezTo>
                    <a:pt x="507" y="2946"/>
                    <a:pt x="697" y="3136"/>
                    <a:pt x="919" y="3136"/>
                  </a:cubicBezTo>
                  <a:lnTo>
                    <a:pt x="1109" y="3136"/>
                  </a:lnTo>
                  <a:cubicBezTo>
                    <a:pt x="1363" y="3136"/>
                    <a:pt x="1521" y="2946"/>
                    <a:pt x="1521" y="2724"/>
                  </a:cubicBezTo>
                  <a:lnTo>
                    <a:pt x="1521" y="1932"/>
                  </a:lnTo>
                  <a:cubicBezTo>
                    <a:pt x="1838" y="1742"/>
                    <a:pt x="2059" y="1426"/>
                    <a:pt x="2059" y="1046"/>
                  </a:cubicBezTo>
                  <a:cubicBezTo>
                    <a:pt x="2059" y="476"/>
                    <a:pt x="1584" y="1"/>
                    <a:pt x="1014" y="1"/>
                  </a:cubicBezTo>
                  <a:close/>
                </a:path>
              </a:pathLst>
            </a:custGeom>
            <a:solidFill>
              <a:srgbClr val="F2A365"/>
            </a:solidFill>
            <a:ln w="2375" cap="flat" cmpd="sng">
              <a:solidFill>
                <a:srgbClr val="F2A365"/>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29" name="Google Shape;1429;p16"/>
            <p:cNvSpPr/>
            <p:nvPr/>
          </p:nvSpPr>
          <p:spPr>
            <a:xfrm>
              <a:off x="3743875" y="3470675"/>
              <a:ext cx="3261950" cy="581925"/>
            </a:xfrm>
            <a:custGeom>
              <a:avLst/>
              <a:gdLst/>
              <a:ahLst/>
              <a:cxnLst/>
              <a:rect l="l" t="t" r="r" b="b"/>
              <a:pathLst>
                <a:path w="130478" h="23277" extrusionOk="0">
                  <a:moveTo>
                    <a:pt x="37655" y="0"/>
                  </a:moveTo>
                  <a:cubicBezTo>
                    <a:pt x="35755" y="0"/>
                    <a:pt x="34235" y="1552"/>
                    <a:pt x="34235" y="3452"/>
                  </a:cubicBezTo>
                  <a:lnTo>
                    <a:pt x="34235" y="7886"/>
                  </a:lnTo>
                  <a:cubicBezTo>
                    <a:pt x="34184" y="10056"/>
                    <a:pt x="32677" y="11243"/>
                    <a:pt x="31005" y="11243"/>
                  </a:cubicBezTo>
                  <a:cubicBezTo>
                    <a:pt x="29529" y="11243"/>
                    <a:pt x="27924" y="10318"/>
                    <a:pt x="27078" y="8329"/>
                  </a:cubicBezTo>
                  <a:cubicBezTo>
                    <a:pt x="25811" y="5384"/>
                    <a:pt x="22866" y="3325"/>
                    <a:pt x="19445" y="3325"/>
                  </a:cubicBezTo>
                  <a:cubicBezTo>
                    <a:pt x="16089" y="3325"/>
                    <a:pt x="13207" y="5289"/>
                    <a:pt x="11877" y="8139"/>
                  </a:cubicBezTo>
                  <a:cubicBezTo>
                    <a:pt x="10666" y="10420"/>
                    <a:pt x="8789" y="11315"/>
                    <a:pt x="7111" y="11315"/>
                  </a:cubicBezTo>
                  <a:cubicBezTo>
                    <a:pt x="6507" y="11315"/>
                    <a:pt x="5928" y="11199"/>
                    <a:pt x="5416" y="10989"/>
                  </a:cubicBezTo>
                  <a:cubicBezTo>
                    <a:pt x="5353" y="10957"/>
                    <a:pt x="5289" y="10926"/>
                    <a:pt x="5226" y="10926"/>
                  </a:cubicBezTo>
                  <a:cubicBezTo>
                    <a:pt x="5163" y="10894"/>
                    <a:pt x="5099" y="10862"/>
                    <a:pt x="5068" y="10831"/>
                  </a:cubicBezTo>
                  <a:cubicBezTo>
                    <a:pt x="5004" y="10799"/>
                    <a:pt x="4909" y="10767"/>
                    <a:pt x="4846" y="10736"/>
                  </a:cubicBezTo>
                  <a:cubicBezTo>
                    <a:pt x="4846" y="10704"/>
                    <a:pt x="4846" y="10704"/>
                    <a:pt x="4846" y="10704"/>
                  </a:cubicBezTo>
                  <a:cubicBezTo>
                    <a:pt x="4339" y="10387"/>
                    <a:pt x="4086" y="10039"/>
                    <a:pt x="3833" y="9849"/>
                  </a:cubicBezTo>
                  <a:cubicBezTo>
                    <a:pt x="3421" y="9501"/>
                    <a:pt x="2914" y="9311"/>
                    <a:pt x="2344" y="9311"/>
                  </a:cubicBezTo>
                  <a:cubicBezTo>
                    <a:pt x="1046" y="9311"/>
                    <a:pt x="1" y="10356"/>
                    <a:pt x="1" y="11654"/>
                  </a:cubicBezTo>
                  <a:cubicBezTo>
                    <a:pt x="1" y="12953"/>
                    <a:pt x="1046" y="13998"/>
                    <a:pt x="2344" y="13998"/>
                  </a:cubicBezTo>
                  <a:cubicBezTo>
                    <a:pt x="2914" y="13998"/>
                    <a:pt x="3421" y="13776"/>
                    <a:pt x="3833" y="13428"/>
                  </a:cubicBezTo>
                  <a:cubicBezTo>
                    <a:pt x="4086" y="13238"/>
                    <a:pt x="4339" y="12889"/>
                    <a:pt x="4846" y="12573"/>
                  </a:cubicBezTo>
                  <a:cubicBezTo>
                    <a:pt x="4909" y="12541"/>
                    <a:pt x="4973" y="12478"/>
                    <a:pt x="5068" y="12446"/>
                  </a:cubicBezTo>
                  <a:cubicBezTo>
                    <a:pt x="5099" y="12414"/>
                    <a:pt x="5163" y="12414"/>
                    <a:pt x="5226" y="12383"/>
                  </a:cubicBezTo>
                  <a:cubicBezTo>
                    <a:pt x="5289" y="12351"/>
                    <a:pt x="5353" y="12319"/>
                    <a:pt x="5416" y="12288"/>
                  </a:cubicBezTo>
                  <a:cubicBezTo>
                    <a:pt x="5925" y="12087"/>
                    <a:pt x="6500" y="11975"/>
                    <a:pt x="7101" y="11975"/>
                  </a:cubicBezTo>
                  <a:cubicBezTo>
                    <a:pt x="8781" y="11975"/>
                    <a:pt x="10664" y="12852"/>
                    <a:pt x="11877" y="15138"/>
                  </a:cubicBezTo>
                  <a:cubicBezTo>
                    <a:pt x="13207" y="17988"/>
                    <a:pt x="16089" y="19983"/>
                    <a:pt x="19445" y="19983"/>
                  </a:cubicBezTo>
                  <a:cubicBezTo>
                    <a:pt x="22866" y="19983"/>
                    <a:pt x="25811" y="17893"/>
                    <a:pt x="27078" y="14948"/>
                  </a:cubicBezTo>
                  <a:cubicBezTo>
                    <a:pt x="27924" y="12958"/>
                    <a:pt x="29522" y="12034"/>
                    <a:pt x="30994" y="12034"/>
                  </a:cubicBezTo>
                  <a:cubicBezTo>
                    <a:pt x="32662" y="12034"/>
                    <a:pt x="34168" y="13221"/>
                    <a:pt x="34235" y="15391"/>
                  </a:cubicBezTo>
                  <a:lnTo>
                    <a:pt x="34235" y="19856"/>
                  </a:lnTo>
                  <a:cubicBezTo>
                    <a:pt x="34235" y="21725"/>
                    <a:pt x="35755" y="23277"/>
                    <a:pt x="37655" y="23277"/>
                  </a:cubicBezTo>
                  <a:lnTo>
                    <a:pt x="127025" y="23277"/>
                  </a:lnTo>
                  <a:cubicBezTo>
                    <a:pt x="128925" y="23277"/>
                    <a:pt x="130477" y="21725"/>
                    <a:pt x="130477" y="19856"/>
                  </a:cubicBezTo>
                  <a:lnTo>
                    <a:pt x="130477" y="3452"/>
                  </a:lnTo>
                  <a:cubicBezTo>
                    <a:pt x="130477" y="1552"/>
                    <a:pt x="128925" y="0"/>
                    <a:pt x="127025" y="0"/>
                  </a:cubicBez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430" name="Google Shape;1430;p16"/>
            <p:cNvSpPr/>
            <p:nvPr/>
          </p:nvSpPr>
          <p:spPr>
            <a:xfrm>
              <a:off x="4059775" y="3591000"/>
              <a:ext cx="340475" cy="341275"/>
            </a:xfrm>
            <a:custGeom>
              <a:avLst/>
              <a:gdLst/>
              <a:ahLst/>
              <a:cxnLst/>
              <a:rect l="l" t="t" r="r" b="b"/>
              <a:pathLst>
                <a:path w="13619" h="13651" extrusionOk="0">
                  <a:moveTo>
                    <a:pt x="13618" y="6841"/>
                  </a:moveTo>
                  <a:cubicBezTo>
                    <a:pt x="13618" y="10610"/>
                    <a:pt x="10578" y="13650"/>
                    <a:pt x="6809" y="13650"/>
                  </a:cubicBezTo>
                  <a:cubicBezTo>
                    <a:pt x="3041" y="13650"/>
                    <a:pt x="1" y="10610"/>
                    <a:pt x="1" y="6841"/>
                  </a:cubicBezTo>
                  <a:cubicBezTo>
                    <a:pt x="1" y="3073"/>
                    <a:pt x="3041" y="1"/>
                    <a:pt x="6809" y="1"/>
                  </a:cubicBezTo>
                  <a:cubicBezTo>
                    <a:pt x="10578" y="1"/>
                    <a:pt x="13618" y="3073"/>
                    <a:pt x="13618" y="6841"/>
                  </a:cubicBezTo>
                  <a:close/>
                </a:path>
              </a:pathLst>
            </a:custGeom>
            <a:solidFill>
              <a:srgbClr val="FAFAFA"/>
            </a:solidFill>
            <a:ln>
              <a:noFill/>
            </a:ln>
          </p:spPr>
          <p:txBody>
            <a:bodyPr spcFirstLastPara="1" wrap="square" lIns="91425" tIns="91425" rIns="91425" bIns="91425" anchor="ctr" anchorCtr="0">
              <a:noAutofit/>
            </a:bodyPr>
            <a:lstStyle/>
            <a:p>
              <a:endParaRPr/>
            </a:p>
          </p:txBody>
        </p:sp>
        <p:sp>
          <p:nvSpPr>
            <p:cNvPr id="1431" name="Google Shape;1431;p16"/>
            <p:cNvSpPr/>
            <p:nvPr/>
          </p:nvSpPr>
          <p:spPr>
            <a:xfrm>
              <a:off x="3771600" y="3731150"/>
              <a:ext cx="60975" cy="60975"/>
            </a:xfrm>
            <a:custGeom>
              <a:avLst/>
              <a:gdLst/>
              <a:ahLst/>
              <a:cxnLst/>
              <a:rect l="l" t="t" r="r" b="b"/>
              <a:pathLst>
                <a:path w="2439" h="2439" extrusionOk="0">
                  <a:moveTo>
                    <a:pt x="2439" y="1235"/>
                  </a:moveTo>
                  <a:cubicBezTo>
                    <a:pt x="2439" y="1900"/>
                    <a:pt x="1900" y="2439"/>
                    <a:pt x="1235" y="2439"/>
                  </a:cubicBezTo>
                  <a:cubicBezTo>
                    <a:pt x="538" y="2439"/>
                    <a:pt x="0" y="1900"/>
                    <a:pt x="0" y="1235"/>
                  </a:cubicBezTo>
                  <a:cubicBezTo>
                    <a:pt x="0" y="538"/>
                    <a:pt x="538" y="0"/>
                    <a:pt x="1235" y="0"/>
                  </a:cubicBezTo>
                  <a:cubicBezTo>
                    <a:pt x="1900" y="0"/>
                    <a:pt x="2439" y="538"/>
                    <a:pt x="2439" y="1235"/>
                  </a:cubicBezTo>
                  <a:close/>
                </a:path>
              </a:pathLst>
            </a:custGeom>
            <a:solidFill>
              <a:srgbClr val="FAFAFA"/>
            </a:solidFill>
            <a:ln>
              <a:noFill/>
            </a:ln>
          </p:spPr>
          <p:txBody>
            <a:bodyPr spcFirstLastPara="1" wrap="square" lIns="91425" tIns="91425" rIns="91425" bIns="91425" anchor="ctr" anchorCtr="0">
              <a:noAutofit/>
            </a:bodyPr>
            <a:lstStyle/>
            <a:p>
              <a:endParaRPr/>
            </a:p>
          </p:txBody>
        </p:sp>
        <p:sp>
          <p:nvSpPr>
            <p:cNvPr id="1432" name="Google Shape;1432;p16"/>
            <p:cNvSpPr/>
            <p:nvPr/>
          </p:nvSpPr>
          <p:spPr>
            <a:xfrm>
              <a:off x="4631400" y="3503125"/>
              <a:ext cx="2341950" cy="517025"/>
            </a:xfrm>
            <a:custGeom>
              <a:avLst/>
              <a:gdLst/>
              <a:ahLst/>
              <a:cxnLst/>
              <a:rect l="l" t="t" r="r" b="b"/>
              <a:pathLst>
                <a:path w="93678" h="20681" extrusionOk="0">
                  <a:moveTo>
                    <a:pt x="2154" y="0"/>
                  </a:moveTo>
                  <a:cubicBezTo>
                    <a:pt x="982" y="0"/>
                    <a:pt x="1" y="982"/>
                    <a:pt x="1" y="2154"/>
                  </a:cubicBezTo>
                  <a:lnTo>
                    <a:pt x="1" y="18558"/>
                  </a:lnTo>
                  <a:cubicBezTo>
                    <a:pt x="1" y="19730"/>
                    <a:pt x="982" y="20680"/>
                    <a:pt x="2154" y="20680"/>
                  </a:cubicBezTo>
                  <a:lnTo>
                    <a:pt x="91524" y="20680"/>
                  </a:lnTo>
                  <a:cubicBezTo>
                    <a:pt x="92728" y="20680"/>
                    <a:pt x="93678" y="19730"/>
                    <a:pt x="93678" y="18558"/>
                  </a:cubicBezTo>
                  <a:lnTo>
                    <a:pt x="93678" y="2154"/>
                  </a:lnTo>
                  <a:cubicBezTo>
                    <a:pt x="93678" y="951"/>
                    <a:pt x="92728" y="0"/>
                    <a:pt x="91524" y="0"/>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1433" name="Google Shape;1433;p16"/>
            <p:cNvSpPr/>
            <p:nvPr/>
          </p:nvSpPr>
          <p:spPr>
            <a:xfrm>
              <a:off x="4269575" y="3689975"/>
              <a:ext cx="30125" cy="106100"/>
            </a:xfrm>
            <a:custGeom>
              <a:avLst/>
              <a:gdLst/>
              <a:ahLst/>
              <a:cxnLst/>
              <a:rect l="l" t="t" r="r" b="b"/>
              <a:pathLst>
                <a:path w="1205" h="4244" extrusionOk="0">
                  <a:moveTo>
                    <a:pt x="286" y="64"/>
                  </a:moveTo>
                  <a:cubicBezTo>
                    <a:pt x="223" y="0"/>
                    <a:pt x="128" y="32"/>
                    <a:pt x="64" y="95"/>
                  </a:cubicBezTo>
                  <a:cubicBezTo>
                    <a:pt x="1" y="159"/>
                    <a:pt x="33" y="254"/>
                    <a:pt x="96" y="317"/>
                  </a:cubicBezTo>
                  <a:cubicBezTo>
                    <a:pt x="603" y="760"/>
                    <a:pt x="888" y="1425"/>
                    <a:pt x="888" y="2122"/>
                  </a:cubicBezTo>
                  <a:cubicBezTo>
                    <a:pt x="888" y="2819"/>
                    <a:pt x="603" y="3484"/>
                    <a:pt x="96" y="3959"/>
                  </a:cubicBezTo>
                  <a:cubicBezTo>
                    <a:pt x="33" y="4022"/>
                    <a:pt x="1" y="4117"/>
                    <a:pt x="64" y="4181"/>
                  </a:cubicBezTo>
                  <a:cubicBezTo>
                    <a:pt x="96" y="4212"/>
                    <a:pt x="159" y="4244"/>
                    <a:pt x="191" y="4244"/>
                  </a:cubicBezTo>
                  <a:cubicBezTo>
                    <a:pt x="223" y="4244"/>
                    <a:pt x="286" y="4212"/>
                    <a:pt x="286" y="4181"/>
                  </a:cubicBezTo>
                  <a:cubicBezTo>
                    <a:pt x="888" y="3674"/>
                    <a:pt x="1204" y="2914"/>
                    <a:pt x="1204" y="2122"/>
                  </a:cubicBezTo>
                  <a:cubicBezTo>
                    <a:pt x="1204" y="1362"/>
                    <a:pt x="888" y="602"/>
                    <a:pt x="286" y="64"/>
                  </a:cubicBezTo>
                  <a:close/>
                </a:path>
              </a:pathLst>
            </a:custGeom>
            <a:solidFill>
              <a:srgbClr val="7823E4"/>
            </a:solidFill>
            <a:ln>
              <a:noFill/>
            </a:ln>
          </p:spPr>
          <p:txBody>
            <a:bodyPr spcFirstLastPara="1" wrap="square" lIns="91425" tIns="91425" rIns="91425" bIns="91425" anchor="ctr" anchorCtr="0">
              <a:noAutofit/>
            </a:bodyPr>
            <a:lstStyle/>
            <a:p>
              <a:endParaRPr/>
            </a:p>
          </p:txBody>
        </p:sp>
        <p:sp>
          <p:nvSpPr>
            <p:cNvPr id="1434" name="Google Shape;1434;p16"/>
            <p:cNvSpPr/>
            <p:nvPr/>
          </p:nvSpPr>
          <p:spPr>
            <a:xfrm>
              <a:off x="4287000" y="3671750"/>
              <a:ext cx="38025" cy="142550"/>
            </a:xfrm>
            <a:custGeom>
              <a:avLst/>
              <a:gdLst/>
              <a:ahLst/>
              <a:cxnLst/>
              <a:rect l="l" t="t" r="r" b="b"/>
              <a:pathLst>
                <a:path w="1521" h="5702" extrusionOk="0">
                  <a:moveTo>
                    <a:pt x="286" y="64"/>
                  </a:moveTo>
                  <a:cubicBezTo>
                    <a:pt x="222" y="1"/>
                    <a:pt x="127" y="1"/>
                    <a:pt x="64" y="64"/>
                  </a:cubicBezTo>
                  <a:cubicBezTo>
                    <a:pt x="1" y="128"/>
                    <a:pt x="1" y="254"/>
                    <a:pt x="64" y="286"/>
                  </a:cubicBezTo>
                  <a:cubicBezTo>
                    <a:pt x="792" y="951"/>
                    <a:pt x="1204" y="1901"/>
                    <a:pt x="1204" y="2851"/>
                  </a:cubicBezTo>
                  <a:cubicBezTo>
                    <a:pt x="1204" y="3833"/>
                    <a:pt x="792" y="4783"/>
                    <a:pt x="64" y="5416"/>
                  </a:cubicBezTo>
                  <a:cubicBezTo>
                    <a:pt x="1" y="5480"/>
                    <a:pt x="1" y="5606"/>
                    <a:pt x="64" y="5670"/>
                  </a:cubicBezTo>
                  <a:cubicBezTo>
                    <a:pt x="96" y="5701"/>
                    <a:pt x="127" y="5701"/>
                    <a:pt x="159" y="5701"/>
                  </a:cubicBezTo>
                  <a:cubicBezTo>
                    <a:pt x="222" y="5701"/>
                    <a:pt x="254" y="5701"/>
                    <a:pt x="286" y="5670"/>
                  </a:cubicBezTo>
                  <a:cubicBezTo>
                    <a:pt x="1077" y="4941"/>
                    <a:pt x="1521" y="3928"/>
                    <a:pt x="1521" y="2851"/>
                  </a:cubicBezTo>
                  <a:cubicBezTo>
                    <a:pt x="1521" y="1806"/>
                    <a:pt x="1077" y="761"/>
                    <a:pt x="286" y="64"/>
                  </a:cubicBezTo>
                  <a:close/>
                </a:path>
              </a:pathLst>
            </a:custGeom>
            <a:solidFill>
              <a:srgbClr val="7823E4"/>
            </a:solidFill>
            <a:ln>
              <a:noFill/>
            </a:ln>
          </p:spPr>
          <p:txBody>
            <a:bodyPr spcFirstLastPara="1" wrap="square" lIns="91425" tIns="91425" rIns="91425" bIns="91425" anchor="ctr" anchorCtr="0">
              <a:noAutofit/>
            </a:bodyPr>
            <a:lstStyle/>
            <a:p>
              <a:endParaRPr/>
            </a:p>
          </p:txBody>
        </p:sp>
        <p:sp>
          <p:nvSpPr>
            <p:cNvPr id="1435" name="Google Shape;1435;p16"/>
            <p:cNvSpPr/>
            <p:nvPr/>
          </p:nvSpPr>
          <p:spPr>
            <a:xfrm>
              <a:off x="4160325" y="3689975"/>
              <a:ext cx="29325" cy="106100"/>
            </a:xfrm>
            <a:custGeom>
              <a:avLst/>
              <a:gdLst/>
              <a:ahLst/>
              <a:cxnLst/>
              <a:rect l="l" t="t" r="r" b="b"/>
              <a:pathLst>
                <a:path w="1173" h="4244" extrusionOk="0">
                  <a:moveTo>
                    <a:pt x="1141" y="95"/>
                  </a:moveTo>
                  <a:cubicBezTo>
                    <a:pt x="1077" y="32"/>
                    <a:pt x="951" y="0"/>
                    <a:pt x="887" y="64"/>
                  </a:cubicBezTo>
                  <a:cubicBezTo>
                    <a:pt x="317" y="602"/>
                    <a:pt x="1" y="1362"/>
                    <a:pt x="1" y="2122"/>
                  </a:cubicBezTo>
                  <a:cubicBezTo>
                    <a:pt x="1" y="2914"/>
                    <a:pt x="317" y="3674"/>
                    <a:pt x="887" y="4212"/>
                  </a:cubicBezTo>
                  <a:cubicBezTo>
                    <a:pt x="919" y="4212"/>
                    <a:pt x="982" y="4244"/>
                    <a:pt x="1014" y="4244"/>
                  </a:cubicBezTo>
                  <a:cubicBezTo>
                    <a:pt x="1046" y="4244"/>
                    <a:pt x="1109" y="4212"/>
                    <a:pt x="1141" y="4181"/>
                  </a:cubicBezTo>
                  <a:cubicBezTo>
                    <a:pt x="1172" y="4117"/>
                    <a:pt x="1172" y="4022"/>
                    <a:pt x="1109" y="3959"/>
                  </a:cubicBezTo>
                  <a:cubicBezTo>
                    <a:pt x="602" y="3484"/>
                    <a:pt x="317" y="2819"/>
                    <a:pt x="317" y="2154"/>
                  </a:cubicBezTo>
                  <a:cubicBezTo>
                    <a:pt x="317" y="1457"/>
                    <a:pt x="602" y="792"/>
                    <a:pt x="1109" y="317"/>
                  </a:cubicBezTo>
                  <a:cubicBezTo>
                    <a:pt x="1172" y="254"/>
                    <a:pt x="1172" y="159"/>
                    <a:pt x="1141" y="95"/>
                  </a:cubicBezTo>
                  <a:close/>
                </a:path>
              </a:pathLst>
            </a:custGeom>
            <a:solidFill>
              <a:srgbClr val="7823E4"/>
            </a:solidFill>
            <a:ln>
              <a:noFill/>
            </a:ln>
          </p:spPr>
          <p:txBody>
            <a:bodyPr spcFirstLastPara="1" wrap="square" lIns="91425" tIns="91425" rIns="91425" bIns="91425" anchor="ctr" anchorCtr="0">
              <a:noAutofit/>
            </a:bodyPr>
            <a:lstStyle/>
            <a:p>
              <a:endParaRPr/>
            </a:p>
          </p:txBody>
        </p:sp>
        <p:sp>
          <p:nvSpPr>
            <p:cNvPr id="1436" name="Google Shape;1436;p16"/>
            <p:cNvSpPr/>
            <p:nvPr/>
          </p:nvSpPr>
          <p:spPr>
            <a:xfrm>
              <a:off x="4135000" y="3671750"/>
              <a:ext cx="38025" cy="142550"/>
            </a:xfrm>
            <a:custGeom>
              <a:avLst/>
              <a:gdLst/>
              <a:ahLst/>
              <a:cxnLst/>
              <a:rect l="l" t="t" r="r" b="b"/>
              <a:pathLst>
                <a:path w="1521" h="5702" extrusionOk="0">
                  <a:moveTo>
                    <a:pt x="317" y="2851"/>
                  </a:moveTo>
                  <a:cubicBezTo>
                    <a:pt x="317" y="1901"/>
                    <a:pt x="729" y="951"/>
                    <a:pt x="1457" y="286"/>
                  </a:cubicBezTo>
                  <a:cubicBezTo>
                    <a:pt x="1520" y="254"/>
                    <a:pt x="1520" y="128"/>
                    <a:pt x="1457" y="64"/>
                  </a:cubicBezTo>
                  <a:cubicBezTo>
                    <a:pt x="1394" y="1"/>
                    <a:pt x="1299" y="1"/>
                    <a:pt x="1235" y="64"/>
                  </a:cubicBezTo>
                  <a:cubicBezTo>
                    <a:pt x="444" y="793"/>
                    <a:pt x="0" y="1806"/>
                    <a:pt x="0" y="2851"/>
                  </a:cubicBezTo>
                  <a:cubicBezTo>
                    <a:pt x="0" y="3928"/>
                    <a:pt x="444" y="4941"/>
                    <a:pt x="1235" y="5670"/>
                  </a:cubicBezTo>
                  <a:cubicBezTo>
                    <a:pt x="1267" y="5701"/>
                    <a:pt x="1299" y="5701"/>
                    <a:pt x="1362" y="5701"/>
                  </a:cubicBezTo>
                  <a:cubicBezTo>
                    <a:pt x="1394" y="5701"/>
                    <a:pt x="1425" y="5701"/>
                    <a:pt x="1457" y="5670"/>
                  </a:cubicBezTo>
                  <a:cubicBezTo>
                    <a:pt x="1520" y="5606"/>
                    <a:pt x="1520" y="5480"/>
                    <a:pt x="1457" y="5448"/>
                  </a:cubicBezTo>
                  <a:cubicBezTo>
                    <a:pt x="729" y="4783"/>
                    <a:pt x="317" y="3833"/>
                    <a:pt x="317" y="2851"/>
                  </a:cubicBezTo>
                  <a:close/>
                </a:path>
              </a:pathLst>
            </a:custGeom>
            <a:solidFill>
              <a:srgbClr val="7823E4"/>
            </a:solidFill>
            <a:ln>
              <a:noFill/>
            </a:ln>
          </p:spPr>
          <p:txBody>
            <a:bodyPr spcFirstLastPara="1" wrap="square" lIns="91425" tIns="91425" rIns="91425" bIns="91425" anchor="ctr" anchorCtr="0">
              <a:noAutofit/>
            </a:bodyPr>
            <a:lstStyle/>
            <a:p>
              <a:endParaRPr/>
            </a:p>
          </p:txBody>
        </p:sp>
        <p:sp>
          <p:nvSpPr>
            <p:cNvPr id="1437" name="Google Shape;1437;p16"/>
            <p:cNvSpPr/>
            <p:nvPr/>
          </p:nvSpPr>
          <p:spPr>
            <a:xfrm>
              <a:off x="4190400" y="3704225"/>
              <a:ext cx="79200" cy="163125"/>
            </a:xfrm>
            <a:custGeom>
              <a:avLst/>
              <a:gdLst/>
              <a:ahLst/>
              <a:cxnLst/>
              <a:rect l="l" t="t" r="r" b="b"/>
              <a:pathLst>
                <a:path w="3168" h="6525" extrusionOk="0">
                  <a:moveTo>
                    <a:pt x="1584" y="0"/>
                  </a:moveTo>
                  <a:cubicBezTo>
                    <a:pt x="698" y="0"/>
                    <a:pt x="1" y="697"/>
                    <a:pt x="1" y="1552"/>
                  </a:cubicBezTo>
                  <a:cubicBezTo>
                    <a:pt x="1" y="2217"/>
                    <a:pt x="413" y="2819"/>
                    <a:pt x="1046" y="3041"/>
                  </a:cubicBezTo>
                  <a:lnTo>
                    <a:pt x="1046" y="5986"/>
                  </a:lnTo>
                  <a:cubicBezTo>
                    <a:pt x="1046" y="6302"/>
                    <a:pt x="1299" y="6524"/>
                    <a:pt x="1584" y="6524"/>
                  </a:cubicBezTo>
                  <a:cubicBezTo>
                    <a:pt x="1869" y="6524"/>
                    <a:pt x="2123" y="6302"/>
                    <a:pt x="2123" y="5986"/>
                  </a:cubicBezTo>
                  <a:lnTo>
                    <a:pt x="2123" y="3041"/>
                  </a:lnTo>
                  <a:cubicBezTo>
                    <a:pt x="2725" y="2819"/>
                    <a:pt x="3168" y="2249"/>
                    <a:pt x="3168" y="1552"/>
                  </a:cubicBezTo>
                  <a:cubicBezTo>
                    <a:pt x="3168" y="697"/>
                    <a:pt x="2440" y="0"/>
                    <a:pt x="1584" y="0"/>
                  </a:cubicBezTo>
                  <a:close/>
                  <a:moveTo>
                    <a:pt x="1901" y="2787"/>
                  </a:moveTo>
                  <a:cubicBezTo>
                    <a:pt x="1838" y="2787"/>
                    <a:pt x="1806" y="2851"/>
                    <a:pt x="1806" y="2946"/>
                  </a:cubicBezTo>
                  <a:lnTo>
                    <a:pt x="1806" y="5986"/>
                  </a:lnTo>
                  <a:cubicBezTo>
                    <a:pt x="1806" y="6112"/>
                    <a:pt x="1711" y="6207"/>
                    <a:pt x="1584" y="6207"/>
                  </a:cubicBezTo>
                  <a:cubicBezTo>
                    <a:pt x="1458" y="6207"/>
                    <a:pt x="1363" y="6112"/>
                    <a:pt x="1363" y="5986"/>
                  </a:cubicBezTo>
                  <a:lnTo>
                    <a:pt x="1363" y="2946"/>
                  </a:lnTo>
                  <a:cubicBezTo>
                    <a:pt x="1363" y="2851"/>
                    <a:pt x="1299" y="2787"/>
                    <a:pt x="1236" y="2787"/>
                  </a:cubicBezTo>
                  <a:cubicBezTo>
                    <a:pt x="698" y="2629"/>
                    <a:pt x="318" y="2122"/>
                    <a:pt x="318" y="1552"/>
                  </a:cubicBezTo>
                  <a:cubicBezTo>
                    <a:pt x="318" y="887"/>
                    <a:pt x="888" y="317"/>
                    <a:pt x="1584" y="317"/>
                  </a:cubicBezTo>
                  <a:cubicBezTo>
                    <a:pt x="2281" y="317"/>
                    <a:pt x="2851" y="855"/>
                    <a:pt x="2851" y="1552"/>
                  </a:cubicBezTo>
                  <a:cubicBezTo>
                    <a:pt x="2851" y="2122"/>
                    <a:pt x="2471" y="2629"/>
                    <a:pt x="1901" y="2787"/>
                  </a:cubicBezTo>
                  <a:close/>
                </a:path>
              </a:pathLst>
            </a:custGeom>
            <a:solidFill>
              <a:srgbClr val="7823E4"/>
            </a:solidFill>
            <a:ln>
              <a:noFill/>
            </a:ln>
          </p:spPr>
          <p:txBody>
            <a:bodyPr spcFirstLastPara="1" wrap="square" lIns="91425" tIns="91425" rIns="91425" bIns="91425" anchor="ctr" anchorCtr="0">
              <a:noAutofit/>
            </a:bodyPr>
            <a:lstStyle/>
            <a:p>
              <a:endParaRPr/>
            </a:p>
          </p:txBody>
        </p:sp>
        <p:sp>
          <p:nvSpPr>
            <p:cNvPr id="1438" name="Google Shape;1438;p16"/>
            <p:cNvSpPr/>
            <p:nvPr/>
          </p:nvSpPr>
          <p:spPr>
            <a:xfrm>
              <a:off x="4269575" y="3690700"/>
              <a:ext cx="30125" cy="105375"/>
            </a:xfrm>
            <a:custGeom>
              <a:avLst/>
              <a:gdLst/>
              <a:ahLst/>
              <a:cxnLst/>
              <a:rect l="l" t="t" r="r" b="b"/>
              <a:pathLst>
                <a:path w="1205" h="4215" extrusionOk="0">
                  <a:moveTo>
                    <a:pt x="203" y="0"/>
                  </a:moveTo>
                  <a:cubicBezTo>
                    <a:pt x="155" y="0"/>
                    <a:pt x="103" y="27"/>
                    <a:pt x="64" y="66"/>
                  </a:cubicBezTo>
                  <a:cubicBezTo>
                    <a:pt x="1" y="130"/>
                    <a:pt x="33" y="225"/>
                    <a:pt x="96" y="288"/>
                  </a:cubicBezTo>
                  <a:cubicBezTo>
                    <a:pt x="603" y="731"/>
                    <a:pt x="888" y="1396"/>
                    <a:pt x="888" y="2093"/>
                  </a:cubicBezTo>
                  <a:cubicBezTo>
                    <a:pt x="888" y="2790"/>
                    <a:pt x="603" y="3455"/>
                    <a:pt x="96" y="3930"/>
                  </a:cubicBezTo>
                  <a:cubicBezTo>
                    <a:pt x="33" y="3993"/>
                    <a:pt x="1" y="4088"/>
                    <a:pt x="64" y="4152"/>
                  </a:cubicBezTo>
                  <a:cubicBezTo>
                    <a:pt x="96" y="4183"/>
                    <a:pt x="159" y="4215"/>
                    <a:pt x="191" y="4215"/>
                  </a:cubicBezTo>
                  <a:cubicBezTo>
                    <a:pt x="223" y="4215"/>
                    <a:pt x="286" y="4183"/>
                    <a:pt x="286" y="4152"/>
                  </a:cubicBezTo>
                  <a:cubicBezTo>
                    <a:pt x="888" y="3645"/>
                    <a:pt x="1204" y="2885"/>
                    <a:pt x="1204" y="2093"/>
                  </a:cubicBezTo>
                  <a:cubicBezTo>
                    <a:pt x="1204" y="1333"/>
                    <a:pt x="888" y="573"/>
                    <a:pt x="286" y="35"/>
                  </a:cubicBezTo>
                  <a:cubicBezTo>
                    <a:pt x="262" y="10"/>
                    <a:pt x="233" y="0"/>
                    <a:pt x="203" y="0"/>
                  </a:cubicBez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439" name="Google Shape;1439;p16"/>
            <p:cNvSpPr/>
            <p:nvPr/>
          </p:nvSpPr>
          <p:spPr>
            <a:xfrm>
              <a:off x="4287000" y="3672150"/>
              <a:ext cx="38025" cy="142150"/>
            </a:xfrm>
            <a:custGeom>
              <a:avLst/>
              <a:gdLst/>
              <a:ahLst/>
              <a:cxnLst/>
              <a:rect l="l" t="t" r="r" b="b"/>
              <a:pathLst>
                <a:path w="1521" h="5686" extrusionOk="0">
                  <a:moveTo>
                    <a:pt x="175" y="1"/>
                  </a:moveTo>
                  <a:cubicBezTo>
                    <a:pt x="135" y="1"/>
                    <a:pt x="96" y="17"/>
                    <a:pt x="64" y="48"/>
                  </a:cubicBezTo>
                  <a:cubicBezTo>
                    <a:pt x="1" y="112"/>
                    <a:pt x="1" y="238"/>
                    <a:pt x="64" y="270"/>
                  </a:cubicBezTo>
                  <a:cubicBezTo>
                    <a:pt x="792" y="935"/>
                    <a:pt x="1204" y="1885"/>
                    <a:pt x="1204" y="2835"/>
                  </a:cubicBezTo>
                  <a:cubicBezTo>
                    <a:pt x="1204" y="3817"/>
                    <a:pt x="792" y="4767"/>
                    <a:pt x="64" y="5400"/>
                  </a:cubicBezTo>
                  <a:cubicBezTo>
                    <a:pt x="1" y="5464"/>
                    <a:pt x="1" y="5590"/>
                    <a:pt x="64" y="5654"/>
                  </a:cubicBezTo>
                  <a:cubicBezTo>
                    <a:pt x="96" y="5685"/>
                    <a:pt x="127" y="5685"/>
                    <a:pt x="159" y="5685"/>
                  </a:cubicBezTo>
                  <a:cubicBezTo>
                    <a:pt x="222" y="5685"/>
                    <a:pt x="254" y="5685"/>
                    <a:pt x="286" y="5654"/>
                  </a:cubicBezTo>
                  <a:cubicBezTo>
                    <a:pt x="1077" y="4925"/>
                    <a:pt x="1521" y="3912"/>
                    <a:pt x="1521" y="2835"/>
                  </a:cubicBezTo>
                  <a:cubicBezTo>
                    <a:pt x="1521" y="1790"/>
                    <a:pt x="1077" y="745"/>
                    <a:pt x="286" y="48"/>
                  </a:cubicBezTo>
                  <a:cubicBezTo>
                    <a:pt x="254" y="17"/>
                    <a:pt x="214" y="1"/>
                    <a:pt x="175" y="1"/>
                  </a:cubicBez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440" name="Google Shape;1440;p16"/>
            <p:cNvSpPr/>
            <p:nvPr/>
          </p:nvSpPr>
          <p:spPr>
            <a:xfrm>
              <a:off x="4160325" y="3690700"/>
              <a:ext cx="29325" cy="105375"/>
            </a:xfrm>
            <a:custGeom>
              <a:avLst/>
              <a:gdLst/>
              <a:ahLst/>
              <a:cxnLst/>
              <a:rect l="l" t="t" r="r" b="b"/>
              <a:pathLst>
                <a:path w="1173" h="4215" extrusionOk="0">
                  <a:moveTo>
                    <a:pt x="981" y="0"/>
                  </a:moveTo>
                  <a:cubicBezTo>
                    <a:pt x="945" y="0"/>
                    <a:pt x="911" y="10"/>
                    <a:pt x="887" y="35"/>
                  </a:cubicBezTo>
                  <a:cubicBezTo>
                    <a:pt x="317" y="573"/>
                    <a:pt x="1" y="1333"/>
                    <a:pt x="1" y="2093"/>
                  </a:cubicBezTo>
                  <a:cubicBezTo>
                    <a:pt x="1" y="2885"/>
                    <a:pt x="317" y="3645"/>
                    <a:pt x="887" y="4183"/>
                  </a:cubicBezTo>
                  <a:cubicBezTo>
                    <a:pt x="919" y="4183"/>
                    <a:pt x="982" y="4215"/>
                    <a:pt x="1014" y="4215"/>
                  </a:cubicBezTo>
                  <a:cubicBezTo>
                    <a:pt x="1046" y="4215"/>
                    <a:pt x="1109" y="4183"/>
                    <a:pt x="1141" y="4152"/>
                  </a:cubicBezTo>
                  <a:cubicBezTo>
                    <a:pt x="1172" y="4088"/>
                    <a:pt x="1172" y="3993"/>
                    <a:pt x="1109" y="3930"/>
                  </a:cubicBezTo>
                  <a:cubicBezTo>
                    <a:pt x="602" y="3455"/>
                    <a:pt x="317" y="2790"/>
                    <a:pt x="317" y="2125"/>
                  </a:cubicBezTo>
                  <a:cubicBezTo>
                    <a:pt x="317" y="1428"/>
                    <a:pt x="602" y="763"/>
                    <a:pt x="1109" y="288"/>
                  </a:cubicBezTo>
                  <a:cubicBezTo>
                    <a:pt x="1172" y="225"/>
                    <a:pt x="1172" y="130"/>
                    <a:pt x="1141" y="66"/>
                  </a:cubicBezTo>
                  <a:cubicBezTo>
                    <a:pt x="1102" y="27"/>
                    <a:pt x="1038" y="0"/>
                    <a:pt x="981" y="0"/>
                  </a:cubicBez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441" name="Google Shape;1441;p16"/>
            <p:cNvSpPr/>
            <p:nvPr/>
          </p:nvSpPr>
          <p:spPr>
            <a:xfrm>
              <a:off x="4135000" y="3672150"/>
              <a:ext cx="38025" cy="142150"/>
            </a:xfrm>
            <a:custGeom>
              <a:avLst/>
              <a:gdLst/>
              <a:ahLst/>
              <a:cxnLst/>
              <a:rect l="l" t="t" r="r" b="b"/>
              <a:pathLst>
                <a:path w="1521" h="5686" extrusionOk="0">
                  <a:moveTo>
                    <a:pt x="1346" y="1"/>
                  </a:moveTo>
                  <a:cubicBezTo>
                    <a:pt x="1307" y="1"/>
                    <a:pt x="1267" y="17"/>
                    <a:pt x="1235" y="48"/>
                  </a:cubicBezTo>
                  <a:cubicBezTo>
                    <a:pt x="444" y="777"/>
                    <a:pt x="0" y="1790"/>
                    <a:pt x="0" y="2835"/>
                  </a:cubicBezTo>
                  <a:cubicBezTo>
                    <a:pt x="0" y="3912"/>
                    <a:pt x="444" y="4925"/>
                    <a:pt x="1235" y="5654"/>
                  </a:cubicBezTo>
                  <a:cubicBezTo>
                    <a:pt x="1267" y="5685"/>
                    <a:pt x="1299" y="5685"/>
                    <a:pt x="1362" y="5685"/>
                  </a:cubicBezTo>
                  <a:cubicBezTo>
                    <a:pt x="1394" y="5685"/>
                    <a:pt x="1425" y="5685"/>
                    <a:pt x="1457" y="5654"/>
                  </a:cubicBezTo>
                  <a:cubicBezTo>
                    <a:pt x="1520" y="5590"/>
                    <a:pt x="1520" y="5464"/>
                    <a:pt x="1457" y="5432"/>
                  </a:cubicBezTo>
                  <a:cubicBezTo>
                    <a:pt x="729" y="4767"/>
                    <a:pt x="317" y="3817"/>
                    <a:pt x="317" y="2835"/>
                  </a:cubicBezTo>
                  <a:cubicBezTo>
                    <a:pt x="317" y="1885"/>
                    <a:pt x="729" y="935"/>
                    <a:pt x="1457" y="270"/>
                  </a:cubicBezTo>
                  <a:cubicBezTo>
                    <a:pt x="1520" y="238"/>
                    <a:pt x="1520" y="112"/>
                    <a:pt x="1457" y="48"/>
                  </a:cubicBezTo>
                  <a:cubicBezTo>
                    <a:pt x="1425" y="17"/>
                    <a:pt x="1386" y="1"/>
                    <a:pt x="1346" y="1"/>
                  </a:cubicBez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442" name="Google Shape;1442;p16"/>
            <p:cNvSpPr/>
            <p:nvPr/>
          </p:nvSpPr>
          <p:spPr>
            <a:xfrm>
              <a:off x="4190400" y="3704225"/>
              <a:ext cx="79200" cy="163125"/>
            </a:xfrm>
            <a:custGeom>
              <a:avLst/>
              <a:gdLst/>
              <a:ahLst/>
              <a:cxnLst/>
              <a:rect l="l" t="t" r="r" b="b"/>
              <a:pathLst>
                <a:path w="3168" h="6525" extrusionOk="0">
                  <a:moveTo>
                    <a:pt x="1584" y="317"/>
                  </a:moveTo>
                  <a:cubicBezTo>
                    <a:pt x="2281" y="317"/>
                    <a:pt x="2851" y="855"/>
                    <a:pt x="2851" y="1552"/>
                  </a:cubicBezTo>
                  <a:cubicBezTo>
                    <a:pt x="2851" y="2122"/>
                    <a:pt x="2471" y="2629"/>
                    <a:pt x="1901" y="2787"/>
                  </a:cubicBezTo>
                  <a:cubicBezTo>
                    <a:pt x="1838" y="2787"/>
                    <a:pt x="1806" y="2851"/>
                    <a:pt x="1806" y="2946"/>
                  </a:cubicBezTo>
                  <a:lnTo>
                    <a:pt x="1806" y="5986"/>
                  </a:lnTo>
                  <a:cubicBezTo>
                    <a:pt x="1806" y="6112"/>
                    <a:pt x="1711" y="6207"/>
                    <a:pt x="1584" y="6207"/>
                  </a:cubicBezTo>
                  <a:cubicBezTo>
                    <a:pt x="1458" y="6207"/>
                    <a:pt x="1363" y="6112"/>
                    <a:pt x="1363" y="5986"/>
                  </a:cubicBezTo>
                  <a:lnTo>
                    <a:pt x="1363" y="2946"/>
                  </a:lnTo>
                  <a:cubicBezTo>
                    <a:pt x="1363" y="2851"/>
                    <a:pt x="1299" y="2787"/>
                    <a:pt x="1236" y="2787"/>
                  </a:cubicBezTo>
                  <a:cubicBezTo>
                    <a:pt x="698" y="2629"/>
                    <a:pt x="318" y="2122"/>
                    <a:pt x="318" y="1552"/>
                  </a:cubicBezTo>
                  <a:cubicBezTo>
                    <a:pt x="318" y="887"/>
                    <a:pt x="888" y="317"/>
                    <a:pt x="1584" y="317"/>
                  </a:cubicBezTo>
                  <a:close/>
                  <a:moveTo>
                    <a:pt x="1584" y="0"/>
                  </a:moveTo>
                  <a:cubicBezTo>
                    <a:pt x="698" y="0"/>
                    <a:pt x="1" y="697"/>
                    <a:pt x="1" y="1552"/>
                  </a:cubicBezTo>
                  <a:cubicBezTo>
                    <a:pt x="1" y="2217"/>
                    <a:pt x="413" y="2819"/>
                    <a:pt x="1046" y="3041"/>
                  </a:cubicBezTo>
                  <a:lnTo>
                    <a:pt x="1046" y="5986"/>
                  </a:lnTo>
                  <a:cubicBezTo>
                    <a:pt x="1046" y="6302"/>
                    <a:pt x="1299" y="6524"/>
                    <a:pt x="1584" y="6524"/>
                  </a:cubicBezTo>
                  <a:cubicBezTo>
                    <a:pt x="1869" y="6524"/>
                    <a:pt x="2123" y="6302"/>
                    <a:pt x="2123" y="5986"/>
                  </a:cubicBezTo>
                  <a:lnTo>
                    <a:pt x="2123" y="3041"/>
                  </a:lnTo>
                  <a:cubicBezTo>
                    <a:pt x="2725" y="2819"/>
                    <a:pt x="3168" y="2249"/>
                    <a:pt x="3168" y="1552"/>
                  </a:cubicBezTo>
                  <a:cubicBezTo>
                    <a:pt x="3168" y="697"/>
                    <a:pt x="2440" y="0"/>
                    <a:pt x="1584" y="0"/>
                  </a:cubicBez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443" name="Google Shape;1443;p16"/>
            <p:cNvSpPr/>
            <p:nvPr/>
          </p:nvSpPr>
          <p:spPr>
            <a:xfrm>
              <a:off x="4269575" y="3689975"/>
              <a:ext cx="30125" cy="106100"/>
            </a:xfrm>
            <a:custGeom>
              <a:avLst/>
              <a:gdLst/>
              <a:ahLst/>
              <a:cxnLst/>
              <a:rect l="l" t="t" r="r" b="b"/>
              <a:pathLst>
                <a:path w="1205" h="4244" fill="none" extrusionOk="0">
                  <a:moveTo>
                    <a:pt x="286" y="64"/>
                  </a:moveTo>
                  <a:cubicBezTo>
                    <a:pt x="223" y="0"/>
                    <a:pt x="128" y="32"/>
                    <a:pt x="64" y="95"/>
                  </a:cubicBezTo>
                  <a:cubicBezTo>
                    <a:pt x="1" y="159"/>
                    <a:pt x="33" y="254"/>
                    <a:pt x="96" y="317"/>
                  </a:cubicBezTo>
                  <a:cubicBezTo>
                    <a:pt x="603" y="760"/>
                    <a:pt x="888" y="1425"/>
                    <a:pt x="888" y="2122"/>
                  </a:cubicBezTo>
                  <a:cubicBezTo>
                    <a:pt x="888" y="2819"/>
                    <a:pt x="603" y="3484"/>
                    <a:pt x="96" y="3959"/>
                  </a:cubicBezTo>
                  <a:cubicBezTo>
                    <a:pt x="33" y="4022"/>
                    <a:pt x="1" y="4117"/>
                    <a:pt x="64" y="4181"/>
                  </a:cubicBezTo>
                  <a:cubicBezTo>
                    <a:pt x="96" y="4212"/>
                    <a:pt x="159" y="4244"/>
                    <a:pt x="191" y="4244"/>
                  </a:cubicBezTo>
                  <a:cubicBezTo>
                    <a:pt x="223" y="4244"/>
                    <a:pt x="286" y="4212"/>
                    <a:pt x="286" y="4181"/>
                  </a:cubicBezTo>
                  <a:cubicBezTo>
                    <a:pt x="888" y="3674"/>
                    <a:pt x="1204" y="2914"/>
                    <a:pt x="1204" y="2122"/>
                  </a:cubicBezTo>
                  <a:cubicBezTo>
                    <a:pt x="1204" y="1362"/>
                    <a:pt x="888" y="602"/>
                    <a:pt x="286" y="64"/>
                  </a:cubicBez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44" name="Google Shape;1444;p16"/>
            <p:cNvSpPr/>
            <p:nvPr/>
          </p:nvSpPr>
          <p:spPr>
            <a:xfrm>
              <a:off x="4287000" y="3671750"/>
              <a:ext cx="38025" cy="142550"/>
            </a:xfrm>
            <a:custGeom>
              <a:avLst/>
              <a:gdLst/>
              <a:ahLst/>
              <a:cxnLst/>
              <a:rect l="l" t="t" r="r" b="b"/>
              <a:pathLst>
                <a:path w="1521" h="5702" fill="none" extrusionOk="0">
                  <a:moveTo>
                    <a:pt x="286" y="64"/>
                  </a:moveTo>
                  <a:cubicBezTo>
                    <a:pt x="222" y="1"/>
                    <a:pt x="127" y="1"/>
                    <a:pt x="64" y="64"/>
                  </a:cubicBezTo>
                  <a:cubicBezTo>
                    <a:pt x="1" y="128"/>
                    <a:pt x="1" y="254"/>
                    <a:pt x="64" y="286"/>
                  </a:cubicBezTo>
                  <a:cubicBezTo>
                    <a:pt x="792" y="951"/>
                    <a:pt x="1204" y="1901"/>
                    <a:pt x="1204" y="2851"/>
                  </a:cubicBezTo>
                  <a:cubicBezTo>
                    <a:pt x="1204" y="3833"/>
                    <a:pt x="792" y="4783"/>
                    <a:pt x="64" y="5416"/>
                  </a:cubicBezTo>
                  <a:cubicBezTo>
                    <a:pt x="1" y="5480"/>
                    <a:pt x="1" y="5606"/>
                    <a:pt x="64" y="5670"/>
                  </a:cubicBezTo>
                  <a:cubicBezTo>
                    <a:pt x="96" y="5701"/>
                    <a:pt x="127" y="5701"/>
                    <a:pt x="159" y="5701"/>
                  </a:cubicBezTo>
                  <a:cubicBezTo>
                    <a:pt x="222" y="5701"/>
                    <a:pt x="254" y="5701"/>
                    <a:pt x="286" y="5670"/>
                  </a:cubicBezTo>
                  <a:cubicBezTo>
                    <a:pt x="1077" y="4941"/>
                    <a:pt x="1521" y="3928"/>
                    <a:pt x="1521" y="2851"/>
                  </a:cubicBezTo>
                  <a:cubicBezTo>
                    <a:pt x="1521" y="1806"/>
                    <a:pt x="1077" y="761"/>
                    <a:pt x="286" y="64"/>
                  </a:cubicBez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45" name="Google Shape;1445;p16"/>
            <p:cNvSpPr/>
            <p:nvPr/>
          </p:nvSpPr>
          <p:spPr>
            <a:xfrm>
              <a:off x="4160325" y="3689975"/>
              <a:ext cx="29325" cy="106100"/>
            </a:xfrm>
            <a:custGeom>
              <a:avLst/>
              <a:gdLst/>
              <a:ahLst/>
              <a:cxnLst/>
              <a:rect l="l" t="t" r="r" b="b"/>
              <a:pathLst>
                <a:path w="1173" h="4244" fill="none" extrusionOk="0">
                  <a:moveTo>
                    <a:pt x="1141" y="95"/>
                  </a:moveTo>
                  <a:cubicBezTo>
                    <a:pt x="1077" y="32"/>
                    <a:pt x="951" y="0"/>
                    <a:pt x="887" y="64"/>
                  </a:cubicBezTo>
                  <a:cubicBezTo>
                    <a:pt x="317" y="602"/>
                    <a:pt x="1" y="1362"/>
                    <a:pt x="1" y="2122"/>
                  </a:cubicBezTo>
                  <a:cubicBezTo>
                    <a:pt x="1" y="2914"/>
                    <a:pt x="317" y="3674"/>
                    <a:pt x="887" y="4212"/>
                  </a:cubicBezTo>
                  <a:cubicBezTo>
                    <a:pt x="919" y="4212"/>
                    <a:pt x="982" y="4244"/>
                    <a:pt x="1014" y="4244"/>
                  </a:cubicBezTo>
                  <a:cubicBezTo>
                    <a:pt x="1046" y="4244"/>
                    <a:pt x="1109" y="4212"/>
                    <a:pt x="1141" y="4181"/>
                  </a:cubicBezTo>
                  <a:cubicBezTo>
                    <a:pt x="1172" y="4117"/>
                    <a:pt x="1172" y="4022"/>
                    <a:pt x="1109" y="3959"/>
                  </a:cubicBezTo>
                  <a:cubicBezTo>
                    <a:pt x="602" y="3484"/>
                    <a:pt x="317" y="2819"/>
                    <a:pt x="317" y="2154"/>
                  </a:cubicBezTo>
                  <a:cubicBezTo>
                    <a:pt x="317" y="1457"/>
                    <a:pt x="602" y="792"/>
                    <a:pt x="1109" y="317"/>
                  </a:cubicBezTo>
                  <a:cubicBezTo>
                    <a:pt x="1172" y="254"/>
                    <a:pt x="1172" y="159"/>
                    <a:pt x="1141" y="95"/>
                  </a:cubicBez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46" name="Google Shape;1446;p16"/>
            <p:cNvSpPr/>
            <p:nvPr/>
          </p:nvSpPr>
          <p:spPr>
            <a:xfrm>
              <a:off x="4135000" y="3671750"/>
              <a:ext cx="38025" cy="142550"/>
            </a:xfrm>
            <a:custGeom>
              <a:avLst/>
              <a:gdLst/>
              <a:ahLst/>
              <a:cxnLst/>
              <a:rect l="l" t="t" r="r" b="b"/>
              <a:pathLst>
                <a:path w="1521" h="5702" fill="none" extrusionOk="0">
                  <a:moveTo>
                    <a:pt x="317" y="2851"/>
                  </a:moveTo>
                  <a:cubicBezTo>
                    <a:pt x="317" y="1901"/>
                    <a:pt x="729" y="951"/>
                    <a:pt x="1457" y="286"/>
                  </a:cubicBezTo>
                  <a:cubicBezTo>
                    <a:pt x="1520" y="254"/>
                    <a:pt x="1520" y="128"/>
                    <a:pt x="1457" y="64"/>
                  </a:cubicBezTo>
                  <a:cubicBezTo>
                    <a:pt x="1394" y="1"/>
                    <a:pt x="1299" y="1"/>
                    <a:pt x="1235" y="64"/>
                  </a:cubicBezTo>
                  <a:cubicBezTo>
                    <a:pt x="444" y="793"/>
                    <a:pt x="0" y="1806"/>
                    <a:pt x="0" y="2851"/>
                  </a:cubicBezTo>
                  <a:cubicBezTo>
                    <a:pt x="0" y="3928"/>
                    <a:pt x="444" y="4941"/>
                    <a:pt x="1235" y="5670"/>
                  </a:cubicBezTo>
                  <a:cubicBezTo>
                    <a:pt x="1267" y="5701"/>
                    <a:pt x="1299" y="5701"/>
                    <a:pt x="1362" y="5701"/>
                  </a:cubicBezTo>
                  <a:cubicBezTo>
                    <a:pt x="1394" y="5701"/>
                    <a:pt x="1425" y="5701"/>
                    <a:pt x="1457" y="5670"/>
                  </a:cubicBezTo>
                  <a:cubicBezTo>
                    <a:pt x="1520" y="5606"/>
                    <a:pt x="1520" y="5480"/>
                    <a:pt x="1457" y="5448"/>
                  </a:cubicBezTo>
                  <a:cubicBezTo>
                    <a:pt x="729" y="4783"/>
                    <a:pt x="317" y="3833"/>
                    <a:pt x="317" y="2851"/>
                  </a:cubicBez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47" name="Google Shape;1447;p16"/>
            <p:cNvSpPr/>
            <p:nvPr/>
          </p:nvSpPr>
          <p:spPr>
            <a:xfrm>
              <a:off x="4190400" y="3704225"/>
              <a:ext cx="79200" cy="163125"/>
            </a:xfrm>
            <a:custGeom>
              <a:avLst/>
              <a:gdLst/>
              <a:ahLst/>
              <a:cxnLst/>
              <a:rect l="l" t="t" r="r" b="b"/>
              <a:pathLst>
                <a:path w="3168" h="6525" fill="none" extrusionOk="0">
                  <a:moveTo>
                    <a:pt x="1584" y="0"/>
                  </a:moveTo>
                  <a:cubicBezTo>
                    <a:pt x="698" y="0"/>
                    <a:pt x="1" y="697"/>
                    <a:pt x="1" y="1552"/>
                  </a:cubicBezTo>
                  <a:cubicBezTo>
                    <a:pt x="1" y="2217"/>
                    <a:pt x="413" y="2819"/>
                    <a:pt x="1046" y="3041"/>
                  </a:cubicBezTo>
                  <a:lnTo>
                    <a:pt x="1046" y="5986"/>
                  </a:lnTo>
                  <a:cubicBezTo>
                    <a:pt x="1046" y="6302"/>
                    <a:pt x="1299" y="6524"/>
                    <a:pt x="1584" y="6524"/>
                  </a:cubicBezTo>
                  <a:cubicBezTo>
                    <a:pt x="1869" y="6524"/>
                    <a:pt x="2123" y="6302"/>
                    <a:pt x="2123" y="5986"/>
                  </a:cubicBezTo>
                  <a:lnTo>
                    <a:pt x="2123" y="3041"/>
                  </a:lnTo>
                  <a:cubicBezTo>
                    <a:pt x="2725" y="2819"/>
                    <a:pt x="3168" y="2249"/>
                    <a:pt x="3168" y="1552"/>
                  </a:cubicBezTo>
                  <a:cubicBezTo>
                    <a:pt x="3168" y="697"/>
                    <a:pt x="2440" y="0"/>
                    <a:pt x="1584" y="0"/>
                  </a:cubicBezTo>
                  <a:close/>
                  <a:moveTo>
                    <a:pt x="1901" y="2787"/>
                  </a:moveTo>
                  <a:cubicBezTo>
                    <a:pt x="1838" y="2787"/>
                    <a:pt x="1806" y="2851"/>
                    <a:pt x="1806" y="2946"/>
                  </a:cubicBezTo>
                  <a:lnTo>
                    <a:pt x="1806" y="5986"/>
                  </a:lnTo>
                  <a:cubicBezTo>
                    <a:pt x="1806" y="6112"/>
                    <a:pt x="1711" y="6207"/>
                    <a:pt x="1584" y="6207"/>
                  </a:cubicBezTo>
                  <a:cubicBezTo>
                    <a:pt x="1458" y="6207"/>
                    <a:pt x="1363" y="6112"/>
                    <a:pt x="1363" y="5986"/>
                  </a:cubicBezTo>
                  <a:lnTo>
                    <a:pt x="1363" y="2946"/>
                  </a:lnTo>
                  <a:cubicBezTo>
                    <a:pt x="1363" y="2851"/>
                    <a:pt x="1299" y="2787"/>
                    <a:pt x="1236" y="2787"/>
                  </a:cubicBezTo>
                  <a:cubicBezTo>
                    <a:pt x="698" y="2629"/>
                    <a:pt x="318" y="2122"/>
                    <a:pt x="318" y="1552"/>
                  </a:cubicBezTo>
                  <a:cubicBezTo>
                    <a:pt x="318" y="887"/>
                    <a:pt x="888" y="317"/>
                    <a:pt x="1584" y="317"/>
                  </a:cubicBezTo>
                  <a:cubicBezTo>
                    <a:pt x="2281" y="317"/>
                    <a:pt x="2851" y="855"/>
                    <a:pt x="2851" y="1552"/>
                  </a:cubicBezTo>
                  <a:cubicBezTo>
                    <a:pt x="2851" y="2122"/>
                    <a:pt x="2471" y="2629"/>
                    <a:pt x="1901" y="2787"/>
                  </a:cubicBez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48" name="Google Shape;1448;p16"/>
            <p:cNvSpPr/>
            <p:nvPr/>
          </p:nvSpPr>
          <p:spPr>
            <a:xfrm>
              <a:off x="595975" y="3956000"/>
              <a:ext cx="3262725" cy="581150"/>
            </a:xfrm>
            <a:custGeom>
              <a:avLst/>
              <a:gdLst/>
              <a:ahLst/>
              <a:cxnLst/>
              <a:rect l="l" t="t" r="r" b="b"/>
              <a:pathLst>
                <a:path w="130509" h="23246" extrusionOk="0">
                  <a:moveTo>
                    <a:pt x="3421" y="0"/>
                  </a:moveTo>
                  <a:cubicBezTo>
                    <a:pt x="1521" y="0"/>
                    <a:pt x="0" y="1520"/>
                    <a:pt x="0" y="3420"/>
                  </a:cubicBezTo>
                  <a:lnTo>
                    <a:pt x="0" y="19825"/>
                  </a:lnTo>
                  <a:cubicBezTo>
                    <a:pt x="0" y="21725"/>
                    <a:pt x="1521" y="23245"/>
                    <a:pt x="3421" y="23245"/>
                  </a:cubicBezTo>
                  <a:lnTo>
                    <a:pt x="92822" y="23245"/>
                  </a:lnTo>
                  <a:cubicBezTo>
                    <a:pt x="94723" y="23245"/>
                    <a:pt x="96274" y="21725"/>
                    <a:pt x="96274" y="19825"/>
                  </a:cubicBezTo>
                  <a:lnTo>
                    <a:pt x="96274" y="15360"/>
                  </a:lnTo>
                  <a:cubicBezTo>
                    <a:pt x="96325" y="13189"/>
                    <a:pt x="97823" y="12002"/>
                    <a:pt x="99487" y="12002"/>
                  </a:cubicBezTo>
                  <a:cubicBezTo>
                    <a:pt x="100956" y="12002"/>
                    <a:pt x="102554" y="12927"/>
                    <a:pt x="103400" y="14916"/>
                  </a:cubicBezTo>
                  <a:cubicBezTo>
                    <a:pt x="104667" y="17893"/>
                    <a:pt x="107612" y="19951"/>
                    <a:pt x="111032" y="19951"/>
                  </a:cubicBezTo>
                  <a:cubicBezTo>
                    <a:pt x="114389" y="19951"/>
                    <a:pt x="117271" y="17956"/>
                    <a:pt x="118601" y="15106"/>
                  </a:cubicBezTo>
                  <a:lnTo>
                    <a:pt x="118601" y="15138"/>
                  </a:lnTo>
                  <a:cubicBezTo>
                    <a:pt x="119815" y="12827"/>
                    <a:pt x="121700" y="11944"/>
                    <a:pt x="123381" y="11944"/>
                  </a:cubicBezTo>
                  <a:cubicBezTo>
                    <a:pt x="123980" y="11944"/>
                    <a:pt x="124554" y="12056"/>
                    <a:pt x="125062" y="12256"/>
                  </a:cubicBezTo>
                  <a:cubicBezTo>
                    <a:pt x="125125" y="12288"/>
                    <a:pt x="125188" y="12319"/>
                    <a:pt x="125252" y="12351"/>
                  </a:cubicBezTo>
                  <a:cubicBezTo>
                    <a:pt x="125315" y="12383"/>
                    <a:pt x="125378" y="12414"/>
                    <a:pt x="125410" y="12414"/>
                  </a:cubicBezTo>
                  <a:cubicBezTo>
                    <a:pt x="125505" y="12478"/>
                    <a:pt x="125568" y="12509"/>
                    <a:pt x="125632" y="12541"/>
                  </a:cubicBezTo>
                  <a:cubicBezTo>
                    <a:pt x="126138" y="12858"/>
                    <a:pt x="126392" y="13238"/>
                    <a:pt x="126645" y="13396"/>
                  </a:cubicBezTo>
                  <a:cubicBezTo>
                    <a:pt x="127057" y="13744"/>
                    <a:pt x="127563" y="13966"/>
                    <a:pt x="128165" y="13966"/>
                  </a:cubicBezTo>
                  <a:cubicBezTo>
                    <a:pt x="129432" y="13966"/>
                    <a:pt x="130509" y="12921"/>
                    <a:pt x="130509" y="11623"/>
                  </a:cubicBezTo>
                  <a:cubicBezTo>
                    <a:pt x="130509" y="10324"/>
                    <a:pt x="129432" y="9279"/>
                    <a:pt x="128165" y="9279"/>
                  </a:cubicBezTo>
                  <a:cubicBezTo>
                    <a:pt x="127563" y="9279"/>
                    <a:pt x="127057" y="9469"/>
                    <a:pt x="126645" y="9817"/>
                  </a:cubicBezTo>
                  <a:cubicBezTo>
                    <a:pt x="126392" y="10007"/>
                    <a:pt x="126138" y="10356"/>
                    <a:pt x="125632" y="10704"/>
                  </a:cubicBezTo>
                  <a:cubicBezTo>
                    <a:pt x="125568" y="10736"/>
                    <a:pt x="125505" y="10768"/>
                    <a:pt x="125410" y="10799"/>
                  </a:cubicBezTo>
                  <a:cubicBezTo>
                    <a:pt x="125378" y="10831"/>
                    <a:pt x="125315" y="10863"/>
                    <a:pt x="125283" y="10894"/>
                  </a:cubicBezTo>
                  <a:cubicBezTo>
                    <a:pt x="125188" y="10926"/>
                    <a:pt x="125157" y="10958"/>
                    <a:pt x="125062" y="10958"/>
                  </a:cubicBezTo>
                  <a:cubicBezTo>
                    <a:pt x="124550" y="11167"/>
                    <a:pt x="123971" y="11284"/>
                    <a:pt x="123366" y="11284"/>
                  </a:cubicBezTo>
                  <a:cubicBezTo>
                    <a:pt x="121689" y="11284"/>
                    <a:pt x="119811" y="10388"/>
                    <a:pt x="118601" y="8107"/>
                  </a:cubicBezTo>
                  <a:cubicBezTo>
                    <a:pt x="117271" y="5257"/>
                    <a:pt x="114389" y="3294"/>
                    <a:pt x="111032" y="3294"/>
                  </a:cubicBezTo>
                  <a:cubicBezTo>
                    <a:pt x="107612" y="3294"/>
                    <a:pt x="104667" y="5352"/>
                    <a:pt x="103400" y="8329"/>
                  </a:cubicBezTo>
                  <a:lnTo>
                    <a:pt x="103400" y="8297"/>
                  </a:lnTo>
                  <a:cubicBezTo>
                    <a:pt x="102569" y="10287"/>
                    <a:pt x="100972" y="11211"/>
                    <a:pt x="99500" y="11211"/>
                  </a:cubicBezTo>
                  <a:cubicBezTo>
                    <a:pt x="97832" y="11211"/>
                    <a:pt x="96325" y="10024"/>
                    <a:pt x="96274" y="7854"/>
                  </a:cubicBezTo>
                  <a:lnTo>
                    <a:pt x="96274" y="3420"/>
                  </a:lnTo>
                  <a:cubicBezTo>
                    <a:pt x="96274" y="1520"/>
                    <a:pt x="94723" y="0"/>
                    <a:pt x="92822" y="0"/>
                  </a:cubicBezTo>
                  <a:close/>
                </a:path>
              </a:pathLst>
            </a:custGeom>
            <a:solidFill>
              <a:srgbClr val="CECECE"/>
            </a:solidFill>
            <a:ln>
              <a:noFill/>
            </a:ln>
          </p:spPr>
          <p:txBody>
            <a:bodyPr spcFirstLastPara="1" wrap="square" lIns="91425" tIns="91425" rIns="91425" bIns="91425" anchor="ctr" anchorCtr="0">
              <a:noAutofit/>
            </a:bodyPr>
            <a:lstStyle/>
            <a:p>
              <a:endParaRPr/>
            </a:p>
          </p:txBody>
        </p:sp>
        <p:sp>
          <p:nvSpPr>
            <p:cNvPr id="1449" name="Google Shape;1449;p16"/>
            <p:cNvSpPr/>
            <p:nvPr/>
          </p:nvSpPr>
          <p:spPr>
            <a:xfrm>
              <a:off x="3201550" y="4076325"/>
              <a:ext cx="340475" cy="340475"/>
            </a:xfrm>
            <a:custGeom>
              <a:avLst/>
              <a:gdLst/>
              <a:ahLst/>
              <a:cxnLst/>
              <a:rect l="l" t="t" r="r" b="b"/>
              <a:pathLst>
                <a:path w="13619" h="13619" extrusionOk="0">
                  <a:moveTo>
                    <a:pt x="13618" y="6810"/>
                  </a:moveTo>
                  <a:cubicBezTo>
                    <a:pt x="13618" y="10578"/>
                    <a:pt x="10578" y="13618"/>
                    <a:pt x="6809" y="13618"/>
                  </a:cubicBezTo>
                  <a:cubicBezTo>
                    <a:pt x="3041" y="13618"/>
                    <a:pt x="0" y="10578"/>
                    <a:pt x="0" y="6810"/>
                  </a:cubicBezTo>
                  <a:cubicBezTo>
                    <a:pt x="0" y="3041"/>
                    <a:pt x="3041" y="1"/>
                    <a:pt x="6809" y="1"/>
                  </a:cubicBezTo>
                  <a:cubicBezTo>
                    <a:pt x="10578" y="1"/>
                    <a:pt x="13618" y="3041"/>
                    <a:pt x="13618" y="6810"/>
                  </a:cubicBezTo>
                  <a:close/>
                </a:path>
              </a:pathLst>
            </a:custGeom>
            <a:solidFill>
              <a:srgbClr val="FAFAFA"/>
            </a:solidFill>
            <a:ln>
              <a:noFill/>
            </a:ln>
          </p:spPr>
          <p:txBody>
            <a:bodyPr spcFirstLastPara="1" wrap="square" lIns="91425" tIns="91425" rIns="91425" bIns="91425" anchor="ctr" anchorCtr="0">
              <a:noAutofit/>
            </a:bodyPr>
            <a:lstStyle/>
            <a:p>
              <a:endParaRPr/>
            </a:p>
          </p:txBody>
        </p:sp>
        <p:sp>
          <p:nvSpPr>
            <p:cNvPr id="1450" name="Google Shape;1450;p16"/>
            <p:cNvSpPr/>
            <p:nvPr/>
          </p:nvSpPr>
          <p:spPr>
            <a:xfrm>
              <a:off x="3769225" y="4215675"/>
              <a:ext cx="60975" cy="60975"/>
            </a:xfrm>
            <a:custGeom>
              <a:avLst/>
              <a:gdLst/>
              <a:ahLst/>
              <a:cxnLst/>
              <a:rect l="l" t="t" r="r" b="b"/>
              <a:pathLst>
                <a:path w="2439" h="2439" extrusionOk="0">
                  <a:moveTo>
                    <a:pt x="2439" y="1236"/>
                  </a:moveTo>
                  <a:cubicBezTo>
                    <a:pt x="2439" y="1901"/>
                    <a:pt x="1900" y="2439"/>
                    <a:pt x="1203" y="2439"/>
                  </a:cubicBezTo>
                  <a:cubicBezTo>
                    <a:pt x="538" y="2439"/>
                    <a:pt x="0" y="1901"/>
                    <a:pt x="0" y="1236"/>
                  </a:cubicBezTo>
                  <a:cubicBezTo>
                    <a:pt x="0" y="571"/>
                    <a:pt x="538" y="0"/>
                    <a:pt x="1203" y="0"/>
                  </a:cubicBezTo>
                  <a:cubicBezTo>
                    <a:pt x="1900" y="0"/>
                    <a:pt x="2439" y="571"/>
                    <a:pt x="2439" y="1236"/>
                  </a:cubicBezTo>
                  <a:close/>
                </a:path>
              </a:pathLst>
            </a:custGeom>
            <a:solidFill>
              <a:srgbClr val="FAFAFA"/>
            </a:solidFill>
            <a:ln>
              <a:noFill/>
            </a:ln>
          </p:spPr>
          <p:txBody>
            <a:bodyPr spcFirstLastPara="1" wrap="square" lIns="91425" tIns="91425" rIns="91425" bIns="91425" anchor="ctr" anchorCtr="0">
              <a:noAutofit/>
            </a:bodyPr>
            <a:lstStyle/>
            <a:p>
              <a:endParaRPr/>
            </a:p>
          </p:txBody>
        </p:sp>
        <p:sp>
          <p:nvSpPr>
            <p:cNvPr id="1451" name="Google Shape;1451;p16"/>
            <p:cNvSpPr/>
            <p:nvPr/>
          </p:nvSpPr>
          <p:spPr>
            <a:xfrm>
              <a:off x="627650" y="3987650"/>
              <a:ext cx="2342725" cy="517825"/>
            </a:xfrm>
            <a:custGeom>
              <a:avLst/>
              <a:gdLst/>
              <a:ahLst/>
              <a:cxnLst/>
              <a:rect l="l" t="t" r="r" b="b"/>
              <a:pathLst>
                <a:path w="93709" h="20713" extrusionOk="0">
                  <a:moveTo>
                    <a:pt x="2154" y="1"/>
                  </a:moveTo>
                  <a:cubicBezTo>
                    <a:pt x="982" y="1"/>
                    <a:pt x="0" y="983"/>
                    <a:pt x="0" y="2154"/>
                  </a:cubicBezTo>
                  <a:lnTo>
                    <a:pt x="0" y="18559"/>
                  </a:lnTo>
                  <a:cubicBezTo>
                    <a:pt x="0" y="19731"/>
                    <a:pt x="982" y="20712"/>
                    <a:pt x="2154" y="20712"/>
                  </a:cubicBezTo>
                  <a:lnTo>
                    <a:pt x="91555" y="20712"/>
                  </a:lnTo>
                  <a:cubicBezTo>
                    <a:pt x="92759" y="20712"/>
                    <a:pt x="93709" y="19731"/>
                    <a:pt x="93709" y="18559"/>
                  </a:cubicBezTo>
                  <a:lnTo>
                    <a:pt x="93709" y="2154"/>
                  </a:lnTo>
                  <a:cubicBezTo>
                    <a:pt x="93709" y="983"/>
                    <a:pt x="92727" y="1"/>
                    <a:pt x="91555" y="1"/>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1452" name="Google Shape;1452;p16"/>
            <p:cNvSpPr/>
            <p:nvPr/>
          </p:nvSpPr>
          <p:spPr>
            <a:xfrm>
              <a:off x="3332975" y="4198250"/>
              <a:ext cx="77600" cy="77625"/>
            </a:xfrm>
            <a:custGeom>
              <a:avLst/>
              <a:gdLst/>
              <a:ahLst/>
              <a:cxnLst/>
              <a:rect l="l" t="t" r="r" b="b"/>
              <a:pathLst>
                <a:path w="3104" h="3105" extrusionOk="0">
                  <a:moveTo>
                    <a:pt x="1552" y="317"/>
                  </a:moveTo>
                  <a:cubicBezTo>
                    <a:pt x="2249" y="317"/>
                    <a:pt x="2787" y="856"/>
                    <a:pt x="2787" y="1553"/>
                  </a:cubicBezTo>
                  <a:cubicBezTo>
                    <a:pt x="2787" y="2249"/>
                    <a:pt x="2249" y="2788"/>
                    <a:pt x="1552" y="2788"/>
                  </a:cubicBezTo>
                  <a:cubicBezTo>
                    <a:pt x="887" y="2788"/>
                    <a:pt x="317" y="2249"/>
                    <a:pt x="317" y="1553"/>
                  </a:cubicBezTo>
                  <a:cubicBezTo>
                    <a:pt x="317" y="856"/>
                    <a:pt x="855" y="317"/>
                    <a:pt x="1552" y="317"/>
                  </a:cubicBezTo>
                  <a:close/>
                  <a:moveTo>
                    <a:pt x="1552" y="1"/>
                  </a:moveTo>
                  <a:cubicBezTo>
                    <a:pt x="697" y="1"/>
                    <a:pt x="0" y="697"/>
                    <a:pt x="0" y="1553"/>
                  </a:cubicBezTo>
                  <a:cubicBezTo>
                    <a:pt x="0" y="2408"/>
                    <a:pt x="697" y="3104"/>
                    <a:pt x="1552" y="3104"/>
                  </a:cubicBezTo>
                  <a:cubicBezTo>
                    <a:pt x="2407" y="3104"/>
                    <a:pt x="3104" y="2408"/>
                    <a:pt x="3104" y="1553"/>
                  </a:cubicBezTo>
                  <a:cubicBezTo>
                    <a:pt x="3104" y="697"/>
                    <a:pt x="2407" y="1"/>
                    <a:pt x="1552" y="1"/>
                  </a:cubicBezTo>
                  <a:close/>
                </a:path>
              </a:pathLst>
            </a:custGeom>
            <a:solidFill>
              <a:srgbClr val="CECECE"/>
            </a:solidFill>
            <a:ln w="2375" cap="flat" cmpd="sng">
              <a:solidFill>
                <a:srgbClr val="CECEC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53" name="Google Shape;1453;p16"/>
            <p:cNvSpPr/>
            <p:nvPr/>
          </p:nvSpPr>
          <p:spPr>
            <a:xfrm>
              <a:off x="3259350" y="4134125"/>
              <a:ext cx="225650" cy="224875"/>
            </a:xfrm>
            <a:custGeom>
              <a:avLst/>
              <a:gdLst/>
              <a:ahLst/>
              <a:cxnLst/>
              <a:rect l="l" t="t" r="r" b="b"/>
              <a:pathLst>
                <a:path w="9026" h="8995" extrusionOk="0">
                  <a:moveTo>
                    <a:pt x="4497" y="317"/>
                  </a:moveTo>
                  <a:cubicBezTo>
                    <a:pt x="6809" y="317"/>
                    <a:pt x="8677" y="2186"/>
                    <a:pt x="8677" y="4498"/>
                  </a:cubicBezTo>
                  <a:cubicBezTo>
                    <a:pt x="8677" y="5923"/>
                    <a:pt x="7949" y="7221"/>
                    <a:pt x="6841" y="7949"/>
                  </a:cubicBezTo>
                  <a:cubicBezTo>
                    <a:pt x="6746" y="7411"/>
                    <a:pt x="6492" y="6936"/>
                    <a:pt x="6081" y="6588"/>
                  </a:cubicBezTo>
                  <a:cubicBezTo>
                    <a:pt x="5639" y="6176"/>
                    <a:pt x="5061" y="5983"/>
                    <a:pt x="4474" y="5983"/>
                  </a:cubicBezTo>
                  <a:cubicBezTo>
                    <a:pt x="4429" y="5983"/>
                    <a:pt x="4384" y="5984"/>
                    <a:pt x="4339" y="5986"/>
                  </a:cubicBezTo>
                  <a:cubicBezTo>
                    <a:pt x="3262" y="6049"/>
                    <a:pt x="2375" y="6873"/>
                    <a:pt x="2154" y="7981"/>
                  </a:cubicBezTo>
                  <a:cubicBezTo>
                    <a:pt x="1045" y="7221"/>
                    <a:pt x="317" y="5954"/>
                    <a:pt x="317" y="4498"/>
                  </a:cubicBezTo>
                  <a:cubicBezTo>
                    <a:pt x="317" y="2186"/>
                    <a:pt x="2185" y="317"/>
                    <a:pt x="4497" y="317"/>
                  </a:cubicBezTo>
                  <a:close/>
                  <a:moveTo>
                    <a:pt x="4487" y="6299"/>
                  </a:moveTo>
                  <a:cubicBezTo>
                    <a:pt x="4986" y="6299"/>
                    <a:pt x="5477" y="6486"/>
                    <a:pt x="5859" y="6809"/>
                  </a:cubicBezTo>
                  <a:cubicBezTo>
                    <a:pt x="6271" y="7158"/>
                    <a:pt x="6492" y="7633"/>
                    <a:pt x="6556" y="8139"/>
                  </a:cubicBezTo>
                  <a:cubicBezTo>
                    <a:pt x="5922" y="8488"/>
                    <a:pt x="5210" y="8662"/>
                    <a:pt x="4501" y="8662"/>
                  </a:cubicBezTo>
                  <a:cubicBezTo>
                    <a:pt x="3793" y="8662"/>
                    <a:pt x="3088" y="8488"/>
                    <a:pt x="2470" y="8139"/>
                  </a:cubicBezTo>
                  <a:cubicBezTo>
                    <a:pt x="2597" y="7158"/>
                    <a:pt x="3389" y="6366"/>
                    <a:pt x="4371" y="6303"/>
                  </a:cubicBezTo>
                  <a:cubicBezTo>
                    <a:pt x="4409" y="6300"/>
                    <a:pt x="4448" y="6299"/>
                    <a:pt x="4487" y="6299"/>
                  </a:cubicBezTo>
                  <a:close/>
                  <a:moveTo>
                    <a:pt x="4497" y="1"/>
                  </a:moveTo>
                  <a:cubicBezTo>
                    <a:pt x="2027" y="1"/>
                    <a:pt x="0" y="1996"/>
                    <a:pt x="0" y="4498"/>
                  </a:cubicBezTo>
                  <a:cubicBezTo>
                    <a:pt x="0" y="6113"/>
                    <a:pt x="855" y="7506"/>
                    <a:pt x="2122" y="8330"/>
                  </a:cubicBezTo>
                  <a:lnTo>
                    <a:pt x="2217" y="8361"/>
                  </a:lnTo>
                  <a:cubicBezTo>
                    <a:pt x="2217" y="8361"/>
                    <a:pt x="2217" y="8393"/>
                    <a:pt x="2249" y="8393"/>
                  </a:cubicBezTo>
                  <a:cubicBezTo>
                    <a:pt x="2312" y="8425"/>
                    <a:pt x="2375" y="8456"/>
                    <a:pt x="2470" y="8520"/>
                  </a:cubicBezTo>
                  <a:cubicBezTo>
                    <a:pt x="2502" y="8520"/>
                    <a:pt x="2534" y="8520"/>
                    <a:pt x="2534" y="8551"/>
                  </a:cubicBezTo>
                  <a:cubicBezTo>
                    <a:pt x="2660" y="8615"/>
                    <a:pt x="2819" y="8678"/>
                    <a:pt x="2945" y="8710"/>
                  </a:cubicBezTo>
                  <a:lnTo>
                    <a:pt x="3072" y="8773"/>
                  </a:lnTo>
                  <a:cubicBezTo>
                    <a:pt x="3135" y="8773"/>
                    <a:pt x="3199" y="8805"/>
                    <a:pt x="3262" y="8836"/>
                  </a:cubicBezTo>
                  <a:cubicBezTo>
                    <a:pt x="3325" y="8836"/>
                    <a:pt x="3420" y="8868"/>
                    <a:pt x="3484" y="8868"/>
                  </a:cubicBezTo>
                  <a:cubicBezTo>
                    <a:pt x="3547" y="8900"/>
                    <a:pt x="3610" y="8900"/>
                    <a:pt x="3674" y="8931"/>
                  </a:cubicBezTo>
                  <a:cubicBezTo>
                    <a:pt x="3769" y="8931"/>
                    <a:pt x="3895" y="8963"/>
                    <a:pt x="3990" y="8963"/>
                  </a:cubicBezTo>
                  <a:cubicBezTo>
                    <a:pt x="4022" y="8963"/>
                    <a:pt x="4054" y="8963"/>
                    <a:pt x="4117" y="8995"/>
                  </a:cubicBezTo>
                  <a:lnTo>
                    <a:pt x="4909" y="8995"/>
                  </a:lnTo>
                  <a:cubicBezTo>
                    <a:pt x="4941" y="8963"/>
                    <a:pt x="5004" y="8963"/>
                    <a:pt x="5036" y="8963"/>
                  </a:cubicBezTo>
                  <a:cubicBezTo>
                    <a:pt x="5131" y="8963"/>
                    <a:pt x="5226" y="8931"/>
                    <a:pt x="5321" y="8931"/>
                  </a:cubicBezTo>
                  <a:cubicBezTo>
                    <a:pt x="5416" y="8900"/>
                    <a:pt x="5479" y="8900"/>
                    <a:pt x="5542" y="8868"/>
                  </a:cubicBezTo>
                  <a:cubicBezTo>
                    <a:pt x="5606" y="8868"/>
                    <a:pt x="5669" y="8836"/>
                    <a:pt x="5732" y="8836"/>
                  </a:cubicBezTo>
                  <a:cubicBezTo>
                    <a:pt x="5796" y="8805"/>
                    <a:pt x="5891" y="8773"/>
                    <a:pt x="5954" y="8773"/>
                  </a:cubicBezTo>
                  <a:cubicBezTo>
                    <a:pt x="5986" y="8741"/>
                    <a:pt x="6017" y="8741"/>
                    <a:pt x="6081" y="8710"/>
                  </a:cubicBezTo>
                  <a:cubicBezTo>
                    <a:pt x="6207" y="8678"/>
                    <a:pt x="6334" y="8615"/>
                    <a:pt x="6461" y="8551"/>
                  </a:cubicBezTo>
                  <a:cubicBezTo>
                    <a:pt x="6492" y="8520"/>
                    <a:pt x="6524" y="8520"/>
                    <a:pt x="6556" y="8520"/>
                  </a:cubicBezTo>
                  <a:cubicBezTo>
                    <a:pt x="6619" y="8456"/>
                    <a:pt x="6682" y="8425"/>
                    <a:pt x="6777" y="8393"/>
                  </a:cubicBezTo>
                  <a:cubicBezTo>
                    <a:pt x="6777" y="8393"/>
                    <a:pt x="6777" y="8361"/>
                    <a:pt x="6809" y="8361"/>
                  </a:cubicBezTo>
                  <a:lnTo>
                    <a:pt x="6872" y="8330"/>
                  </a:lnTo>
                  <a:lnTo>
                    <a:pt x="6872" y="8298"/>
                  </a:lnTo>
                  <a:cubicBezTo>
                    <a:pt x="8171" y="7506"/>
                    <a:pt x="9026" y="6113"/>
                    <a:pt x="9026" y="4498"/>
                  </a:cubicBezTo>
                  <a:cubicBezTo>
                    <a:pt x="9026" y="1996"/>
                    <a:pt x="6999" y="1"/>
                    <a:pt x="4497" y="1"/>
                  </a:cubicBezTo>
                  <a:close/>
                </a:path>
              </a:pathLst>
            </a:custGeom>
            <a:solidFill>
              <a:srgbClr val="CECECE"/>
            </a:solidFill>
            <a:ln w="2375" cap="flat" cmpd="sng">
              <a:solidFill>
                <a:srgbClr val="CECEC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54" name="Google Shape;1454;p16"/>
            <p:cNvSpPr/>
            <p:nvPr/>
          </p:nvSpPr>
          <p:spPr>
            <a:xfrm>
              <a:off x="4113625" y="2679450"/>
              <a:ext cx="232775" cy="225950"/>
            </a:xfrm>
            <a:custGeom>
              <a:avLst/>
              <a:gdLst/>
              <a:ahLst/>
              <a:cxnLst/>
              <a:rect l="l" t="t" r="r" b="b"/>
              <a:pathLst>
                <a:path w="9311" h="9038" extrusionOk="0">
                  <a:moveTo>
                    <a:pt x="3452" y="519"/>
                  </a:moveTo>
                  <a:cubicBezTo>
                    <a:pt x="3040" y="835"/>
                    <a:pt x="2692" y="1342"/>
                    <a:pt x="2439" y="1944"/>
                  </a:cubicBezTo>
                  <a:lnTo>
                    <a:pt x="1362" y="1944"/>
                  </a:lnTo>
                  <a:cubicBezTo>
                    <a:pt x="1710" y="1500"/>
                    <a:pt x="2122" y="1120"/>
                    <a:pt x="2629" y="835"/>
                  </a:cubicBezTo>
                  <a:cubicBezTo>
                    <a:pt x="2882" y="709"/>
                    <a:pt x="3167" y="582"/>
                    <a:pt x="3452" y="519"/>
                  </a:cubicBezTo>
                  <a:close/>
                  <a:moveTo>
                    <a:pt x="4497" y="360"/>
                  </a:moveTo>
                  <a:lnTo>
                    <a:pt x="4497" y="1944"/>
                  </a:lnTo>
                  <a:lnTo>
                    <a:pt x="2787" y="1944"/>
                  </a:lnTo>
                  <a:cubicBezTo>
                    <a:pt x="3199" y="1025"/>
                    <a:pt x="3800" y="455"/>
                    <a:pt x="4497" y="360"/>
                  </a:cubicBezTo>
                  <a:close/>
                  <a:moveTo>
                    <a:pt x="4814" y="360"/>
                  </a:moveTo>
                  <a:cubicBezTo>
                    <a:pt x="5479" y="455"/>
                    <a:pt x="6081" y="1025"/>
                    <a:pt x="6492" y="1944"/>
                  </a:cubicBezTo>
                  <a:lnTo>
                    <a:pt x="4814" y="1944"/>
                  </a:lnTo>
                  <a:lnTo>
                    <a:pt x="4814" y="360"/>
                  </a:lnTo>
                  <a:close/>
                  <a:moveTo>
                    <a:pt x="5827" y="487"/>
                  </a:moveTo>
                  <a:cubicBezTo>
                    <a:pt x="6682" y="740"/>
                    <a:pt x="7411" y="1247"/>
                    <a:pt x="7949" y="1944"/>
                  </a:cubicBezTo>
                  <a:lnTo>
                    <a:pt x="6841" y="1944"/>
                  </a:lnTo>
                  <a:cubicBezTo>
                    <a:pt x="6587" y="1310"/>
                    <a:pt x="6239" y="835"/>
                    <a:pt x="5827" y="487"/>
                  </a:cubicBezTo>
                  <a:close/>
                  <a:moveTo>
                    <a:pt x="2344" y="2260"/>
                  </a:moveTo>
                  <a:cubicBezTo>
                    <a:pt x="2122" y="2894"/>
                    <a:pt x="1995" y="3590"/>
                    <a:pt x="1964" y="4382"/>
                  </a:cubicBezTo>
                  <a:lnTo>
                    <a:pt x="475" y="4382"/>
                  </a:lnTo>
                  <a:cubicBezTo>
                    <a:pt x="475" y="4034"/>
                    <a:pt x="538" y="3685"/>
                    <a:pt x="633" y="3337"/>
                  </a:cubicBezTo>
                  <a:cubicBezTo>
                    <a:pt x="760" y="2957"/>
                    <a:pt x="918" y="2577"/>
                    <a:pt x="1140" y="2260"/>
                  </a:cubicBezTo>
                  <a:close/>
                  <a:moveTo>
                    <a:pt x="4497" y="2260"/>
                  </a:moveTo>
                  <a:lnTo>
                    <a:pt x="4497" y="4382"/>
                  </a:lnTo>
                  <a:lnTo>
                    <a:pt x="2280" y="4382"/>
                  </a:lnTo>
                  <a:cubicBezTo>
                    <a:pt x="2312" y="3590"/>
                    <a:pt x="2439" y="2862"/>
                    <a:pt x="2660" y="2260"/>
                  </a:cubicBezTo>
                  <a:close/>
                  <a:moveTo>
                    <a:pt x="6619" y="2260"/>
                  </a:moveTo>
                  <a:cubicBezTo>
                    <a:pt x="6841" y="2862"/>
                    <a:pt x="6999" y="3590"/>
                    <a:pt x="6999" y="4382"/>
                  </a:cubicBezTo>
                  <a:lnTo>
                    <a:pt x="4814" y="4382"/>
                  </a:lnTo>
                  <a:lnTo>
                    <a:pt x="4814" y="2260"/>
                  </a:lnTo>
                  <a:close/>
                  <a:moveTo>
                    <a:pt x="8171" y="2260"/>
                  </a:moveTo>
                  <a:cubicBezTo>
                    <a:pt x="8234" y="2324"/>
                    <a:pt x="8297" y="2419"/>
                    <a:pt x="8329" y="2514"/>
                  </a:cubicBezTo>
                  <a:cubicBezTo>
                    <a:pt x="8646" y="3084"/>
                    <a:pt x="8836" y="3717"/>
                    <a:pt x="8836" y="4382"/>
                  </a:cubicBezTo>
                  <a:lnTo>
                    <a:pt x="7316" y="4382"/>
                  </a:lnTo>
                  <a:cubicBezTo>
                    <a:pt x="7316" y="3590"/>
                    <a:pt x="7189" y="2894"/>
                    <a:pt x="6967" y="2260"/>
                  </a:cubicBezTo>
                  <a:close/>
                  <a:moveTo>
                    <a:pt x="1964" y="4699"/>
                  </a:moveTo>
                  <a:cubicBezTo>
                    <a:pt x="1995" y="5459"/>
                    <a:pt x="2122" y="6187"/>
                    <a:pt x="2344" y="6821"/>
                  </a:cubicBezTo>
                  <a:lnTo>
                    <a:pt x="1172" y="6821"/>
                  </a:lnTo>
                  <a:cubicBezTo>
                    <a:pt x="1109" y="6726"/>
                    <a:pt x="1045" y="6631"/>
                    <a:pt x="982" y="6536"/>
                  </a:cubicBezTo>
                  <a:cubicBezTo>
                    <a:pt x="665" y="5966"/>
                    <a:pt x="507" y="5332"/>
                    <a:pt x="475" y="4699"/>
                  </a:cubicBezTo>
                  <a:close/>
                  <a:moveTo>
                    <a:pt x="4497" y="4699"/>
                  </a:moveTo>
                  <a:lnTo>
                    <a:pt x="4497" y="6821"/>
                  </a:lnTo>
                  <a:lnTo>
                    <a:pt x="2660" y="6821"/>
                  </a:lnTo>
                  <a:cubicBezTo>
                    <a:pt x="2439" y="6187"/>
                    <a:pt x="2312" y="5491"/>
                    <a:pt x="2280" y="4699"/>
                  </a:cubicBezTo>
                  <a:close/>
                  <a:moveTo>
                    <a:pt x="6999" y="4699"/>
                  </a:moveTo>
                  <a:cubicBezTo>
                    <a:pt x="6999" y="5459"/>
                    <a:pt x="6841" y="6187"/>
                    <a:pt x="6619" y="6821"/>
                  </a:cubicBezTo>
                  <a:lnTo>
                    <a:pt x="4814" y="6821"/>
                  </a:lnTo>
                  <a:lnTo>
                    <a:pt x="4814" y="4699"/>
                  </a:lnTo>
                  <a:close/>
                  <a:moveTo>
                    <a:pt x="8836" y="4699"/>
                  </a:moveTo>
                  <a:cubicBezTo>
                    <a:pt x="8804" y="5016"/>
                    <a:pt x="8772" y="5364"/>
                    <a:pt x="8677" y="5681"/>
                  </a:cubicBezTo>
                  <a:cubicBezTo>
                    <a:pt x="8551" y="6092"/>
                    <a:pt x="8392" y="6472"/>
                    <a:pt x="8171" y="6821"/>
                  </a:cubicBezTo>
                  <a:lnTo>
                    <a:pt x="6967" y="6821"/>
                  </a:lnTo>
                  <a:cubicBezTo>
                    <a:pt x="7157" y="6187"/>
                    <a:pt x="7316" y="5459"/>
                    <a:pt x="7316" y="4699"/>
                  </a:cubicBezTo>
                  <a:close/>
                  <a:moveTo>
                    <a:pt x="2470" y="7137"/>
                  </a:moveTo>
                  <a:cubicBezTo>
                    <a:pt x="2692" y="7707"/>
                    <a:pt x="3009" y="8151"/>
                    <a:pt x="3357" y="8499"/>
                  </a:cubicBezTo>
                  <a:cubicBezTo>
                    <a:pt x="2565" y="8246"/>
                    <a:pt x="1900" y="7771"/>
                    <a:pt x="1394" y="7137"/>
                  </a:cubicBezTo>
                  <a:close/>
                  <a:moveTo>
                    <a:pt x="7917" y="7137"/>
                  </a:moveTo>
                  <a:cubicBezTo>
                    <a:pt x="7601" y="7549"/>
                    <a:pt x="7157" y="7929"/>
                    <a:pt x="6682" y="8182"/>
                  </a:cubicBezTo>
                  <a:cubicBezTo>
                    <a:pt x="6429" y="8309"/>
                    <a:pt x="6176" y="8436"/>
                    <a:pt x="5922" y="8499"/>
                  </a:cubicBezTo>
                  <a:cubicBezTo>
                    <a:pt x="6271" y="8182"/>
                    <a:pt x="6587" y="7707"/>
                    <a:pt x="6841" y="7137"/>
                  </a:cubicBezTo>
                  <a:close/>
                  <a:moveTo>
                    <a:pt x="4497" y="7137"/>
                  </a:moveTo>
                  <a:lnTo>
                    <a:pt x="4497" y="8689"/>
                  </a:lnTo>
                  <a:lnTo>
                    <a:pt x="4370" y="8689"/>
                  </a:lnTo>
                  <a:cubicBezTo>
                    <a:pt x="3737" y="8562"/>
                    <a:pt x="3167" y="7961"/>
                    <a:pt x="2787" y="7137"/>
                  </a:cubicBezTo>
                  <a:close/>
                  <a:moveTo>
                    <a:pt x="6492" y="7137"/>
                  </a:moveTo>
                  <a:cubicBezTo>
                    <a:pt x="6112" y="7961"/>
                    <a:pt x="5574" y="8562"/>
                    <a:pt x="4940" y="8689"/>
                  </a:cubicBezTo>
                  <a:lnTo>
                    <a:pt x="4814" y="8689"/>
                  </a:lnTo>
                  <a:lnTo>
                    <a:pt x="4814" y="7137"/>
                  </a:lnTo>
                  <a:close/>
                  <a:moveTo>
                    <a:pt x="4663" y="1"/>
                  </a:moveTo>
                  <a:cubicBezTo>
                    <a:pt x="3911" y="1"/>
                    <a:pt x="3174" y="184"/>
                    <a:pt x="2502" y="550"/>
                  </a:cubicBezTo>
                  <a:cubicBezTo>
                    <a:pt x="1425" y="1152"/>
                    <a:pt x="665" y="2102"/>
                    <a:pt x="317" y="3242"/>
                  </a:cubicBezTo>
                  <a:cubicBezTo>
                    <a:pt x="0" y="4414"/>
                    <a:pt x="127" y="5617"/>
                    <a:pt x="697" y="6694"/>
                  </a:cubicBezTo>
                  <a:cubicBezTo>
                    <a:pt x="1299" y="7739"/>
                    <a:pt x="2249" y="8499"/>
                    <a:pt x="3389" y="8847"/>
                  </a:cubicBezTo>
                  <a:cubicBezTo>
                    <a:pt x="3705" y="8942"/>
                    <a:pt x="4022" y="8974"/>
                    <a:pt x="4339" y="9006"/>
                  </a:cubicBezTo>
                  <a:cubicBezTo>
                    <a:pt x="4434" y="9037"/>
                    <a:pt x="4529" y="9037"/>
                    <a:pt x="4655" y="9037"/>
                  </a:cubicBezTo>
                  <a:cubicBezTo>
                    <a:pt x="4750" y="9037"/>
                    <a:pt x="4877" y="9037"/>
                    <a:pt x="5004" y="9006"/>
                  </a:cubicBezTo>
                  <a:cubicBezTo>
                    <a:pt x="5637" y="8942"/>
                    <a:pt x="6239" y="8784"/>
                    <a:pt x="6841" y="8467"/>
                  </a:cubicBezTo>
                  <a:cubicBezTo>
                    <a:pt x="7886" y="7897"/>
                    <a:pt x="8646" y="6916"/>
                    <a:pt x="8994" y="5776"/>
                  </a:cubicBezTo>
                  <a:cubicBezTo>
                    <a:pt x="9311" y="4604"/>
                    <a:pt x="9184" y="3400"/>
                    <a:pt x="8614" y="2355"/>
                  </a:cubicBezTo>
                  <a:cubicBezTo>
                    <a:pt x="8044" y="1279"/>
                    <a:pt x="7062" y="519"/>
                    <a:pt x="5922" y="170"/>
                  </a:cubicBezTo>
                  <a:cubicBezTo>
                    <a:pt x="5504" y="57"/>
                    <a:pt x="5081" y="1"/>
                    <a:pt x="4663" y="1"/>
                  </a:cubicBezTo>
                  <a:close/>
                </a:path>
              </a:pathLst>
            </a:custGeom>
            <a:solidFill>
              <a:srgbClr val="CECECE"/>
            </a:solidFill>
            <a:ln>
              <a:noFill/>
            </a:ln>
          </p:spPr>
          <p:txBody>
            <a:bodyPr spcFirstLastPara="1" wrap="square" lIns="91425" tIns="91425" rIns="91425" bIns="91425" anchor="ctr" anchorCtr="0">
              <a:noAutofit/>
            </a:bodyPr>
            <a:lstStyle/>
            <a:p>
              <a:endParaRPr/>
            </a:p>
          </p:txBody>
        </p:sp>
        <p:sp>
          <p:nvSpPr>
            <p:cNvPr id="1455" name="Google Shape;1455;p16"/>
            <p:cNvSpPr/>
            <p:nvPr/>
          </p:nvSpPr>
          <p:spPr>
            <a:xfrm>
              <a:off x="4113625" y="2675775"/>
              <a:ext cx="232775" cy="229625"/>
            </a:xfrm>
            <a:custGeom>
              <a:avLst/>
              <a:gdLst/>
              <a:ahLst/>
              <a:cxnLst/>
              <a:rect l="l" t="t" r="r" b="b"/>
              <a:pathLst>
                <a:path w="9311" h="9185" fill="none" extrusionOk="0">
                  <a:moveTo>
                    <a:pt x="8614" y="2502"/>
                  </a:moveTo>
                  <a:cubicBezTo>
                    <a:pt x="8044" y="1426"/>
                    <a:pt x="7062" y="666"/>
                    <a:pt x="5922" y="317"/>
                  </a:cubicBezTo>
                  <a:cubicBezTo>
                    <a:pt x="4750" y="0"/>
                    <a:pt x="3547" y="127"/>
                    <a:pt x="2502" y="697"/>
                  </a:cubicBezTo>
                  <a:cubicBezTo>
                    <a:pt x="1425" y="1299"/>
                    <a:pt x="665" y="2249"/>
                    <a:pt x="317" y="3389"/>
                  </a:cubicBezTo>
                  <a:cubicBezTo>
                    <a:pt x="0" y="4561"/>
                    <a:pt x="127" y="5764"/>
                    <a:pt x="697" y="6841"/>
                  </a:cubicBezTo>
                  <a:cubicBezTo>
                    <a:pt x="1299" y="7886"/>
                    <a:pt x="2249" y="8646"/>
                    <a:pt x="3389" y="8994"/>
                  </a:cubicBezTo>
                  <a:cubicBezTo>
                    <a:pt x="3705" y="9089"/>
                    <a:pt x="4022" y="9121"/>
                    <a:pt x="4339" y="9153"/>
                  </a:cubicBezTo>
                  <a:cubicBezTo>
                    <a:pt x="4434" y="9184"/>
                    <a:pt x="4529" y="9184"/>
                    <a:pt x="4655" y="9184"/>
                  </a:cubicBezTo>
                  <a:cubicBezTo>
                    <a:pt x="4750" y="9184"/>
                    <a:pt x="4877" y="9184"/>
                    <a:pt x="5004" y="9153"/>
                  </a:cubicBezTo>
                  <a:cubicBezTo>
                    <a:pt x="5637" y="9089"/>
                    <a:pt x="6239" y="8931"/>
                    <a:pt x="6841" y="8614"/>
                  </a:cubicBezTo>
                  <a:cubicBezTo>
                    <a:pt x="7886" y="8044"/>
                    <a:pt x="8646" y="7063"/>
                    <a:pt x="8994" y="5923"/>
                  </a:cubicBezTo>
                  <a:cubicBezTo>
                    <a:pt x="9311" y="4751"/>
                    <a:pt x="9184" y="3547"/>
                    <a:pt x="8614" y="2502"/>
                  </a:cubicBezTo>
                  <a:close/>
                  <a:moveTo>
                    <a:pt x="8836" y="4529"/>
                  </a:moveTo>
                  <a:lnTo>
                    <a:pt x="7316" y="4529"/>
                  </a:lnTo>
                  <a:cubicBezTo>
                    <a:pt x="7316" y="3737"/>
                    <a:pt x="7189" y="3041"/>
                    <a:pt x="6967" y="2407"/>
                  </a:cubicBezTo>
                  <a:lnTo>
                    <a:pt x="8171" y="2407"/>
                  </a:lnTo>
                  <a:cubicBezTo>
                    <a:pt x="8234" y="2471"/>
                    <a:pt x="8297" y="2566"/>
                    <a:pt x="8329" y="2661"/>
                  </a:cubicBezTo>
                  <a:cubicBezTo>
                    <a:pt x="8646" y="3231"/>
                    <a:pt x="8836" y="3864"/>
                    <a:pt x="8836" y="4529"/>
                  </a:cubicBezTo>
                  <a:close/>
                  <a:moveTo>
                    <a:pt x="4940" y="8836"/>
                  </a:moveTo>
                  <a:cubicBezTo>
                    <a:pt x="4877" y="8836"/>
                    <a:pt x="4845" y="8836"/>
                    <a:pt x="4814" y="8836"/>
                  </a:cubicBezTo>
                  <a:lnTo>
                    <a:pt x="4814" y="7284"/>
                  </a:lnTo>
                  <a:lnTo>
                    <a:pt x="6492" y="7284"/>
                  </a:lnTo>
                  <a:cubicBezTo>
                    <a:pt x="6112" y="8108"/>
                    <a:pt x="5574" y="8709"/>
                    <a:pt x="4940" y="8836"/>
                  </a:cubicBezTo>
                  <a:close/>
                  <a:moveTo>
                    <a:pt x="2787" y="7284"/>
                  </a:moveTo>
                  <a:lnTo>
                    <a:pt x="4497" y="7284"/>
                  </a:lnTo>
                  <a:lnTo>
                    <a:pt x="4497" y="8836"/>
                  </a:lnTo>
                  <a:cubicBezTo>
                    <a:pt x="4434" y="8836"/>
                    <a:pt x="4402" y="8836"/>
                    <a:pt x="4370" y="8836"/>
                  </a:cubicBezTo>
                  <a:cubicBezTo>
                    <a:pt x="3737" y="8709"/>
                    <a:pt x="3167" y="8108"/>
                    <a:pt x="2787" y="7284"/>
                  </a:cubicBezTo>
                  <a:close/>
                  <a:moveTo>
                    <a:pt x="4814" y="507"/>
                  </a:moveTo>
                  <a:cubicBezTo>
                    <a:pt x="5479" y="602"/>
                    <a:pt x="6081" y="1172"/>
                    <a:pt x="6492" y="2091"/>
                  </a:cubicBezTo>
                  <a:lnTo>
                    <a:pt x="4814" y="2091"/>
                  </a:lnTo>
                  <a:close/>
                  <a:moveTo>
                    <a:pt x="4497" y="507"/>
                  </a:moveTo>
                  <a:lnTo>
                    <a:pt x="4497" y="2091"/>
                  </a:lnTo>
                  <a:lnTo>
                    <a:pt x="2787" y="2091"/>
                  </a:lnTo>
                  <a:cubicBezTo>
                    <a:pt x="3199" y="1172"/>
                    <a:pt x="3800" y="602"/>
                    <a:pt x="4497" y="507"/>
                  </a:cubicBezTo>
                  <a:close/>
                  <a:moveTo>
                    <a:pt x="4497" y="2407"/>
                  </a:moveTo>
                  <a:lnTo>
                    <a:pt x="4497" y="4529"/>
                  </a:lnTo>
                  <a:lnTo>
                    <a:pt x="2280" y="4529"/>
                  </a:lnTo>
                  <a:cubicBezTo>
                    <a:pt x="2312" y="3737"/>
                    <a:pt x="2439" y="3009"/>
                    <a:pt x="2660" y="2407"/>
                  </a:cubicBezTo>
                  <a:close/>
                  <a:moveTo>
                    <a:pt x="4497" y="4846"/>
                  </a:moveTo>
                  <a:lnTo>
                    <a:pt x="4497" y="6968"/>
                  </a:lnTo>
                  <a:lnTo>
                    <a:pt x="2660" y="6968"/>
                  </a:lnTo>
                  <a:cubicBezTo>
                    <a:pt x="2439" y="6334"/>
                    <a:pt x="2312" y="5638"/>
                    <a:pt x="2280" y="4846"/>
                  </a:cubicBezTo>
                  <a:close/>
                  <a:moveTo>
                    <a:pt x="4814" y="6968"/>
                  </a:moveTo>
                  <a:lnTo>
                    <a:pt x="4814" y="4846"/>
                  </a:lnTo>
                  <a:lnTo>
                    <a:pt x="6999" y="4846"/>
                  </a:lnTo>
                  <a:cubicBezTo>
                    <a:pt x="6999" y="5606"/>
                    <a:pt x="6841" y="6334"/>
                    <a:pt x="6619" y="6968"/>
                  </a:cubicBezTo>
                  <a:close/>
                  <a:moveTo>
                    <a:pt x="4814" y="4529"/>
                  </a:moveTo>
                  <a:lnTo>
                    <a:pt x="4814" y="2407"/>
                  </a:lnTo>
                  <a:lnTo>
                    <a:pt x="6619" y="2407"/>
                  </a:lnTo>
                  <a:cubicBezTo>
                    <a:pt x="6841" y="3009"/>
                    <a:pt x="6999" y="3737"/>
                    <a:pt x="6999" y="4529"/>
                  </a:cubicBezTo>
                  <a:close/>
                  <a:moveTo>
                    <a:pt x="7949" y="2091"/>
                  </a:moveTo>
                  <a:lnTo>
                    <a:pt x="6841" y="2091"/>
                  </a:lnTo>
                  <a:cubicBezTo>
                    <a:pt x="6587" y="1457"/>
                    <a:pt x="6239" y="982"/>
                    <a:pt x="5827" y="634"/>
                  </a:cubicBezTo>
                  <a:lnTo>
                    <a:pt x="5827" y="634"/>
                  </a:lnTo>
                  <a:cubicBezTo>
                    <a:pt x="6682" y="887"/>
                    <a:pt x="7411" y="1394"/>
                    <a:pt x="7949" y="2091"/>
                  </a:cubicBezTo>
                  <a:close/>
                  <a:moveTo>
                    <a:pt x="2629" y="982"/>
                  </a:moveTo>
                  <a:cubicBezTo>
                    <a:pt x="2882" y="856"/>
                    <a:pt x="3167" y="729"/>
                    <a:pt x="3452" y="666"/>
                  </a:cubicBezTo>
                  <a:cubicBezTo>
                    <a:pt x="3040" y="982"/>
                    <a:pt x="2692" y="1489"/>
                    <a:pt x="2439" y="2091"/>
                  </a:cubicBezTo>
                  <a:lnTo>
                    <a:pt x="1362" y="2091"/>
                  </a:lnTo>
                  <a:cubicBezTo>
                    <a:pt x="1710" y="1647"/>
                    <a:pt x="2122" y="1267"/>
                    <a:pt x="2629" y="982"/>
                  </a:cubicBezTo>
                  <a:close/>
                  <a:moveTo>
                    <a:pt x="1140" y="2407"/>
                  </a:moveTo>
                  <a:lnTo>
                    <a:pt x="2344" y="2407"/>
                  </a:lnTo>
                  <a:cubicBezTo>
                    <a:pt x="2122" y="3041"/>
                    <a:pt x="1995" y="3737"/>
                    <a:pt x="1964" y="4529"/>
                  </a:cubicBezTo>
                  <a:lnTo>
                    <a:pt x="475" y="4529"/>
                  </a:lnTo>
                  <a:cubicBezTo>
                    <a:pt x="475" y="4181"/>
                    <a:pt x="538" y="3832"/>
                    <a:pt x="633" y="3484"/>
                  </a:cubicBezTo>
                  <a:cubicBezTo>
                    <a:pt x="760" y="3104"/>
                    <a:pt x="918" y="2724"/>
                    <a:pt x="1140" y="2407"/>
                  </a:cubicBezTo>
                  <a:close/>
                  <a:moveTo>
                    <a:pt x="475" y="4846"/>
                  </a:moveTo>
                  <a:lnTo>
                    <a:pt x="1964" y="4846"/>
                  </a:lnTo>
                  <a:cubicBezTo>
                    <a:pt x="1995" y="5606"/>
                    <a:pt x="2122" y="6334"/>
                    <a:pt x="2344" y="6968"/>
                  </a:cubicBezTo>
                  <a:lnTo>
                    <a:pt x="1172" y="6968"/>
                  </a:lnTo>
                  <a:cubicBezTo>
                    <a:pt x="1109" y="6873"/>
                    <a:pt x="1045" y="6778"/>
                    <a:pt x="982" y="6683"/>
                  </a:cubicBezTo>
                  <a:cubicBezTo>
                    <a:pt x="665" y="6113"/>
                    <a:pt x="507" y="5479"/>
                    <a:pt x="475" y="4846"/>
                  </a:cubicBezTo>
                  <a:close/>
                  <a:moveTo>
                    <a:pt x="1394" y="7284"/>
                  </a:moveTo>
                  <a:lnTo>
                    <a:pt x="2470" y="7284"/>
                  </a:lnTo>
                  <a:cubicBezTo>
                    <a:pt x="2692" y="7854"/>
                    <a:pt x="3009" y="8298"/>
                    <a:pt x="3357" y="8646"/>
                  </a:cubicBezTo>
                  <a:cubicBezTo>
                    <a:pt x="2565" y="8393"/>
                    <a:pt x="1900" y="7918"/>
                    <a:pt x="1394" y="7284"/>
                  </a:cubicBezTo>
                  <a:close/>
                  <a:moveTo>
                    <a:pt x="6682" y="8329"/>
                  </a:moveTo>
                  <a:cubicBezTo>
                    <a:pt x="6429" y="8456"/>
                    <a:pt x="6176" y="8583"/>
                    <a:pt x="5922" y="8646"/>
                  </a:cubicBezTo>
                  <a:cubicBezTo>
                    <a:pt x="6271" y="8329"/>
                    <a:pt x="6587" y="7854"/>
                    <a:pt x="6841" y="7284"/>
                  </a:cubicBezTo>
                  <a:lnTo>
                    <a:pt x="7917" y="7284"/>
                  </a:lnTo>
                  <a:cubicBezTo>
                    <a:pt x="7601" y="7696"/>
                    <a:pt x="7157" y="8076"/>
                    <a:pt x="6682" y="8329"/>
                  </a:cubicBezTo>
                  <a:close/>
                  <a:moveTo>
                    <a:pt x="8171" y="6968"/>
                  </a:moveTo>
                  <a:lnTo>
                    <a:pt x="6967" y="6968"/>
                  </a:lnTo>
                  <a:cubicBezTo>
                    <a:pt x="7157" y="6334"/>
                    <a:pt x="7316" y="5606"/>
                    <a:pt x="7316" y="4846"/>
                  </a:cubicBezTo>
                  <a:lnTo>
                    <a:pt x="8836" y="4846"/>
                  </a:lnTo>
                  <a:cubicBezTo>
                    <a:pt x="8804" y="5163"/>
                    <a:pt x="8772" y="5511"/>
                    <a:pt x="8677" y="5828"/>
                  </a:cubicBezTo>
                  <a:cubicBezTo>
                    <a:pt x="8551" y="6239"/>
                    <a:pt x="8392" y="6619"/>
                    <a:pt x="8171" y="6968"/>
                  </a:cubicBezTo>
                  <a:close/>
                </a:path>
              </a:pathLst>
            </a:custGeom>
            <a:noFill/>
            <a:ln w="2375" cap="flat" cmpd="sng">
              <a:solidFill>
                <a:srgbClr val="CECEC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grpSp>
      <p:sp>
        <p:nvSpPr>
          <p:cNvPr id="1458" name="Google Shape;1458;p16"/>
          <p:cNvSpPr txBox="1"/>
          <p:nvPr/>
        </p:nvSpPr>
        <p:spPr>
          <a:xfrm>
            <a:off x="844550" y="2505075"/>
            <a:ext cx="5922338" cy="1143000"/>
          </a:xfrm>
          <a:prstGeom prst="rect">
            <a:avLst/>
          </a:prstGeom>
          <a:noFill/>
          <a:ln>
            <a:noFill/>
          </a:ln>
        </p:spPr>
        <p:txBody>
          <a:bodyPr spcFirstLastPara="1" wrap="square" lIns="184267" tIns="184267" rIns="184267" bIns="184267" anchor="t" anchorCtr="0">
            <a:noAutofit/>
          </a:bodyPr>
          <a:lstStyle/>
          <a:p>
            <a:pPr lvl="0" algn="just"/>
            <a:r>
              <a:rPr lang="uz-Latn-UZ" sz="2400" b="1" dirty="0"/>
              <a:t> </a:t>
            </a:r>
            <a:r>
              <a:rPr lang="uz-Latn-UZ" sz="2400" b="1" dirty="0" smtClean="0"/>
              <a:t>      </a:t>
            </a:r>
            <a:r>
              <a:rPr lang="ru-RU" sz="2400" b="1" dirty="0" err="1" smtClean="0"/>
              <a:t>Tabiiy</a:t>
            </a:r>
            <a:r>
              <a:rPr lang="ru-RU" sz="2400" b="1" dirty="0" smtClean="0"/>
              <a:t> </a:t>
            </a:r>
            <a:r>
              <a:rPr lang="ru-RU" sz="2400" b="1" dirty="0" err="1"/>
              <a:t>hududlar</a:t>
            </a:r>
            <a:r>
              <a:rPr lang="ru-RU" sz="2400" b="1" dirty="0"/>
              <a:t> (</a:t>
            </a:r>
            <a:r>
              <a:rPr lang="ru-RU" sz="2400" b="1" dirty="0" err="1"/>
              <a:t>o‘rmonlar</a:t>
            </a:r>
            <a:r>
              <a:rPr lang="ru-RU" sz="2400" b="1" dirty="0"/>
              <a:t>, </a:t>
            </a:r>
            <a:r>
              <a:rPr lang="ru-RU" sz="2400" b="1" dirty="0" err="1"/>
              <a:t>tog‘lar</a:t>
            </a:r>
            <a:r>
              <a:rPr lang="ru-RU" sz="2400" b="1" dirty="0"/>
              <a:t>, </a:t>
            </a:r>
            <a:r>
              <a:rPr lang="ru-RU" sz="2400" b="1" dirty="0" err="1"/>
              <a:t>suv</a:t>
            </a:r>
            <a:r>
              <a:rPr lang="ru-RU" sz="2400" b="1" dirty="0"/>
              <a:t> </a:t>
            </a:r>
            <a:r>
              <a:rPr lang="ru-RU" sz="2400" b="1" dirty="0" err="1"/>
              <a:t>havzalari</a:t>
            </a:r>
            <a:r>
              <a:rPr lang="ru-RU" sz="2400" b="1" dirty="0"/>
              <a:t>, </a:t>
            </a:r>
            <a:r>
              <a:rPr lang="ru-RU" sz="2400" b="1" dirty="0" err="1"/>
              <a:t>qishloq</a:t>
            </a:r>
            <a:r>
              <a:rPr lang="ru-RU" sz="2400" b="1" dirty="0"/>
              <a:t> </a:t>
            </a:r>
            <a:r>
              <a:rPr lang="ru-RU" sz="2400" b="1" dirty="0" err="1"/>
              <a:t>joylari</a:t>
            </a:r>
            <a:r>
              <a:rPr lang="ru-RU" sz="2400" b="1" dirty="0"/>
              <a:t>) </a:t>
            </a:r>
            <a:r>
              <a:rPr lang="ru-RU" sz="2400" b="1" dirty="0" err="1"/>
              <a:t>bo‘ylab</a:t>
            </a:r>
            <a:r>
              <a:rPr lang="ru-RU" sz="2400" b="1" dirty="0"/>
              <a:t> </a:t>
            </a:r>
            <a:r>
              <a:rPr lang="ru-RU" sz="2400" b="1" dirty="0" err="1"/>
              <a:t>ilmiy-tanishtiruv</a:t>
            </a:r>
            <a:r>
              <a:rPr lang="ru-RU" sz="2400" b="1" dirty="0"/>
              <a:t> </a:t>
            </a:r>
            <a:r>
              <a:rPr lang="ru-RU" sz="2400" b="1" dirty="0" err="1"/>
              <a:t>ekskursiyalari</a:t>
            </a:r>
            <a:r>
              <a:rPr lang="ru-RU" sz="2400" b="1" dirty="0"/>
              <a:t>.</a:t>
            </a:r>
          </a:p>
        </p:txBody>
      </p:sp>
      <p:sp>
        <p:nvSpPr>
          <p:cNvPr id="1460" name="Google Shape;1460;p16"/>
          <p:cNvSpPr txBox="1"/>
          <p:nvPr/>
        </p:nvSpPr>
        <p:spPr>
          <a:xfrm>
            <a:off x="844551" y="5019675"/>
            <a:ext cx="6043828" cy="874597"/>
          </a:xfrm>
          <a:prstGeom prst="rect">
            <a:avLst/>
          </a:prstGeom>
          <a:noFill/>
          <a:ln>
            <a:noFill/>
          </a:ln>
        </p:spPr>
        <p:txBody>
          <a:bodyPr spcFirstLastPara="1" wrap="square" lIns="184267" tIns="184267" rIns="184267" bIns="184267" anchor="t" anchorCtr="0">
            <a:noAutofit/>
          </a:bodyPr>
          <a:lstStyle/>
          <a:p>
            <a:pPr algn="just"/>
            <a:r>
              <a:rPr lang="en-US" sz="2400" b="1" dirty="0" err="1"/>
              <a:t>Geografik</a:t>
            </a:r>
            <a:r>
              <a:rPr lang="en-US" sz="2400" b="1" dirty="0"/>
              <a:t> </a:t>
            </a:r>
            <a:r>
              <a:rPr lang="en-US" sz="2400" b="1" dirty="0" err="1"/>
              <a:t>va</a:t>
            </a:r>
            <a:r>
              <a:rPr lang="en-US" sz="2400" b="1" dirty="0"/>
              <a:t> </a:t>
            </a:r>
            <a:r>
              <a:rPr lang="en-US" sz="2400" b="1" dirty="0" err="1"/>
              <a:t>ekologik</a:t>
            </a:r>
            <a:r>
              <a:rPr lang="en-US" sz="2400" b="1" dirty="0"/>
              <a:t> </a:t>
            </a:r>
            <a:r>
              <a:rPr lang="en-US" sz="2400" b="1" dirty="0" err="1"/>
              <a:t>kuzatuvlar</a:t>
            </a:r>
            <a:r>
              <a:rPr lang="en-US" sz="2400" b="1" dirty="0"/>
              <a:t>: </a:t>
            </a:r>
            <a:r>
              <a:rPr lang="en-US" sz="2400" b="1" dirty="0" err="1"/>
              <a:t>iqlim</a:t>
            </a:r>
            <a:r>
              <a:rPr lang="en-US" sz="2400" b="1" dirty="0"/>
              <a:t>, flora, fauna, </a:t>
            </a:r>
            <a:r>
              <a:rPr lang="en-US" sz="2400" b="1" dirty="0" err="1"/>
              <a:t>tuproq</a:t>
            </a:r>
            <a:r>
              <a:rPr lang="en-US" sz="2400" b="1" dirty="0"/>
              <a:t> </a:t>
            </a:r>
            <a:r>
              <a:rPr lang="en-US" sz="2400" b="1" dirty="0" err="1"/>
              <a:t>tarkibi</a:t>
            </a:r>
            <a:r>
              <a:rPr lang="en-US" sz="2400" b="1" dirty="0"/>
              <a:t>, </a:t>
            </a:r>
            <a:r>
              <a:rPr lang="en-US" sz="2400" b="1" dirty="0" err="1"/>
              <a:t>suv</a:t>
            </a:r>
            <a:r>
              <a:rPr lang="en-US" sz="2400" b="1" dirty="0"/>
              <a:t> </a:t>
            </a:r>
            <a:r>
              <a:rPr lang="en-US" sz="2400" b="1" dirty="0" err="1"/>
              <a:t>resurslarini</a:t>
            </a:r>
            <a:r>
              <a:rPr lang="en-US" sz="2400" b="1" dirty="0"/>
              <a:t> </a:t>
            </a:r>
            <a:r>
              <a:rPr lang="en-US" sz="2400" b="1" dirty="0" err="1"/>
              <a:t>o‘rganish</a:t>
            </a:r>
            <a:endParaRPr lang="ru-RU" sz="2400" b="1" dirty="0"/>
          </a:p>
        </p:txBody>
      </p:sp>
      <p:sp>
        <p:nvSpPr>
          <p:cNvPr id="1462" name="Google Shape;1462;p16"/>
          <p:cNvSpPr txBox="1"/>
          <p:nvPr/>
        </p:nvSpPr>
        <p:spPr>
          <a:xfrm>
            <a:off x="835584" y="7381875"/>
            <a:ext cx="6021045" cy="994601"/>
          </a:xfrm>
          <a:prstGeom prst="rect">
            <a:avLst/>
          </a:prstGeom>
          <a:noFill/>
          <a:ln>
            <a:noFill/>
          </a:ln>
        </p:spPr>
        <p:txBody>
          <a:bodyPr spcFirstLastPara="1" wrap="square" lIns="184267" tIns="184267" rIns="184267" bIns="184267" anchor="t" anchorCtr="0">
            <a:noAutofit/>
          </a:bodyPr>
          <a:lstStyle/>
          <a:p>
            <a:pPr algn="just"/>
            <a:r>
              <a:rPr lang="en-US" sz="2400" b="1" dirty="0" err="1"/>
              <a:t>Tabiatni</a:t>
            </a:r>
            <a:r>
              <a:rPr lang="en-US" sz="2400" b="1" dirty="0"/>
              <a:t> </a:t>
            </a:r>
            <a:r>
              <a:rPr lang="en-US" sz="2400" b="1" dirty="0" err="1"/>
              <a:t>muhofaza</a:t>
            </a:r>
            <a:r>
              <a:rPr lang="en-US" sz="2400" b="1" dirty="0"/>
              <a:t> </a:t>
            </a:r>
            <a:r>
              <a:rPr lang="en-US" sz="2400" b="1" dirty="0" err="1"/>
              <a:t>qilish</a:t>
            </a:r>
            <a:r>
              <a:rPr lang="en-US" sz="2400" b="1" dirty="0"/>
              <a:t> </a:t>
            </a:r>
            <a:r>
              <a:rPr lang="en-US" sz="2400" b="1" dirty="0" err="1"/>
              <a:t>masalalari</a:t>
            </a:r>
            <a:r>
              <a:rPr lang="en-US" sz="2400" b="1" dirty="0"/>
              <a:t> </a:t>
            </a:r>
            <a:r>
              <a:rPr lang="en-US" sz="2400" b="1" dirty="0" err="1"/>
              <a:t>bo‘yicha</a:t>
            </a:r>
            <a:r>
              <a:rPr lang="en-US" sz="2400" b="1" dirty="0"/>
              <a:t> </a:t>
            </a:r>
            <a:r>
              <a:rPr lang="en-US" sz="2400" b="1" dirty="0" err="1"/>
              <a:t>amaliy</a:t>
            </a:r>
            <a:r>
              <a:rPr lang="en-US" sz="2400" b="1" dirty="0"/>
              <a:t> </a:t>
            </a:r>
            <a:r>
              <a:rPr lang="en-US" sz="2400" b="1" dirty="0" err="1"/>
              <a:t>ishlar</a:t>
            </a:r>
            <a:r>
              <a:rPr lang="en-US" sz="2400" b="1" dirty="0"/>
              <a:t>, </a:t>
            </a:r>
            <a:r>
              <a:rPr lang="en-US" sz="2400" b="1" dirty="0" err="1"/>
              <a:t>masalan</a:t>
            </a:r>
            <a:r>
              <a:rPr lang="en-US" sz="2400" b="1" dirty="0"/>
              <a:t>, </a:t>
            </a:r>
            <a:r>
              <a:rPr lang="en-US" sz="2400" b="1" dirty="0" err="1"/>
              <a:t>chiqindilarni</a:t>
            </a:r>
            <a:r>
              <a:rPr lang="en-US" sz="2400" b="1" dirty="0"/>
              <a:t> </a:t>
            </a:r>
            <a:r>
              <a:rPr lang="en-US" sz="2400" b="1" dirty="0" err="1"/>
              <a:t>tozalash</a:t>
            </a:r>
            <a:r>
              <a:rPr lang="en-US" sz="2400" b="1" dirty="0"/>
              <a:t>, </a:t>
            </a:r>
            <a:r>
              <a:rPr lang="en-US" sz="2400" b="1" dirty="0" err="1"/>
              <a:t>daraxt</a:t>
            </a:r>
            <a:r>
              <a:rPr lang="en-US" sz="2400" b="1" dirty="0"/>
              <a:t> </a:t>
            </a:r>
            <a:r>
              <a:rPr lang="en-US" sz="2400" b="1" dirty="0" err="1"/>
              <a:t>ekish</a:t>
            </a:r>
            <a:endParaRPr lang="ru-RU" sz="2400" b="1" dirty="0"/>
          </a:p>
        </p:txBody>
      </p:sp>
      <p:sp>
        <p:nvSpPr>
          <p:cNvPr id="1464" name="Google Shape;1464;p16"/>
          <p:cNvSpPr txBox="1"/>
          <p:nvPr/>
        </p:nvSpPr>
        <p:spPr>
          <a:xfrm>
            <a:off x="11283950" y="3952875"/>
            <a:ext cx="5715000" cy="1066800"/>
          </a:xfrm>
          <a:prstGeom prst="rect">
            <a:avLst/>
          </a:prstGeom>
          <a:noFill/>
          <a:ln>
            <a:noFill/>
          </a:ln>
        </p:spPr>
        <p:txBody>
          <a:bodyPr spcFirstLastPara="1" wrap="square" lIns="184267" tIns="184267" rIns="184267" bIns="184267" anchor="t" anchorCtr="0">
            <a:noAutofit/>
          </a:bodyPr>
          <a:lstStyle/>
          <a:p>
            <a:r>
              <a:rPr lang="en-US" sz="2400" b="1" dirty="0" err="1"/>
              <a:t>Tabiiy</a:t>
            </a:r>
            <a:r>
              <a:rPr lang="en-US" sz="2400" b="1" dirty="0"/>
              <a:t> </a:t>
            </a:r>
            <a:r>
              <a:rPr lang="en-US" sz="2400" b="1" dirty="0" err="1"/>
              <a:t>resurslar</a:t>
            </a:r>
            <a:r>
              <a:rPr lang="en-US" sz="2400" b="1" dirty="0"/>
              <a:t> </a:t>
            </a:r>
            <a:r>
              <a:rPr lang="en-US" sz="2400" b="1" dirty="0" err="1"/>
              <a:t>va</a:t>
            </a:r>
            <a:r>
              <a:rPr lang="en-US" sz="2400" b="1" dirty="0"/>
              <a:t> </a:t>
            </a:r>
            <a:r>
              <a:rPr lang="en-US" sz="2400" b="1" dirty="0" err="1"/>
              <a:t>ekologik</a:t>
            </a:r>
            <a:r>
              <a:rPr lang="en-US" sz="2400" b="1" dirty="0"/>
              <a:t> </a:t>
            </a:r>
            <a:r>
              <a:rPr lang="en-US" sz="2400" b="1" dirty="0" err="1"/>
              <a:t>muammolar</a:t>
            </a:r>
            <a:r>
              <a:rPr lang="en-US" sz="2400" b="1" dirty="0"/>
              <a:t> </a:t>
            </a:r>
            <a:r>
              <a:rPr lang="en-US" sz="2400" b="1" dirty="0" err="1"/>
              <a:t>haqida</a:t>
            </a:r>
            <a:r>
              <a:rPr lang="en-US" sz="2400" b="1" dirty="0"/>
              <a:t> </a:t>
            </a:r>
            <a:r>
              <a:rPr lang="en-US" sz="2400" b="1" dirty="0" err="1"/>
              <a:t>tushunchani</a:t>
            </a:r>
            <a:r>
              <a:rPr lang="en-US" sz="2400" b="1" dirty="0"/>
              <a:t> </a:t>
            </a:r>
            <a:r>
              <a:rPr lang="en-US" sz="2400" b="1" dirty="0" err="1"/>
              <a:t>boyitadi</a:t>
            </a:r>
            <a:endParaRPr lang="ru-RU" sz="2400" b="1" dirty="0"/>
          </a:p>
        </p:txBody>
      </p:sp>
      <p:sp>
        <p:nvSpPr>
          <p:cNvPr id="1466" name="Google Shape;1466;p16"/>
          <p:cNvSpPr txBox="1"/>
          <p:nvPr/>
        </p:nvSpPr>
        <p:spPr>
          <a:xfrm>
            <a:off x="11220450" y="6086475"/>
            <a:ext cx="5778500" cy="1295400"/>
          </a:xfrm>
          <a:prstGeom prst="rect">
            <a:avLst/>
          </a:prstGeom>
          <a:noFill/>
          <a:ln>
            <a:noFill/>
          </a:ln>
        </p:spPr>
        <p:txBody>
          <a:bodyPr spcFirstLastPara="1" wrap="square" lIns="184267" tIns="184267" rIns="184267" bIns="184267" anchor="t" anchorCtr="0">
            <a:noAutofit/>
          </a:bodyPr>
          <a:lstStyle/>
          <a:p>
            <a:pPr algn="just"/>
            <a:r>
              <a:rPr lang="en-US" sz="2400" b="1" dirty="0" err="1"/>
              <a:t>O‘quvchilarda</a:t>
            </a:r>
            <a:r>
              <a:rPr lang="en-US" sz="2400" b="1" dirty="0"/>
              <a:t> </a:t>
            </a:r>
            <a:r>
              <a:rPr lang="en-US" sz="2400" b="1" dirty="0" err="1"/>
              <a:t>ekologik</a:t>
            </a:r>
            <a:r>
              <a:rPr lang="en-US" sz="2400" b="1" dirty="0"/>
              <a:t> </a:t>
            </a:r>
            <a:r>
              <a:rPr lang="en-US" sz="2400" b="1" dirty="0" err="1"/>
              <a:t>mas’uliyat</a:t>
            </a:r>
            <a:r>
              <a:rPr lang="en-US" sz="2400" b="1" dirty="0"/>
              <a:t> </a:t>
            </a:r>
            <a:r>
              <a:rPr lang="en-US" sz="2400" b="1" dirty="0" err="1"/>
              <a:t>va</a:t>
            </a:r>
            <a:r>
              <a:rPr lang="en-US" sz="2400" b="1" dirty="0"/>
              <a:t> </a:t>
            </a:r>
            <a:r>
              <a:rPr lang="en-US" sz="2400" b="1" dirty="0" err="1"/>
              <a:t>tabiatni</a:t>
            </a:r>
            <a:r>
              <a:rPr lang="en-US" sz="2400" b="1" dirty="0"/>
              <a:t> </a:t>
            </a:r>
            <a:r>
              <a:rPr lang="en-US" sz="2400" b="1" dirty="0" err="1"/>
              <a:t>muhofaza</a:t>
            </a:r>
            <a:r>
              <a:rPr lang="en-US" sz="2400" b="1" dirty="0"/>
              <a:t> </a:t>
            </a:r>
            <a:r>
              <a:rPr lang="en-US" sz="2400" b="1" dirty="0" err="1"/>
              <a:t>qilish</a:t>
            </a:r>
            <a:r>
              <a:rPr lang="en-US" sz="2400" b="1" dirty="0"/>
              <a:t> </a:t>
            </a:r>
            <a:r>
              <a:rPr lang="en-US" sz="2400" b="1" dirty="0" err="1"/>
              <a:t>madaniyatini</a:t>
            </a:r>
            <a:r>
              <a:rPr lang="en-US" sz="2400" b="1" dirty="0"/>
              <a:t> </a:t>
            </a:r>
            <a:r>
              <a:rPr lang="en-US" sz="2400" b="1" dirty="0" err="1"/>
              <a:t>shakllantiradi</a:t>
            </a:r>
            <a:endParaRPr lang="ru-RU" sz="2400" b="1" dirty="0"/>
          </a:p>
        </p:txBody>
      </p:sp>
      <p:sp>
        <p:nvSpPr>
          <p:cNvPr id="1468" name="Google Shape;1468;p16"/>
          <p:cNvSpPr txBox="1"/>
          <p:nvPr/>
        </p:nvSpPr>
        <p:spPr>
          <a:xfrm>
            <a:off x="11283950" y="8604761"/>
            <a:ext cx="5715000" cy="1139313"/>
          </a:xfrm>
          <a:prstGeom prst="rect">
            <a:avLst/>
          </a:prstGeom>
          <a:noFill/>
          <a:ln>
            <a:noFill/>
          </a:ln>
        </p:spPr>
        <p:txBody>
          <a:bodyPr spcFirstLastPara="1" wrap="square" lIns="184267" tIns="184267" rIns="184267" bIns="184267" anchor="t" anchorCtr="0">
            <a:noAutofit/>
          </a:bodyPr>
          <a:lstStyle/>
          <a:p>
            <a:pPr algn="just"/>
            <a:r>
              <a:rPr lang="en-US" sz="2400" b="1" dirty="0" err="1"/>
              <a:t>Kuzatuvchanlik</a:t>
            </a:r>
            <a:r>
              <a:rPr lang="en-US" sz="2400" b="1" dirty="0"/>
              <a:t> </a:t>
            </a:r>
            <a:r>
              <a:rPr lang="en-US" sz="2400" b="1" dirty="0" err="1"/>
              <a:t>va</a:t>
            </a:r>
            <a:r>
              <a:rPr lang="en-US" sz="2400" b="1" dirty="0"/>
              <a:t> </a:t>
            </a:r>
            <a:r>
              <a:rPr lang="en-US" sz="2400" b="1" dirty="0" err="1"/>
              <a:t>ilmiy</a:t>
            </a:r>
            <a:r>
              <a:rPr lang="en-US" sz="2400" b="1" dirty="0"/>
              <a:t> </a:t>
            </a:r>
            <a:r>
              <a:rPr lang="en-US" sz="2400" b="1" dirty="0" err="1"/>
              <a:t>fikrlash</a:t>
            </a:r>
            <a:r>
              <a:rPr lang="en-US" sz="2400" b="1" dirty="0"/>
              <a:t> </a:t>
            </a:r>
            <a:r>
              <a:rPr lang="en-US" sz="2400" b="1" dirty="0" err="1"/>
              <a:t>ko‘nikmalarini</a:t>
            </a:r>
            <a:r>
              <a:rPr lang="en-US" sz="2400" b="1" dirty="0"/>
              <a:t> </a:t>
            </a:r>
            <a:r>
              <a:rPr lang="en-US" sz="2400" b="1" dirty="0" err="1"/>
              <a:t>rivojlantiradi</a:t>
            </a:r>
            <a:endParaRPr lang="ru-RU" sz="2400" b="1" dirty="0"/>
          </a:p>
        </p:txBody>
      </p:sp>
      <p:pic>
        <p:nvPicPr>
          <p:cNvPr id="1469" name="Graphic 2">
            <a:extLst>
              <a:ext uri="{FF2B5EF4-FFF2-40B4-BE49-F238E27FC236}">
                <a16:creationId xmlns="" xmlns:a16="http://schemas.microsoft.com/office/drawing/2014/main" id="{4E2A1289-1747-4292-9749-13F12B9F7961}"/>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0" y="-85725"/>
            <a:ext cx="17995899" cy="1447801"/>
          </a:xfrm>
          <a:prstGeom prst="rect">
            <a:avLst/>
          </a:prstGeom>
        </p:spPr>
      </p:pic>
      <p:pic>
        <p:nvPicPr>
          <p:cNvPr id="1470" name="Рисунок 1469">
            <a:extLst>
              <a:ext uri="{FF2B5EF4-FFF2-40B4-BE49-F238E27FC236}">
                <a16:creationId xmlns=""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1471" name="Рисунок 1470">
            <a:extLst>
              <a:ext uri="{FF2B5EF4-FFF2-40B4-BE49-F238E27FC236}">
                <a16:creationId xmlns="" xmlns:a16="http://schemas.microsoft.com/office/drawing/2014/main"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1472" name="Прямоугольник 1471"/>
          <p:cNvSpPr/>
          <p:nvPr/>
        </p:nvSpPr>
        <p:spPr>
          <a:xfrm>
            <a:off x="5016638" y="1666874"/>
            <a:ext cx="7731120" cy="707886"/>
          </a:xfrm>
          <a:prstGeom prst="rect">
            <a:avLst/>
          </a:prstGeom>
        </p:spPr>
        <p:txBody>
          <a:bodyPr wrap="square">
            <a:spAutoFit/>
          </a:bodyPr>
          <a:lstStyle/>
          <a:p>
            <a:r>
              <a:rPr lang="ru-RU" sz="4000" b="1" dirty="0" err="1"/>
              <a:t>Tabiatga</a:t>
            </a:r>
            <a:r>
              <a:rPr lang="ru-RU" sz="4000" b="1" dirty="0"/>
              <a:t> </a:t>
            </a:r>
            <a:r>
              <a:rPr lang="ru-RU" sz="4000" b="1" dirty="0" err="1" smtClean="0"/>
              <a:t>ekskursiyalar</a:t>
            </a:r>
            <a:r>
              <a:rPr lang="uz-Latn-UZ" sz="4000" b="1" dirty="0" smtClean="0"/>
              <a:t> tashkil etish</a:t>
            </a:r>
            <a:endParaRPr lang="ru-RU" sz="4000" dirty="0"/>
          </a:p>
        </p:txBody>
      </p:sp>
    </p:spTree>
    <p:extLst>
      <p:ext uri="{BB962C8B-B14F-4D97-AF65-F5344CB8AC3E}">
        <p14:creationId xmlns:p14="http://schemas.microsoft.com/office/powerpoint/2010/main" val="4382977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7550150" y="2815086"/>
            <a:ext cx="9146079" cy="6124754"/>
          </a:xfrm>
          <a:prstGeom prst="rect">
            <a:avLst/>
          </a:prstGeom>
        </p:spPr>
        <p:txBody>
          <a:bodyPr wrap="square">
            <a:spAutoFit/>
          </a:bodyPr>
          <a:lstStyle/>
          <a:p>
            <a:pPr algn="just"/>
            <a:r>
              <a:rPr lang="ru-RU" sz="2800" b="1" dirty="0" err="1"/>
              <a:t>Muzeylarga</a:t>
            </a:r>
            <a:r>
              <a:rPr lang="ru-RU" sz="2800" b="1" dirty="0"/>
              <a:t> </a:t>
            </a:r>
            <a:r>
              <a:rPr lang="ru-RU" sz="2800" b="1" dirty="0" err="1"/>
              <a:t>ekskursiyalar</a:t>
            </a:r>
            <a:endParaRPr lang="ru-RU" sz="2800" b="1" dirty="0"/>
          </a:p>
          <a:p>
            <a:pPr algn="just"/>
            <a:r>
              <a:rPr lang="ru-RU" sz="2800" b="1" dirty="0" err="1"/>
              <a:t>Mazmuni</a:t>
            </a:r>
            <a:r>
              <a:rPr lang="ru-RU" sz="2800" b="1" dirty="0"/>
              <a:t>:</a:t>
            </a:r>
          </a:p>
          <a:p>
            <a:pPr marL="457200" lvl="0" indent="-457200" algn="just">
              <a:buFont typeface="Wingdings" pitchFamily="2" charset="2"/>
              <a:buChar char="v"/>
            </a:pPr>
            <a:r>
              <a:rPr lang="en-US" sz="2800" dirty="0" err="1"/>
              <a:t>Geografiya</a:t>
            </a:r>
            <a:r>
              <a:rPr lang="en-US" sz="2800" dirty="0"/>
              <a:t>, </a:t>
            </a:r>
            <a:r>
              <a:rPr lang="en-US" sz="2800" dirty="0" err="1"/>
              <a:t>tarix</a:t>
            </a:r>
            <a:r>
              <a:rPr lang="en-US" sz="2800" dirty="0"/>
              <a:t>, </a:t>
            </a:r>
            <a:r>
              <a:rPr lang="en-US" sz="2800" dirty="0" err="1"/>
              <a:t>ekologiya</a:t>
            </a:r>
            <a:r>
              <a:rPr lang="en-US" sz="2800" dirty="0"/>
              <a:t> </a:t>
            </a:r>
            <a:r>
              <a:rPr lang="en-US" sz="2800" dirty="0" err="1"/>
              <a:t>va</a:t>
            </a:r>
            <a:r>
              <a:rPr lang="en-US" sz="2800" dirty="0"/>
              <a:t> </a:t>
            </a:r>
            <a:r>
              <a:rPr lang="en-US" sz="2800" dirty="0" err="1"/>
              <a:t>tabiatshunoslikka</a:t>
            </a:r>
            <a:r>
              <a:rPr lang="en-US" sz="2800" dirty="0"/>
              <a:t> </a:t>
            </a:r>
            <a:r>
              <a:rPr lang="en-US" sz="2800" dirty="0" err="1"/>
              <a:t>oid</a:t>
            </a:r>
            <a:r>
              <a:rPr lang="en-US" sz="2800" dirty="0"/>
              <a:t> </a:t>
            </a:r>
            <a:r>
              <a:rPr lang="en-US" sz="2800" dirty="0" err="1"/>
              <a:t>muzeylarga</a:t>
            </a:r>
            <a:r>
              <a:rPr lang="en-US" sz="2800" dirty="0"/>
              <a:t> </a:t>
            </a:r>
            <a:r>
              <a:rPr lang="en-US" sz="2800" dirty="0" err="1"/>
              <a:t>tashrif</a:t>
            </a:r>
            <a:r>
              <a:rPr lang="en-US" sz="2800" dirty="0"/>
              <a:t> </a:t>
            </a:r>
            <a:r>
              <a:rPr lang="en-US" sz="2800" dirty="0" err="1"/>
              <a:t>buyurish</a:t>
            </a:r>
            <a:r>
              <a:rPr lang="en-US" sz="2800" dirty="0"/>
              <a:t>.</a:t>
            </a:r>
            <a:endParaRPr lang="ru-RU" sz="2800" dirty="0"/>
          </a:p>
          <a:p>
            <a:pPr marL="457200" lvl="0" indent="-457200" algn="just">
              <a:buFont typeface="Wingdings" pitchFamily="2" charset="2"/>
              <a:buChar char="v"/>
            </a:pPr>
            <a:r>
              <a:rPr lang="en-US" sz="2800" dirty="0" err="1"/>
              <a:t>Muzey</a:t>
            </a:r>
            <a:r>
              <a:rPr lang="en-US" sz="2800" dirty="0"/>
              <a:t> </a:t>
            </a:r>
            <a:r>
              <a:rPr lang="en-US" sz="2800" dirty="0" err="1"/>
              <a:t>kolleksiyalarini</a:t>
            </a:r>
            <a:r>
              <a:rPr lang="en-US" sz="2800" dirty="0"/>
              <a:t>, </a:t>
            </a:r>
            <a:r>
              <a:rPr lang="en-US" sz="2800" dirty="0" err="1"/>
              <a:t>xaritalar</a:t>
            </a:r>
            <a:r>
              <a:rPr lang="en-US" sz="2800" dirty="0"/>
              <a:t>, </a:t>
            </a:r>
            <a:r>
              <a:rPr lang="en-US" sz="2800" dirty="0" err="1"/>
              <a:t>maketlar</a:t>
            </a:r>
            <a:r>
              <a:rPr lang="en-US" sz="2800" dirty="0"/>
              <a:t> </a:t>
            </a:r>
            <a:r>
              <a:rPr lang="en-US" sz="2800" dirty="0" err="1"/>
              <a:t>va</a:t>
            </a:r>
            <a:r>
              <a:rPr lang="en-US" sz="2800" dirty="0"/>
              <a:t> </a:t>
            </a:r>
            <a:r>
              <a:rPr lang="en-US" sz="2800" dirty="0" err="1"/>
              <a:t>tarixiy</a:t>
            </a:r>
            <a:r>
              <a:rPr lang="en-US" sz="2800" dirty="0"/>
              <a:t> </a:t>
            </a:r>
            <a:r>
              <a:rPr lang="en-US" sz="2800" dirty="0" err="1"/>
              <a:t>eksponatlarni</a:t>
            </a:r>
            <a:r>
              <a:rPr lang="en-US" sz="2800" dirty="0"/>
              <a:t> </a:t>
            </a:r>
            <a:r>
              <a:rPr lang="en-US" sz="2800" dirty="0" err="1"/>
              <a:t>o‘rganish</a:t>
            </a:r>
            <a:r>
              <a:rPr lang="en-US" sz="2800" dirty="0"/>
              <a:t>.</a:t>
            </a:r>
            <a:endParaRPr lang="ru-RU" sz="2800" dirty="0"/>
          </a:p>
          <a:p>
            <a:pPr marL="457200" lvl="0" indent="-457200" algn="just">
              <a:buFont typeface="Wingdings" pitchFamily="2" charset="2"/>
              <a:buChar char="v"/>
            </a:pPr>
            <a:r>
              <a:rPr lang="en-US" sz="2800" dirty="0" err="1"/>
              <a:t>Muzey</a:t>
            </a:r>
            <a:r>
              <a:rPr lang="en-US" sz="2800" dirty="0"/>
              <a:t> </a:t>
            </a:r>
            <a:r>
              <a:rPr lang="en-US" sz="2800" dirty="0" err="1"/>
              <a:t>xodimlari</a:t>
            </a:r>
            <a:r>
              <a:rPr lang="en-US" sz="2800" dirty="0"/>
              <a:t> </a:t>
            </a:r>
            <a:r>
              <a:rPr lang="en-US" sz="2800" dirty="0" err="1"/>
              <a:t>tomonidan</a:t>
            </a:r>
            <a:r>
              <a:rPr lang="en-US" sz="2800" dirty="0"/>
              <a:t> </a:t>
            </a:r>
            <a:r>
              <a:rPr lang="en-US" sz="2800" dirty="0" err="1"/>
              <a:t>taqdimotlar</a:t>
            </a:r>
            <a:r>
              <a:rPr lang="en-US" sz="2800" dirty="0"/>
              <a:t> </a:t>
            </a:r>
            <a:r>
              <a:rPr lang="en-US" sz="2800" dirty="0" err="1"/>
              <a:t>va</a:t>
            </a:r>
            <a:r>
              <a:rPr lang="en-US" sz="2800" dirty="0"/>
              <a:t> </a:t>
            </a:r>
            <a:r>
              <a:rPr lang="en-US" sz="2800" dirty="0" err="1"/>
              <a:t>ma’lumotlar</a:t>
            </a:r>
            <a:r>
              <a:rPr lang="en-US" sz="2800" dirty="0"/>
              <a:t> </a:t>
            </a:r>
            <a:r>
              <a:rPr lang="en-US" sz="2800" dirty="0" err="1"/>
              <a:t>olish</a:t>
            </a:r>
            <a:r>
              <a:rPr lang="en-US" sz="2800" dirty="0"/>
              <a:t>.</a:t>
            </a:r>
            <a:endParaRPr lang="ru-RU" sz="2800" dirty="0"/>
          </a:p>
          <a:p>
            <a:pPr algn="just"/>
            <a:r>
              <a:rPr lang="ru-RU" sz="2800" b="1" dirty="0" err="1"/>
              <a:t>Mohiyati</a:t>
            </a:r>
            <a:r>
              <a:rPr lang="ru-RU" sz="2800" b="1" dirty="0"/>
              <a:t>:</a:t>
            </a:r>
          </a:p>
          <a:p>
            <a:pPr marL="457200" lvl="0" indent="-457200" algn="just">
              <a:buFont typeface="Wingdings" pitchFamily="2" charset="2"/>
              <a:buChar char="Ø"/>
            </a:pPr>
            <a:r>
              <a:rPr lang="en-US" sz="2800" dirty="0" err="1"/>
              <a:t>Geografik</a:t>
            </a:r>
            <a:r>
              <a:rPr lang="en-US" sz="2800" dirty="0"/>
              <a:t> </a:t>
            </a:r>
            <a:r>
              <a:rPr lang="en-US" sz="2800" dirty="0" err="1"/>
              <a:t>va</a:t>
            </a:r>
            <a:r>
              <a:rPr lang="en-US" sz="2800" dirty="0"/>
              <a:t> </a:t>
            </a:r>
            <a:r>
              <a:rPr lang="en-US" sz="2800" dirty="0" err="1"/>
              <a:t>madaniy</a:t>
            </a:r>
            <a:r>
              <a:rPr lang="en-US" sz="2800" dirty="0"/>
              <a:t> </a:t>
            </a:r>
            <a:r>
              <a:rPr lang="en-US" sz="2800" dirty="0" err="1"/>
              <a:t>bilimlarni</a:t>
            </a:r>
            <a:r>
              <a:rPr lang="en-US" sz="2800" dirty="0"/>
              <a:t> </a:t>
            </a:r>
            <a:r>
              <a:rPr lang="en-US" sz="2800" dirty="0" err="1"/>
              <a:t>boyitadi</a:t>
            </a:r>
            <a:r>
              <a:rPr lang="en-US" sz="2800" dirty="0"/>
              <a:t>, </a:t>
            </a:r>
            <a:r>
              <a:rPr lang="en-US" sz="2800" dirty="0" err="1"/>
              <a:t>nazariy</a:t>
            </a:r>
            <a:r>
              <a:rPr lang="en-US" sz="2800" dirty="0"/>
              <a:t> </a:t>
            </a:r>
            <a:r>
              <a:rPr lang="en-US" sz="2800" dirty="0" err="1"/>
              <a:t>bilimlarni</a:t>
            </a:r>
            <a:r>
              <a:rPr lang="en-US" sz="2800" dirty="0"/>
              <a:t> </a:t>
            </a:r>
            <a:r>
              <a:rPr lang="en-US" sz="2800" dirty="0" err="1"/>
              <a:t>ko‘rgazmali</a:t>
            </a:r>
            <a:r>
              <a:rPr lang="en-US" sz="2800" dirty="0"/>
              <a:t> </a:t>
            </a:r>
            <a:r>
              <a:rPr lang="en-US" sz="2800" dirty="0" err="1"/>
              <a:t>materiallar</a:t>
            </a:r>
            <a:r>
              <a:rPr lang="en-US" sz="2800" dirty="0"/>
              <a:t> </a:t>
            </a:r>
            <a:r>
              <a:rPr lang="en-US" sz="2800" dirty="0" err="1"/>
              <a:t>orqali</a:t>
            </a:r>
            <a:r>
              <a:rPr lang="en-US" sz="2800" dirty="0"/>
              <a:t> </a:t>
            </a:r>
            <a:r>
              <a:rPr lang="en-US" sz="2800" dirty="0" err="1"/>
              <a:t>mustahkamlaydi</a:t>
            </a:r>
            <a:r>
              <a:rPr lang="en-US" sz="2800" dirty="0"/>
              <a:t>.</a:t>
            </a:r>
            <a:endParaRPr lang="ru-RU" sz="2800" dirty="0"/>
          </a:p>
          <a:p>
            <a:pPr marL="457200" lvl="0" indent="-457200" algn="just">
              <a:buFont typeface="Wingdings" pitchFamily="2" charset="2"/>
              <a:buChar char="Ø"/>
            </a:pPr>
            <a:r>
              <a:rPr lang="en-US" sz="2800" dirty="0" err="1"/>
              <a:t>Tabiat</a:t>
            </a:r>
            <a:r>
              <a:rPr lang="en-US" sz="2800" dirty="0"/>
              <a:t> </a:t>
            </a:r>
            <a:r>
              <a:rPr lang="en-US" sz="2800" dirty="0" err="1"/>
              <a:t>va</a:t>
            </a:r>
            <a:r>
              <a:rPr lang="en-US" sz="2800" dirty="0"/>
              <a:t> </a:t>
            </a:r>
            <a:r>
              <a:rPr lang="en-US" sz="2800" dirty="0" err="1"/>
              <a:t>jamiyat</a:t>
            </a:r>
            <a:r>
              <a:rPr lang="en-US" sz="2800" dirty="0"/>
              <a:t> </a:t>
            </a:r>
            <a:r>
              <a:rPr lang="en-US" sz="2800" dirty="0" err="1"/>
              <a:t>tarixi</a:t>
            </a:r>
            <a:r>
              <a:rPr lang="en-US" sz="2800" dirty="0"/>
              <a:t> </a:t>
            </a:r>
            <a:r>
              <a:rPr lang="en-US" sz="2800" dirty="0" err="1"/>
              <a:t>haqida</a:t>
            </a:r>
            <a:r>
              <a:rPr lang="en-US" sz="2800" dirty="0"/>
              <a:t> </a:t>
            </a:r>
            <a:r>
              <a:rPr lang="en-US" sz="2800" dirty="0" err="1"/>
              <a:t>tushunchani</a:t>
            </a:r>
            <a:r>
              <a:rPr lang="en-US" sz="2800" dirty="0"/>
              <a:t> </a:t>
            </a:r>
            <a:r>
              <a:rPr lang="en-US" sz="2800" dirty="0" err="1"/>
              <a:t>kengaytiradi</a:t>
            </a:r>
            <a:r>
              <a:rPr lang="en-US" sz="2800" dirty="0"/>
              <a:t>.</a:t>
            </a:r>
            <a:endParaRPr lang="ru-RU" sz="2800" dirty="0"/>
          </a:p>
          <a:p>
            <a:pPr marL="457200" lvl="0" indent="-457200" algn="just">
              <a:buFont typeface="Wingdings" pitchFamily="2" charset="2"/>
              <a:buChar char="Ø"/>
            </a:pPr>
            <a:r>
              <a:rPr lang="en-US" sz="2800" dirty="0" err="1"/>
              <a:t>O‘quvchilarda</a:t>
            </a:r>
            <a:r>
              <a:rPr lang="en-US" sz="2800" dirty="0"/>
              <a:t> </a:t>
            </a:r>
            <a:r>
              <a:rPr lang="en-US" sz="2800" dirty="0" err="1"/>
              <a:t>qiziquvchanlik</a:t>
            </a:r>
            <a:r>
              <a:rPr lang="en-US" sz="2800" dirty="0"/>
              <a:t> </a:t>
            </a:r>
            <a:r>
              <a:rPr lang="en-US" sz="2800" dirty="0" err="1"/>
              <a:t>va</a:t>
            </a:r>
            <a:r>
              <a:rPr lang="en-US" sz="2800" dirty="0"/>
              <a:t> </a:t>
            </a:r>
            <a:r>
              <a:rPr lang="en-US" sz="2800" dirty="0" err="1"/>
              <a:t>muloqot</a:t>
            </a:r>
            <a:r>
              <a:rPr lang="en-US" sz="2800" dirty="0"/>
              <a:t> </a:t>
            </a:r>
            <a:r>
              <a:rPr lang="en-US" sz="2800" dirty="0" err="1"/>
              <a:t>qobiliyatlarini</a:t>
            </a:r>
            <a:r>
              <a:rPr lang="en-US" sz="2800" dirty="0"/>
              <a:t> </a:t>
            </a:r>
            <a:r>
              <a:rPr lang="en-US" sz="2800" dirty="0" err="1"/>
              <a:t>rivojlantiradi</a:t>
            </a:r>
            <a:r>
              <a:rPr lang="en-US" sz="2800" dirty="0"/>
              <a:t>.</a:t>
            </a:r>
            <a:endParaRPr lang="ru-RU" sz="2800" dirty="0"/>
          </a:p>
        </p:txBody>
      </p:sp>
      <p:pic>
        <p:nvPicPr>
          <p:cNvPr id="5" name="Graphic 2">
            <a:extLst>
              <a:ext uri="{FF2B5EF4-FFF2-40B4-BE49-F238E27FC236}">
                <a16:creationId xmlns=""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4"/>
              </a:ext>
            </a:extLst>
          </a:blip>
          <a:stretch>
            <a:fillRect/>
          </a:stretch>
        </p:blipFill>
        <p:spPr>
          <a:xfrm>
            <a:off x="0" y="-85725"/>
            <a:ext cx="17995899" cy="1447801"/>
          </a:xfrm>
          <a:prstGeom prst="rect">
            <a:avLst/>
          </a:prstGeom>
        </p:spPr>
      </p:pic>
      <p:pic>
        <p:nvPicPr>
          <p:cNvPr id="6" name="Рисунок 5">
            <a:extLst>
              <a:ext uri="{FF2B5EF4-FFF2-40B4-BE49-F238E27FC236}">
                <a16:creationId xmlns=""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 name="Рисунок 6">
            <a:extLst>
              <a:ext uri="{FF2B5EF4-FFF2-40B4-BE49-F238E27FC236}">
                <a16:creationId xmlns="" xmlns:a16="http://schemas.microsoft.com/office/drawing/2014/main"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nvGrpSpPr>
          <p:cNvPr id="9" name="Google Shape;278;p19"/>
          <p:cNvGrpSpPr/>
          <p:nvPr/>
        </p:nvGrpSpPr>
        <p:grpSpPr>
          <a:xfrm rot="20426507">
            <a:off x="266400" y="2427020"/>
            <a:ext cx="6350598" cy="5941910"/>
            <a:chOff x="3050212" y="1493202"/>
            <a:chExt cx="3043629" cy="2799548"/>
          </a:xfrm>
        </p:grpSpPr>
        <p:sp>
          <p:nvSpPr>
            <p:cNvPr id="10" name="Google Shape;279;p19"/>
            <p:cNvSpPr/>
            <p:nvPr/>
          </p:nvSpPr>
          <p:spPr>
            <a:xfrm>
              <a:off x="3050212" y="2289515"/>
              <a:ext cx="1838055" cy="1254512"/>
            </a:xfrm>
            <a:custGeom>
              <a:avLst/>
              <a:gdLst/>
              <a:ahLst/>
              <a:cxnLst/>
              <a:rect l="l" t="t" r="r" b="b"/>
              <a:pathLst>
                <a:path w="23589" h="16100" extrusionOk="0">
                  <a:moveTo>
                    <a:pt x="23588" y="1"/>
                  </a:moveTo>
                  <a:lnTo>
                    <a:pt x="1498" y="12838"/>
                  </a:lnTo>
                  <a:cubicBezTo>
                    <a:pt x="1498" y="12838"/>
                    <a:pt x="0" y="14468"/>
                    <a:pt x="1498" y="16099"/>
                  </a:cubicBezTo>
                  <a:lnTo>
                    <a:pt x="23399" y="3452"/>
                  </a:lnTo>
                  <a:cubicBezTo>
                    <a:pt x="23399" y="3452"/>
                    <a:pt x="22413" y="1556"/>
                    <a:pt x="23588"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280;p19"/>
            <p:cNvSpPr/>
            <p:nvPr/>
          </p:nvSpPr>
          <p:spPr>
            <a:xfrm>
              <a:off x="3078262" y="3229195"/>
              <a:ext cx="88751" cy="375341"/>
            </a:xfrm>
            <a:custGeom>
              <a:avLst/>
              <a:gdLst/>
              <a:ahLst/>
              <a:cxnLst/>
              <a:rect l="l" t="t" r="r" b="b"/>
              <a:pathLst>
                <a:path w="1139" h="4817" extrusionOk="0">
                  <a:moveTo>
                    <a:pt x="1138" y="0"/>
                  </a:moveTo>
                  <a:cubicBezTo>
                    <a:pt x="1138" y="0"/>
                    <a:pt x="1" y="493"/>
                    <a:pt x="1" y="2408"/>
                  </a:cubicBezTo>
                  <a:cubicBezTo>
                    <a:pt x="1" y="4342"/>
                    <a:pt x="1138" y="4816"/>
                    <a:pt x="1138" y="4816"/>
                  </a:cubicBezTo>
                  <a:lnTo>
                    <a:pt x="1138" y="4039"/>
                  </a:lnTo>
                  <a:cubicBezTo>
                    <a:pt x="437" y="3072"/>
                    <a:pt x="437" y="1764"/>
                    <a:pt x="1138" y="778"/>
                  </a:cubicBezTo>
                  <a:lnTo>
                    <a:pt x="1138" y="0"/>
                  </a:lnTo>
                  <a:close/>
                </a:path>
              </a:pathLst>
            </a:custGeom>
            <a:solidFill>
              <a:srgbClr val="48CD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281;p19"/>
            <p:cNvSpPr/>
            <p:nvPr/>
          </p:nvSpPr>
          <p:spPr>
            <a:xfrm>
              <a:off x="3165451" y="2558407"/>
              <a:ext cx="2918104" cy="1734343"/>
            </a:xfrm>
            <a:custGeom>
              <a:avLst/>
              <a:gdLst/>
              <a:ahLst/>
              <a:cxnLst/>
              <a:rect l="l" t="t" r="r" b="b"/>
              <a:pathLst>
                <a:path w="37450" h="22258" extrusionOk="0">
                  <a:moveTo>
                    <a:pt x="21920" y="1"/>
                  </a:moveTo>
                  <a:lnTo>
                    <a:pt x="0" y="12648"/>
                  </a:lnTo>
                  <a:lnTo>
                    <a:pt x="0" y="13425"/>
                  </a:lnTo>
                  <a:lnTo>
                    <a:pt x="15207" y="22072"/>
                  </a:lnTo>
                  <a:cubicBezTo>
                    <a:pt x="15418" y="22198"/>
                    <a:pt x="15699" y="22257"/>
                    <a:pt x="15996" y="22257"/>
                  </a:cubicBezTo>
                  <a:cubicBezTo>
                    <a:pt x="16366" y="22257"/>
                    <a:pt x="16760" y="22165"/>
                    <a:pt x="17066" y="21996"/>
                  </a:cubicBezTo>
                  <a:lnTo>
                    <a:pt x="36975" y="10505"/>
                  </a:lnTo>
                  <a:cubicBezTo>
                    <a:pt x="37298" y="10316"/>
                    <a:pt x="37449" y="10069"/>
                    <a:pt x="37430" y="9842"/>
                  </a:cubicBezTo>
                  <a:lnTo>
                    <a:pt x="37430" y="9178"/>
                  </a:lnTo>
                  <a:cubicBezTo>
                    <a:pt x="37449" y="8951"/>
                    <a:pt x="37317" y="8742"/>
                    <a:pt x="37108" y="8647"/>
                  </a:cubicBezTo>
                  <a:lnTo>
                    <a:pt x="21920" y="1"/>
                  </a:lnTo>
                  <a:close/>
                </a:path>
              </a:pathLst>
            </a:custGeom>
            <a:solidFill>
              <a:srgbClr val="48CD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282;p19"/>
            <p:cNvSpPr/>
            <p:nvPr/>
          </p:nvSpPr>
          <p:spPr>
            <a:xfrm>
              <a:off x="3166932" y="2558407"/>
              <a:ext cx="2926909" cy="1674189"/>
            </a:xfrm>
            <a:custGeom>
              <a:avLst/>
              <a:gdLst/>
              <a:ahLst/>
              <a:cxnLst/>
              <a:rect l="l" t="t" r="r" b="b"/>
              <a:pathLst>
                <a:path w="37563" h="21486" extrusionOk="0">
                  <a:moveTo>
                    <a:pt x="21901" y="1"/>
                  </a:moveTo>
                  <a:lnTo>
                    <a:pt x="0" y="12648"/>
                  </a:lnTo>
                  <a:lnTo>
                    <a:pt x="15188" y="21294"/>
                  </a:lnTo>
                  <a:cubicBezTo>
                    <a:pt x="15403" y="21423"/>
                    <a:pt x="15696" y="21486"/>
                    <a:pt x="16001" y="21486"/>
                  </a:cubicBezTo>
                  <a:cubicBezTo>
                    <a:pt x="16370" y="21486"/>
                    <a:pt x="16756" y="21395"/>
                    <a:pt x="17047" y="21219"/>
                  </a:cubicBezTo>
                  <a:lnTo>
                    <a:pt x="36956" y="9728"/>
                  </a:lnTo>
                  <a:cubicBezTo>
                    <a:pt x="37506" y="9406"/>
                    <a:pt x="37563" y="8913"/>
                    <a:pt x="37089" y="8647"/>
                  </a:cubicBezTo>
                  <a:lnTo>
                    <a:pt x="2190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283;p19"/>
            <p:cNvSpPr/>
            <p:nvPr/>
          </p:nvSpPr>
          <p:spPr>
            <a:xfrm>
              <a:off x="3165451" y="2307280"/>
              <a:ext cx="2822029" cy="1831198"/>
            </a:xfrm>
            <a:custGeom>
              <a:avLst/>
              <a:gdLst/>
              <a:ahLst/>
              <a:cxnLst/>
              <a:rect l="l" t="t" r="r" b="b"/>
              <a:pathLst>
                <a:path w="36217" h="23501" extrusionOk="0">
                  <a:moveTo>
                    <a:pt x="21654" y="0"/>
                  </a:moveTo>
                  <a:lnTo>
                    <a:pt x="1233" y="11794"/>
                  </a:lnTo>
                  <a:cubicBezTo>
                    <a:pt x="0" y="13861"/>
                    <a:pt x="1233" y="15226"/>
                    <a:pt x="1233" y="15226"/>
                  </a:cubicBezTo>
                  <a:lnTo>
                    <a:pt x="15492" y="23323"/>
                  </a:lnTo>
                  <a:cubicBezTo>
                    <a:pt x="15748" y="23442"/>
                    <a:pt x="16019" y="23500"/>
                    <a:pt x="16289" y="23500"/>
                  </a:cubicBezTo>
                  <a:cubicBezTo>
                    <a:pt x="16618" y="23500"/>
                    <a:pt x="16944" y="23414"/>
                    <a:pt x="17236" y="23247"/>
                  </a:cubicBezTo>
                  <a:lnTo>
                    <a:pt x="35781" y="12553"/>
                  </a:lnTo>
                  <a:cubicBezTo>
                    <a:pt x="36046" y="12401"/>
                    <a:pt x="36198" y="12136"/>
                    <a:pt x="36198" y="11832"/>
                  </a:cubicBezTo>
                  <a:lnTo>
                    <a:pt x="36198" y="8609"/>
                  </a:lnTo>
                  <a:cubicBezTo>
                    <a:pt x="36217" y="8400"/>
                    <a:pt x="36103" y="8192"/>
                    <a:pt x="35894" y="8116"/>
                  </a:cubicBezTo>
                  <a:lnTo>
                    <a:pt x="2165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284;p19"/>
            <p:cNvSpPr/>
            <p:nvPr/>
          </p:nvSpPr>
          <p:spPr>
            <a:xfrm>
              <a:off x="3305780" y="3450791"/>
              <a:ext cx="147814" cy="223163"/>
            </a:xfrm>
            <a:custGeom>
              <a:avLst/>
              <a:gdLst/>
              <a:ahLst/>
              <a:cxnLst/>
              <a:rect l="l" t="t" r="r" b="b"/>
              <a:pathLst>
                <a:path w="1897" h="2864" extrusionOk="0">
                  <a:moveTo>
                    <a:pt x="1" y="0"/>
                  </a:moveTo>
                  <a:lnTo>
                    <a:pt x="1" y="1840"/>
                  </a:lnTo>
                  <a:lnTo>
                    <a:pt x="892" y="1859"/>
                  </a:lnTo>
                  <a:lnTo>
                    <a:pt x="1897" y="2864"/>
                  </a:lnTo>
                  <a:lnTo>
                    <a:pt x="1897" y="949"/>
                  </a:lnTo>
                  <a:lnTo>
                    <a:pt x="1"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285;p19"/>
            <p:cNvSpPr/>
            <p:nvPr/>
          </p:nvSpPr>
          <p:spPr>
            <a:xfrm>
              <a:off x="3166932" y="2243777"/>
              <a:ext cx="2916624" cy="1733642"/>
            </a:xfrm>
            <a:custGeom>
              <a:avLst/>
              <a:gdLst/>
              <a:ahLst/>
              <a:cxnLst/>
              <a:rect l="l" t="t" r="r" b="b"/>
              <a:pathLst>
                <a:path w="37431" h="22249" extrusionOk="0">
                  <a:moveTo>
                    <a:pt x="21901" y="0"/>
                  </a:moveTo>
                  <a:lnTo>
                    <a:pt x="0" y="12647"/>
                  </a:lnTo>
                  <a:lnTo>
                    <a:pt x="0" y="13425"/>
                  </a:lnTo>
                  <a:lnTo>
                    <a:pt x="15188" y="22071"/>
                  </a:lnTo>
                  <a:cubicBezTo>
                    <a:pt x="15402" y="22191"/>
                    <a:pt x="15688" y="22249"/>
                    <a:pt x="15989" y="22249"/>
                  </a:cubicBezTo>
                  <a:cubicBezTo>
                    <a:pt x="16356" y="22249"/>
                    <a:pt x="16744" y="22162"/>
                    <a:pt x="17047" y="21995"/>
                  </a:cubicBezTo>
                  <a:lnTo>
                    <a:pt x="36956" y="10505"/>
                  </a:lnTo>
                  <a:cubicBezTo>
                    <a:pt x="37279" y="10315"/>
                    <a:pt x="37430" y="10069"/>
                    <a:pt x="37411" y="9841"/>
                  </a:cubicBezTo>
                  <a:lnTo>
                    <a:pt x="37411" y="9177"/>
                  </a:lnTo>
                  <a:cubicBezTo>
                    <a:pt x="37430" y="8950"/>
                    <a:pt x="37298" y="8741"/>
                    <a:pt x="37089" y="8646"/>
                  </a:cubicBezTo>
                  <a:lnTo>
                    <a:pt x="21901" y="0"/>
                  </a:lnTo>
                  <a:close/>
                </a:path>
              </a:pathLst>
            </a:custGeom>
            <a:solidFill>
              <a:srgbClr val="48CD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286;p19"/>
            <p:cNvSpPr/>
            <p:nvPr/>
          </p:nvSpPr>
          <p:spPr>
            <a:xfrm>
              <a:off x="3166932" y="2243777"/>
              <a:ext cx="2926909" cy="1673410"/>
            </a:xfrm>
            <a:custGeom>
              <a:avLst/>
              <a:gdLst/>
              <a:ahLst/>
              <a:cxnLst/>
              <a:rect l="l" t="t" r="r" b="b"/>
              <a:pathLst>
                <a:path w="37563" h="21476" extrusionOk="0">
                  <a:moveTo>
                    <a:pt x="21901" y="0"/>
                  </a:moveTo>
                  <a:lnTo>
                    <a:pt x="0" y="12647"/>
                  </a:lnTo>
                  <a:lnTo>
                    <a:pt x="15188" y="21294"/>
                  </a:lnTo>
                  <a:cubicBezTo>
                    <a:pt x="15403" y="21414"/>
                    <a:pt x="15696" y="21476"/>
                    <a:pt x="16001" y="21476"/>
                  </a:cubicBezTo>
                  <a:cubicBezTo>
                    <a:pt x="16369" y="21476"/>
                    <a:pt x="16756" y="21386"/>
                    <a:pt x="17047" y="21199"/>
                  </a:cubicBezTo>
                  <a:lnTo>
                    <a:pt x="36956" y="9708"/>
                  </a:lnTo>
                  <a:cubicBezTo>
                    <a:pt x="37506" y="9386"/>
                    <a:pt x="37563" y="8912"/>
                    <a:pt x="37089" y="8627"/>
                  </a:cubicBezTo>
                  <a:lnTo>
                    <a:pt x="2190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287;p19"/>
            <p:cNvSpPr/>
            <p:nvPr/>
          </p:nvSpPr>
          <p:spPr>
            <a:xfrm>
              <a:off x="3274769" y="2093008"/>
              <a:ext cx="1685877" cy="1094932"/>
            </a:xfrm>
            <a:custGeom>
              <a:avLst/>
              <a:gdLst/>
              <a:ahLst/>
              <a:cxnLst/>
              <a:rect l="l" t="t" r="r" b="b"/>
              <a:pathLst>
                <a:path w="21636" h="14052" extrusionOk="0">
                  <a:moveTo>
                    <a:pt x="21636" y="1"/>
                  </a:moveTo>
                  <a:lnTo>
                    <a:pt x="1385" y="11776"/>
                  </a:lnTo>
                  <a:cubicBezTo>
                    <a:pt x="1385" y="11776"/>
                    <a:pt x="0" y="12534"/>
                    <a:pt x="1385" y="14051"/>
                  </a:cubicBezTo>
                  <a:lnTo>
                    <a:pt x="21446" y="3168"/>
                  </a:lnTo>
                  <a:cubicBezTo>
                    <a:pt x="21446" y="3168"/>
                    <a:pt x="20536" y="1442"/>
                    <a:pt x="2163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288;p19"/>
            <p:cNvSpPr/>
            <p:nvPr/>
          </p:nvSpPr>
          <p:spPr>
            <a:xfrm>
              <a:off x="3313182" y="2954381"/>
              <a:ext cx="69505" cy="288148"/>
            </a:xfrm>
            <a:custGeom>
              <a:avLst/>
              <a:gdLst/>
              <a:ahLst/>
              <a:cxnLst/>
              <a:rect l="l" t="t" r="r" b="b"/>
              <a:pathLst>
                <a:path w="892" h="3698" extrusionOk="0">
                  <a:moveTo>
                    <a:pt x="892" y="0"/>
                  </a:moveTo>
                  <a:cubicBezTo>
                    <a:pt x="323" y="323"/>
                    <a:pt x="0" y="949"/>
                    <a:pt x="38" y="1612"/>
                  </a:cubicBezTo>
                  <a:cubicBezTo>
                    <a:pt x="38" y="3357"/>
                    <a:pt x="892" y="3698"/>
                    <a:pt x="892" y="3698"/>
                  </a:cubicBezTo>
                  <a:lnTo>
                    <a:pt x="892" y="2996"/>
                  </a:lnTo>
                  <a:cubicBezTo>
                    <a:pt x="892" y="2996"/>
                    <a:pt x="266" y="1859"/>
                    <a:pt x="892" y="721"/>
                  </a:cubicBezTo>
                  <a:lnTo>
                    <a:pt x="892" y="0"/>
                  </a:lnTo>
                  <a:close/>
                </a:path>
              </a:pathLst>
            </a:custGeom>
            <a:solidFill>
              <a:srgbClr val="ED7B3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89;p19"/>
            <p:cNvSpPr/>
            <p:nvPr/>
          </p:nvSpPr>
          <p:spPr>
            <a:xfrm>
              <a:off x="3382606" y="2339771"/>
              <a:ext cx="2563490" cy="1478922"/>
            </a:xfrm>
            <a:custGeom>
              <a:avLst/>
              <a:gdLst/>
              <a:ahLst/>
              <a:cxnLst/>
              <a:rect l="l" t="t" r="r" b="b"/>
              <a:pathLst>
                <a:path w="32899" h="18980" extrusionOk="0">
                  <a:moveTo>
                    <a:pt x="20062" y="1"/>
                  </a:moveTo>
                  <a:lnTo>
                    <a:pt x="1" y="10884"/>
                  </a:lnTo>
                  <a:lnTo>
                    <a:pt x="1" y="11586"/>
                  </a:lnTo>
                  <a:lnTo>
                    <a:pt x="12496" y="18810"/>
                  </a:lnTo>
                  <a:cubicBezTo>
                    <a:pt x="12747" y="18923"/>
                    <a:pt x="13018" y="18980"/>
                    <a:pt x="13288" y="18980"/>
                  </a:cubicBezTo>
                  <a:cubicBezTo>
                    <a:pt x="13607" y="18980"/>
                    <a:pt x="13925" y="18899"/>
                    <a:pt x="14203" y="18734"/>
                  </a:cubicBezTo>
                  <a:lnTo>
                    <a:pt x="32463" y="8211"/>
                  </a:lnTo>
                  <a:cubicBezTo>
                    <a:pt x="32747" y="8040"/>
                    <a:pt x="32899" y="7813"/>
                    <a:pt x="32861" y="7604"/>
                  </a:cubicBezTo>
                  <a:lnTo>
                    <a:pt x="32861" y="6997"/>
                  </a:lnTo>
                  <a:cubicBezTo>
                    <a:pt x="32880" y="6789"/>
                    <a:pt x="32766" y="6599"/>
                    <a:pt x="32577" y="6504"/>
                  </a:cubicBezTo>
                  <a:lnTo>
                    <a:pt x="20062" y="1"/>
                  </a:lnTo>
                  <a:close/>
                </a:path>
              </a:pathLst>
            </a:custGeom>
            <a:solidFill>
              <a:srgbClr val="ED7B3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90;p19"/>
            <p:cNvSpPr/>
            <p:nvPr/>
          </p:nvSpPr>
          <p:spPr>
            <a:xfrm>
              <a:off x="3382606" y="2339771"/>
              <a:ext cx="2572373" cy="1423832"/>
            </a:xfrm>
            <a:custGeom>
              <a:avLst/>
              <a:gdLst/>
              <a:ahLst/>
              <a:cxnLst/>
              <a:rect l="l" t="t" r="r" b="b"/>
              <a:pathLst>
                <a:path w="33013" h="18273" extrusionOk="0">
                  <a:moveTo>
                    <a:pt x="20062" y="1"/>
                  </a:moveTo>
                  <a:lnTo>
                    <a:pt x="1" y="10884"/>
                  </a:lnTo>
                  <a:lnTo>
                    <a:pt x="12496" y="18109"/>
                  </a:lnTo>
                  <a:cubicBezTo>
                    <a:pt x="12742" y="18219"/>
                    <a:pt x="13006" y="18272"/>
                    <a:pt x="13271" y="18272"/>
                  </a:cubicBezTo>
                  <a:cubicBezTo>
                    <a:pt x="13599" y="18272"/>
                    <a:pt x="13928" y="18190"/>
                    <a:pt x="14222" y="18033"/>
                  </a:cubicBezTo>
                  <a:lnTo>
                    <a:pt x="32444" y="7509"/>
                  </a:lnTo>
                  <a:cubicBezTo>
                    <a:pt x="32956" y="7206"/>
                    <a:pt x="33013" y="6770"/>
                    <a:pt x="32577" y="6504"/>
                  </a:cubicBezTo>
                  <a:lnTo>
                    <a:pt x="20062"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91;p19"/>
            <p:cNvSpPr/>
            <p:nvPr/>
          </p:nvSpPr>
          <p:spPr>
            <a:xfrm>
              <a:off x="3381126" y="2110773"/>
              <a:ext cx="2476376" cy="1566660"/>
            </a:xfrm>
            <a:custGeom>
              <a:avLst/>
              <a:gdLst/>
              <a:ahLst/>
              <a:cxnLst/>
              <a:rect l="l" t="t" r="r" b="b"/>
              <a:pathLst>
                <a:path w="31781" h="20106" extrusionOk="0">
                  <a:moveTo>
                    <a:pt x="19834" y="1"/>
                  </a:moveTo>
                  <a:lnTo>
                    <a:pt x="1138" y="10790"/>
                  </a:lnTo>
                  <a:cubicBezTo>
                    <a:pt x="1" y="12686"/>
                    <a:pt x="1138" y="13217"/>
                    <a:pt x="1138" y="13217"/>
                  </a:cubicBezTo>
                  <a:lnTo>
                    <a:pt x="12800" y="19948"/>
                  </a:lnTo>
                  <a:cubicBezTo>
                    <a:pt x="13036" y="20053"/>
                    <a:pt x="13288" y="20105"/>
                    <a:pt x="13540" y="20105"/>
                  </a:cubicBezTo>
                  <a:cubicBezTo>
                    <a:pt x="13834" y="20105"/>
                    <a:pt x="14127" y="20034"/>
                    <a:pt x="14392" y="19891"/>
                  </a:cubicBezTo>
                  <a:lnTo>
                    <a:pt x="31382" y="10069"/>
                  </a:lnTo>
                  <a:cubicBezTo>
                    <a:pt x="31610" y="9955"/>
                    <a:pt x="31761" y="9690"/>
                    <a:pt x="31761" y="9424"/>
                  </a:cubicBezTo>
                  <a:lnTo>
                    <a:pt x="31761" y="7168"/>
                  </a:lnTo>
                  <a:lnTo>
                    <a:pt x="31780" y="7168"/>
                  </a:lnTo>
                  <a:cubicBezTo>
                    <a:pt x="31780" y="6978"/>
                    <a:pt x="31666" y="6789"/>
                    <a:pt x="31496" y="6713"/>
                  </a:cubicBezTo>
                  <a:lnTo>
                    <a:pt x="1983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92;p19"/>
            <p:cNvSpPr/>
            <p:nvPr/>
          </p:nvSpPr>
          <p:spPr>
            <a:xfrm>
              <a:off x="3382606" y="2051712"/>
              <a:ext cx="2563490" cy="1534556"/>
            </a:xfrm>
            <a:custGeom>
              <a:avLst/>
              <a:gdLst/>
              <a:ahLst/>
              <a:cxnLst/>
              <a:rect l="l" t="t" r="r" b="b"/>
              <a:pathLst>
                <a:path w="32899" h="19694" extrusionOk="0">
                  <a:moveTo>
                    <a:pt x="20062" y="0"/>
                  </a:moveTo>
                  <a:lnTo>
                    <a:pt x="1" y="11585"/>
                  </a:lnTo>
                  <a:lnTo>
                    <a:pt x="1" y="12287"/>
                  </a:lnTo>
                  <a:lnTo>
                    <a:pt x="12496" y="19530"/>
                  </a:lnTo>
                  <a:cubicBezTo>
                    <a:pt x="12742" y="19640"/>
                    <a:pt x="13006" y="19694"/>
                    <a:pt x="13271" y="19694"/>
                  </a:cubicBezTo>
                  <a:cubicBezTo>
                    <a:pt x="13599" y="19694"/>
                    <a:pt x="13928" y="19612"/>
                    <a:pt x="14222" y="19454"/>
                  </a:cubicBezTo>
                  <a:lnTo>
                    <a:pt x="32463" y="8912"/>
                  </a:lnTo>
                  <a:cubicBezTo>
                    <a:pt x="32747" y="8741"/>
                    <a:pt x="32899" y="8514"/>
                    <a:pt x="32861" y="8305"/>
                  </a:cubicBezTo>
                  <a:lnTo>
                    <a:pt x="32861" y="7698"/>
                  </a:lnTo>
                  <a:cubicBezTo>
                    <a:pt x="32880" y="7490"/>
                    <a:pt x="32766" y="7300"/>
                    <a:pt x="32577" y="7224"/>
                  </a:cubicBezTo>
                  <a:lnTo>
                    <a:pt x="20062" y="0"/>
                  </a:lnTo>
                  <a:close/>
                </a:path>
              </a:pathLst>
            </a:custGeom>
            <a:solidFill>
              <a:srgbClr val="ED7B3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93;p19"/>
            <p:cNvSpPr/>
            <p:nvPr/>
          </p:nvSpPr>
          <p:spPr>
            <a:xfrm>
              <a:off x="3382606" y="2051712"/>
              <a:ext cx="2572373" cy="1478922"/>
            </a:xfrm>
            <a:custGeom>
              <a:avLst/>
              <a:gdLst/>
              <a:ahLst/>
              <a:cxnLst/>
              <a:rect l="l" t="t" r="r" b="b"/>
              <a:pathLst>
                <a:path w="33013" h="18980" extrusionOk="0">
                  <a:moveTo>
                    <a:pt x="20062" y="0"/>
                  </a:moveTo>
                  <a:lnTo>
                    <a:pt x="1" y="11585"/>
                  </a:lnTo>
                  <a:lnTo>
                    <a:pt x="12496" y="18810"/>
                  </a:lnTo>
                  <a:cubicBezTo>
                    <a:pt x="12747" y="18922"/>
                    <a:pt x="13018" y="18980"/>
                    <a:pt x="13289" y="18980"/>
                  </a:cubicBezTo>
                  <a:cubicBezTo>
                    <a:pt x="13611" y="18980"/>
                    <a:pt x="13933" y="18899"/>
                    <a:pt x="14222" y="18734"/>
                  </a:cubicBezTo>
                  <a:lnTo>
                    <a:pt x="32444" y="8210"/>
                  </a:lnTo>
                  <a:cubicBezTo>
                    <a:pt x="32956" y="7907"/>
                    <a:pt x="33013" y="7471"/>
                    <a:pt x="32577" y="7205"/>
                  </a:cubicBezTo>
                  <a:lnTo>
                    <a:pt x="20062"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94;p19"/>
            <p:cNvSpPr/>
            <p:nvPr/>
          </p:nvSpPr>
          <p:spPr>
            <a:xfrm>
              <a:off x="3215630" y="1710357"/>
              <a:ext cx="1638658" cy="1055037"/>
            </a:xfrm>
            <a:custGeom>
              <a:avLst/>
              <a:gdLst/>
              <a:ahLst/>
              <a:cxnLst/>
              <a:rect l="l" t="t" r="r" b="b"/>
              <a:pathLst>
                <a:path w="21030" h="13540" extrusionOk="0">
                  <a:moveTo>
                    <a:pt x="21029" y="1"/>
                  </a:moveTo>
                  <a:lnTo>
                    <a:pt x="1252" y="11454"/>
                  </a:lnTo>
                  <a:cubicBezTo>
                    <a:pt x="1252" y="11454"/>
                    <a:pt x="1" y="12155"/>
                    <a:pt x="1271" y="13539"/>
                  </a:cubicBezTo>
                  <a:lnTo>
                    <a:pt x="20859" y="2902"/>
                  </a:lnTo>
                  <a:cubicBezTo>
                    <a:pt x="20859" y="2902"/>
                    <a:pt x="20024" y="1328"/>
                    <a:pt x="21029"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95;p19"/>
            <p:cNvSpPr/>
            <p:nvPr/>
          </p:nvSpPr>
          <p:spPr>
            <a:xfrm>
              <a:off x="3249680" y="2551083"/>
              <a:ext cx="65063" cy="264538"/>
            </a:xfrm>
            <a:custGeom>
              <a:avLst/>
              <a:gdLst/>
              <a:ahLst/>
              <a:cxnLst/>
              <a:rect l="l" t="t" r="r" b="b"/>
              <a:pathLst>
                <a:path w="835" h="3395" extrusionOk="0">
                  <a:moveTo>
                    <a:pt x="815" y="0"/>
                  </a:moveTo>
                  <a:cubicBezTo>
                    <a:pt x="303" y="303"/>
                    <a:pt x="0" y="872"/>
                    <a:pt x="38" y="1479"/>
                  </a:cubicBezTo>
                  <a:cubicBezTo>
                    <a:pt x="38" y="3091"/>
                    <a:pt x="834" y="3394"/>
                    <a:pt x="834" y="3394"/>
                  </a:cubicBezTo>
                  <a:lnTo>
                    <a:pt x="834" y="2749"/>
                  </a:lnTo>
                  <a:cubicBezTo>
                    <a:pt x="512" y="2086"/>
                    <a:pt x="512" y="1308"/>
                    <a:pt x="834" y="664"/>
                  </a:cubicBezTo>
                  <a:lnTo>
                    <a:pt x="815" y="0"/>
                  </a:lnTo>
                  <a:close/>
                </a:path>
              </a:pathLst>
            </a:custGeom>
            <a:solidFill>
              <a:srgbClr val="A1263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96;p19"/>
            <p:cNvSpPr/>
            <p:nvPr/>
          </p:nvSpPr>
          <p:spPr>
            <a:xfrm>
              <a:off x="3313182" y="1936472"/>
              <a:ext cx="2613748" cy="1516401"/>
            </a:xfrm>
            <a:custGeom>
              <a:avLst/>
              <a:gdLst/>
              <a:ahLst/>
              <a:cxnLst/>
              <a:rect l="l" t="t" r="r" b="b"/>
              <a:pathLst>
                <a:path w="33544" h="19461" extrusionOk="0">
                  <a:moveTo>
                    <a:pt x="19607" y="0"/>
                  </a:moveTo>
                  <a:lnTo>
                    <a:pt x="0" y="10637"/>
                  </a:lnTo>
                  <a:lnTo>
                    <a:pt x="0" y="11282"/>
                  </a:lnTo>
                  <a:lnTo>
                    <a:pt x="13653" y="19303"/>
                  </a:lnTo>
                  <a:cubicBezTo>
                    <a:pt x="13880" y="19408"/>
                    <a:pt x="14128" y="19460"/>
                    <a:pt x="14377" y="19460"/>
                  </a:cubicBezTo>
                  <a:cubicBezTo>
                    <a:pt x="14668" y="19460"/>
                    <a:pt x="14961" y="19389"/>
                    <a:pt x="15227" y="19246"/>
                  </a:cubicBezTo>
                  <a:lnTo>
                    <a:pt x="33126" y="8931"/>
                  </a:lnTo>
                  <a:cubicBezTo>
                    <a:pt x="33411" y="8779"/>
                    <a:pt x="33543" y="8571"/>
                    <a:pt x="33524" y="8381"/>
                  </a:cubicBezTo>
                  <a:lnTo>
                    <a:pt x="33524" y="7831"/>
                  </a:lnTo>
                  <a:cubicBezTo>
                    <a:pt x="33524" y="7623"/>
                    <a:pt x="33430" y="7452"/>
                    <a:pt x="33240" y="7376"/>
                  </a:cubicBezTo>
                  <a:lnTo>
                    <a:pt x="19607" y="0"/>
                  </a:lnTo>
                  <a:close/>
                </a:path>
              </a:pathLst>
            </a:custGeom>
            <a:solidFill>
              <a:srgbClr val="A1263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97;p19"/>
            <p:cNvSpPr/>
            <p:nvPr/>
          </p:nvSpPr>
          <p:spPr>
            <a:xfrm>
              <a:off x="3314662" y="1936472"/>
              <a:ext cx="2621151" cy="1466143"/>
            </a:xfrm>
            <a:custGeom>
              <a:avLst/>
              <a:gdLst/>
              <a:ahLst/>
              <a:cxnLst/>
              <a:rect l="l" t="t" r="r" b="b"/>
              <a:pathLst>
                <a:path w="33639" h="18816" extrusionOk="0">
                  <a:moveTo>
                    <a:pt x="19588" y="0"/>
                  </a:moveTo>
                  <a:lnTo>
                    <a:pt x="0" y="10637"/>
                  </a:lnTo>
                  <a:lnTo>
                    <a:pt x="13634" y="18658"/>
                  </a:lnTo>
                  <a:cubicBezTo>
                    <a:pt x="13861" y="18763"/>
                    <a:pt x="14109" y="18816"/>
                    <a:pt x="14358" y="18816"/>
                  </a:cubicBezTo>
                  <a:cubicBezTo>
                    <a:pt x="14649" y="18816"/>
                    <a:pt x="14942" y="18744"/>
                    <a:pt x="15208" y="18601"/>
                  </a:cubicBezTo>
                  <a:lnTo>
                    <a:pt x="33107" y="8286"/>
                  </a:lnTo>
                  <a:cubicBezTo>
                    <a:pt x="33581" y="8021"/>
                    <a:pt x="33638" y="7604"/>
                    <a:pt x="33221" y="7376"/>
                  </a:cubicBezTo>
                  <a:lnTo>
                    <a:pt x="19588"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8;p19"/>
            <p:cNvSpPr/>
            <p:nvPr/>
          </p:nvSpPr>
          <p:spPr>
            <a:xfrm>
              <a:off x="3313182" y="1726642"/>
              <a:ext cx="2532478" cy="1598061"/>
            </a:xfrm>
            <a:custGeom>
              <a:avLst/>
              <a:gdLst/>
              <a:ahLst/>
              <a:cxnLst/>
              <a:rect l="l" t="t" r="r" b="b"/>
              <a:pathLst>
                <a:path w="32501" h="20509" extrusionOk="0">
                  <a:moveTo>
                    <a:pt x="19379" y="1"/>
                  </a:moveTo>
                  <a:lnTo>
                    <a:pt x="1043" y="10543"/>
                  </a:lnTo>
                  <a:cubicBezTo>
                    <a:pt x="0" y="12288"/>
                    <a:pt x="1043" y="12781"/>
                    <a:pt x="1043" y="12781"/>
                  </a:cubicBezTo>
                  <a:lnTo>
                    <a:pt x="13899" y="20365"/>
                  </a:lnTo>
                  <a:cubicBezTo>
                    <a:pt x="14117" y="20461"/>
                    <a:pt x="14350" y="20508"/>
                    <a:pt x="14581" y="20508"/>
                  </a:cubicBezTo>
                  <a:cubicBezTo>
                    <a:pt x="14853" y="20508"/>
                    <a:pt x="15123" y="20442"/>
                    <a:pt x="15359" y="20308"/>
                  </a:cubicBezTo>
                  <a:lnTo>
                    <a:pt x="32140" y="10657"/>
                  </a:lnTo>
                  <a:cubicBezTo>
                    <a:pt x="32349" y="10524"/>
                    <a:pt x="32482" y="10297"/>
                    <a:pt x="32482" y="10050"/>
                  </a:cubicBezTo>
                  <a:lnTo>
                    <a:pt x="32482" y="7983"/>
                  </a:lnTo>
                  <a:cubicBezTo>
                    <a:pt x="32500" y="7794"/>
                    <a:pt x="32406" y="7623"/>
                    <a:pt x="32235" y="7566"/>
                  </a:cubicBezTo>
                  <a:lnTo>
                    <a:pt x="1937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299;p19"/>
            <p:cNvSpPr/>
            <p:nvPr/>
          </p:nvSpPr>
          <p:spPr>
            <a:xfrm>
              <a:off x="3313182" y="1672022"/>
              <a:ext cx="2613748" cy="1567906"/>
            </a:xfrm>
            <a:custGeom>
              <a:avLst/>
              <a:gdLst/>
              <a:ahLst/>
              <a:cxnLst/>
              <a:rect l="l" t="t" r="r" b="b"/>
              <a:pathLst>
                <a:path w="33544" h="20122" extrusionOk="0">
                  <a:moveTo>
                    <a:pt x="19607" y="0"/>
                  </a:moveTo>
                  <a:lnTo>
                    <a:pt x="0" y="11282"/>
                  </a:lnTo>
                  <a:lnTo>
                    <a:pt x="0" y="11946"/>
                  </a:lnTo>
                  <a:lnTo>
                    <a:pt x="13653" y="19966"/>
                  </a:lnTo>
                  <a:cubicBezTo>
                    <a:pt x="13876" y="20070"/>
                    <a:pt x="14120" y="20122"/>
                    <a:pt x="14364" y="20122"/>
                  </a:cubicBezTo>
                  <a:cubicBezTo>
                    <a:pt x="14660" y="20122"/>
                    <a:pt x="14957" y="20046"/>
                    <a:pt x="15227" y="19890"/>
                  </a:cubicBezTo>
                  <a:lnTo>
                    <a:pt x="33126" y="9575"/>
                  </a:lnTo>
                  <a:cubicBezTo>
                    <a:pt x="33411" y="9424"/>
                    <a:pt x="33543" y="9234"/>
                    <a:pt x="33524" y="9026"/>
                  </a:cubicBezTo>
                  <a:lnTo>
                    <a:pt x="33524" y="8476"/>
                  </a:lnTo>
                  <a:cubicBezTo>
                    <a:pt x="33524" y="8267"/>
                    <a:pt x="33430" y="8096"/>
                    <a:pt x="33240" y="8021"/>
                  </a:cubicBezTo>
                  <a:lnTo>
                    <a:pt x="19607" y="0"/>
                  </a:lnTo>
                  <a:close/>
                </a:path>
              </a:pathLst>
            </a:custGeom>
            <a:solidFill>
              <a:srgbClr val="A1263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00;p19"/>
            <p:cNvSpPr/>
            <p:nvPr/>
          </p:nvSpPr>
          <p:spPr>
            <a:xfrm>
              <a:off x="3314662" y="1672022"/>
              <a:ext cx="2621151" cy="1516401"/>
            </a:xfrm>
            <a:custGeom>
              <a:avLst/>
              <a:gdLst/>
              <a:ahLst/>
              <a:cxnLst/>
              <a:rect l="l" t="t" r="r" b="b"/>
              <a:pathLst>
                <a:path w="33639" h="19461" extrusionOk="0">
                  <a:moveTo>
                    <a:pt x="19588" y="0"/>
                  </a:moveTo>
                  <a:lnTo>
                    <a:pt x="0" y="11282"/>
                  </a:lnTo>
                  <a:lnTo>
                    <a:pt x="13634" y="19303"/>
                  </a:lnTo>
                  <a:cubicBezTo>
                    <a:pt x="13870" y="19408"/>
                    <a:pt x="14118" y="19460"/>
                    <a:pt x="14366" y="19460"/>
                  </a:cubicBezTo>
                  <a:cubicBezTo>
                    <a:pt x="14655" y="19460"/>
                    <a:pt x="14942" y="19389"/>
                    <a:pt x="15208" y="19246"/>
                  </a:cubicBezTo>
                  <a:lnTo>
                    <a:pt x="33107" y="8931"/>
                  </a:lnTo>
                  <a:cubicBezTo>
                    <a:pt x="33581" y="8665"/>
                    <a:pt x="33638" y="8267"/>
                    <a:pt x="33221" y="8021"/>
                  </a:cubicBezTo>
                  <a:lnTo>
                    <a:pt x="19588"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01;p19"/>
            <p:cNvSpPr/>
            <p:nvPr/>
          </p:nvSpPr>
          <p:spPr>
            <a:xfrm>
              <a:off x="3388528" y="1534576"/>
              <a:ext cx="1547024" cy="1004778"/>
            </a:xfrm>
            <a:custGeom>
              <a:avLst/>
              <a:gdLst/>
              <a:ahLst/>
              <a:cxnLst/>
              <a:rect l="l" t="t" r="r" b="b"/>
              <a:pathLst>
                <a:path w="19854" h="12895" extrusionOk="0">
                  <a:moveTo>
                    <a:pt x="19853" y="1"/>
                  </a:moveTo>
                  <a:lnTo>
                    <a:pt x="1252" y="10790"/>
                  </a:lnTo>
                  <a:cubicBezTo>
                    <a:pt x="1252" y="10790"/>
                    <a:pt x="0" y="11491"/>
                    <a:pt x="1252" y="12894"/>
                  </a:cubicBezTo>
                  <a:lnTo>
                    <a:pt x="19683" y="2902"/>
                  </a:lnTo>
                  <a:cubicBezTo>
                    <a:pt x="19683" y="2902"/>
                    <a:pt x="18867" y="1309"/>
                    <a:pt x="1985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02;p19"/>
            <p:cNvSpPr/>
            <p:nvPr/>
          </p:nvSpPr>
          <p:spPr>
            <a:xfrm>
              <a:off x="3422500" y="2323487"/>
              <a:ext cx="63583" cy="266019"/>
            </a:xfrm>
            <a:custGeom>
              <a:avLst/>
              <a:gdLst/>
              <a:ahLst/>
              <a:cxnLst/>
              <a:rect l="l" t="t" r="r" b="b"/>
              <a:pathLst>
                <a:path w="816" h="3414" extrusionOk="0">
                  <a:moveTo>
                    <a:pt x="816" y="1"/>
                  </a:moveTo>
                  <a:cubicBezTo>
                    <a:pt x="304" y="304"/>
                    <a:pt x="1" y="873"/>
                    <a:pt x="39" y="1480"/>
                  </a:cubicBezTo>
                  <a:cubicBezTo>
                    <a:pt x="39" y="3092"/>
                    <a:pt x="816" y="3414"/>
                    <a:pt x="816" y="3414"/>
                  </a:cubicBezTo>
                  <a:lnTo>
                    <a:pt x="816" y="2750"/>
                  </a:lnTo>
                  <a:cubicBezTo>
                    <a:pt x="494" y="2087"/>
                    <a:pt x="494" y="1309"/>
                    <a:pt x="816" y="665"/>
                  </a:cubicBezTo>
                  <a:lnTo>
                    <a:pt x="816" y="1"/>
                  </a:lnTo>
                  <a:close/>
                </a:path>
              </a:pathLst>
            </a:custGeom>
            <a:solidFill>
              <a:srgbClr val="7D19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03;p19"/>
            <p:cNvSpPr/>
            <p:nvPr/>
          </p:nvSpPr>
          <p:spPr>
            <a:xfrm>
              <a:off x="3486002" y="1759133"/>
              <a:ext cx="2353729" cy="1359704"/>
            </a:xfrm>
            <a:custGeom>
              <a:avLst/>
              <a:gdLst/>
              <a:ahLst/>
              <a:cxnLst/>
              <a:rect l="l" t="t" r="r" b="b"/>
              <a:pathLst>
                <a:path w="30207" h="17450" extrusionOk="0">
                  <a:moveTo>
                    <a:pt x="18432" y="1"/>
                  </a:moveTo>
                  <a:lnTo>
                    <a:pt x="1" y="10012"/>
                  </a:lnTo>
                  <a:lnTo>
                    <a:pt x="1" y="10657"/>
                  </a:lnTo>
                  <a:lnTo>
                    <a:pt x="11492" y="17293"/>
                  </a:lnTo>
                  <a:cubicBezTo>
                    <a:pt x="11724" y="17397"/>
                    <a:pt x="11968" y="17449"/>
                    <a:pt x="12211" y="17449"/>
                  </a:cubicBezTo>
                  <a:cubicBezTo>
                    <a:pt x="12504" y="17449"/>
                    <a:pt x="12796" y="17373"/>
                    <a:pt x="13065" y="17218"/>
                  </a:cubicBezTo>
                  <a:lnTo>
                    <a:pt x="29808" y="7566"/>
                  </a:lnTo>
                  <a:cubicBezTo>
                    <a:pt x="30093" y="7396"/>
                    <a:pt x="30207" y="7187"/>
                    <a:pt x="30188" y="6978"/>
                  </a:cubicBezTo>
                  <a:lnTo>
                    <a:pt x="30188" y="6429"/>
                  </a:lnTo>
                  <a:cubicBezTo>
                    <a:pt x="30207" y="6239"/>
                    <a:pt x="30093" y="6049"/>
                    <a:pt x="29922" y="5974"/>
                  </a:cubicBezTo>
                  <a:lnTo>
                    <a:pt x="18432" y="1"/>
                  </a:lnTo>
                  <a:close/>
                </a:path>
              </a:pathLst>
            </a:custGeom>
            <a:solidFill>
              <a:srgbClr val="7D19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04;p19"/>
            <p:cNvSpPr/>
            <p:nvPr/>
          </p:nvSpPr>
          <p:spPr>
            <a:xfrm>
              <a:off x="3486002" y="1759133"/>
              <a:ext cx="2362612" cy="1307498"/>
            </a:xfrm>
            <a:custGeom>
              <a:avLst/>
              <a:gdLst/>
              <a:ahLst/>
              <a:cxnLst/>
              <a:rect l="l" t="t" r="r" b="b"/>
              <a:pathLst>
                <a:path w="30321" h="16780" extrusionOk="0">
                  <a:moveTo>
                    <a:pt x="18432" y="1"/>
                  </a:moveTo>
                  <a:lnTo>
                    <a:pt x="1" y="9993"/>
                  </a:lnTo>
                  <a:lnTo>
                    <a:pt x="11492" y="16630"/>
                  </a:lnTo>
                  <a:cubicBezTo>
                    <a:pt x="11718" y="16731"/>
                    <a:pt x="11956" y="16779"/>
                    <a:pt x="12193" y="16779"/>
                  </a:cubicBezTo>
                  <a:cubicBezTo>
                    <a:pt x="12492" y="16779"/>
                    <a:pt x="12791" y="16702"/>
                    <a:pt x="13065" y="16554"/>
                  </a:cubicBezTo>
                  <a:lnTo>
                    <a:pt x="29808" y="6884"/>
                  </a:lnTo>
                  <a:cubicBezTo>
                    <a:pt x="30282" y="6618"/>
                    <a:pt x="30320" y="6220"/>
                    <a:pt x="29922" y="5974"/>
                  </a:cubicBezTo>
                  <a:lnTo>
                    <a:pt x="18432"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05;p19"/>
            <p:cNvSpPr/>
            <p:nvPr/>
          </p:nvSpPr>
          <p:spPr>
            <a:xfrm>
              <a:off x="3486002" y="1549380"/>
              <a:ext cx="2272459" cy="1438481"/>
            </a:xfrm>
            <a:custGeom>
              <a:avLst/>
              <a:gdLst/>
              <a:ahLst/>
              <a:cxnLst/>
              <a:rect l="l" t="t" r="r" b="b"/>
              <a:pathLst>
                <a:path w="29164" h="18461" extrusionOk="0">
                  <a:moveTo>
                    <a:pt x="18204" y="0"/>
                  </a:moveTo>
                  <a:lnTo>
                    <a:pt x="1044" y="9898"/>
                  </a:lnTo>
                  <a:cubicBezTo>
                    <a:pt x="1" y="11642"/>
                    <a:pt x="1044" y="12135"/>
                    <a:pt x="1044" y="12135"/>
                  </a:cubicBezTo>
                  <a:lnTo>
                    <a:pt x="11738" y="18317"/>
                  </a:lnTo>
                  <a:cubicBezTo>
                    <a:pt x="11947" y="18412"/>
                    <a:pt x="12175" y="18460"/>
                    <a:pt x="12405" y="18460"/>
                  </a:cubicBezTo>
                  <a:cubicBezTo>
                    <a:pt x="12677" y="18460"/>
                    <a:pt x="12952" y="18394"/>
                    <a:pt x="13198" y="18260"/>
                  </a:cubicBezTo>
                  <a:lnTo>
                    <a:pt x="28803" y="9253"/>
                  </a:lnTo>
                  <a:cubicBezTo>
                    <a:pt x="29012" y="9121"/>
                    <a:pt x="29145" y="8893"/>
                    <a:pt x="29145" y="8647"/>
                  </a:cubicBezTo>
                  <a:lnTo>
                    <a:pt x="29145" y="6580"/>
                  </a:lnTo>
                  <a:lnTo>
                    <a:pt x="29164" y="6580"/>
                  </a:lnTo>
                  <a:cubicBezTo>
                    <a:pt x="29164" y="6409"/>
                    <a:pt x="29069" y="6238"/>
                    <a:pt x="28898" y="6163"/>
                  </a:cubicBezTo>
                  <a:lnTo>
                    <a:pt x="1820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06;p19"/>
            <p:cNvSpPr/>
            <p:nvPr/>
          </p:nvSpPr>
          <p:spPr>
            <a:xfrm>
              <a:off x="3486002" y="1494682"/>
              <a:ext cx="2353729" cy="1408560"/>
            </a:xfrm>
            <a:custGeom>
              <a:avLst/>
              <a:gdLst/>
              <a:ahLst/>
              <a:cxnLst/>
              <a:rect l="l" t="t" r="r" b="b"/>
              <a:pathLst>
                <a:path w="30207" h="18077" extrusionOk="0">
                  <a:moveTo>
                    <a:pt x="18432" y="1"/>
                  </a:moveTo>
                  <a:lnTo>
                    <a:pt x="1" y="10638"/>
                  </a:lnTo>
                  <a:lnTo>
                    <a:pt x="1" y="11283"/>
                  </a:lnTo>
                  <a:lnTo>
                    <a:pt x="11492" y="17919"/>
                  </a:lnTo>
                  <a:cubicBezTo>
                    <a:pt x="11728" y="18024"/>
                    <a:pt x="11976" y="18077"/>
                    <a:pt x="12224" y="18077"/>
                  </a:cubicBezTo>
                  <a:cubicBezTo>
                    <a:pt x="12513" y="18077"/>
                    <a:pt x="12800" y="18005"/>
                    <a:pt x="13065" y="17862"/>
                  </a:cubicBezTo>
                  <a:lnTo>
                    <a:pt x="29808" y="8192"/>
                  </a:lnTo>
                  <a:cubicBezTo>
                    <a:pt x="30093" y="8040"/>
                    <a:pt x="30207" y="7832"/>
                    <a:pt x="30188" y="7642"/>
                  </a:cubicBezTo>
                  <a:lnTo>
                    <a:pt x="30188" y="7073"/>
                  </a:lnTo>
                  <a:cubicBezTo>
                    <a:pt x="30207" y="6884"/>
                    <a:pt x="30093" y="6713"/>
                    <a:pt x="29922" y="6637"/>
                  </a:cubicBezTo>
                  <a:lnTo>
                    <a:pt x="18432" y="1"/>
                  </a:lnTo>
                  <a:close/>
                </a:path>
              </a:pathLst>
            </a:custGeom>
            <a:solidFill>
              <a:srgbClr val="7D19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07;p19"/>
            <p:cNvSpPr/>
            <p:nvPr/>
          </p:nvSpPr>
          <p:spPr>
            <a:xfrm>
              <a:off x="3486002" y="1493202"/>
              <a:ext cx="2362612" cy="1359159"/>
            </a:xfrm>
            <a:custGeom>
              <a:avLst/>
              <a:gdLst/>
              <a:ahLst/>
              <a:cxnLst/>
              <a:rect l="l" t="t" r="r" b="b"/>
              <a:pathLst>
                <a:path w="30321" h="17443" extrusionOk="0">
                  <a:moveTo>
                    <a:pt x="18432" y="1"/>
                  </a:moveTo>
                  <a:lnTo>
                    <a:pt x="1" y="10657"/>
                  </a:lnTo>
                  <a:lnTo>
                    <a:pt x="11492" y="17293"/>
                  </a:lnTo>
                  <a:cubicBezTo>
                    <a:pt x="11718" y="17394"/>
                    <a:pt x="11956" y="17443"/>
                    <a:pt x="12193" y="17443"/>
                  </a:cubicBezTo>
                  <a:cubicBezTo>
                    <a:pt x="12492" y="17443"/>
                    <a:pt x="12791" y="17366"/>
                    <a:pt x="13065" y="17218"/>
                  </a:cubicBezTo>
                  <a:lnTo>
                    <a:pt x="29808" y="7547"/>
                  </a:lnTo>
                  <a:cubicBezTo>
                    <a:pt x="30282" y="7282"/>
                    <a:pt x="30320" y="6884"/>
                    <a:pt x="29922" y="6637"/>
                  </a:cubicBezTo>
                  <a:lnTo>
                    <a:pt x="18432"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08;p19"/>
            <p:cNvSpPr/>
            <p:nvPr/>
          </p:nvSpPr>
          <p:spPr>
            <a:xfrm>
              <a:off x="4693092" y="1704513"/>
              <a:ext cx="747720" cy="432924"/>
            </a:xfrm>
            <a:custGeom>
              <a:avLst/>
              <a:gdLst/>
              <a:ahLst/>
              <a:cxnLst/>
              <a:rect l="l" t="t" r="r" b="b"/>
              <a:pathLst>
                <a:path w="9596" h="5556" extrusionOk="0">
                  <a:moveTo>
                    <a:pt x="2181" y="0"/>
                  </a:moveTo>
                  <a:lnTo>
                    <a:pt x="0" y="1271"/>
                  </a:lnTo>
                  <a:lnTo>
                    <a:pt x="7414" y="5556"/>
                  </a:lnTo>
                  <a:lnTo>
                    <a:pt x="9595" y="4285"/>
                  </a:lnTo>
                  <a:lnTo>
                    <a:pt x="2181" y="0"/>
                  </a:lnTo>
                  <a:close/>
                </a:path>
              </a:pathLst>
            </a:custGeom>
            <a:solidFill>
              <a:srgbClr val="7D19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309;p19"/>
            <p:cNvSpPr/>
            <p:nvPr/>
          </p:nvSpPr>
          <p:spPr>
            <a:xfrm>
              <a:off x="4676807" y="1901020"/>
              <a:ext cx="434482" cy="249734"/>
            </a:xfrm>
            <a:custGeom>
              <a:avLst/>
              <a:gdLst/>
              <a:ahLst/>
              <a:cxnLst/>
              <a:rect l="l" t="t" r="r" b="b"/>
              <a:pathLst>
                <a:path w="5576" h="3205" extrusionOk="0">
                  <a:moveTo>
                    <a:pt x="304" y="0"/>
                  </a:moveTo>
                  <a:lnTo>
                    <a:pt x="1" y="152"/>
                  </a:lnTo>
                  <a:lnTo>
                    <a:pt x="5291" y="3204"/>
                  </a:lnTo>
                  <a:lnTo>
                    <a:pt x="5576" y="3034"/>
                  </a:lnTo>
                  <a:lnTo>
                    <a:pt x="304" y="0"/>
                  </a:lnTo>
                  <a:close/>
                </a:path>
              </a:pathLst>
            </a:custGeom>
            <a:solidFill>
              <a:srgbClr val="7D19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310;p19"/>
            <p:cNvSpPr/>
            <p:nvPr/>
          </p:nvSpPr>
          <p:spPr>
            <a:xfrm>
              <a:off x="4642835" y="1960081"/>
              <a:ext cx="365055" cy="211319"/>
            </a:xfrm>
            <a:custGeom>
              <a:avLst/>
              <a:gdLst/>
              <a:ahLst/>
              <a:cxnLst/>
              <a:rect l="l" t="t" r="r" b="b"/>
              <a:pathLst>
                <a:path w="4685" h="2712" extrusionOk="0">
                  <a:moveTo>
                    <a:pt x="304" y="0"/>
                  </a:moveTo>
                  <a:lnTo>
                    <a:pt x="1" y="171"/>
                  </a:lnTo>
                  <a:lnTo>
                    <a:pt x="4381" y="2712"/>
                  </a:lnTo>
                  <a:lnTo>
                    <a:pt x="4684" y="2541"/>
                  </a:lnTo>
                  <a:lnTo>
                    <a:pt x="304" y="0"/>
                  </a:lnTo>
                  <a:close/>
                </a:path>
              </a:pathLst>
            </a:custGeom>
            <a:solidFill>
              <a:srgbClr val="7D19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39953280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7550150" y="2815086"/>
            <a:ext cx="9146079" cy="6555641"/>
          </a:xfrm>
          <a:prstGeom prst="rect">
            <a:avLst/>
          </a:prstGeom>
        </p:spPr>
        <p:txBody>
          <a:bodyPr wrap="square">
            <a:spAutoFit/>
          </a:bodyPr>
          <a:lstStyle/>
          <a:p>
            <a:r>
              <a:rPr lang="en-US" sz="2800" b="1" dirty="0" err="1"/>
              <a:t>Ilmiy-tadqiqot</a:t>
            </a:r>
            <a:r>
              <a:rPr lang="en-US" sz="2800" b="1" dirty="0"/>
              <a:t> </a:t>
            </a:r>
            <a:r>
              <a:rPr lang="en-US" sz="2800" b="1" dirty="0" err="1"/>
              <a:t>institutlariga</a:t>
            </a:r>
            <a:r>
              <a:rPr lang="en-US" sz="2800" b="1" dirty="0"/>
              <a:t> </a:t>
            </a:r>
            <a:r>
              <a:rPr lang="en-US" sz="2800" b="1" dirty="0" err="1"/>
              <a:t>ekskursiyalar</a:t>
            </a:r>
            <a:endParaRPr lang="ru-RU" sz="2800" b="1" dirty="0"/>
          </a:p>
          <a:p>
            <a:r>
              <a:rPr lang="en-US" sz="2800" b="1" dirty="0" err="1"/>
              <a:t>Mazmuni</a:t>
            </a:r>
            <a:r>
              <a:rPr lang="en-US" sz="2800" b="1" dirty="0"/>
              <a:t>:</a:t>
            </a:r>
            <a:endParaRPr lang="ru-RU" sz="2800" b="1" dirty="0"/>
          </a:p>
          <a:p>
            <a:pPr marL="457200" lvl="0" indent="-457200" algn="just">
              <a:buFont typeface="Wingdings" pitchFamily="2" charset="2"/>
              <a:buChar char="v"/>
            </a:pPr>
            <a:r>
              <a:rPr lang="en-US" sz="2800" dirty="0" err="1">
                <a:solidFill>
                  <a:srgbClr val="7030A0"/>
                </a:solidFill>
              </a:rPr>
              <a:t>Ilmiy</a:t>
            </a:r>
            <a:r>
              <a:rPr lang="en-US" sz="2800" dirty="0">
                <a:solidFill>
                  <a:srgbClr val="7030A0"/>
                </a:solidFill>
              </a:rPr>
              <a:t> </a:t>
            </a:r>
            <a:r>
              <a:rPr lang="en-US" sz="2800" dirty="0" err="1">
                <a:solidFill>
                  <a:srgbClr val="7030A0"/>
                </a:solidFill>
              </a:rPr>
              <a:t>laboratoriyalar</a:t>
            </a:r>
            <a:r>
              <a:rPr lang="en-US" sz="2800" dirty="0">
                <a:solidFill>
                  <a:srgbClr val="7030A0"/>
                </a:solidFill>
              </a:rPr>
              <a:t> </a:t>
            </a:r>
            <a:r>
              <a:rPr lang="en-US" sz="2800" dirty="0" err="1">
                <a:solidFill>
                  <a:srgbClr val="7030A0"/>
                </a:solidFill>
              </a:rPr>
              <a:t>va</a:t>
            </a:r>
            <a:r>
              <a:rPr lang="en-US" sz="2800" dirty="0">
                <a:solidFill>
                  <a:srgbClr val="7030A0"/>
                </a:solidFill>
              </a:rPr>
              <a:t> </a:t>
            </a:r>
            <a:r>
              <a:rPr lang="en-US" sz="2800" dirty="0" err="1">
                <a:solidFill>
                  <a:srgbClr val="7030A0"/>
                </a:solidFill>
              </a:rPr>
              <a:t>tadqiqot</a:t>
            </a:r>
            <a:r>
              <a:rPr lang="en-US" sz="2800" dirty="0">
                <a:solidFill>
                  <a:srgbClr val="7030A0"/>
                </a:solidFill>
              </a:rPr>
              <a:t> </a:t>
            </a:r>
            <a:r>
              <a:rPr lang="en-US" sz="2800" dirty="0" err="1">
                <a:solidFill>
                  <a:srgbClr val="7030A0"/>
                </a:solidFill>
              </a:rPr>
              <a:t>markazlarida</a:t>
            </a:r>
            <a:r>
              <a:rPr lang="en-US" sz="2800" dirty="0">
                <a:solidFill>
                  <a:srgbClr val="7030A0"/>
                </a:solidFill>
              </a:rPr>
              <a:t> </a:t>
            </a:r>
            <a:r>
              <a:rPr lang="en-US" sz="2800" dirty="0" err="1">
                <a:solidFill>
                  <a:srgbClr val="7030A0"/>
                </a:solidFill>
              </a:rPr>
              <a:t>geografik</a:t>
            </a:r>
            <a:r>
              <a:rPr lang="en-US" sz="2800" dirty="0">
                <a:solidFill>
                  <a:srgbClr val="7030A0"/>
                </a:solidFill>
              </a:rPr>
              <a:t>, </a:t>
            </a:r>
            <a:r>
              <a:rPr lang="en-US" sz="2800" dirty="0" err="1">
                <a:solidFill>
                  <a:srgbClr val="7030A0"/>
                </a:solidFill>
              </a:rPr>
              <a:t>ekologik</a:t>
            </a:r>
            <a:r>
              <a:rPr lang="en-US" sz="2800" dirty="0">
                <a:solidFill>
                  <a:srgbClr val="7030A0"/>
                </a:solidFill>
              </a:rPr>
              <a:t> </a:t>
            </a:r>
            <a:r>
              <a:rPr lang="en-US" sz="2800" dirty="0" err="1">
                <a:solidFill>
                  <a:srgbClr val="7030A0"/>
                </a:solidFill>
              </a:rPr>
              <a:t>yoki</a:t>
            </a:r>
            <a:r>
              <a:rPr lang="en-US" sz="2800" dirty="0">
                <a:solidFill>
                  <a:srgbClr val="7030A0"/>
                </a:solidFill>
              </a:rPr>
              <a:t> </a:t>
            </a:r>
            <a:r>
              <a:rPr lang="en-US" sz="2800" dirty="0" err="1">
                <a:solidFill>
                  <a:srgbClr val="7030A0"/>
                </a:solidFill>
              </a:rPr>
              <a:t>boshqa</a:t>
            </a:r>
            <a:r>
              <a:rPr lang="en-US" sz="2800" dirty="0">
                <a:solidFill>
                  <a:srgbClr val="7030A0"/>
                </a:solidFill>
              </a:rPr>
              <a:t> </a:t>
            </a:r>
            <a:r>
              <a:rPr lang="en-US" sz="2800" dirty="0" err="1">
                <a:solidFill>
                  <a:srgbClr val="7030A0"/>
                </a:solidFill>
              </a:rPr>
              <a:t>ilmiy</a:t>
            </a:r>
            <a:r>
              <a:rPr lang="en-US" sz="2800" dirty="0">
                <a:solidFill>
                  <a:srgbClr val="7030A0"/>
                </a:solidFill>
              </a:rPr>
              <a:t> </a:t>
            </a:r>
            <a:r>
              <a:rPr lang="en-US" sz="2800" dirty="0" err="1">
                <a:solidFill>
                  <a:srgbClr val="7030A0"/>
                </a:solidFill>
              </a:rPr>
              <a:t>sohalar</a:t>
            </a:r>
            <a:r>
              <a:rPr lang="en-US" sz="2800" dirty="0">
                <a:solidFill>
                  <a:srgbClr val="7030A0"/>
                </a:solidFill>
              </a:rPr>
              <a:t> </a:t>
            </a:r>
            <a:r>
              <a:rPr lang="en-US" sz="2800" dirty="0" err="1">
                <a:solidFill>
                  <a:srgbClr val="7030A0"/>
                </a:solidFill>
              </a:rPr>
              <a:t>bo‘yicha</a:t>
            </a:r>
            <a:r>
              <a:rPr lang="en-US" sz="2800" dirty="0">
                <a:solidFill>
                  <a:srgbClr val="7030A0"/>
                </a:solidFill>
              </a:rPr>
              <a:t> </a:t>
            </a:r>
            <a:r>
              <a:rPr lang="en-US" sz="2800" dirty="0" err="1">
                <a:solidFill>
                  <a:srgbClr val="7030A0"/>
                </a:solidFill>
              </a:rPr>
              <a:t>tajribalarni</a:t>
            </a:r>
            <a:r>
              <a:rPr lang="en-US" sz="2800" dirty="0">
                <a:solidFill>
                  <a:srgbClr val="7030A0"/>
                </a:solidFill>
              </a:rPr>
              <a:t> </a:t>
            </a:r>
            <a:r>
              <a:rPr lang="en-US" sz="2800" dirty="0" err="1">
                <a:solidFill>
                  <a:srgbClr val="7030A0"/>
                </a:solidFill>
              </a:rPr>
              <a:t>kuzatish</a:t>
            </a:r>
            <a:r>
              <a:rPr lang="en-US" sz="2800" dirty="0">
                <a:solidFill>
                  <a:srgbClr val="7030A0"/>
                </a:solidFill>
              </a:rPr>
              <a:t>.</a:t>
            </a:r>
            <a:endParaRPr lang="ru-RU" sz="2800" dirty="0">
              <a:solidFill>
                <a:srgbClr val="7030A0"/>
              </a:solidFill>
            </a:endParaRPr>
          </a:p>
          <a:p>
            <a:pPr marL="457200" lvl="0" indent="-457200" algn="just">
              <a:buFont typeface="Wingdings" pitchFamily="2" charset="2"/>
              <a:buChar char="v"/>
            </a:pPr>
            <a:r>
              <a:rPr lang="en-US" sz="2800" dirty="0" err="1">
                <a:solidFill>
                  <a:srgbClr val="7030A0"/>
                </a:solidFill>
              </a:rPr>
              <a:t>Olimlar</a:t>
            </a:r>
            <a:r>
              <a:rPr lang="en-US" sz="2800" dirty="0">
                <a:solidFill>
                  <a:srgbClr val="7030A0"/>
                </a:solidFill>
              </a:rPr>
              <a:t> </a:t>
            </a:r>
            <a:r>
              <a:rPr lang="en-US" sz="2800" dirty="0" err="1">
                <a:solidFill>
                  <a:srgbClr val="7030A0"/>
                </a:solidFill>
              </a:rPr>
              <a:t>bilan</a:t>
            </a:r>
            <a:r>
              <a:rPr lang="en-US" sz="2800" dirty="0">
                <a:solidFill>
                  <a:srgbClr val="7030A0"/>
                </a:solidFill>
              </a:rPr>
              <a:t> </a:t>
            </a:r>
            <a:r>
              <a:rPr lang="en-US" sz="2800" dirty="0" err="1">
                <a:solidFill>
                  <a:srgbClr val="7030A0"/>
                </a:solidFill>
              </a:rPr>
              <a:t>uchrashuvlar</a:t>
            </a:r>
            <a:r>
              <a:rPr lang="en-US" sz="2800" dirty="0">
                <a:solidFill>
                  <a:srgbClr val="7030A0"/>
                </a:solidFill>
              </a:rPr>
              <a:t>, </a:t>
            </a:r>
            <a:r>
              <a:rPr lang="en-US" sz="2800" dirty="0" err="1">
                <a:solidFill>
                  <a:srgbClr val="7030A0"/>
                </a:solidFill>
              </a:rPr>
              <a:t>ularning</a:t>
            </a:r>
            <a:r>
              <a:rPr lang="en-US" sz="2800" dirty="0">
                <a:solidFill>
                  <a:srgbClr val="7030A0"/>
                </a:solidFill>
              </a:rPr>
              <a:t> </a:t>
            </a:r>
            <a:r>
              <a:rPr lang="en-US" sz="2800" dirty="0" err="1">
                <a:solidFill>
                  <a:srgbClr val="7030A0"/>
                </a:solidFill>
              </a:rPr>
              <a:t>ilmiy</a:t>
            </a:r>
            <a:r>
              <a:rPr lang="en-US" sz="2800" dirty="0">
                <a:solidFill>
                  <a:srgbClr val="7030A0"/>
                </a:solidFill>
              </a:rPr>
              <a:t> </a:t>
            </a:r>
            <a:r>
              <a:rPr lang="en-US" sz="2800" dirty="0" err="1">
                <a:solidFill>
                  <a:srgbClr val="7030A0"/>
                </a:solidFill>
              </a:rPr>
              <a:t>ishlari</a:t>
            </a:r>
            <a:r>
              <a:rPr lang="en-US" sz="2800" dirty="0">
                <a:solidFill>
                  <a:srgbClr val="7030A0"/>
                </a:solidFill>
              </a:rPr>
              <a:t> </a:t>
            </a:r>
            <a:r>
              <a:rPr lang="en-US" sz="2800" dirty="0" err="1">
                <a:solidFill>
                  <a:srgbClr val="7030A0"/>
                </a:solidFill>
              </a:rPr>
              <a:t>bilan</a:t>
            </a:r>
            <a:r>
              <a:rPr lang="en-US" sz="2800" dirty="0">
                <a:solidFill>
                  <a:srgbClr val="7030A0"/>
                </a:solidFill>
              </a:rPr>
              <a:t> </a:t>
            </a:r>
            <a:r>
              <a:rPr lang="en-US" sz="2800" dirty="0" err="1">
                <a:solidFill>
                  <a:srgbClr val="7030A0"/>
                </a:solidFill>
              </a:rPr>
              <a:t>tanishish</a:t>
            </a:r>
            <a:r>
              <a:rPr lang="en-US" sz="2800" dirty="0">
                <a:solidFill>
                  <a:srgbClr val="7030A0"/>
                </a:solidFill>
              </a:rPr>
              <a:t>.</a:t>
            </a:r>
            <a:endParaRPr lang="ru-RU" sz="2800" dirty="0">
              <a:solidFill>
                <a:srgbClr val="7030A0"/>
              </a:solidFill>
            </a:endParaRPr>
          </a:p>
          <a:p>
            <a:pPr marL="457200" lvl="0" indent="-457200">
              <a:buFont typeface="Wingdings" pitchFamily="2" charset="2"/>
              <a:buChar char="v"/>
            </a:pPr>
            <a:r>
              <a:rPr lang="en-US" sz="2800" dirty="0" err="1">
                <a:solidFill>
                  <a:srgbClr val="7030A0"/>
                </a:solidFill>
              </a:rPr>
              <a:t>Laboratoriya</a:t>
            </a:r>
            <a:r>
              <a:rPr lang="en-US" sz="2800" dirty="0">
                <a:solidFill>
                  <a:srgbClr val="7030A0"/>
                </a:solidFill>
              </a:rPr>
              <a:t> </a:t>
            </a:r>
            <a:r>
              <a:rPr lang="en-US" sz="2800" dirty="0" err="1">
                <a:solidFill>
                  <a:srgbClr val="7030A0"/>
                </a:solidFill>
              </a:rPr>
              <a:t>jarayonlari</a:t>
            </a:r>
            <a:r>
              <a:rPr lang="en-US" sz="2800" dirty="0">
                <a:solidFill>
                  <a:srgbClr val="7030A0"/>
                </a:solidFill>
              </a:rPr>
              <a:t>, </a:t>
            </a:r>
            <a:r>
              <a:rPr lang="en-US" sz="2800" dirty="0" err="1">
                <a:solidFill>
                  <a:srgbClr val="7030A0"/>
                </a:solidFill>
              </a:rPr>
              <a:t>uskunalar</a:t>
            </a:r>
            <a:r>
              <a:rPr lang="en-US" sz="2800" dirty="0">
                <a:solidFill>
                  <a:srgbClr val="7030A0"/>
                </a:solidFill>
              </a:rPr>
              <a:t> </a:t>
            </a:r>
            <a:r>
              <a:rPr lang="en-US" sz="2800" dirty="0" err="1">
                <a:solidFill>
                  <a:srgbClr val="7030A0"/>
                </a:solidFill>
              </a:rPr>
              <a:t>va</a:t>
            </a:r>
            <a:r>
              <a:rPr lang="en-US" sz="2800" dirty="0">
                <a:solidFill>
                  <a:srgbClr val="7030A0"/>
                </a:solidFill>
              </a:rPr>
              <a:t> </a:t>
            </a:r>
            <a:r>
              <a:rPr lang="en-US" sz="2800" dirty="0" err="1">
                <a:solidFill>
                  <a:srgbClr val="7030A0"/>
                </a:solidFill>
              </a:rPr>
              <a:t>tadqiqot</a:t>
            </a:r>
            <a:r>
              <a:rPr lang="en-US" sz="2800" dirty="0">
                <a:solidFill>
                  <a:srgbClr val="7030A0"/>
                </a:solidFill>
              </a:rPr>
              <a:t> </a:t>
            </a:r>
            <a:r>
              <a:rPr lang="en-US" sz="2800" dirty="0" err="1">
                <a:solidFill>
                  <a:srgbClr val="7030A0"/>
                </a:solidFill>
              </a:rPr>
              <a:t>metodlarini</a:t>
            </a:r>
            <a:r>
              <a:rPr lang="en-US" sz="2800" dirty="0">
                <a:solidFill>
                  <a:srgbClr val="7030A0"/>
                </a:solidFill>
              </a:rPr>
              <a:t> </a:t>
            </a:r>
            <a:r>
              <a:rPr lang="en-US" sz="2800" dirty="0" err="1">
                <a:solidFill>
                  <a:srgbClr val="7030A0"/>
                </a:solidFill>
              </a:rPr>
              <a:t>o‘rganish</a:t>
            </a:r>
            <a:r>
              <a:rPr lang="en-US" sz="2800" dirty="0">
                <a:solidFill>
                  <a:srgbClr val="7030A0"/>
                </a:solidFill>
              </a:rPr>
              <a:t>.</a:t>
            </a:r>
            <a:endParaRPr lang="ru-RU" sz="2800" dirty="0">
              <a:solidFill>
                <a:srgbClr val="7030A0"/>
              </a:solidFill>
            </a:endParaRPr>
          </a:p>
          <a:p>
            <a:r>
              <a:rPr lang="ru-RU" sz="2800" b="1" dirty="0" err="1"/>
              <a:t>Mohiyati</a:t>
            </a:r>
            <a:r>
              <a:rPr lang="ru-RU" sz="2800" b="1" dirty="0"/>
              <a:t>:</a:t>
            </a:r>
          </a:p>
          <a:p>
            <a:pPr marL="457200" lvl="0" indent="-457200" algn="just">
              <a:buFont typeface="Wingdings" pitchFamily="2" charset="2"/>
              <a:buChar char="ü"/>
            </a:pPr>
            <a:r>
              <a:rPr lang="en-US" sz="2800" dirty="0" err="1">
                <a:solidFill>
                  <a:srgbClr val="00B050"/>
                </a:solidFill>
              </a:rPr>
              <a:t>O‘quvchilarni</a:t>
            </a:r>
            <a:r>
              <a:rPr lang="en-US" sz="2800" dirty="0">
                <a:solidFill>
                  <a:srgbClr val="00B050"/>
                </a:solidFill>
              </a:rPr>
              <a:t> </a:t>
            </a:r>
            <a:r>
              <a:rPr lang="en-US" sz="2800" dirty="0" err="1">
                <a:solidFill>
                  <a:srgbClr val="00B050"/>
                </a:solidFill>
              </a:rPr>
              <a:t>ilmiy</a:t>
            </a:r>
            <a:r>
              <a:rPr lang="en-US" sz="2800" dirty="0">
                <a:solidFill>
                  <a:srgbClr val="00B050"/>
                </a:solidFill>
              </a:rPr>
              <a:t> </a:t>
            </a:r>
            <a:r>
              <a:rPr lang="en-US" sz="2800" dirty="0" err="1">
                <a:solidFill>
                  <a:srgbClr val="00B050"/>
                </a:solidFill>
              </a:rPr>
              <a:t>izlanishlarga</a:t>
            </a:r>
            <a:r>
              <a:rPr lang="en-US" sz="2800" dirty="0">
                <a:solidFill>
                  <a:srgbClr val="00B050"/>
                </a:solidFill>
              </a:rPr>
              <a:t> </a:t>
            </a:r>
            <a:r>
              <a:rPr lang="en-US" sz="2800" dirty="0" err="1">
                <a:solidFill>
                  <a:srgbClr val="00B050"/>
                </a:solidFill>
              </a:rPr>
              <a:t>qiziqtiradi</a:t>
            </a:r>
            <a:r>
              <a:rPr lang="en-US" sz="2800" dirty="0">
                <a:solidFill>
                  <a:srgbClr val="00B050"/>
                </a:solidFill>
              </a:rPr>
              <a:t>.</a:t>
            </a:r>
            <a:endParaRPr lang="ru-RU" sz="2800" dirty="0">
              <a:solidFill>
                <a:srgbClr val="00B050"/>
              </a:solidFill>
            </a:endParaRPr>
          </a:p>
          <a:p>
            <a:pPr marL="457200" lvl="0" indent="-457200" algn="just">
              <a:buFont typeface="Wingdings" pitchFamily="2" charset="2"/>
              <a:buChar char="ü"/>
            </a:pPr>
            <a:r>
              <a:rPr lang="en-US" sz="2800" dirty="0" err="1">
                <a:solidFill>
                  <a:srgbClr val="00B050"/>
                </a:solidFill>
              </a:rPr>
              <a:t>Amaliy</a:t>
            </a:r>
            <a:r>
              <a:rPr lang="en-US" sz="2800" dirty="0">
                <a:solidFill>
                  <a:srgbClr val="00B050"/>
                </a:solidFill>
              </a:rPr>
              <a:t> </a:t>
            </a:r>
            <a:r>
              <a:rPr lang="en-US" sz="2800" dirty="0" err="1">
                <a:solidFill>
                  <a:srgbClr val="00B050"/>
                </a:solidFill>
              </a:rPr>
              <a:t>tajriba</a:t>
            </a:r>
            <a:r>
              <a:rPr lang="en-US" sz="2800" dirty="0">
                <a:solidFill>
                  <a:srgbClr val="00B050"/>
                </a:solidFill>
              </a:rPr>
              <a:t> </a:t>
            </a:r>
            <a:r>
              <a:rPr lang="en-US" sz="2800" dirty="0" err="1">
                <a:solidFill>
                  <a:srgbClr val="00B050"/>
                </a:solidFill>
              </a:rPr>
              <a:t>va</a:t>
            </a:r>
            <a:r>
              <a:rPr lang="en-US" sz="2800" dirty="0">
                <a:solidFill>
                  <a:srgbClr val="00B050"/>
                </a:solidFill>
              </a:rPr>
              <a:t> </a:t>
            </a:r>
            <a:r>
              <a:rPr lang="en-US" sz="2800" dirty="0" err="1">
                <a:solidFill>
                  <a:srgbClr val="00B050"/>
                </a:solidFill>
              </a:rPr>
              <a:t>nazariy</a:t>
            </a:r>
            <a:r>
              <a:rPr lang="en-US" sz="2800" dirty="0">
                <a:solidFill>
                  <a:srgbClr val="00B050"/>
                </a:solidFill>
              </a:rPr>
              <a:t> </a:t>
            </a:r>
            <a:r>
              <a:rPr lang="en-US" sz="2800" dirty="0" err="1">
                <a:solidFill>
                  <a:srgbClr val="00B050"/>
                </a:solidFill>
              </a:rPr>
              <a:t>bilimlar</a:t>
            </a:r>
            <a:r>
              <a:rPr lang="en-US" sz="2800" dirty="0">
                <a:solidFill>
                  <a:srgbClr val="00B050"/>
                </a:solidFill>
              </a:rPr>
              <a:t> </a:t>
            </a:r>
            <a:r>
              <a:rPr lang="en-US" sz="2800" dirty="0" err="1">
                <a:solidFill>
                  <a:srgbClr val="00B050"/>
                </a:solidFill>
              </a:rPr>
              <a:t>o‘rtasidagi</a:t>
            </a:r>
            <a:r>
              <a:rPr lang="en-US" sz="2800" dirty="0">
                <a:solidFill>
                  <a:srgbClr val="00B050"/>
                </a:solidFill>
              </a:rPr>
              <a:t> </a:t>
            </a:r>
            <a:r>
              <a:rPr lang="en-US" sz="2800" dirty="0" err="1">
                <a:solidFill>
                  <a:srgbClr val="00B050"/>
                </a:solidFill>
              </a:rPr>
              <a:t>bog‘liqlikni</a:t>
            </a:r>
            <a:r>
              <a:rPr lang="en-US" sz="2800" dirty="0">
                <a:solidFill>
                  <a:srgbClr val="00B050"/>
                </a:solidFill>
              </a:rPr>
              <a:t> </a:t>
            </a:r>
            <a:r>
              <a:rPr lang="en-US" sz="2800" dirty="0" err="1">
                <a:solidFill>
                  <a:srgbClr val="00B050"/>
                </a:solidFill>
              </a:rPr>
              <a:t>ochib</a:t>
            </a:r>
            <a:r>
              <a:rPr lang="en-US" sz="2800" dirty="0">
                <a:solidFill>
                  <a:srgbClr val="00B050"/>
                </a:solidFill>
              </a:rPr>
              <a:t> </a:t>
            </a:r>
            <a:r>
              <a:rPr lang="en-US" sz="2800" dirty="0" err="1">
                <a:solidFill>
                  <a:srgbClr val="00B050"/>
                </a:solidFill>
              </a:rPr>
              <a:t>beradi</a:t>
            </a:r>
            <a:r>
              <a:rPr lang="en-US" sz="2800" dirty="0">
                <a:solidFill>
                  <a:srgbClr val="00B050"/>
                </a:solidFill>
              </a:rPr>
              <a:t>.</a:t>
            </a:r>
            <a:endParaRPr lang="ru-RU" sz="2800" dirty="0">
              <a:solidFill>
                <a:srgbClr val="00B050"/>
              </a:solidFill>
            </a:endParaRPr>
          </a:p>
          <a:p>
            <a:pPr marL="457200" lvl="0" indent="-457200" algn="just">
              <a:buFont typeface="Wingdings" pitchFamily="2" charset="2"/>
              <a:buChar char="ü"/>
            </a:pPr>
            <a:r>
              <a:rPr lang="en-US" sz="2800" dirty="0" err="1">
                <a:solidFill>
                  <a:srgbClr val="00B050"/>
                </a:solidFill>
              </a:rPr>
              <a:t>Zamonaviy</a:t>
            </a:r>
            <a:r>
              <a:rPr lang="en-US" sz="2800" dirty="0">
                <a:solidFill>
                  <a:srgbClr val="00B050"/>
                </a:solidFill>
              </a:rPr>
              <a:t> fan </a:t>
            </a:r>
            <a:r>
              <a:rPr lang="en-US" sz="2800" dirty="0" err="1">
                <a:solidFill>
                  <a:srgbClr val="00B050"/>
                </a:solidFill>
              </a:rPr>
              <a:t>va</a:t>
            </a:r>
            <a:r>
              <a:rPr lang="en-US" sz="2800" dirty="0">
                <a:solidFill>
                  <a:srgbClr val="00B050"/>
                </a:solidFill>
              </a:rPr>
              <a:t> </a:t>
            </a:r>
            <a:r>
              <a:rPr lang="en-US" sz="2800" dirty="0" err="1">
                <a:solidFill>
                  <a:srgbClr val="00B050"/>
                </a:solidFill>
              </a:rPr>
              <a:t>texnologiyalarning</a:t>
            </a:r>
            <a:r>
              <a:rPr lang="en-US" sz="2800" dirty="0">
                <a:solidFill>
                  <a:srgbClr val="00B050"/>
                </a:solidFill>
              </a:rPr>
              <a:t> </a:t>
            </a:r>
            <a:r>
              <a:rPr lang="en-US" sz="2800" dirty="0" err="1">
                <a:solidFill>
                  <a:srgbClr val="00B050"/>
                </a:solidFill>
              </a:rPr>
              <a:t>ahamiyatini</a:t>
            </a:r>
            <a:r>
              <a:rPr lang="en-US" sz="2800" dirty="0">
                <a:solidFill>
                  <a:srgbClr val="00B050"/>
                </a:solidFill>
              </a:rPr>
              <a:t> </a:t>
            </a:r>
            <a:r>
              <a:rPr lang="en-US" sz="2800" dirty="0" err="1">
                <a:solidFill>
                  <a:srgbClr val="00B050"/>
                </a:solidFill>
              </a:rPr>
              <a:t>tushuntiradi</a:t>
            </a:r>
            <a:r>
              <a:rPr lang="en-US" sz="2800" dirty="0">
                <a:solidFill>
                  <a:srgbClr val="00B050"/>
                </a:solidFill>
              </a:rPr>
              <a:t>.</a:t>
            </a:r>
            <a:endParaRPr lang="ru-RU" sz="2800" dirty="0">
              <a:solidFill>
                <a:srgbClr val="00B050"/>
              </a:solidFill>
            </a:endParaRPr>
          </a:p>
        </p:txBody>
      </p:sp>
      <p:pic>
        <p:nvPicPr>
          <p:cNvPr id="5" name="Graphic 2">
            <a:extLst>
              <a:ext uri="{FF2B5EF4-FFF2-40B4-BE49-F238E27FC236}">
                <a16:creationId xmlns=""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4"/>
              </a:ext>
            </a:extLst>
          </a:blip>
          <a:stretch>
            <a:fillRect/>
          </a:stretch>
        </p:blipFill>
        <p:spPr>
          <a:xfrm>
            <a:off x="0" y="-85725"/>
            <a:ext cx="17995899" cy="1447801"/>
          </a:xfrm>
          <a:prstGeom prst="rect">
            <a:avLst/>
          </a:prstGeom>
        </p:spPr>
      </p:pic>
      <p:pic>
        <p:nvPicPr>
          <p:cNvPr id="6" name="Рисунок 5">
            <a:extLst>
              <a:ext uri="{FF2B5EF4-FFF2-40B4-BE49-F238E27FC236}">
                <a16:creationId xmlns=""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 name="Рисунок 6">
            <a:extLst>
              <a:ext uri="{FF2B5EF4-FFF2-40B4-BE49-F238E27FC236}">
                <a16:creationId xmlns="" xmlns:a16="http://schemas.microsoft.com/office/drawing/2014/main"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nvGrpSpPr>
          <p:cNvPr id="9" name="Google Shape;278;p19"/>
          <p:cNvGrpSpPr/>
          <p:nvPr/>
        </p:nvGrpSpPr>
        <p:grpSpPr>
          <a:xfrm rot="20426507">
            <a:off x="266400" y="2427020"/>
            <a:ext cx="6350598" cy="5941910"/>
            <a:chOff x="3050212" y="1493202"/>
            <a:chExt cx="3043629" cy="2799548"/>
          </a:xfrm>
        </p:grpSpPr>
        <p:sp>
          <p:nvSpPr>
            <p:cNvPr id="10" name="Google Shape;279;p19"/>
            <p:cNvSpPr/>
            <p:nvPr/>
          </p:nvSpPr>
          <p:spPr>
            <a:xfrm>
              <a:off x="3050212" y="2289515"/>
              <a:ext cx="1838055" cy="1254512"/>
            </a:xfrm>
            <a:custGeom>
              <a:avLst/>
              <a:gdLst/>
              <a:ahLst/>
              <a:cxnLst/>
              <a:rect l="l" t="t" r="r" b="b"/>
              <a:pathLst>
                <a:path w="23589" h="16100" extrusionOk="0">
                  <a:moveTo>
                    <a:pt x="23588" y="1"/>
                  </a:moveTo>
                  <a:lnTo>
                    <a:pt x="1498" y="12838"/>
                  </a:lnTo>
                  <a:cubicBezTo>
                    <a:pt x="1498" y="12838"/>
                    <a:pt x="0" y="14468"/>
                    <a:pt x="1498" y="16099"/>
                  </a:cubicBezTo>
                  <a:lnTo>
                    <a:pt x="23399" y="3452"/>
                  </a:lnTo>
                  <a:cubicBezTo>
                    <a:pt x="23399" y="3452"/>
                    <a:pt x="22413" y="1556"/>
                    <a:pt x="23588"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280;p19"/>
            <p:cNvSpPr/>
            <p:nvPr/>
          </p:nvSpPr>
          <p:spPr>
            <a:xfrm>
              <a:off x="3078262" y="3229195"/>
              <a:ext cx="88751" cy="375341"/>
            </a:xfrm>
            <a:custGeom>
              <a:avLst/>
              <a:gdLst/>
              <a:ahLst/>
              <a:cxnLst/>
              <a:rect l="l" t="t" r="r" b="b"/>
              <a:pathLst>
                <a:path w="1139" h="4817" extrusionOk="0">
                  <a:moveTo>
                    <a:pt x="1138" y="0"/>
                  </a:moveTo>
                  <a:cubicBezTo>
                    <a:pt x="1138" y="0"/>
                    <a:pt x="1" y="493"/>
                    <a:pt x="1" y="2408"/>
                  </a:cubicBezTo>
                  <a:cubicBezTo>
                    <a:pt x="1" y="4342"/>
                    <a:pt x="1138" y="4816"/>
                    <a:pt x="1138" y="4816"/>
                  </a:cubicBezTo>
                  <a:lnTo>
                    <a:pt x="1138" y="4039"/>
                  </a:lnTo>
                  <a:cubicBezTo>
                    <a:pt x="437" y="3072"/>
                    <a:pt x="437" y="1764"/>
                    <a:pt x="1138" y="778"/>
                  </a:cubicBezTo>
                  <a:lnTo>
                    <a:pt x="1138" y="0"/>
                  </a:lnTo>
                  <a:close/>
                </a:path>
              </a:pathLst>
            </a:custGeom>
            <a:solidFill>
              <a:srgbClr val="48CD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281;p19"/>
            <p:cNvSpPr/>
            <p:nvPr/>
          </p:nvSpPr>
          <p:spPr>
            <a:xfrm>
              <a:off x="3165451" y="2558407"/>
              <a:ext cx="2918104" cy="1734343"/>
            </a:xfrm>
            <a:custGeom>
              <a:avLst/>
              <a:gdLst/>
              <a:ahLst/>
              <a:cxnLst/>
              <a:rect l="l" t="t" r="r" b="b"/>
              <a:pathLst>
                <a:path w="37450" h="22258" extrusionOk="0">
                  <a:moveTo>
                    <a:pt x="21920" y="1"/>
                  </a:moveTo>
                  <a:lnTo>
                    <a:pt x="0" y="12648"/>
                  </a:lnTo>
                  <a:lnTo>
                    <a:pt x="0" y="13425"/>
                  </a:lnTo>
                  <a:lnTo>
                    <a:pt x="15207" y="22072"/>
                  </a:lnTo>
                  <a:cubicBezTo>
                    <a:pt x="15418" y="22198"/>
                    <a:pt x="15699" y="22257"/>
                    <a:pt x="15996" y="22257"/>
                  </a:cubicBezTo>
                  <a:cubicBezTo>
                    <a:pt x="16366" y="22257"/>
                    <a:pt x="16760" y="22165"/>
                    <a:pt x="17066" y="21996"/>
                  </a:cubicBezTo>
                  <a:lnTo>
                    <a:pt x="36975" y="10505"/>
                  </a:lnTo>
                  <a:cubicBezTo>
                    <a:pt x="37298" y="10316"/>
                    <a:pt x="37449" y="10069"/>
                    <a:pt x="37430" y="9842"/>
                  </a:cubicBezTo>
                  <a:lnTo>
                    <a:pt x="37430" y="9178"/>
                  </a:lnTo>
                  <a:cubicBezTo>
                    <a:pt x="37449" y="8951"/>
                    <a:pt x="37317" y="8742"/>
                    <a:pt x="37108" y="8647"/>
                  </a:cubicBezTo>
                  <a:lnTo>
                    <a:pt x="21920" y="1"/>
                  </a:lnTo>
                  <a:close/>
                </a:path>
              </a:pathLst>
            </a:custGeom>
            <a:solidFill>
              <a:srgbClr val="48CD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282;p19"/>
            <p:cNvSpPr/>
            <p:nvPr/>
          </p:nvSpPr>
          <p:spPr>
            <a:xfrm>
              <a:off x="3166932" y="2558407"/>
              <a:ext cx="2926909" cy="1674189"/>
            </a:xfrm>
            <a:custGeom>
              <a:avLst/>
              <a:gdLst/>
              <a:ahLst/>
              <a:cxnLst/>
              <a:rect l="l" t="t" r="r" b="b"/>
              <a:pathLst>
                <a:path w="37563" h="21486" extrusionOk="0">
                  <a:moveTo>
                    <a:pt x="21901" y="1"/>
                  </a:moveTo>
                  <a:lnTo>
                    <a:pt x="0" y="12648"/>
                  </a:lnTo>
                  <a:lnTo>
                    <a:pt x="15188" y="21294"/>
                  </a:lnTo>
                  <a:cubicBezTo>
                    <a:pt x="15403" y="21423"/>
                    <a:pt x="15696" y="21486"/>
                    <a:pt x="16001" y="21486"/>
                  </a:cubicBezTo>
                  <a:cubicBezTo>
                    <a:pt x="16370" y="21486"/>
                    <a:pt x="16756" y="21395"/>
                    <a:pt x="17047" y="21219"/>
                  </a:cubicBezTo>
                  <a:lnTo>
                    <a:pt x="36956" y="9728"/>
                  </a:lnTo>
                  <a:cubicBezTo>
                    <a:pt x="37506" y="9406"/>
                    <a:pt x="37563" y="8913"/>
                    <a:pt x="37089" y="8647"/>
                  </a:cubicBezTo>
                  <a:lnTo>
                    <a:pt x="2190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283;p19"/>
            <p:cNvSpPr/>
            <p:nvPr/>
          </p:nvSpPr>
          <p:spPr>
            <a:xfrm>
              <a:off x="3165451" y="2307280"/>
              <a:ext cx="2822029" cy="1831198"/>
            </a:xfrm>
            <a:custGeom>
              <a:avLst/>
              <a:gdLst/>
              <a:ahLst/>
              <a:cxnLst/>
              <a:rect l="l" t="t" r="r" b="b"/>
              <a:pathLst>
                <a:path w="36217" h="23501" extrusionOk="0">
                  <a:moveTo>
                    <a:pt x="21654" y="0"/>
                  </a:moveTo>
                  <a:lnTo>
                    <a:pt x="1233" y="11794"/>
                  </a:lnTo>
                  <a:cubicBezTo>
                    <a:pt x="0" y="13861"/>
                    <a:pt x="1233" y="15226"/>
                    <a:pt x="1233" y="15226"/>
                  </a:cubicBezTo>
                  <a:lnTo>
                    <a:pt x="15492" y="23323"/>
                  </a:lnTo>
                  <a:cubicBezTo>
                    <a:pt x="15748" y="23442"/>
                    <a:pt x="16019" y="23500"/>
                    <a:pt x="16289" y="23500"/>
                  </a:cubicBezTo>
                  <a:cubicBezTo>
                    <a:pt x="16618" y="23500"/>
                    <a:pt x="16944" y="23414"/>
                    <a:pt x="17236" y="23247"/>
                  </a:cubicBezTo>
                  <a:lnTo>
                    <a:pt x="35781" y="12553"/>
                  </a:lnTo>
                  <a:cubicBezTo>
                    <a:pt x="36046" y="12401"/>
                    <a:pt x="36198" y="12136"/>
                    <a:pt x="36198" y="11832"/>
                  </a:cubicBezTo>
                  <a:lnTo>
                    <a:pt x="36198" y="8609"/>
                  </a:lnTo>
                  <a:cubicBezTo>
                    <a:pt x="36217" y="8400"/>
                    <a:pt x="36103" y="8192"/>
                    <a:pt x="35894" y="8116"/>
                  </a:cubicBezTo>
                  <a:lnTo>
                    <a:pt x="2165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284;p19"/>
            <p:cNvSpPr/>
            <p:nvPr/>
          </p:nvSpPr>
          <p:spPr>
            <a:xfrm>
              <a:off x="3305780" y="3450791"/>
              <a:ext cx="147814" cy="223163"/>
            </a:xfrm>
            <a:custGeom>
              <a:avLst/>
              <a:gdLst/>
              <a:ahLst/>
              <a:cxnLst/>
              <a:rect l="l" t="t" r="r" b="b"/>
              <a:pathLst>
                <a:path w="1897" h="2864" extrusionOk="0">
                  <a:moveTo>
                    <a:pt x="1" y="0"/>
                  </a:moveTo>
                  <a:lnTo>
                    <a:pt x="1" y="1840"/>
                  </a:lnTo>
                  <a:lnTo>
                    <a:pt x="892" y="1859"/>
                  </a:lnTo>
                  <a:lnTo>
                    <a:pt x="1897" y="2864"/>
                  </a:lnTo>
                  <a:lnTo>
                    <a:pt x="1897" y="949"/>
                  </a:lnTo>
                  <a:lnTo>
                    <a:pt x="1"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285;p19"/>
            <p:cNvSpPr/>
            <p:nvPr/>
          </p:nvSpPr>
          <p:spPr>
            <a:xfrm>
              <a:off x="3166932" y="2243777"/>
              <a:ext cx="2916624" cy="1733642"/>
            </a:xfrm>
            <a:custGeom>
              <a:avLst/>
              <a:gdLst/>
              <a:ahLst/>
              <a:cxnLst/>
              <a:rect l="l" t="t" r="r" b="b"/>
              <a:pathLst>
                <a:path w="37431" h="22249" extrusionOk="0">
                  <a:moveTo>
                    <a:pt x="21901" y="0"/>
                  </a:moveTo>
                  <a:lnTo>
                    <a:pt x="0" y="12647"/>
                  </a:lnTo>
                  <a:lnTo>
                    <a:pt x="0" y="13425"/>
                  </a:lnTo>
                  <a:lnTo>
                    <a:pt x="15188" y="22071"/>
                  </a:lnTo>
                  <a:cubicBezTo>
                    <a:pt x="15402" y="22191"/>
                    <a:pt x="15688" y="22249"/>
                    <a:pt x="15989" y="22249"/>
                  </a:cubicBezTo>
                  <a:cubicBezTo>
                    <a:pt x="16356" y="22249"/>
                    <a:pt x="16744" y="22162"/>
                    <a:pt x="17047" y="21995"/>
                  </a:cubicBezTo>
                  <a:lnTo>
                    <a:pt x="36956" y="10505"/>
                  </a:lnTo>
                  <a:cubicBezTo>
                    <a:pt x="37279" y="10315"/>
                    <a:pt x="37430" y="10069"/>
                    <a:pt x="37411" y="9841"/>
                  </a:cubicBezTo>
                  <a:lnTo>
                    <a:pt x="37411" y="9177"/>
                  </a:lnTo>
                  <a:cubicBezTo>
                    <a:pt x="37430" y="8950"/>
                    <a:pt x="37298" y="8741"/>
                    <a:pt x="37089" y="8646"/>
                  </a:cubicBezTo>
                  <a:lnTo>
                    <a:pt x="21901" y="0"/>
                  </a:lnTo>
                  <a:close/>
                </a:path>
              </a:pathLst>
            </a:custGeom>
            <a:solidFill>
              <a:srgbClr val="48CD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286;p19"/>
            <p:cNvSpPr/>
            <p:nvPr/>
          </p:nvSpPr>
          <p:spPr>
            <a:xfrm>
              <a:off x="3166932" y="2243777"/>
              <a:ext cx="2926909" cy="1673410"/>
            </a:xfrm>
            <a:custGeom>
              <a:avLst/>
              <a:gdLst/>
              <a:ahLst/>
              <a:cxnLst/>
              <a:rect l="l" t="t" r="r" b="b"/>
              <a:pathLst>
                <a:path w="37563" h="21476" extrusionOk="0">
                  <a:moveTo>
                    <a:pt x="21901" y="0"/>
                  </a:moveTo>
                  <a:lnTo>
                    <a:pt x="0" y="12647"/>
                  </a:lnTo>
                  <a:lnTo>
                    <a:pt x="15188" y="21294"/>
                  </a:lnTo>
                  <a:cubicBezTo>
                    <a:pt x="15403" y="21414"/>
                    <a:pt x="15696" y="21476"/>
                    <a:pt x="16001" y="21476"/>
                  </a:cubicBezTo>
                  <a:cubicBezTo>
                    <a:pt x="16369" y="21476"/>
                    <a:pt x="16756" y="21386"/>
                    <a:pt x="17047" y="21199"/>
                  </a:cubicBezTo>
                  <a:lnTo>
                    <a:pt x="36956" y="9708"/>
                  </a:lnTo>
                  <a:cubicBezTo>
                    <a:pt x="37506" y="9386"/>
                    <a:pt x="37563" y="8912"/>
                    <a:pt x="37089" y="8627"/>
                  </a:cubicBezTo>
                  <a:lnTo>
                    <a:pt x="2190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287;p19"/>
            <p:cNvSpPr/>
            <p:nvPr/>
          </p:nvSpPr>
          <p:spPr>
            <a:xfrm>
              <a:off x="3274769" y="2093008"/>
              <a:ext cx="1685877" cy="1094932"/>
            </a:xfrm>
            <a:custGeom>
              <a:avLst/>
              <a:gdLst/>
              <a:ahLst/>
              <a:cxnLst/>
              <a:rect l="l" t="t" r="r" b="b"/>
              <a:pathLst>
                <a:path w="21636" h="14052" extrusionOk="0">
                  <a:moveTo>
                    <a:pt x="21636" y="1"/>
                  </a:moveTo>
                  <a:lnTo>
                    <a:pt x="1385" y="11776"/>
                  </a:lnTo>
                  <a:cubicBezTo>
                    <a:pt x="1385" y="11776"/>
                    <a:pt x="0" y="12534"/>
                    <a:pt x="1385" y="14051"/>
                  </a:cubicBezTo>
                  <a:lnTo>
                    <a:pt x="21446" y="3168"/>
                  </a:lnTo>
                  <a:cubicBezTo>
                    <a:pt x="21446" y="3168"/>
                    <a:pt x="20536" y="1442"/>
                    <a:pt x="2163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288;p19"/>
            <p:cNvSpPr/>
            <p:nvPr/>
          </p:nvSpPr>
          <p:spPr>
            <a:xfrm>
              <a:off x="3313182" y="2954381"/>
              <a:ext cx="69505" cy="288148"/>
            </a:xfrm>
            <a:custGeom>
              <a:avLst/>
              <a:gdLst/>
              <a:ahLst/>
              <a:cxnLst/>
              <a:rect l="l" t="t" r="r" b="b"/>
              <a:pathLst>
                <a:path w="892" h="3698" extrusionOk="0">
                  <a:moveTo>
                    <a:pt x="892" y="0"/>
                  </a:moveTo>
                  <a:cubicBezTo>
                    <a:pt x="323" y="323"/>
                    <a:pt x="0" y="949"/>
                    <a:pt x="38" y="1612"/>
                  </a:cubicBezTo>
                  <a:cubicBezTo>
                    <a:pt x="38" y="3357"/>
                    <a:pt x="892" y="3698"/>
                    <a:pt x="892" y="3698"/>
                  </a:cubicBezTo>
                  <a:lnTo>
                    <a:pt x="892" y="2996"/>
                  </a:lnTo>
                  <a:cubicBezTo>
                    <a:pt x="892" y="2996"/>
                    <a:pt x="266" y="1859"/>
                    <a:pt x="892" y="721"/>
                  </a:cubicBezTo>
                  <a:lnTo>
                    <a:pt x="892" y="0"/>
                  </a:lnTo>
                  <a:close/>
                </a:path>
              </a:pathLst>
            </a:custGeom>
            <a:solidFill>
              <a:srgbClr val="ED7B3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89;p19"/>
            <p:cNvSpPr/>
            <p:nvPr/>
          </p:nvSpPr>
          <p:spPr>
            <a:xfrm>
              <a:off x="3382606" y="2339771"/>
              <a:ext cx="2563490" cy="1478922"/>
            </a:xfrm>
            <a:custGeom>
              <a:avLst/>
              <a:gdLst/>
              <a:ahLst/>
              <a:cxnLst/>
              <a:rect l="l" t="t" r="r" b="b"/>
              <a:pathLst>
                <a:path w="32899" h="18980" extrusionOk="0">
                  <a:moveTo>
                    <a:pt x="20062" y="1"/>
                  </a:moveTo>
                  <a:lnTo>
                    <a:pt x="1" y="10884"/>
                  </a:lnTo>
                  <a:lnTo>
                    <a:pt x="1" y="11586"/>
                  </a:lnTo>
                  <a:lnTo>
                    <a:pt x="12496" y="18810"/>
                  </a:lnTo>
                  <a:cubicBezTo>
                    <a:pt x="12747" y="18923"/>
                    <a:pt x="13018" y="18980"/>
                    <a:pt x="13288" y="18980"/>
                  </a:cubicBezTo>
                  <a:cubicBezTo>
                    <a:pt x="13607" y="18980"/>
                    <a:pt x="13925" y="18899"/>
                    <a:pt x="14203" y="18734"/>
                  </a:cubicBezTo>
                  <a:lnTo>
                    <a:pt x="32463" y="8211"/>
                  </a:lnTo>
                  <a:cubicBezTo>
                    <a:pt x="32747" y="8040"/>
                    <a:pt x="32899" y="7813"/>
                    <a:pt x="32861" y="7604"/>
                  </a:cubicBezTo>
                  <a:lnTo>
                    <a:pt x="32861" y="6997"/>
                  </a:lnTo>
                  <a:cubicBezTo>
                    <a:pt x="32880" y="6789"/>
                    <a:pt x="32766" y="6599"/>
                    <a:pt x="32577" y="6504"/>
                  </a:cubicBezTo>
                  <a:lnTo>
                    <a:pt x="20062" y="1"/>
                  </a:lnTo>
                  <a:close/>
                </a:path>
              </a:pathLst>
            </a:custGeom>
            <a:solidFill>
              <a:srgbClr val="ED7B3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90;p19"/>
            <p:cNvSpPr/>
            <p:nvPr/>
          </p:nvSpPr>
          <p:spPr>
            <a:xfrm>
              <a:off x="3382606" y="2339771"/>
              <a:ext cx="2572373" cy="1423832"/>
            </a:xfrm>
            <a:custGeom>
              <a:avLst/>
              <a:gdLst/>
              <a:ahLst/>
              <a:cxnLst/>
              <a:rect l="l" t="t" r="r" b="b"/>
              <a:pathLst>
                <a:path w="33013" h="18273" extrusionOk="0">
                  <a:moveTo>
                    <a:pt x="20062" y="1"/>
                  </a:moveTo>
                  <a:lnTo>
                    <a:pt x="1" y="10884"/>
                  </a:lnTo>
                  <a:lnTo>
                    <a:pt x="12496" y="18109"/>
                  </a:lnTo>
                  <a:cubicBezTo>
                    <a:pt x="12742" y="18219"/>
                    <a:pt x="13006" y="18272"/>
                    <a:pt x="13271" y="18272"/>
                  </a:cubicBezTo>
                  <a:cubicBezTo>
                    <a:pt x="13599" y="18272"/>
                    <a:pt x="13928" y="18190"/>
                    <a:pt x="14222" y="18033"/>
                  </a:cubicBezTo>
                  <a:lnTo>
                    <a:pt x="32444" y="7509"/>
                  </a:lnTo>
                  <a:cubicBezTo>
                    <a:pt x="32956" y="7206"/>
                    <a:pt x="33013" y="6770"/>
                    <a:pt x="32577" y="6504"/>
                  </a:cubicBezTo>
                  <a:lnTo>
                    <a:pt x="20062"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91;p19"/>
            <p:cNvSpPr/>
            <p:nvPr/>
          </p:nvSpPr>
          <p:spPr>
            <a:xfrm>
              <a:off x="3381126" y="2110773"/>
              <a:ext cx="2476376" cy="1566660"/>
            </a:xfrm>
            <a:custGeom>
              <a:avLst/>
              <a:gdLst/>
              <a:ahLst/>
              <a:cxnLst/>
              <a:rect l="l" t="t" r="r" b="b"/>
              <a:pathLst>
                <a:path w="31781" h="20106" extrusionOk="0">
                  <a:moveTo>
                    <a:pt x="19834" y="1"/>
                  </a:moveTo>
                  <a:lnTo>
                    <a:pt x="1138" y="10790"/>
                  </a:lnTo>
                  <a:cubicBezTo>
                    <a:pt x="1" y="12686"/>
                    <a:pt x="1138" y="13217"/>
                    <a:pt x="1138" y="13217"/>
                  </a:cubicBezTo>
                  <a:lnTo>
                    <a:pt x="12800" y="19948"/>
                  </a:lnTo>
                  <a:cubicBezTo>
                    <a:pt x="13036" y="20053"/>
                    <a:pt x="13288" y="20105"/>
                    <a:pt x="13540" y="20105"/>
                  </a:cubicBezTo>
                  <a:cubicBezTo>
                    <a:pt x="13834" y="20105"/>
                    <a:pt x="14127" y="20034"/>
                    <a:pt x="14392" y="19891"/>
                  </a:cubicBezTo>
                  <a:lnTo>
                    <a:pt x="31382" y="10069"/>
                  </a:lnTo>
                  <a:cubicBezTo>
                    <a:pt x="31610" y="9955"/>
                    <a:pt x="31761" y="9690"/>
                    <a:pt x="31761" y="9424"/>
                  </a:cubicBezTo>
                  <a:lnTo>
                    <a:pt x="31761" y="7168"/>
                  </a:lnTo>
                  <a:lnTo>
                    <a:pt x="31780" y="7168"/>
                  </a:lnTo>
                  <a:cubicBezTo>
                    <a:pt x="31780" y="6978"/>
                    <a:pt x="31666" y="6789"/>
                    <a:pt x="31496" y="6713"/>
                  </a:cubicBezTo>
                  <a:lnTo>
                    <a:pt x="1983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92;p19"/>
            <p:cNvSpPr/>
            <p:nvPr/>
          </p:nvSpPr>
          <p:spPr>
            <a:xfrm>
              <a:off x="3382606" y="2051712"/>
              <a:ext cx="2563490" cy="1534556"/>
            </a:xfrm>
            <a:custGeom>
              <a:avLst/>
              <a:gdLst/>
              <a:ahLst/>
              <a:cxnLst/>
              <a:rect l="l" t="t" r="r" b="b"/>
              <a:pathLst>
                <a:path w="32899" h="19694" extrusionOk="0">
                  <a:moveTo>
                    <a:pt x="20062" y="0"/>
                  </a:moveTo>
                  <a:lnTo>
                    <a:pt x="1" y="11585"/>
                  </a:lnTo>
                  <a:lnTo>
                    <a:pt x="1" y="12287"/>
                  </a:lnTo>
                  <a:lnTo>
                    <a:pt x="12496" y="19530"/>
                  </a:lnTo>
                  <a:cubicBezTo>
                    <a:pt x="12742" y="19640"/>
                    <a:pt x="13006" y="19694"/>
                    <a:pt x="13271" y="19694"/>
                  </a:cubicBezTo>
                  <a:cubicBezTo>
                    <a:pt x="13599" y="19694"/>
                    <a:pt x="13928" y="19612"/>
                    <a:pt x="14222" y="19454"/>
                  </a:cubicBezTo>
                  <a:lnTo>
                    <a:pt x="32463" y="8912"/>
                  </a:lnTo>
                  <a:cubicBezTo>
                    <a:pt x="32747" y="8741"/>
                    <a:pt x="32899" y="8514"/>
                    <a:pt x="32861" y="8305"/>
                  </a:cubicBezTo>
                  <a:lnTo>
                    <a:pt x="32861" y="7698"/>
                  </a:lnTo>
                  <a:cubicBezTo>
                    <a:pt x="32880" y="7490"/>
                    <a:pt x="32766" y="7300"/>
                    <a:pt x="32577" y="7224"/>
                  </a:cubicBezTo>
                  <a:lnTo>
                    <a:pt x="20062" y="0"/>
                  </a:lnTo>
                  <a:close/>
                </a:path>
              </a:pathLst>
            </a:custGeom>
            <a:solidFill>
              <a:srgbClr val="ED7B3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93;p19"/>
            <p:cNvSpPr/>
            <p:nvPr/>
          </p:nvSpPr>
          <p:spPr>
            <a:xfrm>
              <a:off x="3382606" y="2051712"/>
              <a:ext cx="2572373" cy="1478922"/>
            </a:xfrm>
            <a:custGeom>
              <a:avLst/>
              <a:gdLst/>
              <a:ahLst/>
              <a:cxnLst/>
              <a:rect l="l" t="t" r="r" b="b"/>
              <a:pathLst>
                <a:path w="33013" h="18980" extrusionOk="0">
                  <a:moveTo>
                    <a:pt x="20062" y="0"/>
                  </a:moveTo>
                  <a:lnTo>
                    <a:pt x="1" y="11585"/>
                  </a:lnTo>
                  <a:lnTo>
                    <a:pt x="12496" y="18810"/>
                  </a:lnTo>
                  <a:cubicBezTo>
                    <a:pt x="12747" y="18922"/>
                    <a:pt x="13018" y="18980"/>
                    <a:pt x="13289" y="18980"/>
                  </a:cubicBezTo>
                  <a:cubicBezTo>
                    <a:pt x="13611" y="18980"/>
                    <a:pt x="13933" y="18899"/>
                    <a:pt x="14222" y="18734"/>
                  </a:cubicBezTo>
                  <a:lnTo>
                    <a:pt x="32444" y="8210"/>
                  </a:lnTo>
                  <a:cubicBezTo>
                    <a:pt x="32956" y="7907"/>
                    <a:pt x="33013" y="7471"/>
                    <a:pt x="32577" y="7205"/>
                  </a:cubicBezTo>
                  <a:lnTo>
                    <a:pt x="20062"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94;p19"/>
            <p:cNvSpPr/>
            <p:nvPr/>
          </p:nvSpPr>
          <p:spPr>
            <a:xfrm>
              <a:off x="3215630" y="1710357"/>
              <a:ext cx="1638658" cy="1055037"/>
            </a:xfrm>
            <a:custGeom>
              <a:avLst/>
              <a:gdLst/>
              <a:ahLst/>
              <a:cxnLst/>
              <a:rect l="l" t="t" r="r" b="b"/>
              <a:pathLst>
                <a:path w="21030" h="13540" extrusionOk="0">
                  <a:moveTo>
                    <a:pt x="21029" y="1"/>
                  </a:moveTo>
                  <a:lnTo>
                    <a:pt x="1252" y="11454"/>
                  </a:lnTo>
                  <a:cubicBezTo>
                    <a:pt x="1252" y="11454"/>
                    <a:pt x="1" y="12155"/>
                    <a:pt x="1271" y="13539"/>
                  </a:cubicBezTo>
                  <a:lnTo>
                    <a:pt x="20859" y="2902"/>
                  </a:lnTo>
                  <a:cubicBezTo>
                    <a:pt x="20859" y="2902"/>
                    <a:pt x="20024" y="1328"/>
                    <a:pt x="21029"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95;p19"/>
            <p:cNvSpPr/>
            <p:nvPr/>
          </p:nvSpPr>
          <p:spPr>
            <a:xfrm>
              <a:off x="3249680" y="2551083"/>
              <a:ext cx="65063" cy="264538"/>
            </a:xfrm>
            <a:custGeom>
              <a:avLst/>
              <a:gdLst/>
              <a:ahLst/>
              <a:cxnLst/>
              <a:rect l="l" t="t" r="r" b="b"/>
              <a:pathLst>
                <a:path w="835" h="3395" extrusionOk="0">
                  <a:moveTo>
                    <a:pt x="815" y="0"/>
                  </a:moveTo>
                  <a:cubicBezTo>
                    <a:pt x="303" y="303"/>
                    <a:pt x="0" y="872"/>
                    <a:pt x="38" y="1479"/>
                  </a:cubicBezTo>
                  <a:cubicBezTo>
                    <a:pt x="38" y="3091"/>
                    <a:pt x="834" y="3394"/>
                    <a:pt x="834" y="3394"/>
                  </a:cubicBezTo>
                  <a:lnTo>
                    <a:pt x="834" y="2749"/>
                  </a:lnTo>
                  <a:cubicBezTo>
                    <a:pt x="512" y="2086"/>
                    <a:pt x="512" y="1308"/>
                    <a:pt x="834" y="664"/>
                  </a:cubicBezTo>
                  <a:lnTo>
                    <a:pt x="815" y="0"/>
                  </a:lnTo>
                  <a:close/>
                </a:path>
              </a:pathLst>
            </a:custGeom>
            <a:solidFill>
              <a:srgbClr val="A1263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96;p19"/>
            <p:cNvSpPr/>
            <p:nvPr/>
          </p:nvSpPr>
          <p:spPr>
            <a:xfrm>
              <a:off x="3313182" y="1936472"/>
              <a:ext cx="2613748" cy="1516401"/>
            </a:xfrm>
            <a:custGeom>
              <a:avLst/>
              <a:gdLst/>
              <a:ahLst/>
              <a:cxnLst/>
              <a:rect l="l" t="t" r="r" b="b"/>
              <a:pathLst>
                <a:path w="33544" h="19461" extrusionOk="0">
                  <a:moveTo>
                    <a:pt x="19607" y="0"/>
                  </a:moveTo>
                  <a:lnTo>
                    <a:pt x="0" y="10637"/>
                  </a:lnTo>
                  <a:lnTo>
                    <a:pt x="0" y="11282"/>
                  </a:lnTo>
                  <a:lnTo>
                    <a:pt x="13653" y="19303"/>
                  </a:lnTo>
                  <a:cubicBezTo>
                    <a:pt x="13880" y="19408"/>
                    <a:pt x="14128" y="19460"/>
                    <a:pt x="14377" y="19460"/>
                  </a:cubicBezTo>
                  <a:cubicBezTo>
                    <a:pt x="14668" y="19460"/>
                    <a:pt x="14961" y="19389"/>
                    <a:pt x="15227" y="19246"/>
                  </a:cubicBezTo>
                  <a:lnTo>
                    <a:pt x="33126" y="8931"/>
                  </a:lnTo>
                  <a:cubicBezTo>
                    <a:pt x="33411" y="8779"/>
                    <a:pt x="33543" y="8571"/>
                    <a:pt x="33524" y="8381"/>
                  </a:cubicBezTo>
                  <a:lnTo>
                    <a:pt x="33524" y="7831"/>
                  </a:lnTo>
                  <a:cubicBezTo>
                    <a:pt x="33524" y="7623"/>
                    <a:pt x="33430" y="7452"/>
                    <a:pt x="33240" y="7376"/>
                  </a:cubicBezTo>
                  <a:lnTo>
                    <a:pt x="19607" y="0"/>
                  </a:lnTo>
                  <a:close/>
                </a:path>
              </a:pathLst>
            </a:custGeom>
            <a:solidFill>
              <a:srgbClr val="A1263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97;p19"/>
            <p:cNvSpPr/>
            <p:nvPr/>
          </p:nvSpPr>
          <p:spPr>
            <a:xfrm>
              <a:off x="3314662" y="1936472"/>
              <a:ext cx="2621151" cy="1466143"/>
            </a:xfrm>
            <a:custGeom>
              <a:avLst/>
              <a:gdLst/>
              <a:ahLst/>
              <a:cxnLst/>
              <a:rect l="l" t="t" r="r" b="b"/>
              <a:pathLst>
                <a:path w="33639" h="18816" extrusionOk="0">
                  <a:moveTo>
                    <a:pt x="19588" y="0"/>
                  </a:moveTo>
                  <a:lnTo>
                    <a:pt x="0" y="10637"/>
                  </a:lnTo>
                  <a:lnTo>
                    <a:pt x="13634" y="18658"/>
                  </a:lnTo>
                  <a:cubicBezTo>
                    <a:pt x="13861" y="18763"/>
                    <a:pt x="14109" y="18816"/>
                    <a:pt x="14358" y="18816"/>
                  </a:cubicBezTo>
                  <a:cubicBezTo>
                    <a:pt x="14649" y="18816"/>
                    <a:pt x="14942" y="18744"/>
                    <a:pt x="15208" y="18601"/>
                  </a:cubicBezTo>
                  <a:lnTo>
                    <a:pt x="33107" y="8286"/>
                  </a:lnTo>
                  <a:cubicBezTo>
                    <a:pt x="33581" y="8021"/>
                    <a:pt x="33638" y="7604"/>
                    <a:pt x="33221" y="7376"/>
                  </a:cubicBezTo>
                  <a:lnTo>
                    <a:pt x="19588"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8;p19"/>
            <p:cNvSpPr/>
            <p:nvPr/>
          </p:nvSpPr>
          <p:spPr>
            <a:xfrm>
              <a:off x="3313182" y="1726642"/>
              <a:ext cx="2532478" cy="1598061"/>
            </a:xfrm>
            <a:custGeom>
              <a:avLst/>
              <a:gdLst/>
              <a:ahLst/>
              <a:cxnLst/>
              <a:rect l="l" t="t" r="r" b="b"/>
              <a:pathLst>
                <a:path w="32501" h="20509" extrusionOk="0">
                  <a:moveTo>
                    <a:pt x="19379" y="1"/>
                  </a:moveTo>
                  <a:lnTo>
                    <a:pt x="1043" y="10543"/>
                  </a:lnTo>
                  <a:cubicBezTo>
                    <a:pt x="0" y="12288"/>
                    <a:pt x="1043" y="12781"/>
                    <a:pt x="1043" y="12781"/>
                  </a:cubicBezTo>
                  <a:lnTo>
                    <a:pt x="13899" y="20365"/>
                  </a:lnTo>
                  <a:cubicBezTo>
                    <a:pt x="14117" y="20461"/>
                    <a:pt x="14350" y="20508"/>
                    <a:pt x="14581" y="20508"/>
                  </a:cubicBezTo>
                  <a:cubicBezTo>
                    <a:pt x="14853" y="20508"/>
                    <a:pt x="15123" y="20442"/>
                    <a:pt x="15359" y="20308"/>
                  </a:cubicBezTo>
                  <a:lnTo>
                    <a:pt x="32140" y="10657"/>
                  </a:lnTo>
                  <a:cubicBezTo>
                    <a:pt x="32349" y="10524"/>
                    <a:pt x="32482" y="10297"/>
                    <a:pt x="32482" y="10050"/>
                  </a:cubicBezTo>
                  <a:lnTo>
                    <a:pt x="32482" y="7983"/>
                  </a:lnTo>
                  <a:cubicBezTo>
                    <a:pt x="32500" y="7794"/>
                    <a:pt x="32406" y="7623"/>
                    <a:pt x="32235" y="7566"/>
                  </a:cubicBezTo>
                  <a:lnTo>
                    <a:pt x="1937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299;p19"/>
            <p:cNvSpPr/>
            <p:nvPr/>
          </p:nvSpPr>
          <p:spPr>
            <a:xfrm>
              <a:off x="3313182" y="1672022"/>
              <a:ext cx="2613748" cy="1567906"/>
            </a:xfrm>
            <a:custGeom>
              <a:avLst/>
              <a:gdLst/>
              <a:ahLst/>
              <a:cxnLst/>
              <a:rect l="l" t="t" r="r" b="b"/>
              <a:pathLst>
                <a:path w="33544" h="20122" extrusionOk="0">
                  <a:moveTo>
                    <a:pt x="19607" y="0"/>
                  </a:moveTo>
                  <a:lnTo>
                    <a:pt x="0" y="11282"/>
                  </a:lnTo>
                  <a:lnTo>
                    <a:pt x="0" y="11946"/>
                  </a:lnTo>
                  <a:lnTo>
                    <a:pt x="13653" y="19966"/>
                  </a:lnTo>
                  <a:cubicBezTo>
                    <a:pt x="13876" y="20070"/>
                    <a:pt x="14120" y="20122"/>
                    <a:pt x="14364" y="20122"/>
                  </a:cubicBezTo>
                  <a:cubicBezTo>
                    <a:pt x="14660" y="20122"/>
                    <a:pt x="14957" y="20046"/>
                    <a:pt x="15227" y="19890"/>
                  </a:cubicBezTo>
                  <a:lnTo>
                    <a:pt x="33126" y="9575"/>
                  </a:lnTo>
                  <a:cubicBezTo>
                    <a:pt x="33411" y="9424"/>
                    <a:pt x="33543" y="9234"/>
                    <a:pt x="33524" y="9026"/>
                  </a:cubicBezTo>
                  <a:lnTo>
                    <a:pt x="33524" y="8476"/>
                  </a:lnTo>
                  <a:cubicBezTo>
                    <a:pt x="33524" y="8267"/>
                    <a:pt x="33430" y="8096"/>
                    <a:pt x="33240" y="8021"/>
                  </a:cubicBezTo>
                  <a:lnTo>
                    <a:pt x="19607" y="0"/>
                  </a:lnTo>
                  <a:close/>
                </a:path>
              </a:pathLst>
            </a:custGeom>
            <a:solidFill>
              <a:srgbClr val="A1263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00;p19"/>
            <p:cNvSpPr/>
            <p:nvPr/>
          </p:nvSpPr>
          <p:spPr>
            <a:xfrm>
              <a:off x="3314662" y="1672022"/>
              <a:ext cx="2621151" cy="1516401"/>
            </a:xfrm>
            <a:custGeom>
              <a:avLst/>
              <a:gdLst/>
              <a:ahLst/>
              <a:cxnLst/>
              <a:rect l="l" t="t" r="r" b="b"/>
              <a:pathLst>
                <a:path w="33639" h="19461" extrusionOk="0">
                  <a:moveTo>
                    <a:pt x="19588" y="0"/>
                  </a:moveTo>
                  <a:lnTo>
                    <a:pt x="0" y="11282"/>
                  </a:lnTo>
                  <a:lnTo>
                    <a:pt x="13634" y="19303"/>
                  </a:lnTo>
                  <a:cubicBezTo>
                    <a:pt x="13870" y="19408"/>
                    <a:pt x="14118" y="19460"/>
                    <a:pt x="14366" y="19460"/>
                  </a:cubicBezTo>
                  <a:cubicBezTo>
                    <a:pt x="14655" y="19460"/>
                    <a:pt x="14942" y="19389"/>
                    <a:pt x="15208" y="19246"/>
                  </a:cubicBezTo>
                  <a:lnTo>
                    <a:pt x="33107" y="8931"/>
                  </a:lnTo>
                  <a:cubicBezTo>
                    <a:pt x="33581" y="8665"/>
                    <a:pt x="33638" y="8267"/>
                    <a:pt x="33221" y="8021"/>
                  </a:cubicBezTo>
                  <a:lnTo>
                    <a:pt x="19588"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01;p19"/>
            <p:cNvSpPr/>
            <p:nvPr/>
          </p:nvSpPr>
          <p:spPr>
            <a:xfrm>
              <a:off x="3388528" y="1534576"/>
              <a:ext cx="1547024" cy="1004778"/>
            </a:xfrm>
            <a:custGeom>
              <a:avLst/>
              <a:gdLst/>
              <a:ahLst/>
              <a:cxnLst/>
              <a:rect l="l" t="t" r="r" b="b"/>
              <a:pathLst>
                <a:path w="19854" h="12895" extrusionOk="0">
                  <a:moveTo>
                    <a:pt x="19853" y="1"/>
                  </a:moveTo>
                  <a:lnTo>
                    <a:pt x="1252" y="10790"/>
                  </a:lnTo>
                  <a:cubicBezTo>
                    <a:pt x="1252" y="10790"/>
                    <a:pt x="0" y="11491"/>
                    <a:pt x="1252" y="12894"/>
                  </a:cubicBezTo>
                  <a:lnTo>
                    <a:pt x="19683" y="2902"/>
                  </a:lnTo>
                  <a:cubicBezTo>
                    <a:pt x="19683" y="2902"/>
                    <a:pt x="18867" y="1309"/>
                    <a:pt x="1985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02;p19"/>
            <p:cNvSpPr/>
            <p:nvPr/>
          </p:nvSpPr>
          <p:spPr>
            <a:xfrm>
              <a:off x="3422500" y="2323487"/>
              <a:ext cx="63583" cy="266019"/>
            </a:xfrm>
            <a:custGeom>
              <a:avLst/>
              <a:gdLst/>
              <a:ahLst/>
              <a:cxnLst/>
              <a:rect l="l" t="t" r="r" b="b"/>
              <a:pathLst>
                <a:path w="816" h="3414" extrusionOk="0">
                  <a:moveTo>
                    <a:pt x="816" y="1"/>
                  </a:moveTo>
                  <a:cubicBezTo>
                    <a:pt x="304" y="304"/>
                    <a:pt x="1" y="873"/>
                    <a:pt x="39" y="1480"/>
                  </a:cubicBezTo>
                  <a:cubicBezTo>
                    <a:pt x="39" y="3092"/>
                    <a:pt x="816" y="3414"/>
                    <a:pt x="816" y="3414"/>
                  </a:cubicBezTo>
                  <a:lnTo>
                    <a:pt x="816" y="2750"/>
                  </a:lnTo>
                  <a:cubicBezTo>
                    <a:pt x="494" y="2087"/>
                    <a:pt x="494" y="1309"/>
                    <a:pt x="816" y="665"/>
                  </a:cubicBezTo>
                  <a:lnTo>
                    <a:pt x="816" y="1"/>
                  </a:lnTo>
                  <a:close/>
                </a:path>
              </a:pathLst>
            </a:custGeom>
            <a:solidFill>
              <a:srgbClr val="7D19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03;p19"/>
            <p:cNvSpPr/>
            <p:nvPr/>
          </p:nvSpPr>
          <p:spPr>
            <a:xfrm>
              <a:off x="3486002" y="1759133"/>
              <a:ext cx="2353729" cy="1359704"/>
            </a:xfrm>
            <a:custGeom>
              <a:avLst/>
              <a:gdLst/>
              <a:ahLst/>
              <a:cxnLst/>
              <a:rect l="l" t="t" r="r" b="b"/>
              <a:pathLst>
                <a:path w="30207" h="17450" extrusionOk="0">
                  <a:moveTo>
                    <a:pt x="18432" y="1"/>
                  </a:moveTo>
                  <a:lnTo>
                    <a:pt x="1" y="10012"/>
                  </a:lnTo>
                  <a:lnTo>
                    <a:pt x="1" y="10657"/>
                  </a:lnTo>
                  <a:lnTo>
                    <a:pt x="11492" y="17293"/>
                  </a:lnTo>
                  <a:cubicBezTo>
                    <a:pt x="11724" y="17397"/>
                    <a:pt x="11968" y="17449"/>
                    <a:pt x="12211" y="17449"/>
                  </a:cubicBezTo>
                  <a:cubicBezTo>
                    <a:pt x="12504" y="17449"/>
                    <a:pt x="12796" y="17373"/>
                    <a:pt x="13065" y="17218"/>
                  </a:cubicBezTo>
                  <a:lnTo>
                    <a:pt x="29808" y="7566"/>
                  </a:lnTo>
                  <a:cubicBezTo>
                    <a:pt x="30093" y="7396"/>
                    <a:pt x="30207" y="7187"/>
                    <a:pt x="30188" y="6978"/>
                  </a:cubicBezTo>
                  <a:lnTo>
                    <a:pt x="30188" y="6429"/>
                  </a:lnTo>
                  <a:cubicBezTo>
                    <a:pt x="30207" y="6239"/>
                    <a:pt x="30093" y="6049"/>
                    <a:pt x="29922" y="5974"/>
                  </a:cubicBezTo>
                  <a:lnTo>
                    <a:pt x="18432" y="1"/>
                  </a:lnTo>
                  <a:close/>
                </a:path>
              </a:pathLst>
            </a:custGeom>
            <a:solidFill>
              <a:srgbClr val="7D19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04;p19"/>
            <p:cNvSpPr/>
            <p:nvPr/>
          </p:nvSpPr>
          <p:spPr>
            <a:xfrm>
              <a:off x="3486002" y="1759133"/>
              <a:ext cx="2362612" cy="1307498"/>
            </a:xfrm>
            <a:custGeom>
              <a:avLst/>
              <a:gdLst/>
              <a:ahLst/>
              <a:cxnLst/>
              <a:rect l="l" t="t" r="r" b="b"/>
              <a:pathLst>
                <a:path w="30321" h="16780" extrusionOk="0">
                  <a:moveTo>
                    <a:pt x="18432" y="1"/>
                  </a:moveTo>
                  <a:lnTo>
                    <a:pt x="1" y="9993"/>
                  </a:lnTo>
                  <a:lnTo>
                    <a:pt x="11492" y="16630"/>
                  </a:lnTo>
                  <a:cubicBezTo>
                    <a:pt x="11718" y="16731"/>
                    <a:pt x="11956" y="16779"/>
                    <a:pt x="12193" y="16779"/>
                  </a:cubicBezTo>
                  <a:cubicBezTo>
                    <a:pt x="12492" y="16779"/>
                    <a:pt x="12791" y="16702"/>
                    <a:pt x="13065" y="16554"/>
                  </a:cubicBezTo>
                  <a:lnTo>
                    <a:pt x="29808" y="6884"/>
                  </a:lnTo>
                  <a:cubicBezTo>
                    <a:pt x="30282" y="6618"/>
                    <a:pt x="30320" y="6220"/>
                    <a:pt x="29922" y="5974"/>
                  </a:cubicBezTo>
                  <a:lnTo>
                    <a:pt x="18432"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05;p19"/>
            <p:cNvSpPr/>
            <p:nvPr/>
          </p:nvSpPr>
          <p:spPr>
            <a:xfrm>
              <a:off x="3486002" y="1549380"/>
              <a:ext cx="2272459" cy="1438481"/>
            </a:xfrm>
            <a:custGeom>
              <a:avLst/>
              <a:gdLst/>
              <a:ahLst/>
              <a:cxnLst/>
              <a:rect l="l" t="t" r="r" b="b"/>
              <a:pathLst>
                <a:path w="29164" h="18461" extrusionOk="0">
                  <a:moveTo>
                    <a:pt x="18204" y="0"/>
                  </a:moveTo>
                  <a:lnTo>
                    <a:pt x="1044" y="9898"/>
                  </a:lnTo>
                  <a:cubicBezTo>
                    <a:pt x="1" y="11642"/>
                    <a:pt x="1044" y="12135"/>
                    <a:pt x="1044" y="12135"/>
                  </a:cubicBezTo>
                  <a:lnTo>
                    <a:pt x="11738" y="18317"/>
                  </a:lnTo>
                  <a:cubicBezTo>
                    <a:pt x="11947" y="18412"/>
                    <a:pt x="12175" y="18460"/>
                    <a:pt x="12405" y="18460"/>
                  </a:cubicBezTo>
                  <a:cubicBezTo>
                    <a:pt x="12677" y="18460"/>
                    <a:pt x="12952" y="18394"/>
                    <a:pt x="13198" y="18260"/>
                  </a:cubicBezTo>
                  <a:lnTo>
                    <a:pt x="28803" y="9253"/>
                  </a:lnTo>
                  <a:cubicBezTo>
                    <a:pt x="29012" y="9121"/>
                    <a:pt x="29145" y="8893"/>
                    <a:pt x="29145" y="8647"/>
                  </a:cubicBezTo>
                  <a:lnTo>
                    <a:pt x="29145" y="6580"/>
                  </a:lnTo>
                  <a:lnTo>
                    <a:pt x="29164" y="6580"/>
                  </a:lnTo>
                  <a:cubicBezTo>
                    <a:pt x="29164" y="6409"/>
                    <a:pt x="29069" y="6238"/>
                    <a:pt x="28898" y="6163"/>
                  </a:cubicBezTo>
                  <a:lnTo>
                    <a:pt x="1820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06;p19"/>
            <p:cNvSpPr/>
            <p:nvPr/>
          </p:nvSpPr>
          <p:spPr>
            <a:xfrm>
              <a:off x="3486002" y="1494682"/>
              <a:ext cx="2353729" cy="1408560"/>
            </a:xfrm>
            <a:custGeom>
              <a:avLst/>
              <a:gdLst/>
              <a:ahLst/>
              <a:cxnLst/>
              <a:rect l="l" t="t" r="r" b="b"/>
              <a:pathLst>
                <a:path w="30207" h="18077" extrusionOk="0">
                  <a:moveTo>
                    <a:pt x="18432" y="1"/>
                  </a:moveTo>
                  <a:lnTo>
                    <a:pt x="1" y="10638"/>
                  </a:lnTo>
                  <a:lnTo>
                    <a:pt x="1" y="11283"/>
                  </a:lnTo>
                  <a:lnTo>
                    <a:pt x="11492" y="17919"/>
                  </a:lnTo>
                  <a:cubicBezTo>
                    <a:pt x="11728" y="18024"/>
                    <a:pt x="11976" y="18077"/>
                    <a:pt x="12224" y="18077"/>
                  </a:cubicBezTo>
                  <a:cubicBezTo>
                    <a:pt x="12513" y="18077"/>
                    <a:pt x="12800" y="18005"/>
                    <a:pt x="13065" y="17862"/>
                  </a:cubicBezTo>
                  <a:lnTo>
                    <a:pt x="29808" y="8192"/>
                  </a:lnTo>
                  <a:cubicBezTo>
                    <a:pt x="30093" y="8040"/>
                    <a:pt x="30207" y="7832"/>
                    <a:pt x="30188" y="7642"/>
                  </a:cubicBezTo>
                  <a:lnTo>
                    <a:pt x="30188" y="7073"/>
                  </a:lnTo>
                  <a:cubicBezTo>
                    <a:pt x="30207" y="6884"/>
                    <a:pt x="30093" y="6713"/>
                    <a:pt x="29922" y="6637"/>
                  </a:cubicBezTo>
                  <a:lnTo>
                    <a:pt x="18432" y="1"/>
                  </a:lnTo>
                  <a:close/>
                </a:path>
              </a:pathLst>
            </a:custGeom>
            <a:solidFill>
              <a:srgbClr val="7D19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07;p19"/>
            <p:cNvSpPr/>
            <p:nvPr/>
          </p:nvSpPr>
          <p:spPr>
            <a:xfrm>
              <a:off x="3486002" y="1493202"/>
              <a:ext cx="2362612" cy="1359159"/>
            </a:xfrm>
            <a:custGeom>
              <a:avLst/>
              <a:gdLst/>
              <a:ahLst/>
              <a:cxnLst/>
              <a:rect l="l" t="t" r="r" b="b"/>
              <a:pathLst>
                <a:path w="30321" h="17443" extrusionOk="0">
                  <a:moveTo>
                    <a:pt x="18432" y="1"/>
                  </a:moveTo>
                  <a:lnTo>
                    <a:pt x="1" y="10657"/>
                  </a:lnTo>
                  <a:lnTo>
                    <a:pt x="11492" y="17293"/>
                  </a:lnTo>
                  <a:cubicBezTo>
                    <a:pt x="11718" y="17394"/>
                    <a:pt x="11956" y="17443"/>
                    <a:pt x="12193" y="17443"/>
                  </a:cubicBezTo>
                  <a:cubicBezTo>
                    <a:pt x="12492" y="17443"/>
                    <a:pt x="12791" y="17366"/>
                    <a:pt x="13065" y="17218"/>
                  </a:cubicBezTo>
                  <a:lnTo>
                    <a:pt x="29808" y="7547"/>
                  </a:lnTo>
                  <a:cubicBezTo>
                    <a:pt x="30282" y="7282"/>
                    <a:pt x="30320" y="6884"/>
                    <a:pt x="29922" y="6637"/>
                  </a:cubicBezTo>
                  <a:lnTo>
                    <a:pt x="18432"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08;p19"/>
            <p:cNvSpPr/>
            <p:nvPr/>
          </p:nvSpPr>
          <p:spPr>
            <a:xfrm>
              <a:off x="4693092" y="1704513"/>
              <a:ext cx="747720" cy="432924"/>
            </a:xfrm>
            <a:custGeom>
              <a:avLst/>
              <a:gdLst/>
              <a:ahLst/>
              <a:cxnLst/>
              <a:rect l="l" t="t" r="r" b="b"/>
              <a:pathLst>
                <a:path w="9596" h="5556" extrusionOk="0">
                  <a:moveTo>
                    <a:pt x="2181" y="0"/>
                  </a:moveTo>
                  <a:lnTo>
                    <a:pt x="0" y="1271"/>
                  </a:lnTo>
                  <a:lnTo>
                    <a:pt x="7414" y="5556"/>
                  </a:lnTo>
                  <a:lnTo>
                    <a:pt x="9595" y="4285"/>
                  </a:lnTo>
                  <a:lnTo>
                    <a:pt x="2181" y="0"/>
                  </a:lnTo>
                  <a:close/>
                </a:path>
              </a:pathLst>
            </a:custGeom>
            <a:solidFill>
              <a:srgbClr val="7D19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309;p19"/>
            <p:cNvSpPr/>
            <p:nvPr/>
          </p:nvSpPr>
          <p:spPr>
            <a:xfrm>
              <a:off x="4676807" y="1901020"/>
              <a:ext cx="434482" cy="249734"/>
            </a:xfrm>
            <a:custGeom>
              <a:avLst/>
              <a:gdLst/>
              <a:ahLst/>
              <a:cxnLst/>
              <a:rect l="l" t="t" r="r" b="b"/>
              <a:pathLst>
                <a:path w="5576" h="3205" extrusionOk="0">
                  <a:moveTo>
                    <a:pt x="304" y="0"/>
                  </a:moveTo>
                  <a:lnTo>
                    <a:pt x="1" y="152"/>
                  </a:lnTo>
                  <a:lnTo>
                    <a:pt x="5291" y="3204"/>
                  </a:lnTo>
                  <a:lnTo>
                    <a:pt x="5576" y="3034"/>
                  </a:lnTo>
                  <a:lnTo>
                    <a:pt x="304" y="0"/>
                  </a:lnTo>
                  <a:close/>
                </a:path>
              </a:pathLst>
            </a:custGeom>
            <a:solidFill>
              <a:srgbClr val="7D19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310;p19"/>
            <p:cNvSpPr/>
            <p:nvPr/>
          </p:nvSpPr>
          <p:spPr>
            <a:xfrm>
              <a:off x="4642835" y="1960081"/>
              <a:ext cx="365055" cy="211319"/>
            </a:xfrm>
            <a:custGeom>
              <a:avLst/>
              <a:gdLst/>
              <a:ahLst/>
              <a:cxnLst/>
              <a:rect l="l" t="t" r="r" b="b"/>
              <a:pathLst>
                <a:path w="4685" h="2712" extrusionOk="0">
                  <a:moveTo>
                    <a:pt x="304" y="0"/>
                  </a:moveTo>
                  <a:lnTo>
                    <a:pt x="1" y="171"/>
                  </a:lnTo>
                  <a:lnTo>
                    <a:pt x="4381" y="2712"/>
                  </a:lnTo>
                  <a:lnTo>
                    <a:pt x="4684" y="2541"/>
                  </a:lnTo>
                  <a:lnTo>
                    <a:pt x="304" y="0"/>
                  </a:lnTo>
                  <a:close/>
                </a:path>
              </a:pathLst>
            </a:custGeom>
            <a:solidFill>
              <a:srgbClr val="7D19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8435658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
            <a:extLst>
              <a:ext uri="{FF2B5EF4-FFF2-40B4-BE49-F238E27FC236}">
                <a16:creationId xmlns=""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pic>
        <p:nvPicPr>
          <p:cNvPr id="6" name="Рисунок 5">
            <a:extLst>
              <a:ext uri="{FF2B5EF4-FFF2-40B4-BE49-F238E27FC236}">
                <a16:creationId xmlns=""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 name="Рисунок 6">
            <a:extLst>
              <a:ext uri="{FF2B5EF4-FFF2-40B4-BE49-F238E27FC236}">
                <a16:creationId xmlns=""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3078" name="Picture 6" descr="Намудҳои хулоса медиҳад. Талаботи умумӣ барои навиштани ҳоли"/>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53556" y="3409950"/>
            <a:ext cx="6888785" cy="7391400"/>
          </a:xfrm>
          <a:prstGeom prst="rect">
            <a:avLst/>
          </a:prstGeom>
          <a:noFill/>
          <a:extLst>
            <a:ext uri="{909E8E84-426E-40DD-AFC4-6F175D3DCCD1}">
              <a14:hiddenFill xmlns:a14="http://schemas.microsoft.com/office/drawing/2010/main">
                <a:solidFill>
                  <a:srgbClr val="FFFFFF"/>
                </a:solidFill>
              </a14:hiddenFill>
            </a:ext>
          </a:extLst>
        </p:spPr>
      </p:pic>
      <p:sp>
        <p:nvSpPr>
          <p:cNvPr id="10" name="Прямоугольник 9"/>
          <p:cNvSpPr/>
          <p:nvPr/>
        </p:nvSpPr>
        <p:spPr>
          <a:xfrm>
            <a:off x="5290776" y="2428875"/>
            <a:ext cx="7745774" cy="3426773"/>
          </a:xfrm>
          <a:prstGeom prst="rect">
            <a:avLst/>
          </a:prstGeom>
          <a:noFill/>
        </p:spPr>
        <p:txBody>
          <a:bodyPr wrap="none" lIns="91440" tIns="45720" rIns="91440" bIns="45720">
            <a:prstTxWarp prst="textArchUp">
              <a:avLst>
                <a:gd name="adj" fmla="val 10455975"/>
              </a:avLst>
            </a:prstTxWarp>
            <a:spAutoFit/>
          </a:bodyPr>
          <a:lstStyle/>
          <a:p>
            <a:pPr algn="ctr"/>
            <a:r>
              <a:rPr lang="en-US" sz="13800" b="0" cap="none" spc="0" dirty="0" smtClean="0">
                <a:ln w="0"/>
                <a:solidFill>
                  <a:schemeClr val="tx1"/>
                </a:solidFill>
                <a:effectLst>
                  <a:outerShdw blurRad="38100" dist="19050" dir="2700000" algn="tl" rotWithShape="0">
                    <a:schemeClr val="dk1">
                      <a:alpha val="40000"/>
                    </a:schemeClr>
                  </a:outerShdw>
                </a:effectLst>
              </a:rPr>
              <a:t>X U L O S A </a:t>
            </a:r>
            <a:endParaRPr lang="ru-RU" sz="138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9002633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7" name="Прямоугольник 6"/>
          <p:cNvSpPr/>
          <p:nvPr/>
        </p:nvSpPr>
        <p:spPr>
          <a:xfrm>
            <a:off x="1141600" y="3876675"/>
            <a:ext cx="15712698" cy="4497482"/>
          </a:xfrm>
          <a:prstGeom prst="rect">
            <a:avLst/>
          </a:prstGeom>
          <a:noFill/>
        </p:spPr>
        <p:txBody>
          <a:bodyPr wrap="none" lIns="134969" tIns="67485" rIns="134969" bIns="67485">
            <a:spAutoFit/>
          </a:bodyPr>
          <a:lstStyle/>
          <a:p>
            <a:pPr algn="ctr" defTabSz="1349654">
              <a:defRPr/>
            </a:pPr>
            <a:r>
              <a:rPr lang="en-US" sz="14170" b="1" dirty="0" err="1" smtClean="0">
                <a:ln w="12700">
                  <a:solidFill>
                    <a:srgbClr val="297FD5">
                      <a:lumMod val="50000"/>
                    </a:srgbClr>
                  </a:solidFill>
                  <a:prstDash val="solid"/>
                </a:ln>
                <a:solidFill>
                  <a:srgbClr val="1F295C"/>
                </a:solidFill>
                <a:effectLst>
                  <a:innerShdw blurRad="177800">
                    <a:srgbClr val="297FD5">
                      <a:lumMod val="50000"/>
                    </a:srgbClr>
                  </a:innerShdw>
                </a:effectLst>
                <a:latin typeface="Arial"/>
              </a:rPr>
              <a:t>Faol</a:t>
            </a:r>
            <a:r>
              <a:rPr lang="en-US" sz="14170" b="1" dirty="0" smtClean="0">
                <a:ln w="12700">
                  <a:solidFill>
                    <a:srgbClr val="297FD5">
                      <a:lumMod val="50000"/>
                    </a:srgbClr>
                  </a:solidFill>
                  <a:prstDash val="solid"/>
                </a:ln>
                <a:solidFill>
                  <a:srgbClr val="1F295C"/>
                </a:solidFill>
                <a:effectLst>
                  <a:innerShdw blurRad="177800">
                    <a:srgbClr val="297FD5">
                      <a:lumMod val="50000"/>
                    </a:srgbClr>
                  </a:innerShdw>
                </a:effectLst>
                <a:latin typeface="Arial"/>
              </a:rPr>
              <a:t> </a:t>
            </a:r>
            <a:r>
              <a:rPr lang="en-US" sz="14170" b="1" dirty="0" err="1" smtClean="0">
                <a:ln w="12700">
                  <a:solidFill>
                    <a:srgbClr val="297FD5">
                      <a:lumMod val="50000"/>
                    </a:srgbClr>
                  </a:solidFill>
                  <a:prstDash val="solid"/>
                </a:ln>
                <a:solidFill>
                  <a:srgbClr val="1F295C"/>
                </a:solidFill>
                <a:effectLst>
                  <a:innerShdw blurRad="177800">
                    <a:srgbClr val="297FD5">
                      <a:lumMod val="50000"/>
                    </a:srgbClr>
                  </a:innerShdw>
                </a:effectLst>
                <a:latin typeface="Arial"/>
              </a:rPr>
              <a:t>ishtirokingiz</a:t>
            </a:r>
            <a:r>
              <a:rPr lang="en-US" sz="14170" b="1" dirty="0" smtClean="0">
                <a:ln w="12700">
                  <a:solidFill>
                    <a:srgbClr val="297FD5">
                      <a:lumMod val="50000"/>
                    </a:srgbClr>
                  </a:solidFill>
                  <a:prstDash val="solid"/>
                </a:ln>
                <a:solidFill>
                  <a:srgbClr val="1F295C"/>
                </a:solidFill>
                <a:effectLst>
                  <a:innerShdw blurRad="177800">
                    <a:srgbClr val="297FD5">
                      <a:lumMod val="50000"/>
                    </a:srgbClr>
                  </a:innerShdw>
                </a:effectLst>
                <a:latin typeface="Arial"/>
              </a:rPr>
              <a:t> </a:t>
            </a:r>
            <a:endParaRPr lang="en-US" sz="14170" b="1" dirty="0">
              <a:ln w="12700">
                <a:solidFill>
                  <a:srgbClr val="297FD5">
                    <a:lumMod val="50000"/>
                  </a:srgbClr>
                </a:solidFill>
                <a:prstDash val="solid"/>
              </a:ln>
              <a:solidFill>
                <a:srgbClr val="1F295C"/>
              </a:solidFill>
              <a:effectLst>
                <a:innerShdw blurRad="177800">
                  <a:srgbClr val="297FD5">
                    <a:lumMod val="50000"/>
                  </a:srgbClr>
                </a:innerShdw>
              </a:effectLst>
              <a:latin typeface="Arial"/>
            </a:endParaRPr>
          </a:p>
          <a:p>
            <a:pPr algn="ctr" defTabSz="1349654">
              <a:defRPr/>
            </a:pPr>
            <a:r>
              <a:rPr lang="en-US" sz="14170" b="1" dirty="0" err="1">
                <a:ln w="12700">
                  <a:solidFill>
                    <a:srgbClr val="297FD5">
                      <a:lumMod val="50000"/>
                    </a:srgbClr>
                  </a:solidFill>
                  <a:prstDash val="solid"/>
                </a:ln>
                <a:solidFill>
                  <a:srgbClr val="1F295C"/>
                </a:solidFill>
                <a:effectLst>
                  <a:innerShdw blurRad="177800">
                    <a:srgbClr val="297FD5">
                      <a:lumMod val="50000"/>
                    </a:srgbClr>
                  </a:innerShdw>
                </a:effectLst>
                <a:latin typeface="Arial"/>
              </a:rPr>
              <a:t>u</a:t>
            </a:r>
            <a:r>
              <a:rPr lang="en-US" sz="14170" b="1" dirty="0" err="1" smtClean="0">
                <a:ln w="12700">
                  <a:solidFill>
                    <a:srgbClr val="297FD5">
                      <a:lumMod val="50000"/>
                    </a:srgbClr>
                  </a:solidFill>
                  <a:prstDash val="solid"/>
                </a:ln>
                <a:solidFill>
                  <a:srgbClr val="1F295C"/>
                </a:solidFill>
                <a:effectLst>
                  <a:innerShdw blurRad="177800">
                    <a:srgbClr val="297FD5">
                      <a:lumMod val="50000"/>
                    </a:srgbClr>
                  </a:innerShdw>
                </a:effectLst>
                <a:latin typeface="Arial"/>
              </a:rPr>
              <a:t>chun</a:t>
            </a:r>
            <a:r>
              <a:rPr lang="en-US" sz="14170" b="1" dirty="0" smtClean="0">
                <a:ln w="12700">
                  <a:solidFill>
                    <a:srgbClr val="297FD5">
                      <a:lumMod val="50000"/>
                    </a:srgbClr>
                  </a:solidFill>
                  <a:prstDash val="solid"/>
                </a:ln>
                <a:solidFill>
                  <a:srgbClr val="1F295C"/>
                </a:solidFill>
                <a:effectLst>
                  <a:innerShdw blurRad="177800">
                    <a:srgbClr val="297FD5">
                      <a:lumMod val="50000"/>
                    </a:srgbClr>
                  </a:innerShdw>
                </a:effectLst>
                <a:latin typeface="Arial"/>
              </a:rPr>
              <a:t>  </a:t>
            </a:r>
            <a:r>
              <a:rPr lang="en-US" sz="14170" b="1" dirty="0" err="1" smtClean="0">
                <a:ln w="12700">
                  <a:solidFill>
                    <a:srgbClr val="297FD5">
                      <a:lumMod val="50000"/>
                    </a:srgbClr>
                  </a:solidFill>
                  <a:prstDash val="solid"/>
                </a:ln>
                <a:solidFill>
                  <a:srgbClr val="1F295C"/>
                </a:solidFill>
                <a:effectLst>
                  <a:innerShdw blurRad="177800">
                    <a:srgbClr val="297FD5">
                      <a:lumMod val="50000"/>
                    </a:srgbClr>
                  </a:innerShdw>
                </a:effectLst>
                <a:latin typeface="Arial"/>
              </a:rPr>
              <a:t>rahmat</a:t>
            </a:r>
            <a:r>
              <a:rPr lang="en-US" sz="14170" b="1" dirty="0" smtClean="0">
                <a:ln w="12700">
                  <a:solidFill>
                    <a:srgbClr val="297FD5">
                      <a:lumMod val="50000"/>
                    </a:srgbClr>
                  </a:solidFill>
                  <a:prstDash val="solid"/>
                </a:ln>
                <a:solidFill>
                  <a:srgbClr val="1F295C"/>
                </a:solidFill>
                <a:effectLst>
                  <a:innerShdw blurRad="177800">
                    <a:srgbClr val="297FD5">
                      <a:lumMod val="50000"/>
                    </a:srgbClr>
                  </a:innerShdw>
                </a:effectLst>
                <a:latin typeface="Arial"/>
              </a:rPr>
              <a:t>!</a:t>
            </a:r>
            <a:endParaRPr lang="ru-RU" sz="14170" b="1" dirty="0">
              <a:ln w="12700">
                <a:solidFill>
                  <a:srgbClr val="297FD5">
                    <a:lumMod val="50000"/>
                  </a:srgbClr>
                </a:solidFill>
                <a:prstDash val="solid"/>
              </a:ln>
              <a:solidFill>
                <a:srgbClr val="1F295C"/>
              </a:solidFill>
              <a:effectLst>
                <a:innerShdw blurRad="177800">
                  <a:srgbClr val="297FD5">
                    <a:lumMod val="50000"/>
                  </a:srgbClr>
                </a:innerShdw>
              </a:effectLst>
              <a:latin typeface="Arial"/>
            </a:endParaRPr>
          </a:p>
        </p:txBody>
      </p:sp>
    </p:spTree>
    <p:extLst>
      <p:ext uri="{BB962C8B-B14F-4D97-AF65-F5344CB8AC3E}">
        <p14:creationId xmlns:p14="http://schemas.microsoft.com/office/powerpoint/2010/main" val="4234909020"/>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5883</TotalTime>
  <Words>830</Words>
  <Application>Microsoft Office PowerPoint</Application>
  <PresentationFormat>Произвольный</PresentationFormat>
  <Paragraphs>122</Paragraphs>
  <Slides>19</Slides>
  <Notes>8</Notes>
  <HiddenSlides>0</HiddenSlides>
  <MMClips>0</MMClips>
  <ScaleCrop>false</ScaleCrop>
  <HeadingPairs>
    <vt:vector size="4" baseType="variant">
      <vt:variant>
        <vt:lpstr>Тема</vt:lpstr>
      </vt:variant>
      <vt:variant>
        <vt:i4>1</vt:i4>
      </vt:variant>
      <vt:variant>
        <vt:lpstr>Заголовки слайдов</vt:lpstr>
      </vt:variant>
      <vt:variant>
        <vt:i4>19</vt:i4>
      </vt:variant>
    </vt:vector>
  </HeadingPairs>
  <TitlesOfParts>
    <vt:vector size="20" baseType="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Geografik konferensiyalar</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ҚАШҚАДАРЁ ВИЛОЯТИДА-2.cdr</dc:title>
  <dc:creator>Anvarullo</dc:creator>
  <cp:lastModifiedBy>user</cp:lastModifiedBy>
  <cp:revision>519</cp:revision>
  <cp:lastPrinted>2020-12-11T16:07:03Z</cp:lastPrinted>
  <dcterms:created xsi:type="dcterms:W3CDTF">2020-11-12T01:04:50Z</dcterms:created>
  <dcterms:modified xsi:type="dcterms:W3CDTF">2025-01-05T17:59:03Z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2020-11-12T00:00:00Z</vt:filetime>
  </property>
  <property fmtid="{D5CDD505-2E9C-101B-9397-08002B2CF9AE}" pid="3" name="Creator">
    <vt:lpwstr>CorelDRAW 2020</vt:lpwstr>
  </property>
  <property fmtid="{D5CDD505-2E9C-101B-9397-08002B2CF9AE}" pid="4" name="LastSaved">
    <vt:filetime>2020-11-12T00:00:00Z</vt:filetime>
  </property>
</Properties>
</file>