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21"/>
  </p:notesMasterIdLst>
  <p:sldIdLst>
    <p:sldId id="350" r:id="rId2"/>
    <p:sldId id="388" r:id="rId3"/>
    <p:sldId id="352" r:id="rId4"/>
    <p:sldId id="375" r:id="rId5"/>
    <p:sldId id="382" r:id="rId6"/>
    <p:sldId id="383" r:id="rId7"/>
    <p:sldId id="378" r:id="rId8"/>
    <p:sldId id="384" r:id="rId9"/>
    <p:sldId id="374" r:id="rId10"/>
    <p:sldId id="385" r:id="rId11"/>
    <p:sldId id="386" r:id="rId12"/>
    <p:sldId id="376" r:id="rId13"/>
    <p:sldId id="387" r:id="rId14"/>
    <p:sldId id="365" r:id="rId15"/>
    <p:sldId id="379" r:id="rId16"/>
    <p:sldId id="377" r:id="rId17"/>
    <p:sldId id="381" r:id="rId18"/>
    <p:sldId id="370" r:id="rId19"/>
    <p:sldId id="371" r:id="rId20"/>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3935"/>
    <a:srgbClr val="FF6161"/>
    <a:srgbClr val="1F295C"/>
    <a:srgbClr val="002060"/>
    <a:srgbClr val="FF99CC"/>
    <a:srgbClr val="80C783"/>
    <a:srgbClr val="E6E6E6"/>
    <a:srgbClr val="FF8B8B"/>
    <a:srgbClr val="2CC8A1"/>
    <a:srgbClr val="81FF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p:cViewPr>
        <p:scale>
          <a:sx n="51" d="100"/>
          <a:sy n="51" d="100"/>
        </p:scale>
        <p:origin x="-318" y="174"/>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29.12.2024</a:t>
            </a:fld>
            <a:endParaRPr lang="ru-RU"/>
          </a:p>
        </p:txBody>
      </p:sp>
      <p:sp>
        <p:nvSpPr>
          <p:cNvPr id="4" name="Образ слайда 3">
            <a:extLst>
              <a:ext uri="{FF2B5EF4-FFF2-40B4-BE49-F238E27FC236}">
                <a16:creationId xmlns=""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13571926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8641a476e9_0_21: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8641a476e9_0_21: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4"/>
        <p:cNvGrpSpPr/>
        <p:nvPr/>
      </p:nvGrpSpPr>
      <p:grpSpPr>
        <a:xfrm>
          <a:off x="0" y="0"/>
          <a:ext cx="0" cy="0"/>
          <a:chOff x="0" y="0"/>
          <a:chExt cx="0" cy="0"/>
        </a:xfrm>
      </p:grpSpPr>
      <p:sp>
        <p:nvSpPr>
          <p:cNvPr id="1135" name="Google Shape;1135;g96889ec63a_0_143: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6" name="Google Shape;1136;g96889ec63a_0_143: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8a1b6e5601_0_80: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8a1b6e5601_0_80: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a1b6e5601_0_43: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a1b6e5601_0_43: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5"/>
        <p:cNvGrpSpPr/>
        <p:nvPr/>
      </p:nvGrpSpPr>
      <p:grpSpPr>
        <a:xfrm>
          <a:off x="0" y="0"/>
          <a:ext cx="0" cy="0"/>
          <a:chOff x="0" y="0"/>
          <a:chExt cx="0" cy="0"/>
        </a:xfrm>
      </p:grpSpPr>
      <p:sp>
        <p:nvSpPr>
          <p:cNvPr id="1486" name="Google Shape;1486;g8ea1cd333a_0_330:notes"/>
          <p:cNvSpPr>
            <a:spLocks noGrp="1" noRot="1" noChangeAspect="1"/>
          </p:cNvSpPr>
          <p:nvPr>
            <p:ph type="sldImg" idx="2"/>
          </p:nvPr>
        </p:nvSpPr>
        <p:spPr>
          <a:xfrm>
            <a:off x="2828925" y="504825"/>
            <a:ext cx="4208463"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7" name="Google Shape;1487;g8ea1cd333a_0_330: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91acde2999_0_0: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91acde2999_0_0: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8a1b6e5601_0_80: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8a1b6e5601_0_80: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9"/>
        <p:cNvGrpSpPr/>
        <p:nvPr/>
      </p:nvGrpSpPr>
      <p:grpSpPr>
        <a:xfrm>
          <a:off x="0" y="0"/>
          <a:ext cx="0" cy="0"/>
          <a:chOff x="0" y="0"/>
          <a:chExt cx="0" cy="0"/>
        </a:xfrm>
      </p:grpSpPr>
      <p:sp>
        <p:nvSpPr>
          <p:cNvPr id="1440" name="Google Shape;1440;g96889ec63a_0_135: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1" name="Google Shape;1441;g96889ec63a_0_135: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954c1c53bc_2_141: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954c1c53bc_2_141: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9026751953_0_209:notes"/>
          <p:cNvSpPr>
            <a:spLocks noGrp="1" noRot="1" noChangeAspect="1"/>
          </p:cNvSpPr>
          <p:nvPr>
            <p:ph type="sldImg" idx="2"/>
          </p:nvPr>
        </p:nvSpPr>
        <p:spPr>
          <a:xfrm>
            <a:off x="2830513" y="504825"/>
            <a:ext cx="4206875" cy="25257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9026751953_0_209:notes"/>
          <p:cNvSpPr txBox="1">
            <a:spLocks noGrp="1"/>
          </p:cNvSpPr>
          <p:nvPr>
            <p:ph type="body" idx="1"/>
          </p:nvPr>
        </p:nvSpPr>
        <p:spPr>
          <a:xfrm>
            <a:off x="986632" y="3199488"/>
            <a:ext cx="7893050" cy="303109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6" name="Нижний колонтитул 5">
            <a:extLst>
              <a:ext uri="{FF2B5EF4-FFF2-40B4-BE49-F238E27FC236}">
                <a16:creationId xmlns=""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8" name="Нижний колонтитул 7">
            <a:extLst>
              <a:ext uri="{FF2B5EF4-FFF2-40B4-BE49-F238E27FC236}">
                <a16:creationId xmlns=""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4" name="Нижний колонтитул 3">
            <a:extLst>
              <a:ext uri="{FF2B5EF4-FFF2-40B4-BE49-F238E27FC236}">
                <a16:creationId xmlns=""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3" name="Нижний колонтитул 2">
            <a:extLst>
              <a:ext uri="{FF2B5EF4-FFF2-40B4-BE49-F238E27FC236}">
                <a16:creationId xmlns=""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6" name="Нижний колонтитул 5">
            <a:extLst>
              <a:ext uri="{FF2B5EF4-FFF2-40B4-BE49-F238E27FC236}">
                <a16:creationId xmlns=""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6" name="Нижний колонтитул 5">
            <a:extLst>
              <a:ext uri="{FF2B5EF4-FFF2-40B4-BE49-F238E27FC236}">
                <a16:creationId xmlns=""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12/29/2024</a:t>
            </a:fld>
            <a:endParaRPr lang="en-US"/>
          </a:p>
        </p:txBody>
      </p:sp>
      <p:sp>
        <p:nvSpPr>
          <p:cNvPr id="5" name="Нижний колонтитул 4">
            <a:extLst>
              <a:ext uri="{FF2B5EF4-FFF2-40B4-BE49-F238E27FC236}">
                <a16:creationId xmlns=""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1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6.jpe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7778750" y="4339405"/>
            <a:ext cx="8001000" cy="2585323"/>
          </a:xfrm>
          <a:prstGeom prst="rect">
            <a:avLst/>
          </a:prstGeom>
        </p:spPr>
        <p:txBody>
          <a:bodyPr wrap="square">
            <a:spAutoFit/>
          </a:bodyPr>
          <a:lstStyle/>
          <a:p>
            <a:pPr algn="just"/>
            <a:r>
              <a:rPr lang="en-US" sz="5400" b="1" dirty="0" err="1"/>
              <a:t>Geografiya</a:t>
            </a:r>
            <a:r>
              <a:rPr lang="en-US" sz="5400" b="1" dirty="0"/>
              <a:t> </a:t>
            </a:r>
            <a:r>
              <a:rPr lang="uz-Latn-UZ" sz="5400" b="1" dirty="0"/>
              <a:t>fani</a:t>
            </a:r>
            <a:r>
              <a:rPr lang="en-US" sz="5400" b="1" dirty="0"/>
              <a:t>da</a:t>
            </a:r>
            <a:r>
              <a:rPr lang="uz-Latn-UZ" sz="5400" b="1" dirty="0"/>
              <a:t>n</a:t>
            </a:r>
            <a:r>
              <a:rPr lang="en-US" sz="5400" b="1" dirty="0"/>
              <a:t> </a:t>
            </a:r>
            <a:r>
              <a:rPr lang="en-US" sz="5400" b="1" dirty="0" err="1"/>
              <a:t>sinfdan</a:t>
            </a:r>
            <a:r>
              <a:rPr lang="en-US" sz="5400" b="1" dirty="0"/>
              <a:t> </a:t>
            </a:r>
            <a:r>
              <a:rPr lang="en-US" sz="5400" b="1" dirty="0" err="1"/>
              <a:t>tashqari</a:t>
            </a:r>
            <a:r>
              <a:rPr lang="en-US" sz="5400" b="1" dirty="0"/>
              <a:t> </a:t>
            </a:r>
            <a:r>
              <a:rPr lang="en-US" sz="5400" b="1" dirty="0" err="1"/>
              <a:t>ishlarning</a:t>
            </a:r>
            <a:r>
              <a:rPr lang="en-US" sz="5400" b="1" dirty="0"/>
              <a:t> </a:t>
            </a:r>
            <a:r>
              <a:rPr lang="en-US" sz="5400" b="1" dirty="0" err="1"/>
              <a:t>maqsad</a:t>
            </a:r>
            <a:r>
              <a:rPr lang="en-US" sz="5400" b="1" dirty="0"/>
              <a:t> </a:t>
            </a:r>
            <a:r>
              <a:rPr lang="en-US" sz="5400" b="1" dirty="0" err="1"/>
              <a:t>va</a:t>
            </a:r>
            <a:r>
              <a:rPr lang="en-US" sz="5400" b="1" dirty="0"/>
              <a:t> </a:t>
            </a:r>
            <a:r>
              <a:rPr lang="en-US" sz="5400" b="1" dirty="0" err="1"/>
              <a:t>vazifalari</a:t>
            </a:r>
            <a:endParaRPr lang="ru-RU" sz="5400" b="1" dirty="0"/>
          </a:p>
        </p:txBody>
      </p:sp>
      <p:grpSp>
        <p:nvGrpSpPr>
          <p:cNvPr id="8" name="Google Shape;1082;p36"/>
          <p:cNvGrpSpPr/>
          <p:nvPr/>
        </p:nvGrpSpPr>
        <p:grpSpPr>
          <a:xfrm>
            <a:off x="514014" y="3771877"/>
            <a:ext cx="2636822" cy="2042362"/>
            <a:chOff x="3190788" y="1882442"/>
            <a:chExt cx="1139650" cy="924007"/>
          </a:xfrm>
        </p:grpSpPr>
        <p:sp>
          <p:nvSpPr>
            <p:cNvPr id="9" name="Google Shape;1083;p36"/>
            <p:cNvSpPr/>
            <p:nvPr/>
          </p:nvSpPr>
          <p:spPr>
            <a:xfrm>
              <a:off x="3190788" y="1882442"/>
              <a:ext cx="1139650" cy="924007"/>
            </a:xfrm>
            <a:custGeom>
              <a:avLst/>
              <a:gdLst/>
              <a:ahLst/>
              <a:cxnLst/>
              <a:rect l="l" t="t" r="r" b="b"/>
              <a:pathLst>
                <a:path w="51031" h="41375" extrusionOk="0">
                  <a:moveTo>
                    <a:pt x="11942" y="1"/>
                  </a:moveTo>
                  <a:lnTo>
                    <a:pt x="0" y="20682"/>
                  </a:lnTo>
                  <a:lnTo>
                    <a:pt x="11942" y="41375"/>
                  </a:lnTo>
                  <a:lnTo>
                    <a:pt x="35826" y="41375"/>
                  </a:lnTo>
                  <a:lnTo>
                    <a:pt x="38267" y="37112"/>
                  </a:lnTo>
                  <a:lnTo>
                    <a:pt x="51030" y="36731"/>
                  </a:lnTo>
                  <a:lnTo>
                    <a:pt x="44553" y="26218"/>
                  </a:lnTo>
                  <a:lnTo>
                    <a:pt x="47768" y="20670"/>
                  </a:lnTo>
                  <a:lnTo>
                    <a:pt x="35826"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84;p36"/>
            <p:cNvSpPr/>
            <p:nvPr/>
          </p:nvSpPr>
          <p:spPr>
            <a:xfrm>
              <a:off x="3288621" y="196645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 name="Google Shape;1085;p36"/>
          <p:cNvGrpSpPr/>
          <p:nvPr/>
        </p:nvGrpSpPr>
        <p:grpSpPr>
          <a:xfrm>
            <a:off x="539705" y="5809163"/>
            <a:ext cx="2636822" cy="2042412"/>
            <a:chOff x="3190788" y="2859549"/>
            <a:chExt cx="1139650" cy="924030"/>
          </a:xfrm>
        </p:grpSpPr>
        <p:sp>
          <p:nvSpPr>
            <p:cNvPr id="12" name="Google Shape;1086;p36"/>
            <p:cNvSpPr/>
            <p:nvPr/>
          </p:nvSpPr>
          <p:spPr>
            <a:xfrm>
              <a:off x="3190788" y="2859549"/>
              <a:ext cx="1139650" cy="924030"/>
            </a:xfrm>
            <a:custGeom>
              <a:avLst/>
              <a:gdLst/>
              <a:ahLst/>
              <a:cxnLst/>
              <a:rect l="l" t="t" r="r" b="b"/>
              <a:pathLst>
                <a:path w="51031" h="41376" extrusionOk="0">
                  <a:moveTo>
                    <a:pt x="11942" y="1"/>
                  </a:moveTo>
                  <a:lnTo>
                    <a:pt x="0" y="20682"/>
                  </a:lnTo>
                  <a:lnTo>
                    <a:pt x="11942" y="41375"/>
                  </a:lnTo>
                  <a:lnTo>
                    <a:pt x="35826" y="41375"/>
                  </a:lnTo>
                  <a:lnTo>
                    <a:pt x="47768" y="20706"/>
                  </a:lnTo>
                  <a:lnTo>
                    <a:pt x="44553" y="15146"/>
                  </a:lnTo>
                  <a:lnTo>
                    <a:pt x="51030" y="4644"/>
                  </a:lnTo>
                  <a:lnTo>
                    <a:pt x="38267" y="4263"/>
                  </a:lnTo>
                  <a:lnTo>
                    <a:pt x="35826"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087;p36"/>
            <p:cNvSpPr/>
            <p:nvPr/>
          </p:nvSpPr>
          <p:spPr>
            <a:xfrm>
              <a:off x="3288621" y="294516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088;p36"/>
          <p:cNvGrpSpPr/>
          <p:nvPr/>
        </p:nvGrpSpPr>
        <p:grpSpPr>
          <a:xfrm>
            <a:off x="4093456" y="3750646"/>
            <a:ext cx="2636822" cy="2042362"/>
            <a:chOff x="4813709" y="1882442"/>
            <a:chExt cx="1139650" cy="924007"/>
          </a:xfrm>
        </p:grpSpPr>
        <p:sp>
          <p:nvSpPr>
            <p:cNvPr id="15" name="Google Shape;1089;p36"/>
            <p:cNvSpPr/>
            <p:nvPr/>
          </p:nvSpPr>
          <p:spPr>
            <a:xfrm>
              <a:off x="4813709" y="1882442"/>
              <a:ext cx="1139650" cy="924007"/>
            </a:xfrm>
            <a:custGeom>
              <a:avLst/>
              <a:gdLst/>
              <a:ahLst/>
              <a:cxnLst/>
              <a:rect l="l" t="t" r="r" b="b"/>
              <a:pathLst>
                <a:path w="51031" h="41375" extrusionOk="0">
                  <a:moveTo>
                    <a:pt x="15205" y="1"/>
                  </a:moveTo>
                  <a:lnTo>
                    <a:pt x="3263" y="20670"/>
                  </a:lnTo>
                  <a:lnTo>
                    <a:pt x="6478" y="26230"/>
                  </a:lnTo>
                  <a:lnTo>
                    <a:pt x="1" y="36731"/>
                  </a:lnTo>
                  <a:lnTo>
                    <a:pt x="12764" y="37124"/>
                  </a:lnTo>
                  <a:lnTo>
                    <a:pt x="15205" y="41375"/>
                  </a:lnTo>
                  <a:lnTo>
                    <a:pt x="39089" y="41375"/>
                  </a:lnTo>
                  <a:lnTo>
                    <a:pt x="51031" y="20682"/>
                  </a:lnTo>
                  <a:lnTo>
                    <a:pt x="39089"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090;p36"/>
            <p:cNvSpPr/>
            <p:nvPr/>
          </p:nvSpPr>
          <p:spPr>
            <a:xfrm>
              <a:off x="4984409" y="196645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 name="Google Shape;1091;p36"/>
          <p:cNvGrpSpPr/>
          <p:nvPr/>
        </p:nvGrpSpPr>
        <p:grpSpPr>
          <a:xfrm>
            <a:off x="4009178" y="5793933"/>
            <a:ext cx="2636822" cy="2042412"/>
            <a:chOff x="4813709" y="2859549"/>
            <a:chExt cx="1139650" cy="924030"/>
          </a:xfrm>
        </p:grpSpPr>
        <p:sp>
          <p:nvSpPr>
            <p:cNvPr id="18" name="Google Shape;1092;p36"/>
            <p:cNvSpPr/>
            <p:nvPr/>
          </p:nvSpPr>
          <p:spPr>
            <a:xfrm>
              <a:off x="4813709" y="2859549"/>
              <a:ext cx="1139650" cy="924030"/>
            </a:xfrm>
            <a:custGeom>
              <a:avLst/>
              <a:gdLst/>
              <a:ahLst/>
              <a:cxnLst/>
              <a:rect l="l" t="t" r="r" b="b"/>
              <a:pathLst>
                <a:path w="51031" h="41376" extrusionOk="0">
                  <a:moveTo>
                    <a:pt x="15205" y="1"/>
                  </a:moveTo>
                  <a:lnTo>
                    <a:pt x="12764" y="4263"/>
                  </a:lnTo>
                  <a:lnTo>
                    <a:pt x="1" y="4632"/>
                  </a:lnTo>
                  <a:lnTo>
                    <a:pt x="6478" y="15146"/>
                  </a:lnTo>
                  <a:lnTo>
                    <a:pt x="3263" y="20706"/>
                  </a:lnTo>
                  <a:lnTo>
                    <a:pt x="15205" y="41375"/>
                  </a:lnTo>
                  <a:lnTo>
                    <a:pt x="39089" y="41375"/>
                  </a:lnTo>
                  <a:lnTo>
                    <a:pt x="51031" y="20682"/>
                  </a:lnTo>
                  <a:lnTo>
                    <a:pt x="39089"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093;p36"/>
            <p:cNvSpPr/>
            <p:nvPr/>
          </p:nvSpPr>
          <p:spPr>
            <a:xfrm>
              <a:off x="4984409" y="294516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 name="Google Shape;1094;p36"/>
          <p:cNvGrpSpPr/>
          <p:nvPr/>
        </p:nvGrpSpPr>
        <p:grpSpPr>
          <a:xfrm>
            <a:off x="2406090" y="2764148"/>
            <a:ext cx="2468220" cy="2585395"/>
            <a:chOff x="4038682" y="1387111"/>
            <a:chExt cx="1066779" cy="1169687"/>
          </a:xfrm>
        </p:grpSpPr>
        <p:sp>
          <p:nvSpPr>
            <p:cNvPr id="21" name="Google Shape;1095;p36"/>
            <p:cNvSpPr/>
            <p:nvPr/>
          </p:nvSpPr>
          <p:spPr>
            <a:xfrm>
              <a:off x="4038682" y="1387111"/>
              <a:ext cx="1066779" cy="1169687"/>
            </a:xfrm>
            <a:custGeom>
              <a:avLst/>
              <a:gdLst/>
              <a:ahLst/>
              <a:cxnLst/>
              <a:rect l="l" t="t" r="r" b="b"/>
              <a:pathLst>
                <a:path w="47768" h="52376" extrusionOk="0">
                  <a:moveTo>
                    <a:pt x="11942" y="0"/>
                  </a:moveTo>
                  <a:lnTo>
                    <a:pt x="0" y="20622"/>
                  </a:lnTo>
                  <a:lnTo>
                    <a:pt x="11942" y="41232"/>
                  </a:lnTo>
                  <a:lnTo>
                    <a:pt x="17455" y="41232"/>
                  </a:lnTo>
                  <a:lnTo>
                    <a:pt x="23884" y="52376"/>
                  </a:lnTo>
                  <a:lnTo>
                    <a:pt x="30325" y="41232"/>
                  </a:lnTo>
                  <a:lnTo>
                    <a:pt x="35826" y="41232"/>
                  </a:lnTo>
                  <a:lnTo>
                    <a:pt x="47768" y="20622"/>
                  </a:lnTo>
                  <a:lnTo>
                    <a:pt x="35826" y="0"/>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096;p36"/>
            <p:cNvSpPr/>
            <p:nvPr/>
          </p:nvSpPr>
          <p:spPr>
            <a:xfrm>
              <a:off x="4136515" y="147031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1097;p36"/>
          <p:cNvGrpSpPr/>
          <p:nvPr/>
        </p:nvGrpSpPr>
        <p:grpSpPr>
          <a:xfrm>
            <a:off x="2406105" y="6333971"/>
            <a:ext cx="2468220" cy="2584851"/>
            <a:chOff x="4038682" y="3109214"/>
            <a:chExt cx="1066779" cy="1169441"/>
          </a:xfrm>
        </p:grpSpPr>
        <p:sp>
          <p:nvSpPr>
            <p:cNvPr id="24" name="Google Shape;1098;p36"/>
            <p:cNvSpPr/>
            <p:nvPr/>
          </p:nvSpPr>
          <p:spPr>
            <a:xfrm>
              <a:off x="4038682" y="3109214"/>
              <a:ext cx="1066779" cy="1169441"/>
            </a:xfrm>
            <a:custGeom>
              <a:avLst/>
              <a:gdLst/>
              <a:ahLst/>
              <a:cxnLst/>
              <a:rect l="l" t="t" r="r" b="b"/>
              <a:pathLst>
                <a:path w="47768" h="52365" extrusionOk="0">
                  <a:moveTo>
                    <a:pt x="23884" y="1"/>
                  </a:moveTo>
                  <a:lnTo>
                    <a:pt x="17455" y="11145"/>
                  </a:lnTo>
                  <a:lnTo>
                    <a:pt x="11942" y="11145"/>
                  </a:lnTo>
                  <a:lnTo>
                    <a:pt x="0" y="31755"/>
                  </a:lnTo>
                  <a:lnTo>
                    <a:pt x="11942" y="52364"/>
                  </a:lnTo>
                  <a:lnTo>
                    <a:pt x="35826" y="52364"/>
                  </a:lnTo>
                  <a:lnTo>
                    <a:pt x="47768" y="31755"/>
                  </a:lnTo>
                  <a:lnTo>
                    <a:pt x="35826" y="11145"/>
                  </a:lnTo>
                  <a:lnTo>
                    <a:pt x="30325" y="11145"/>
                  </a:lnTo>
                  <a:lnTo>
                    <a:pt x="23884"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099;p36"/>
            <p:cNvSpPr/>
            <p:nvPr/>
          </p:nvSpPr>
          <p:spPr>
            <a:xfrm>
              <a:off x="4136515" y="344130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1100;p36"/>
          <p:cNvGrpSpPr/>
          <p:nvPr/>
        </p:nvGrpSpPr>
        <p:grpSpPr>
          <a:xfrm>
            <a:off x="4985283" y="6459936"/>
            <a:ext cx="798402" cy="766748"/>
            <a:chOff x="6069423" y="2891892"/>
            <a:chExt cx="362321" cy="364231"/>
          </a:xfrm>
        </p:grpSpPr>
        <p:sp>
          <p:nvSpPr>
            <p:cNvPr id="27" name="Google Shape;1101;p36"/>
            <p:cNvSpPr/>
            <p:nvPr/>
          </p:nvSpPr>
          <p:spPr>
            <a:xfrm>
              <a:off x="6069423" y="2891892"/>
              <a:ext cx="278958" cy="278958"/>
            </a:xfrm>
            <a:custGeom>
              <a:avLst/>
              <a:gdLst/>
              <a:ahLst/>
              <a:cxnLst/>
              <a:rect l="l" t="t" r="r" b="b"/>
              <a:pathLst>
                <a:path w="8764" h="8764" extrusionOk="0">
                  <a:moveTo>
                    <a:pt x="4120" y="1"/>
                  </a:moveTo>
                  <a:cubicBezTo>
                    <a:pt x="3858" y="1"/>
                    <a:pt x="3632" y="203"/>
                    <a:pt x="3572" y="453"/>
                  </a:cubicBezTo>
                  <a:lnTo>
                    <a:pt x="3406" y="1299"/>
                  </a:lnTo>
                  <a:cubicBezTo>
                    <a:pt x="3227" y="1358"/>
                    <a:pt x="3060" y="1418"/>
                    <a:pt x="2906" y="1513"/>
                  </a:cubicBezTo>
                  <a:lnTo>
                    <a:pt x="2191" y="1037"/>
                  </a:lnTo>
                  <a:cubicBezTo>
                    <a:pt x="2096" y="971"/>
                    <a:pt x="1987" y="940"/>
                    <a:pt x="1879" y="940"/>
                  </a:cubicBezTo>
                  <a:cubicBezTo>
                    <a:pt x="1732" y="940"/>
                    <a:pt x="1587" y="998"/>
                    <a:pt x="1477" y="1108"/>
                  </a:cubicBezTo>
                  <a:lnTo>
                    <a:pt x="1096" y="1477"/>
                  </a:lnTo>
                  <a:cubicBezTo>
                    <a:pt x="905" y="1668"/>
                    <a:pt x="882" y="1965"/>
                    <a:pt x="1024" y="2191"/>
                  </a:cubicBezTo>
                  <a:lnTo>
                    <a:pt x="1501" y="2906"/>
                  </a:lnTo>
                  <a:cubicBezTo>
                    <a:pt x="1417" y="3073"/>
                    <a:pt x="1358" y="3239"/>
                    <a:pt x="1298" y="3406"/>
                  </a:cubicBezTo>
                  <a:lnTo>
                    <a:pt x="441" y="3573"/>
                  </a:lnTo>
                  <a:cubicBezTo>
                    <a:pt x="179" y="3632"/>
                    <a:pt x="0" y="3858"/>
                    <a:pt x="0" y="4132"/>
                  </a:cubicBezTo>
                  <a:lnTo>
                    <a:pt x="0" y="4644"/>
                  </a:lnTo>
                  <a:cubicBezTo>
                    <a:pt x="0" y="4918"/>
                    <a:pt x="191" y="5132"/>
                    <a:pt x="441" y="5204"/>
                  </a:cubicBezTo>
                  <a:lnTo>
                    <a:pt x="1298" y="5359"/>
                  </a:lnTo>
                  <a:cubicBezTo>
                    <a:pt x="1358" y="5537"/>
                    <a:pt x="1417" y="5704"/>
                    <a:pt x="1501" y="5871"/>
                  </a:cubicBezTo>
                  <a:lnTo>
                    <a:pt x="1024" y="6585"/>
                  </a:lnTo>
                  <a:cubicBezTo>
                    <a:pt x="882" y="6811"/>
                    <a:pt x="905" y="7109"/>
                    <a:pt x="1096" y="7299"/>
                  </a:cubicBezTo>
                  <a:lnTo>
                    <a:pt x="1477" y="7668"/>
                  </a:lnTo>
                  <a:cubicBezTo>
                    <a:pt x="1587" y="7778"/>
                    <a:pt x="1732" y="7837"/>
                    <a:pt x="1879" y="7837"/>
                  </a:cubicBezTo>
                  <a:cubicBezTo>
                    <a:pt x="1987" y="7837"/>
                    <a:pt x="2096" y="7805"/>
                    <a:pt x="2191" y="7740"/>
                  </a:cubicBezTo>
                  <a:lnTo>
                    <a:pt x="2906" y="7264"/>
                  </a:lnTo>
                  <a:cubicBezTo>
                    <a:pt x="3060" y="7359"/>
                    <a:pt x="3227" y="7418"/>
                    <a:pt x="3406" y="7478"/>
                  </a:cubicBezTo>
                  <a:lnTo>
                    <a:pt x="3572" y="8323"/>
                  </a:lnTo>
                  <a:cubicBezTo>
                    <a:pt x="3632" y="8585"/>
                    <a:pt x="3858" y="8764"/>
                    <a:pt x="4120" y="8764"/>
                  </a:cubicBezTo>
                  <a:lnTo>
                    <a:pt x="4644" y="8764"/>
                  </a:lnTo>
                  <a:cubicBezTo>
                    <a:pt x="4906" y="8764"/>
                    <a:pt x="5132" y="8573"/>
                    <a:pt x="5192" y="8323"/>
                  </a:cubicBezTo>
                  <a:lnTo>
                    <a:pt x="5358" y="7478"/>
                  </a:lnTo>
                  <a:cubicBezTo>
                    <a:pt x="5489" y="7430"/>
                    <a:pt x="5620" y="7371"/>
                    <a:pt x="5763" y="7311"/>
                  </a:cubicBezTo>
                  <a:cubicBezTo>
                    <a:pt x="5846" y="7299"/>
                    <a:pt x="5894" y="7192"/>
                    <a:pt x="5846" y="7109"/>
                  </a:cubicBezTo>
                  <a:cubicBezTo>
                    <a:pt x="5812" y="7039"/>
                    <a:pt x="5751" y="6995"/>
                    <a:pt x="5684" y="6995"/>
                  </a:cubicBezTo>
                  <a:cubicBezTo>
                    <a:pt x="5659" y="6995"/>
                    <a:pt x="5634" y="7001"/>
                    <a:pt x="5608" y="7014"/>
                  </a:cubicBezTo>
                  <a:cubicBezTo>
                    <a:pt x="5465" y="7085"/>
                    <a:pt x="5311" y="7144"/>
                    <a:pt x="5144" y="7180"/>
                  </a:cubicBezTo>
                  <a:cubicBezTo>
                    <a:pt x="5084" y="7192"/>
                    <a:pt x="5025" y="7252"/>
                    <a:pt x="5013" y="7311"/>
                  </a:cubicBezTo>
                  <a:lnTo>
                    <a:pt x="4823" y="8264"/>
                  </a:lnTo>
                  <a:cubicBezTo>
                    <a:pt x="4811" y="8347"/>
                    <a:pt x="4715" y="8430"/>
                    <a:pt x="4632" y="8430"/>
                  </a:cubicBezTo>
                  <a:lnTo>
                    <a:pt x="4108" y="8430"/>
                  </a:lnTo>
                  <a:cubicBezTo>
                    <a:pt x="4013" y="8430"/>
                    <a:pt x="3930" y="8347"/>
                    <a:pt x="3918" y="8264"/>
                  </a:cubicBezTo>
                  <a:lnTo>
                    <a:pt x="3715" y="7311"/>
                  </a:lnTo>
                  <a:cubicBezTo>
                    <a:pt x="3703" y="7252"/>
                    <a:pt x="3656" y="7192"/>
                    <a:pt x="3584" y="7180"/>
                  </a:cubicBezTo>
                  <a:cubicBezTo>
                    <a:pt x="3358" y="7121"/>
                    <a:pt x="3156" y="7025"/>
                    <a:pt x="2965" y="6906"/>
                  </a:cubicBezTo>
                  <a:cubicBezTo>
                    <a:pt x="2935" y="6894"/>
                    <a:pt x="2900" y="6888"/>
                    <a:pt x="2864" y="6888"/>
                  </a:cubicBezTo>
                  <a:cubicBezTo>
                    <a:pt x="2828" y="6888"/>
                    <a:pt x="2792" y="6894"/>
                    <a:pt x="2763" y="6906"/>
                  </a:cubicBezTo>
                  <a:lnTo>
                    <a:pt x="1965" y="7442"/>
                  </a:lnTo>
                  <a:cubicBezTo>
                    <a:pt x="1934" y="7468"/>
                    <a:pt x="1894" y="7480"/>
                    <a:pt x="1854" y="7480"/>
                  </a:cubicBezTo>
                  <a:cubicBezTo>
                    <a:pt x="1802" y="7480"/>
                    <a:pt x="1749" y="7459"/>
                    <a:pt x="1715" y="7418"/>
                  </a:cubicBezTo>
                  <a:lnTo>
                    <a:pt x="1334" y="7049"/>
                  </a:lnTo>
                  <a:cubicBezTo>
                    <a:pt x="1263" y="6966"/>
                    <a:pt x="1263" y="6859"/>
                    <a:pt x="1310" y="6787"/>
                  </a:cubicBezTo>
                  <a:lnTo>
                    <a:pt x="1846" y="5990"/>
                  </a:lnTo>
                  <a:cubicBezTo>
                    <a:pt x="1882" y="5930"/>
                    <a:pt x="1882" y="5859"/>
                    <a:pt x="1846" y="5799"/>
                  </a:cubicBezTo>
                  <a:cubicBezTo>
                    <a:pt x="1727" y="5597"/>
                    <a:pt x="1655" y="5382"/>
                    <a:pt x="1572" y="5168"/>
                  </a:cubicBezTo>
                  <a:cubicBezTo>
                    <a:pt x="1560" y="5109"/>
                    <a:pt x="1501" y="5049"/>
                    <a:pt x="1441" y="5037"/>
                  </a:cubicBezTo>
                  <a:lnTo>
                    <a:pt x="489" y="4847"/>
                  </a:lnTo>
                  <a:cubicBezTo>
                    <a:pt x="393" y="4823"/>
                    <a:pt x="322" y="4739"/>
                    <a:pt x="322" y="4644"/>
                  </a:cubicBezTo>
                  <a:lnTo>
                    <a:pt x="322" y="4132"/>
                  </a:lnTo>
                  <a:cubicBezTo>
                    <a:pt x="322" y="4037"/>
                    <a:pt x="393" y="3954"/>
                    <a:pt x="489" y="3930"/>
                  </a:cubicBezTo>
                  <a:lnTo>
                    <a:pt x="1441" y="3739"/>
                  </a:lnTo>
                  <a:cubicBezTo>
                    <a:pt x="1501" y="3727"/>
                    <a:pt x="1560" y="3680"/>
                    <a:pt x="1572" y="3608"/>
                  </a:cubicBezTo>
                  <a:cubicBezTo>
                    <a:pt x="1632" y="3382"/>
                    <a:pt x="1727" y="3180"/>
                    <a:pt x="1846" y="2977"/>
                  </a:cubicBezTo>
                  <a:cubicBezTo>
                    <a:pt x="1870" y="2918"/>
                    <a:pt x="1870" y="2846"/>
                    <a:pt x="1846" y="2787"/>
                  </a:cubicBezTo>
                  <a:lnTo>
                    <a:pt x="1310" y="1989"/>
                  </a:lnTo>
                  <a:cubicBezTo>
                    <a:pt x="1251" y="1906"/>
                    <a:pt x="1263" y="1787"/>
                    <a:pt x="1334" y="1727"/>
                  </a:cubicBezTo>
                  <a:lnTo>
                    <a:pt x="1715" y="1358"/>
                  </a:lnTo>
                  <a:cubicBezTo>
                    <a:pt x="1754" y="1319"/>
                    <a:pt x="1804" y="1301"/>
                    <a:pt x="1854" y="1301"/>
                  </a:cubicBezTo>
                  <a:cubicBezTo>
                    <a:pt x="1894" y="1301"/>
                    <a:pt x="1933" y="1313"/>
                    <a:pt x="1965" y="1334"/>
                  </a:cubicBezTo>
                  <a:lnTo>
                    <a:pt x="2763" y="1870"/>
                  </a:lnTo>
                  <a:cubicBezTo>
                    <a:pt x="2792" y="1888"/>
                    <a:pt x="2828" y="1897"/>
                    <a:pt x="2864" y="1897"/>
                  </a:cubicBezTo>
                  <a:cubicBezTo>
                    <a:pt x="2900" y="1897"/>
                    <a:pt x="2935" y="1888"/>
                    <a:pt x="2965" y="1870"/>
                  </a:cubicBezTo>
                  <a:cubicBezTo>
                    <a:pt x="3156" y="1751"/>
                    <a:pt x="3382" y="1668"/>
                    <a:pt x="3584" y="1596"/>
                  </a:cubicBezTo>
                  <a:cubicBezTo>
                    <a:pt x="3644" y="1584"/>
                    <a:pt x="3703" y="1525"/>
                    <a:pt x="3715" y="1465"/>
                  </a:cubicBezTo>
                  <a:lnTo>
                    <a:pt x="3918" y="513"/>
                  </a:lnTo>
                  <a:cubicBezTo>
                    <a:pt x="3930" y="417"/>
                    <a:pt x="4013" y="346"/>
                    <a:pt x="4108" y="346"/>
                  </a:cubicBezTo>
                  <a:lnTo>
                    <a:pt x="4632" y="346"/>
                  </a:lnTo>
                  <a:cubicBezTo>
                    <a:pt x="4715" y="346"/>
                    <a:pt x="4811" y="417"/>
                    <a:pt x="4823" y="513"/>
                  </a:cubicBezTo>
                  <a:lnTo>
                    <a:pt x="5013" y="1465"/>
                  </a:lnTo>
                  <a:cubicBezTo>
                    <a:pt x="5025" y="1525"/>
                    <a:pt x="5073" y="1584"/>
                    <a:pt x="5144" y="1596"/>
                  </a:cubicBezTo>
                  <a:cubicBezTo>
                    <a:pt x="5370" y="1656"/>
                    <a:pt x="5585" y="1751"/>
                    <a:pt x="5775" y="1870"/>
                  </a:cubicBezTo>
                  <a:cubicBezTo>
                    <a:pt x="5805" y="1882"/>
                    <a:pt x="5838" y="1888"/>
                    <a:pt x="5870" y="1888"/>
                  </a:cubicBezTo>
                  <a:cubicBezTo>
                    <a:pt x="5903" y="1888"/>
                    <a:pt x="5936" y="1882"/>
                    <a:pt x="5966" y="1870"/>
                  </a:cubicBezTo>
                  <a:lnTo>
                    <a:pt x="6775" y="1334"/>
                  </a:lnTo>
                  <a:cubicBezTo>
                    <a:pt x="6806" y="1309"/>
                    <a:pt x="6846" y="1296"/>
                    <a:pt x="6886" y="1296"/>
                  </a:cubicBezTo>
                  <a:cubicBezTo>
                    <a:pt x="6938" y="1296"/>
                    <a:pt x="6991" y="1317"/>
                    <a:pt x="7025" y="1358"/>
                  </a:cubicBezTo>
                  <a:lnTo>
                    <a:pt x="7394" y="1727"/>
                  </a:lnTo>
                  <a:cubicBezTo>
                    <a:pt x="7466" y="1810"/>
                    <a:pt x="7466" y="1906"/>
                    <a:pt x="7430" y="1989"/>
                  </a:cubicBezTo>
                  <a:lnTo>
                    <a:pt x="6894" y="2787"/>
                  </a:lnTo>
                  <a:cubicBezTo>
                    <a:pt x="6847" y="2846"/>
                    <a:pt x="6847" y="2918"/>
                    <a:pt x="6894" y="2977"/>
                  </a:cubicBezTo>
                  <a:cubicBezTo>
                    <a:pt x="7013" y="3180"/>
                    <a:pt x="7085" y="3394"/>
                    <a:pt x="7156" y="3608"/>
                  </a:cubicBezTo>
                  <a:cubicBezTo>
                    <a:pt x="7168" y="3668"/>
                    <a:pt x="7228" y="3727"/>
                    <a:pt x="7287" y="3739"/>
                  </a:cubicBezTo>
                  <a:lnTo>
                    <a:pt x="8240" y="3930"/>
                  </a:lnTo>
                  <a:cubicBezTo>
                    <a:pt x="8335" y="3954"/>
                    <a:pt x="8406" y="4037"/>
                    <a:pt x="8406" y="4132"/>
                  </a:cubicBezTo>
                  <a:lnTo>
                    <a:pt x="8406" y="4644"/>
                  </a:lnTo>
                  <a:cubicBezTo>
                    <a:pt x="8406" y="4739"/>
                    <a:pt x="8335" y="4823"/>
                    <a:pt x="8240" y="4847"/>
                  </a:cubicBezTo>
                  <a:lnTo>
                    <a:pt x="7287" y="5037"/>
                  </a:lnTo>
                  <a:cubicBezTo>
                    <a:pt x="7228" y="5049"/>
                    <a:pt x="7168" y="5097"/>
                    <a:pt x="7156" y="5168"/>
                  </a:cubicBezTo>
                  <a:cubicBezTo>
                    <a:pt x="7109" y="5335"/>
                    <a:pt x="7049" y="5478"/>
                    <a:pt x="6978" y="5632"/>
                  </a:cubicBezTo>
                  <a:cubicBezTo>
                    <a:pt x="6930" y="5716"/>
                    <a:pt x="6978" y="5823"/>
                    <a:pt x="7073" y="5871"/>
                  </a:cubicBezTo>
                  <a:cubicBezTo>
                    <a:pt x="7095" y="5883"/>
                    <a:pt x="7119" y="5889"/>
                    <a:pt x="7143" y="5889"/>
                  </a:cubicBezTo>
                  <a:cubicBezTo>
                    <a:pt x="7209" y="5889"/>
                    <a:pt x="7276" y="5845"/>
                    <a:pt x="7311" y="5775"/>
                  </a:cubicBezTo>
                  <a:cubicBezTo>
                    <a:pt x="7370" y="5644"/>
                    <a:pt x="7430" y="5513"/>
                    <a:pt x="7466" y="5359"/>
                  </a:cubicBezTo>
                  <a:lnTo>
                    <a:pt x="8323" y="5204"/>
                  </a:lnTo>
                  <a:cubicBezTo>
                    <a:pt x="8585" y="5144"/>
                    <a:pt x="8763" y="4918"/>
                    <a:pt x="8763" y="4644"/>
                  </a:cubicBezTo>
                  <a:lnTo>
                    <a:pt x="8763" y="4132"/>
                  </a:lnTo>
                  <a:cubicBezTo>
                    <a:pt x="8763" y="3858"/>
                    <a:pt x="8573" y="3632"/>
                    <a:pt x="8323" y="3573"/>
                  </a:cubicBezTo>
                  <a:lnTo>
                    <a:pt x="7466" y="3406"/>
                  </a:lnTo>
                  <a:cubicBezTo>
                    <a:pt x="7406" y="3227"/>
                    <a:pt x="7347" y="3073"/>
                    <a:pt x="7263" y="2906"/>
                  </a:cubicBezTo>
                  <a:lnTo>
                    <a:pt x="7740" y="2191"/>
                  </a:lnTo>
                  <a:cubicBezTo>
                    <a:pt x="7882" y="1965"/>
                    <a:pt x="7859" y="1668"/>
                    <a:pt x="7668" y="1477"/>
                  </a:cubicBezTo>
                  <a:lnTo>
                    <a:pt x="7287" y="1108"/>
                  </a:lnTo>
                  <a:cubicBezTo>
                    <a:pt x="7177" y="998"/>
                    <a:pt x="7032" y="940"/>
                    <a:pt x="6885" y="940"/>
                  </a:cubicBezTo>
                  <a:cubicBezTo>
                    <a:pt x="6777" y="940"/>
                    <a:pt x="6668" y="971"/>
                    <a:pt x="6573" y="1037"/>
                  </a:cubicBezTo>
                  <a:lnTo>
                    <a:pt x="5858" y="1513"/>
                  </a:lnTo>
                  <a:cubicBezTo>
                    <a:pt x="5704" y="1418"/>
                    <a:pt x="5537" y="1358"/>
                    <a:pt x="5358" y="1299"/>
                  </a:cubicBezTo>
                  <a:lnTo>
                    <a:pt x="5192" y="453"/>
                  </a:lnTo>
                  <a:cubicBezTo>
                    <a:pt x="5132" y="179"/>
                    <a:pt x="4906" y="1"/>
                    <a:pt x="46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102;p36"/>
            <p:cNvSpPr/>
            <p:nvPr/>
          </p:nvSpPr>
          <p:spPr>
            <a:xfrm>
              <a:off x="6161507" y="2967679"/>
              <a:ext cx="111851" cy="97432"/>
            </a:xfrm>
            <a:custGeom>
              <a:avLst/>
              <a:gdLst/>
              <a:ahLst/>
              <a:cxnLst/>
              <a:rect l="l" t="t" r="r" b="b"/>
              <a:pathLst>
                <a:path w="3514" h="3061" extrusionOk="0">
                  <a:moveTo>
                    <a:pt x="1489" y="1"/>
                  </a:moveTo>
                  <a:cubicBezTo>
                    <a:pt x="965" y="1"/>
                    <a:pt x="465" y="215"/>
                    <a:pt x="84" y="584"/>
                  </a:cubicBezTo>
                  <a:cubicBezTo>
                    <a:pt x="1" y="656"/>
                    <a:pt x="1" y="763"/>
                    <a:pt x="84" y="834"/>
                  </a:cubicBezTo>
                  <a:cubicBezTo>
                    <a:pt x="120" y="870"/>
                    <a:pt x="164" y="888"/>
                    <a:pt x="209" y="888"/>
                  </a:cubicBezTo>
                  <a:cubicBezTo>
                    <a:pt x="254" y="888"/>
                    <a:pt x="298" y="870"/>
                    <a:pt x="334" y="834"/>
                  </a:cubicBezTo>
                  <a:cubicBezTo>
                    <a:pt x="644" y="537"/>
                    <a:pt x="1060" y="358"/>
                    <a:pt x="1489" y="358"/>
                  </a:cubicBezTo>
                  <a:cubicBezTo>
                    <a:pt x="2418" y="358"/>
                    <a:pt x="3168" y="1108"/>
                    <a:pt x="3168" y="2025"/>
                  </a:cubicBezTo>
                  <a:cubicBezTo>
                    <a:pt x="3168" y="2299"/>
                    <a:pt x="3096" y="2549"/>
                    <a:pt x="2989" y="2787"/>
                  </a:cubicBezTo>
                  <a:cubicBezTo>
                    <a:pt x="2930" y="2894"/>
                    <a:pt x="2953" y="2989"/>
                    <a:pt x="3049" y="3037"/>
                  </a:cubicBezTo>
                  <a:cubicBezTo>
                    <a:pt x="3073" y="3061"/>
                    <a:pt x="3108" y="3061"/>
                    <a:pt x="3132" y="3061"/>
                  </a:cubicBezTo>
                  <a:cubicBezTo>
                    <a:pt x="3192" y="3061"/>
                    <a:pt x="3263" y="3025"/>
                    <a:pt x="3299" y="2954"/>
                  </a:cubicBezTo>
                  <a:cubicBezTo>
                    <a:pt x="3442" y="2668"/>
                    <a:pt x="3513" y="2358"/>
                    <a:pt x="3513" y="2025"/>
                  </a:cubicBezTo>
                  <a:cubicBezTo>
                    <a:pt x="3513" y="906"/>
                    <a:pt x="2608" y="1"/>
                    <a:pt x="14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103;p36"/>
            <p:cNvSpPr/>
            <p:nvPr/>
          </p:nvSpPr>
          <p:spPr>
            <a:xfrm>
              <a:off x="6144828" y="3007848"/>
              <a:ext cx="105389" cy="88742"/>
            </a:xfrm>
            <a:custGeom>
              <a:avLst/>
              <a:gdLst/>
              <a:ahLst/>
              <a:cxnLst/>
              <a:rect l="l" t="t" r="r" b="b"/>
              <a:pathLst>
                <a:path w="3311" h="2788" extrusionOk="0">
                  <a:moveTo>
                    <a:pt x="262" y="1"/>
                  </a:moveTo>
                  <a:cubicBezTo>
                    <a:pt x="194" y="1"/>
                    <a:pt x="124" y="44"/>
                    <a:pt x="96" y="108"/>
                  </a:cubicBezTo>
                  <a:cubicBezTo>
                    <a:pt x="25" y="323"/>
                    <a:pt x="1" y="549"/>
                    <a:pt x="1" y="763"/>
                  </a:cubicBezTo>
                  <a:cubicBezTo>
                    <a:pt x="1" y="1882"/>
                    <a:pt x="906" y="2787"/>
                    <a:pt x="2013" y="2787"/>
                  </a:cubicBezTo>
                  <a:cubicBezTo>
                    <a:pt x="2454" y="2787"/>
                    <a:pt x="2846" y="2656"/>
                    <a:pt x="3204" y="2406"/>
                  </a:cubicBezTo>
                  <a:cubicBezTo>
                    <a:pt x="3287" y="2347"/>
                    <a:pt x="3311" y="2239"/>
                    <a:pt x="3251" y="2156"/>
                  </a:cubicBezTo>
                  <a:cubicBezTo>
                    <a:pt x="3214" y="2104"/>
                    <a:pt x="3159" y="2075"/>
                    <a:pt x="3102" y="2075"/>
                  </a:cubicBezTo>
                  <a:cubicBezTo>
                    <a:pt x="3068" y="2075"/>
                    <a:pt x="3033" y="2086"/>
                    <a:pt x="3001" y="2108"/>
                  </a:cubicBezTo>
                  <a:cubicBezTo>
                    <a:pt x="2715" y="2311"/>
                    <a:pt x="2370" y="2418"/>
                    <a:pt x="2037" y="2418"/>
                  </a:cubicBezTo>
                  <a:cubicBezTo>
                    <a:pt x="1108" y="2418"/>
                    <a:pt x="370" y="1680"/>
                    <a:pt x="370" y="751"/>
                  </a:cubicBezTo>
                  <a:cubicBezTo>
                    <a:pt x="370" y="573"/>
                    <a:pt x="394" y="382"/>
                    <a:pt x="453" y="215"/>
                  </a:cubicBezTo>
                  <a:cubicBezTo>
                    <a:pt x="477" y="144"/>
                    <a:pt x="406" y="37"/>
                    <a:pt x="322" y="13"/>
                  </a:cubicBezTo>
                  <a:cubicBezTo>
                    <a:pt x="303" y="5"/>
                    <a:pt x="283" y="1"/>
                    <a:pt x="2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104;p36"/>
            <p:cNvSpPr/>
            <p:nvPr/>
          </p:nvSpPr>
          <p:spPr>
            <a:xfrm>
              <a:off x="6245633" y="3069248"/>
              <a:ext cx="186110" cy="186874"/>
            </a:xfrm>
            <a:custGeom>
              <a:avLst/>
              <a:gdLst/>
              <a:ahLst/>
              <a:cxnLst/>
              <a:rect l="l" t="t" r="r" b="b"/>
              <a:pathLst>
                <a:path w="5847" h="5871" extrusionOk="0">
                  <a:moveTo>
                    <a:pt x="2751" y="1"/>
                  </a:moveTo>
                  <a:cubicBezTo>
                    <a:pt x="2549" y="1"/>
                    <a:pt x="2370" y="144"/>
                    <a:pt x="2335" y="346"/>
                  </a:cubicBezTo>
                  <a:lnTo>
                    <a:pt x="2227" y="858"/>
                  </a:lnTo>
                  <a:cubicBezTo>
                    <a:pt x="2144" y="894"/>
                    <a:pt x="2037" y="941"/>
                    <a:pt x="1965" y="977"/>
                  </a:cubicBezTo>
                  <a:lnTo>
                    <a:pt x="1513" y="680"/>
                  </a:lnTo>
                  <a:cubicBezTo>
                    <a:pt x="1449" y="631"/>
                    <a:pt x="1372" y="608"/>
                    <a:pt x="1293" y="608"/>
                  </a:cubicBezTo>
                  <a:cubicBezTo>
                    <a:pt x="1179" y="608"/>
                    <a:pt x="1061" y="655"/>
                    <a:pt x="977" y="739"/>
                  </a:cubicBezTo>
                  <a:lnTo>
                    <a:pt x="739" y="977"/>
                  </a:lnTo>
                  <a:cubicBezTo>
                    <a:pt x="596" y="1132"/>
                    <a:pt x="584" y="1346"/>
                    <a:pt x="680" y="1513"/>
                  </a:cubicBezTo>
                  <a:lnTo>
                    <a:pt x="977" y="1965"/>
                  </a:lnTo>
                  <a:cubicBezTo>
                    <a:pt x="918" y="2084"/>
                    <a:pt x="882" y="2215"/>
                    <a:pt x="834" y="2346"/>
                  </a:cubicBezTo>
                  <a:cubicBezTo>
                    <a:pt x="799" y="2442"/>
                    <a:pt x="858" y="2537"/>
                    <a:pt x="953" y="2573"/>
                  </a:cubicBezTo>
                  <a:cubicBezTo>
                    <a:pt x="968" y="2579"/>
                    <a:pt x="984" y="2582"/>
                    <a:pt x="1000" y="2582"/>
                  </a:cubicBezTo>
                  <a:cubicBezTo>
                    <a:pt x="1073" y="2582"/>
                    <a:pt x="1150" y="2522"/>
                    <a:pt x="1180" y="2454"/>
                  </a:cubicBezTo>
                  <a:cubicBezTo>
                    <a:pt x="1215" y="2323"/>
                    <a:pt x="1263" y="2192"/>
                    <a:pt x="1334" y="2049"/>
                  </a:cubicBezTo>
                  <a:cubicBezTo>
                    <a:pt x="1370" y="1989"/>
                    <a:pt x="1370" y="1918"/>
                    <a:pt x="1334" y="1858"/>
                  </a:cubicBezTo>
                  <a:lnTo>
                    <a:pt x="977" y="1322"/>
                  </a:lnTo>
                  <a:cubicBezTo>
                    <a:pt x="965" y="1287"/>
                    <a:pt x="965" y="1263"/>
                    <a:pt x="1001" y="1239"/>
                  </a:cubicBezTo>
                  <a:lnTo>
                    <a:pt x="1239" y="989"/>
                  </a:lnTo>
                  <a:cubicBezTo>
                    <a:pt x="1253" y="975"/>
                    <a:pt x="1271" y="969"/>
                    <a:pt x="1288" y="969"/>
                  </a:cubicBezTo>
                  <a:cubicBezTo>
                    <a:pt x="1301" y="969"/>
                    <a:pt x="1313" y="972"/>
                    <a:pt x="1322" y="977"/>
                  </a:cubicBezTo>
                  <a:lnTo>
                    <a:pt x="1858" y="1334"/>
                  </a:lnTo>
                  <a:cubicBezTo>
                    <a:pt x="1888" y="1358"/>
                    <a:pt x="1921" y="1370"/>
                    <a:pt x="1954" y="1370"/>
                  </a:cubicBezTo>
                  <a:cubicBezTo>
                    <a:pt x="1986" y="1370"/>
                    <a:pt x="2019" y="1358"/>
                    <a:pt x="2049" y="1334"/>
                  </a:cubicBezTo>
                  <a:cubicBezTo>
                    <a:pt x="2168" y="1263"/>
                    <a:pt x="2323" y="1203"/>
                    <a:pt x="2454" y="1168"/>
                  </a:cubicBezTo>
                  <a:cubicBezTo>
                    <a:pt x="2513" y="1156"/>
                    <a:pt x="2573" y="1096"/>
                    <a:pt x="2585" y="1037"/>
                  </a:cubicBezTo>
                  <a:lnTo>
                    <a:pt x="2704" y="418"/>
                  </a:lnTo>
                  <a:cubicBezTo>
                    <a:pt x="2704" y="382"/>
                    <a:pt x="2739" y="358"/>
                    <a:pt x="2775" y="358"/>
                  </a:cubicBezTo>
                  <a:lnTo>
                    <a:pt x="3120" y="358"/>
                  </a:lnTo>
                  <a:cubicBezTo>
                    <a:pt x="3156" y="358"/>
                    <a:pt x="3180" y="382"/>
                    <a:pt x="3192" y="418"/>
                  </a:cubicBezTo>
                  <a:lnTo>
                    <a:pt x="3311" y="1037"/>
                  </a:lnTo>
                  <a:cubicBezTo>
                    <a:pt x="3335" y="1096"/>
                    <a:pt x="3370" y="1156"/>
                    <a:pt x="3454" y="1168"/>
                  </a:cubicBezTo>
                  <a:cubicBezTo>
                    <a:pt x="3585" y="1215"/>
                    <a:pt x="3716" y="1263"/>
                    <a:pt x="3847" y="1334"/>
                  </a:cubicBezTo>
                  <a:cubicBezTo>
                    <a:pt x="3882" y="1352"/>
                    <a:pt x="3918" y="1361"/>
                    <a:pt x="3952" y="1361"/>
                  </a:cubicBezTo>
                  <a:cubicBezTo>
                    <a:pt x="3987" y="1361"/>
                    <a:pt x="4019" y="1352"/>
                    <a:pt x="4049" y="1334"/>
                  </a:cubicBezTo>
                  <a:lnTo>
                    <a:pt x="4585" y="977"/>
                  </a:lnTo>
                  <a:cubicBezTo>
                    <a:pt x="4595" y="972"/>
                    <a:pt x="4607" y="969"/>
                    <a:pt x="4619" y="969"/>
                  </a:cubicBezTo>
                  <a:cubicBezTo>
                    <a:pt x="4636" y="969"/>
                    <a:pt x="4654" y="975"/>
                    <a:pt x="4668" y="989"/>
                  </a:cubicBezTo>
                  <a:lnTo>
                    <a:pt x="4906" y="1239"/>
                  </a:lnTo>
                  <a:cubicBezTo>
                    <a:pt x="4942" y="1263"/>
                    <a:pt x="4942" y="1287"/>
                    <a:pt x="4918" y="1322"/>
                  </a:cubicBezTo>
                  <a:lnTo>
                    <a:pt x="4561" y="1858"/>
                  </a:lnTo>
                  <a:cubicBezTo>
                    <a:pt x="4525" y="1918"/>
                    <a:pt x="4525" y="1989"/>
                    <a:pt x="4561" y="2049"/>
                  </a:cubicBezTo>
                  <a:cubicBezTo>
                    <a:pt x="4644" y="2168"/>
                    <a:pt x="4704" y="2323"/>
                    <a:pt x="4728" y="2454"/>
                  </a:cubicBezTo>
                  <a:cubicBezTo>
                    <a:pt x="4740" y="2513"/>
                    <a:pt x="4799" y="2573"/>
                    <a:pt x="4859" y="2585"/>
                  </a:cubicBezTo>
                  <a:lnTo>
                    <a:pt x="5490" y="2704"/>
                  </a:lnTo>
                  <a:cubicBezTo>
                    <a:pt x="5513" y="2704"/>
                    <a:pt x="5549" y="2739"/>
                    <a:pt x="5549" y="2775"/>
                  </a:cubicBezTo>
                  <a:lnTo>
                    <a:pt x="5549" y="3120"/>
                  </a:lnTo>
                  <a:cubicBezTo>
                    <a:pt x="5549" y="3156"/>
                    <a:pt x="5513" y="3180"/>
                    <a:pt x="5490" y="3192"/>
                  </a:cubicBezTo>
                  <a:lnTo>
                    <a:pt x="4859" y="3311"/>
                  </a:lnTo>
                  <a:cubicBezTo>
                    <a:pt x="4799" y="3335"/>
                    <a:pt x="4740" y="3370"/>
                    <a:pt x="4728" y="3454"/>
                  </a:cubicBezTo>
                  <a:cubicBezTo>
                    <a:pt x="4680" y="3585"/>
                    <a:pt x="4644" y="3716"/>
                    <a:pt x="4561" y="3847"/>
                  </a:cubicBezTo>
                  <a:cubicBezTo>
                    <a:pt x="4537" y="3906"/>
                    <a:pt x="4537" y="3989"/>
                    <a:pt x="4561" y="4049"/>
                  </a:cubicBezTo>
                  <a:lnTo>
                    <a:pt x="4918" y="4585"/>
                  </a:lnTo>
                  <a:cubicBezTo>
                    <a:pt x="4942" y="4609"/>
                    <a:pt x="4942" y="4644"/>
                    <a:pt x="4906" y="4668"/>
                  </a:cubicBezTo>
                  <a:lnTo>
                    <a:pt x="4668" y="4906"/>
                  </a:lnTo>
                  <a:cubicBezTo>
                    <a:pt x="4655" y="4926"/>
                    <a:pt x="4638" y="4935"/>
                    <a:pt x="4622" y="4935"/>
                  </a:cubicBezTo>
                  <a:cubicBezTo>
                    <a:pt x="4609" y="4935"/>
                    <a:pt x="4595" y="4929"/>
                    <a:pt x="4585" y="4918"/>
                  </a:cubicBezTo>
                  <a:lnTo>
                    <a:pt x="4049" y="4561"/>
                  </a:lnTo>
                  <a:cubicBezTo>
                    <a:pt x="4019" y="4543"/>
                    <a:pt x="3984" y="4534"/>
                    <a:pt x="3948" y="4534"/>
                  </a:cubicBezTo>
                  <a:cubicBezTo>
                    <a:pt x="3912" y="4534"/>
                    <a:pt x="3876" y="4543"/>
                    <a:pt x="3847" y="4561"/>
                  </a:cubicBezTo>
                  <a:cubicBezTo>
                    <a:pt x="3728" y="4644"/>
                    <a:pt x="3585" y="4704"/>
                    <a:pt x="3454" y="4728"/>
                  </a:cubicBezTo>
                  <a:cubicBezTo>
                    <a:pt x="3394" y="4751"/>
                    <a:pt x="3335" y="4811"/>
                    <a:pt x="3311" y="4859"/>
                  </a:cubicBezTo>
                  <a:lnTo>
                    <a:pt x="3192" y="5490"/>
                  </a:lnTo>
                  <a:cubicBezTo>
                    <a:pt x="3192" y="5525"/>
                    <a:pt x="3168" y="5549"/>
                    <a:pt x="3120" y="5549"/>
                  </a:cubicBezTo>
                  <a:lnTo>
                    <a:pt x="2775" y="5549"/>
                  </a:lnTo>
                  <a:cubicBezTo>
                    <a:pt x="2751" y="5549"/>
                    <a:pt x="2716" y="5513"/>
                    <a:pt x="2704" y="5490"/>
                  </a:cubicBezTo>
                  <a:lnTo>
                    <a:pt x="2585" y="4859"/>
                  </a:lnTo>
                  <a:cubicBezTo>
                    <a:pt x="2573" y="4811"/>
                    <a:pt x="2525" y="4751"/>
                    <a:pt x="2454" y="4728"/>
                  </a:cubicBezTo>
                  <a:cubicBezTo>
                    <a:pt x="2323" y="4692"/>
                    <a:pt x="2180" y="4644"/>
                    <a:pt x="2049" y="4561"/>
                  </a:cubicBezTo>
                  <a:cubicBezTo>
                    <a:pt x="2019" y="4549"/>
                    <a:pt x="1986" y="4543"/>
                    <a:pt x="1954" y="4543"/>
                  </a:cubicBezTo>
                  <a:cubicBezTo>
                    <a:pt x="1921" y="4543"/>
                    <a:pt x="1888" y="4549"/>
                    <a:pt x="1858" y="4561"/>
                  </a:cubicBezTo>
                  <a:lnTo>
                    <a:pt x="1322" y="4918"/>
                  </a:lnTo>
                  <a:cubicBezTo>
                    <a:pt x="1306" y="4929"/>
                    <a:pt x="1293" y="4935"/>
                    <a:pt x="1280" y="4935"/>
                  </a:cubicBezTo>
                  <a:cubicBezTo>
                    <a:pt x="1265" y="4935"/>
                    <a:pt x="1252" y="4926"/>
                    <a:pt x="1239" y="4906"/>
                  </a:cubicBezTo>
                  <a:lnTo>
                    <a:pt x="1001" y="4668"/>
                  </a:lnTo>
                  <a:cubicBezTo>
                    <a:pt x="965" y="4644"/>
                    <a:pt x="965" y="4609"/>
                    <a:pt x="977" y="4585"/>
                  </a:cubicBezTo>
                  <a:lnTo>
                    <a:pt x="1334" y="4049"/>
                  </a:lnTo>
                  <a:cubicBezTo>
                    <a:pt x="1382" y="3989"/>
                    <a:pt x="1382" y="3906"/>
                    <a:pt x="1334" y="3847"/>
                  </a:cubicBezTo>
                  <a:cubicBezTo>
                    <a:pt x="1263" y="3728"/>
                    <a:pt x="1203" y="3585"/>
                    <a:pt x="1180" y="3454"/>
                  </a:cubicBezTo>
                  <a:cubicBezTo>
                    <a:pt x="1156" y="3394"/>
                    <a:pt x="1096" y="3335"/>
                    <a:pt x="1037" y="3311"/>
                  </a:cubicBezTo>
                  <a:lnTo>
                    <a:pt x="418" y="3192"/>
                  </a:lnTo>
                  <a:cubicBezTo>
                    <a:pt x="382" y="3192"/>
                    <a:pt x="358" y="3168"/>
                    <a:pt x="358" y="3120"/>
                  </a:cubicBezTo>
                  <a:lnTo>
                    <a:pt x="358" y="2775"/>
                  </a:lnTo>
                  <a:cubicBezTo>
                    <a:pt x="358" y="2751"/>
                    <a:pt x="382" y="2727"/>
                    <a:pt x="418" y="2704"/>
                  </a:cubicBezTo>
                  <a:lnTo>
                    <a:pt x="465" y="2692"/>
                  </a:lnTo>
                  <a:cubicBezTo>
                    <a:pt x="560" y="2680"/>
                    <a:pt x="620" y="2573"/>
                    <a:pt x="596" y="2477"/>
                  </a:cubicBezTo>
                  <a:cubicBezTo>
                    <a:pt x="586" y="2396"/>
                    <a:pt x="507" y="2341"/>
                    <a:pt x="425" y="2341"/>
                  </a:cubicBezTo>
                  <a:cubicBezTo>
                    <a:pt x="411" y="2341"/>
                    <a:pt x="396" y="2343"/>
                    <a:pt x="382" y="2346"/>
                  </a:cubicBezTo>
                  <a:lnTo>
                    <a:pt x="346" y="2370"/>
                  </a:lnTo>
                  <a:cubicBezTo>
                    <a:pt x="144" y="2406"/>
                    <a:pt x="1" y="2585"/>
                    <a:pt x="1" y="2775"/>
                  </a:cubicBezTo>
                  <a:lnTo>
                    <a:pt x="1" y="3120"/>
                  </a:lnTo>
                  <a:cubicBezTo>
                    <a:pt x="1" y="3335"/>
                    <a:pt x="144" y="3513"/>
                    <a:pt x="346" y="3537"/>
                  </a:cubicBezTo>
                  <a:lnTo>
                    <a:pt x="858" y="3644"/>
                  </a:lnTo>
                  <a:cubicBezTo>
                    <a:pt x="894" y="3728"/>
                    <a:pt x="941" y="3835"/>
                    <a:pt x="977" y="3906"/>
                  </a:cubicBezTo>
                  <a:lnTo>
                    <a:pt x="680" y="4359"/>
                  </a:lnTo>
                  <a:cubicBezTo>
                    <a:pt x="560" y="4525"/>
                    <a:pt x="596" y="4763"/>
                    <a:pt x="739" y="4894"/>
                  </a:cubicBezTo>
                  <a:lnTo>
                    <a:pt x="977" y="5132"/>
                  </a:lnTo>
                  <a:cubicBezTo>
                    <a:pt x="1067" y="5216"/>
                    <a:pt x="1182" y="5259"/>
                    <a:pt x="1292" y="5259"/>
                  </a:cubicBezTo>
                  <a:cubicBezTo>
                    <a:pt x="1371" y="5259"/>
                    <a:pt x="1448" y="5237"/>
                    <a:pt x="1513" y="5192"/>
                  </a:cubicBezTo>
                  <a:lnTo>
                    <a:pt x="1965" y="4894"/>
                  </a:lnTo>
                  <a:cubicBezTo>
                    <a:pt x="2049" y="4942"/>
                    <a:pt x="2144" y="4978"/>
                    <a:pt x="2227" y="5013"/>
                  </a:cubicBezTo>
                  <a:lnTo>
                    <a:pt x="2335" y="5537"/>
                  </a:lnTo>
                  <a:cubicBezTo>
                    <a:pt x="2382" y="5728"/>
                    <a:pt x="2561" y="5871"/>
                    <a:pt x="2751" y="5871"/>
                  </a:cubicBezTo>
                  <a:lnTo>
                    <a:pt x="3097" y="5871"/>
                  </a:lnTo>
                  <a:cubicBezTo>
                    <a:pt x="3299" y="5871"/>
                    <a:pt x="3478" y="5728"/>
                    <a:pt x="3513" y="5537"/>
                  </a:cubicBezTo>
                  <a:lnTo>
                    <a:pt x="3620" y="5013"/>
                  </a:lnTo>
                  <a:cubicBezTo>
                    <a:pt x="3704" y="4978"/>
                    <a:pt x="3811" y="4942"/>
                    <a:pt x="3882" y="4894"/>
                  </a:cubicBezTo>
                  <a:lnTo>
                    <a:pt x="4323" y="5192"/>
                  </a:lnTo>
                  <a:cubicBezTo>
                    <a:pt x="4391" y="5241"/>
                    <a:pt x="4472" y="5264"/>
                    <a:pt x="4552" y="5264"/>
                  </a:cubicBezTo>
                  <a:cubicBezTo>
                    <a:pt x="4667" y="5264"/>
                    <a:pt x="4781" y="5217"/>
                    <a:pt x="4859" y="5132"/>
                  </a:cubicBezTo>
                  <a:lnTo>
                    <a:pt x="5097" y="4894"/>
                  </a:lnTo>
                  <a:cubicBezTo>
                    <a:pt x="5252" y="4740"/>
                    <a:pt x="5263" y="4525"/>
                    <a:pt x="5156" y="4359"/>
                  </a:cubicBezTo>
                  <a:lnTo>
                    <a:pt x="4859" y="3906"/>
                  </a:lnTo>
                  <a:cubicBezTo>
                    <a:pt x="4906" y="3823"/>
                    <a:pt x="4954" y="3728"/>
                    <a:pt x="4978" y="3644"/>
                  </a:cubicBezTo>
                  <a:lnTo>
                    <a:pt x="5502" y="3537"/>
                  </a:lnTo>
                  <a:cubicBezTo>
                    <a:pt x="5692" y="3489"/>
                    <a:pt x="5847" y="3311"/>
                    <a:pt x="5847" y="3120"/>
                  </a:cubicBezTo>
                  <a:lnTo>
                    <a:pt x="5847" y="2775"/>
                  </a:lnTo>
                  <a:cubicBezTo>
                    <a:pt x="5847" y="2549"/>
                    <a:pt x="5716" y="2382"/>
                    <a:pt x="5502" y="2334"/>
                  </a:cubicBezTo>
                  <a:lnTo>
                    <a:pt x="4990" y="2227"/>
                  </a:lnTo>
                  <a:cubicBezTo>
                    <a:pt x="4954" y="2144"/>
                    <a:pt x="4906" y="2037"/>
                    <a:pt x="4871" y="1965"/>
                  </a:cubicBezTo>
                  <a:lnTo>
                    <a:pt x="5168" y="1513"/>
                  </a:lnTo>
                  <a:cubicBezTo>
                    <a:pt x="5287" y="1346"/>
                    <a:pt x="5252" y="1108"/>
                    <a:pt x="5109" y="977"/>
                  </a:cubicBezTo>
                  <a:lnTo>
                    <a:pt x="4871" y="739"/>
                  </a:lnTo>
                  <a:cubicBezTo>
                    <a:pt x="4780" y="656"/>
                    <a:pt x="4666" y="613"/>
                    <a:pt x="4555" y="613"/>
                  </a:cubicBezTo>
                  <a:cubicBezTo>
                    <a:pt x="4476" y="613"/>
                    <a:pt x="4399" y="635"/>
                    <a:pt x="4335" y="680"/>
                  </a:cubicBezTo>
                  <a:lnTo>
                    <a:pt x="3882" y="977"/>
                  </a:lnTo>
                  <a:cubicBezTo>
                    <a:pt x="3799" y="941"/>
                    <a:pt x="3704" y="894"/>
                    <a:pt x="3620" y="858"/>
                  </a:cubicBezTo>
                  <a:lnTo>
                    <a:pt x="3513" y="346"/>
                  </a:lnTo>
                  <a:cubicBezTo>
                    <a:pt x="3466" y="144"/>
                    <a:pt x="3287" y="1"/>
                    <a:pt x="30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105;p36"/>
            <p:cNvSpPr/>
            <p:nvPr/>
          </p:nvSpPr>
          <p:spPr>
            <a:xfrm>
              <a:off x="6305888" y="3129884"/>
              <a:ext cx="64488" cy="64456"/>
            </a:xfrm>
            <a:custGeom>
              <a:avLst/>
              <a:gdLst/>
              <a:ahLst/>
              <a:cxnLst/>
              <a:rect l="l" t="t" r="r" b="b"/>
              <a:pathLst>
                <a:path w="2026" h="2025" extrusionOk="0">
                  <a:moveTo>
                    <a:pt x="1013" y="1"/>
                  </a:moveTo>
                  <a:cubicBezTo>
                    <a:pt x="453" y="1"/>
                    <a:pt x="1" y="441"/>
                    <a:pt x="1" y="1013"/>
                  </a:cubicBezTo>
                  <a:cubicBezTo>
                    <a:pt x="1" y="1561"/>
                    <a:pt x="442" y="2025"/>
                    <a:pt x="1013" y="2025"/>
                  </a:cubicBezTo>
                  <a:cubicBezTo>
                    <a:pt x="1227" y="2025"/>
                    <a:pt x="1442" y="1942"/>
                    <a:pt x="1620" y="1811"/>
                  </a:cubicBezTo>
                  <a:cubicBezTo>
                    <a:pt x="1692" y="1751"/>
                    <a:pt x="1704" y="1632"/>
                    <a:pt x="1644" y="1561"/>
                  </a:cubicBezTo>
                  <a:cubicBezTo>
                    <a:pt x="1608" y="1517"/>
                    <a:pt x="1549" y="1491"/>
                    <a:pt x="1493" y="1491"/>
                  </a:cubicBezTo>
                  <a:cubicBezTo>
                    <a:pt x="1457" y="1491"/>
                    <a:pt x="1422" y="1502"/>
                    <a:pt x="1394" y="1525"/>
                  </a:cubicBezTo>
                  <a:cubicBezTo>
                    <a:pt x="1275" y="1620"/>
                    <a:pt x="1144" y="1668"/>
                    <a:pt x="989" y="1668"/>
                  </a:cubicBezTo>
                  <a:cubicBezTo>
                    <a:pt x="632" y="1668"/>
                    <a:pt x="358" y="1370"/>
                    <a:pt x="358" y="1025"/>
                  </a:cubicBezTo>
                  <a:cubicBezTo>
                    <a:pt x="382" y="668"/>
                    <a:pt x="668" y="370"/>
                    <a:pt x="1025" y="370"/>
                  </a:cubicBezTo>
                  <a:cubicBezTo>
                    <a:pt x="1382" y="370"/>
                    <a:pt x="1668" y="668"/>
                    <a:pt x="1668" y="1013"/>
                  </a:cubicBezTo>
                  <a:cubicBezTo>
                    <a:pt x="1668" y="1120"/>
                    <a:pt x="1739" y="1191"/>
                    <a:pt x="1846" y="1191"/>
                  </a:cubicBezTo>
                  <a:cubicBezTo>
                    <a:pt x="1942" y="1191"/>
                    <a:pt x="2025" y="1120"/>
                    <a:pt x="2025" y="1013"/>
                  </a:cubicBezTo>
                  <a:cubicBezTo>
                    <a:pt x="2025" y="453"/>
                    <a:pt x="1573" y="1"/>
                    <a:pt x="10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106;p36"/>
            <p:cNvSpPr/>
            <p:nvPr/>
          </p:nvSpPr>
          <p:spPr>
            <a:xfrm>
              <a:off x="6173634" y="2997631"/>
              <a:ext cx="70153" cy="70153"/>
            </a:xfrm>
            <a:custGeom>
              <a:avLst/>
              <a:gdLst/>
              <a:ahLst/>
              <a:cxnLst/>
              <a:rect l="l" t="t" r="r" b="b"/>
              <a:pathLst>
                <a:path w="2204" h="2204" extrusionOk="0">
                  <a:moveTo>
                    <a:pt x="1096" y="370"/>
                  </a:moveTo>
                  <a:cubicBezTo>
                    <a:pt x="1501" y="370"/>
                    <a:pt x="1834" y="703"/>
                    <a:pt x="1834" y="1108"/>
                  </a:cubicBezTo>
                  <a:cubicBezTo>
                    <a:pt x="1834" y="1501"/>
                    <a:pt x="1501" y="1834"/>
                    <a:pt x="1096" y="1834"/>
                  </a:cubicBezTo>
                  <a:cubicBezTo>
                    <a:pt x="691" y="1834"/>
                    <a:pt x="370" y="1501"/>
                    <a:pt x="370" y="1108"/>
                  </a:cubicBezTo>
                  <a:cubicBezTo>
                    <a:pt x="370" y="703"/>
                    <a:pt x="703" y="370"/>
                    <a:pt x="1096" y="370"/>
                  </a:cubicBezTo>
                  <a:close/>
                  <a:moveTo>
                    <a:pt x="1096" y="1"/>
                  </a:moveTo>
                  <a:cubicBezTo>
                    <a:pt x="489" y="1"/>
                    <a:pt x="1" y="489"/>
                    <a:pt x="1" y="1108"/>
                  </a:cubicBezTo>
                  <a:cubicBezTo>
                    <a:pt x="1" y="1715"/>
                    <a:pt x="489" y="2203"/>
                    <a:pt x="1096" y="2203"/>
                  </a:cubicBezTo>
                  <a:cubicBezTo>
                    <a:pt x="1715" y="2191"/>
                    <a:pt x="2203" y="1703"/>
                    <a:pt x="2203" y="1108"/>
                  </a:cubicBezTo>
                  <a:cubicBezTo>
                    <a:pt x="2203" y="489"/>
                    <a:pt x="1715" y="1"/>
                    <a:pt x="109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 name="Google Shape;1107;p36"/>
          <p:cNvGrpSpPr/>
          <p:nvPr/>
        </p:nvGrpSpPr>
        <p:grpSpPr>
          <a:xfrm>
            <a:off x="3352992" y="7370620"/>
            <a:ext cx="772521" cy="590391"/>
            <a:chOff x="7500054" y="2934735"/>
            <a:chExt cx="350576" cy="280454"/>
          </a:xfrm>
        </p:grpSpPr>
        <p:sp>
          <p:nvSpPr>
            <p:cNvPr id="34" name="Google Shape;1108;p36"/>
            <p:cNvSpPr/>
            <p:nvPr/>
          </p:nvSpPr>
          <p:spPr>
            <a:xfrm>
              <a:off x="7571671" y="2959371"/>
              <a:ext cx="191426" cy="10249"/>
            </a:xfrm>
            <a:custGeom>
              <a:avLst/>
              <a:gdLst/>
              <a:ahLst/>
              <a:cxnLst/>
              <a:rect l="l" t="t" r="r" b="b"/>
              <a:pathLst>
                <a:path w="6014" h="322" extrusionOk="0">
                  <a:moveTo>
                    <a:pt x="156" y="0"/>
                  </a:moveTo>
                  <a:cubicBezTo>
                    <a:pt x="72" y="0"/>
                    <a:pt x="1" y="71"/>
                    <a:pt x="1" y="167"/>
                  </a:cubicBezTo>
                  <a:cubicBezTo>
                    <a:pt x="1" y="250"/>
                    <a:pt x="72" y="322"/>
                    <a:pt x="156" y="322"/>
                  </a:cubicBezTo>
                  <a:lnTo>
                    <a:pt x="5847" y="322"/>
                  </a:lnTo>
                  <a:cubicBezTo>
                    <a:pt x="5930" y="322"/>
                    <a:pt x="6014" y="250"/>
                    <a:pt x="6014" y="167"/>
                  </a:cubicBezTo>
                  <a:cubicBezTo>
                    <a:pt x="6014" y="71"/>
                    <a:pt x="5930" y="0"/>
                    <a:pt x="58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109;p36"/>
            <p:cNvSpPr/>
            <p:nvPr/>
          </p:nvSpPr>
          <p:spPr>
            <a:xfrm>
              <a:off x="7500054" y="2934735"/>
              <a:ext cx="350576" cy="280454"/>
            </a:xfrm>
            <a:custGeom>
              <a:avLst/>
              <a:gdLst/>
              <a:ahLst/>
              <a:cxnLst/>
              <a:rect l="l" t="t" r="r" b="b"/>
              <a:pathLst>
                <a:path w="11014" h="8811" extrusionOk="0">
                  <a:moveTo>
                    <a:pt x="1501" y="310"/>
                  </a:moveTo>
                  <a:lnTo>
                    <a:pt x="1501" y="1560"/>
                  </a:lnTo>
                  <a:lnTo>
                    <a:pt x="310" y="1560"/>
                  </a:lnTo>
                  <a:lnTo>
                    <a:pt x="310" y="417"/>
                  </a:lnTo>
                  <a:cubicBezTo>
                    <a:pt x="310" y="357"/>
                    <a:pt x="358" y="310"/>
                    <a:pt x="417" y="310"/>
                  </a:cubicBezTo>
                  <a:close/>
                  <a:moveTo>
                    <a:pt x="8990" y="310"/>
                  </a:moveTo>
                  <a:cubicBezTo>
                    <a:pt x="9049" y="310"/>
                    <a:pt x="9097" y="357"/>
                    <a:pt x="9097" y="417"/>
                  </a:cubicBezTo>
                  <a:lnTo>
                    <a:pt x="9097" y="1560"/>
                  </a:lnTo>
                  <a:lnTo>
                    <a:pt x="1834" y="1560"/>
                  </a:lnTo>
                  <a:lnTo>
                    <a:pt x="1834" y="310"/>
                  </a:lnTo>
                  <a:close/>
                  <a:moveTo>
                    <a:pt x="10419" y="3453"/>
                  </a:moveTo>
                  <a:cubicBezTo>
                    <a:pt x="10561" y="3453"/>
                    <a:pt x="10704" y="3572"/>
                    <a:pt x="10704" y="3739"/>
                  </a:cubicBezTo>
                  <a:cubicBezTo>
                    <a:pt x="10704" y="3893"/>
                    <a:pt x="10561" y="4013"/>
                    <a:pt x="10419" y="4013"/>
                  </a:cubicBezTo>
                  <a:cubicBezTo>
                    <a:pt x="10264" y="4013"/>
                    <a:pt x="10133" y="3893"/>
                    <a:pt x="10133" y="3739"/>
                  </a:cubicBezTo>
                  <a:cubicBezTo>
                    <a:pt x="10133" y="3572"/>
                    <a:pt x="10252" y="3453"/>
                    <a:pt x="10419" y="3453"/>
                  </a:cubicBezTo>
                  <a:close/>
                  <a:moveTo>
                    <a:pt x="6537" y="4786"/>
                  </a:moveTo>
                  <a:cubicBezTo>
                    <a:pt x="6680" y="4786"/>
                    <a:pt x="6811" y="4906"/>
                    <a:pt x="6811" y="5072"/>
                  </a:cubicBezTo>
                  <a:cubicBezTo>
                    <a:pt x="6811" y="5239"/>
                    <a:pt x="6680" y="5358"/>
                    <a:pt x="6537" y="5358"/>
                  </a:cubicBezTo>
                  <a:cubicBezTo>
                    <a:pt x="6382" y="5358"/>
                    <a:pt x="6251" y="5239"/>
                    <a:pt x="6251" y="5072"/>
                  </a:cubicBezTo>
                  <a:cubicBezTo>
                    <a:pt x="6251" y="4906"/>
                    <a:pt x="6370" y="4786"/>
                    <a:pt x="6537" y="4786"/>
                  </a:cubicBezTo>
                  <a:close/>
                  <a:moveTo>
                    <a:pt x="8240" y="6156"/>
                  </a:moveTo>
                  <a:cubicBezTo>
                    <a:pt x="8394" y="6156"/>
                    <a:pt x="8525" y="6275"/>
                    <a:pt x="8525" y="6441"/>
                  </a:cubicBezTo>
                  <a:cubicBezTo>
                    <a:pt x="8525" y="6608"/>
                    <a:pt x="8394" y="6727"/>
                    <a:pt x="8240" y="6727"/>
                  </a:cubicBezTo>
                  <a:cubicBezTo>
                    <a:pt x="8097" y="6727"/>
                    <a:pt x="7966" y="6608"/>
                    <a:pt x="7966" y="6441"/>
                  </a:cubicBezTo>
                  <a:cubicBezTo>
                    <a:pt x="7966" y="6299"/>
                    <a:pt x="8073" y="6156"/>
                    <a:pt x="8240" y="6156"/>
                  </a:cubicBezTo>
                  <a:close/>
                  <a:moveTo>
                    <a:pt x="4811" y="6382"/>
                  </a:moveTo>
                  <a:cubicBezTo>
                    <a:pt x="4954" y="6382"/>
                    <a:pt x="5085" y="6501"/>
                    <a:pt x="5085" y="6668"/>
                  </a:cubicBezTo>
                  <a:cubicBezTo>
                    <a:pt x="5085" y="6834"/>
                    <a:pt x="4954" y="6953"/>
                    <a:pt x="4811" y="6953"/>
                  </a:cubicBezTo>
                  <a:cubicBezTo>
                    <a:pt x="4656" y="6953"/>
                    <a:pt x="4525" y="6834"/>
                    <a:pt x="4525" y="6668"/>
                  </a:cubicBezTo>
                  <a:cubicBezTo>
                    <a:pt x="4525" y="6501"/>
                    <a:pt x="4644" y="6382"/>
                    <a:pt x="4811" y="6382"/>
                  </a:cubicBezTo>
                  <a:close/>
                  <a:moveTo>
                    <a:pt x="417" y="0"/>
                  </a:moveTo>
                  <a:cubicBezTo>
                    <a:pt x="179" y="0"/>
                    <a:pt x="1" y="143"/>
                    <a:pt x="1" y="417"/>
                  </a:cubicBezTo>
                  <a:lnTo>
                    <a:pt x="1" y="8382"/>
                  </a:lnTo>
                  <a:cubicBezTo>
                    <a:pt x="1" y="8620"/>
                    <a:pt x="191" y="8787"/>
                    <a:pt x="417" y="8787"/>
                  </a:cubicBezTo>
                  <a:lnTo>
                    <a:pt x="4513" y="8787"/>
                  </a:lnTo>
                  <a:cubicBezTo>
                    <a:pt x="4596" y="8787"/>
                    <a:pt x="4668" y="8715"/>
                    <a:pt x="4668" y="8632"/>
                  </a:cubicBezTo>
                  <a:cubicBezTo>
                    <a:pt x="4668" y="8537"/>
                    <a:pt x="4596" y="8465"/>
                    <a:pt x="4513" y="8465"/>
                  </a:cubicBezTo>
                  <a:lnTo>
                    <a:pt x="417" y="8465"/>
                  </a:lnTo>
                  <a:cubicBezTo>
                    <a:pt x="358" y="8465"/>
                    <a:pt x="310" y="8418"/>
                    <a:pt x="310" y="8358"/>
                  </a:cubicBezTo>
                  <a:lnTo>
                    <a:pt x="310" y="1869"/>
                  </a:lnTo>
                  <a:lnTo>
                    <a:pt x="9073" y="1869"/>
                  </a:lnTo>
                  <a:lnTo>
                    <a:pt x="9073" y="5144"/>
                  </a:lnTo>
                  <a:lnTo>
                    <a:pt x="8502" y="5894"/>
                  </a:lnTo>
                  <a:cubicBezTo>
                    <a:pt x="8418" y="5846"/>
                    <a:pt x="8335" y="5834"/>
                    <a:pt x="8240" y="5834"/>
                  </a:cubicBezTo>
                  <a:cubicBezTo>
                    <a:pt x="8109" y="5834"/>
                    <a:pt x="7978" y="5870"/>
                    <a:pt x="7871" y="5965"/>
                  </a:cubicBezTo>
                  <a:lnTo>
                    <a:pt x="7073" y="5322"/>
                  </a:lnTo>
                  <a:cubicBezTo>
                    <a:pt x="7109" y="5251"/>
                    <a:pt x="7132" y="5156"/>
                    <a:pt x="7132" y="5060"/>
                  </a:cubicBezTo>
                  <a:cubicBezTo>
                    <a:pt x="7132" y="4727"/>
                    <a:pt x="6859" y="4441"/>
                    <a:pt x="6513" y="4441"/>
                  </a:cubicBezTo>
                  <a:cubicBezTo>
                    <a:pt x="6192" y="4441"/>
                    <a:pt x="5906" y="4715"/>
                    <a:pt x="5906" y="5060"/>
                  </a:cubicBezTo>
                  <a:cubicBezTo>
                    <a:pt x="5906" y="5167"/>
                    <a:pt x="5942" y="5263"/>
                    <a:pt x="5978" y="5358"/>
                  </a:cubicBezTo>
                  <a:lnTo>
                    <a:pt x="5108" y="6144"/>
                  </a:lnTo>
                  <a:cubicBezTo>
                    <a:pt x="5013" y="6084"/>
                    <a:pt x="4906" y="6049"/>
                    <a:pt x="4787" y="6049"/>
                  </a:cubicBezTo>
                  <a:cubicBezTo>
                    <a:pt x="4465" y="6049"/>
                    <a:pt x="4180" y="6322"/>
                    <a:pt x="4180" y="6668"/>
                  </a:cubicBezTo>
                  <a:cubicBezTo>
                    <a:pt x="4180" y="6989"/>
                    <a:pt x="4454" y="7275"/>
                    <a:pt x="4787" y="7275"/>
                  </a:cubicBezTo>
                  <a:cubicBezTo>
                    <a:pt x="5132" y="7275"/>
                    <a:pt x="5406" y="7001"/>
                    <a:pt x="5406" y="6668"/>
                  </a:cubicBezTo>
                  <a:cubicBezTo>
                    <a:pt x="5406" y="6560"/>
                    <a:pt x="5370" y="6465"/>
                    <a:pt x="5323" y="6382"/>
                  </a:cubicBezTo>
                  <a:lnTo>
                    <a:pt x="6204" y="5572"/>
                  </a:lnTo>
                  <a:cubicBezTo>
                    <a:pt x="6299" y="5620"/>
                    <a:pt x="6394" y="5656"/>
                    <a:pt x="6501" y="5656"/>
                  </a:cubicBezTo>
                  <a:cubicBezTo>
                    <a:pt x="6620" y="5656"/>
                    <a:pt x="6740" y="5620"/>
                    <a:pt x="6835" y="5548"/>
                  </a:cubicBezTo>
                  <a:lnTo>
                    <a:pt x="7644" y="6203"/>
                  </a:lnTo>
                  <a:cubicBezTo>
                    <a:pt x="7621" y="6263"/>
                    <a:pt x="7609" y="6334"/>
                    <a:pt x="7609" y="6406"/>
                  </a:cubicBezTo>
                  <a:cubicBezTo>
                    <a:pt x="7609" y="6739"/>
                    <a:pt x="7871" y="7025"/>
                    <a:pt x="8216" y="7025"/>
                  </a:cubicBezTo>
                  <a:cubicBezTo>
                    <a:pt x="8561" y="7025"/>
                    <a:pt x="8823" y="6751"/>
                    <a:pt x="8823" y="6406"/>
                  </a:cubicBezTo>
                  <a:cubicBezTo>
                    <a:pt x="8823" y="6287"/>
                    <a:pt x="8799" y="6168"/>
                    <a:pt x="8716" y="6084"/>
                  </a:cubicBezTo>
                  <a:lnTo>
                    <a:pt x="9061" y="5656"/>
                  </a:lnTo>
                  <a:lnTo>
                    <a:pt x="9061" y="8382"/>
                  </a:lnTo>
                  <a:cubicBezTo>
                    <a:pt x="9061" y="8442"/>
                    <a:pt x="9014" y="8477"/>
                    <a:pt x="8954" y="8477"/>
                  </a:cubicBezTo>
                  <a:lnTo>
                    <a:pt x="5227" y="8477"/>
                  </a:lnTo>
                  <a:cubicBezTo>
                    <a:pt x="5132" y="8477"/>
                    <a:pt x="5061" y="8561"/>
                    <a:pt x="5061" y="8644"/>
                  </a:cubicBezTo>
                  <a:cubicBezTo>
                    <a:pt x="5061" y="8739"/>
                    <a:pt x="5132" y="8811"/>
                    <a:pt x="5227" y="8811"/>
                  </a:cubicBezTo>
                  <a:lnTo>
                    <a:pt x="8954" y="8811"/>
                  </a:lnTo>
                  <a:cubicBezTo>
                    <a:pt x="9192" y="8811"/>
                    <a:pt x="9371" y="8620"/>
                    <a:pt x="9371" y="8394"/>
                  </a:cubicBezTo>
                  <a:lnTo>
                    <a:pt x="9371" y="5287"/>
                  </a:lnTo>
                  <a:lnTo>
                    <a:pt x="10145" y="4298"/>
                  </a:lnTo>
                  <a:cubicBezTo>
                    <a:pt x="10228" y="4334"/>
                    <a:pt x="10299" y="4346"/>
                    <a:pt x="10383" y="4346"/>
                  </a:cubicBezTo>
                  <a:cubicBezTo>
                    <a:pt x="10716" y="4346"/>
                    <a:pt x="10990" y="4072"/>
                    <a:pt x="10990" y="3739"/>
                  </a:cubicBezTo>
                  <a:cubicBezTo>
                    <a:pt x="11014" y="3405"/>
                    <a:pt x="10740" y="3131"/>
                    <a:pt x="10419" y="3131"/>
                  </a:cubicBezTo>
                  <a:cubicBezTo>
                    <a:pt x="10085" y="3131"/>
                    <a:pt x="9811" y="3405"/>
                    <a:pt x="9811" y="3751"/>
                  </a:cubicBezTo>
                  <a:cubicBezTo>
                    <a:pt x="9811" y="3882"/>
                    <a:pt x="9847" y="4001"/>
                    <a:pt x="9930" y="4108"/>
                  </a:cubicBezTo>
                  <a:lnTo>
                    <a:pt x="9407" y="4763"/>
                  </a:lnTo>
                  <a:lnTo>
                    <a:pt x="9407" y="381"/>
                  </a:lnTo>
                  <a:cubicBezTo>
                    <a:pt x="9407" y="191"/>
                    <a:pt x="9276" y="0"/>
                    <a:pt x="89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110;p36"/>
            <p:cNvSpPr/>
            <p:nvPr/>
          </p:nvSpPr>
          <p:spPr>
            <a:xfrm>
              <a:off x="7539459" y="3074564"/>
              <a:ext cx="82663" cy="10249"/>
            </a:xfrm>
            <a:custGeom>
              <a:avLst/>
              <a:gdLst/>
              <a:ahLst/>
              <a:cxnLst/>
              <a:rect l="l" t="t" r="r" b="b"/>
              <a:pathLst>
                <a:path w="2597" h="322"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111;p36"/>
            <p:cNvSpPr/>
            <p:nvPr/>
          </p:nvSpPr>
          <p:spPr>
            <a:xfrm>
              <a:off x="7539459" y="3099582"/>
              <a:ext cx="82663" cy="10249"/>
            </a:xfrm>
            <a:custGeom>
              <a:avLst/>
              <a:gdLst/>
              <a:ahLst/>
              <a:cxnLst/>
              <a:rect l="l" t="t" r="r" b="b"/>
              <a:pathLst>
                <a:path w="2597" h="322" extrusionOk="0">
                  <a:moveTo>
                    <a:pt x="156" y="0"/>
                  </a:moveTo>
                  <a:cubicBezTo>
                    <a:pt x="72" y="0"/>
                    <a:pt x="1" y="72"/>
                    <a:pt x="1" y="167"/>
                  </a:cubicBezTo>
                  <a:cubicBezTo>
                    <a:pt x="1" y="250"/>
                    <a:pt x="72" y="322"/>
                    <a:pt x="156" y="322"/>
                  </a:cubicBezTo>
                  <a:lnTo>
                    <a:pt x="2442" y="322"/>
                  </a:lnTo>
                  <a:cubicBezTo>
                    <a:pt x="2525" y="322"/>
                    <a:pt x="2596" y="250"/>
                    <a:pt x="2596" y="167"/>
                  </a:cubicBezTo>
                  <a:cubicBezTo>
                    <a:pt x="2596" y="72"/>
                    <a:pt x="2525" y="0"/>
                    <a:pt x="2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112;p36"/>
            <p:cNvSpPr/>
            <p:nvPr/>
          </p:nvSpPr>
          <p:spPr>
            <a:xfrm>
              <a:off x="7539459" y="3124601"/>
              <a:ext cx="82663" cy="10631"/>
            </a:xfrm>
            <a:custGeom>
              <a:avLst/>
              <a:gdLst/>
              <a:ahLst/>
              <a:cxnLst/>
              <a:rect l="l" t="t" r="r" b="b"/>
              <a:pathLst>
                <a:path w="2597" h="334" extrusionOk="0">
                  <a:moveTo>
                    <a:pt x="156" y="0"/>
                  </a:moveTo>
                  <a:cubicBezTo>
                    <a:pt x="72" y="0"/>
                    <a:pt x="1" y="72"/>
                    <a:pt x="1" y="167"/>
                  </a:cubicBezTo>
                  <a:cubicBezTo>
                    <a:pt x="1" y="250"/>
                    <a:pt x="72" y="334"/>
                    <a:pt x="156" y="334"/>
                  </a:cubicBezTo>
                  <a:lnTo>
                    <a:pt x="2442" y="334"/>
                  </a:lnTo>
                  <a:cubicBezTo>
                    <a:pt x="2525" y="334"/>
                    <a:pt x="2596" y="250"/>
                    <a:pt x="2596" y="167"/>
                  </a:cubicBezTo>
                  <a:cubicBezTo>
                    <a:pt x="2596" y="72"/>
                    <a:pt x="2525" y="0"/>
                    <a:pt x="2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113;p36"/>
            <p:cNvSpPr/>
            <p:nvPr/>
          </p:nvSpPr>
          <p:spPr>
            <a:xfrm>
              <a:off x="7539459" y="3149587"/>
              <a:ext cx="82663" cy="10663"/>
            </a:xfrm>
            <a:custGeom>
              <a:avLst/>
              <a:gdLst/>
              <a:ahLst/>
              <a:cxnLst/>
              <a:rect l="l" t="t" r="r" b="b"/>
              <a:pathLst>
                <a:path w="2597" h="335" extrusionOk="0">
                  <a:moveTo>
                    <a:pt x="156" y="1"/>
                  </a:moveTo>
                  <a:cubicBezTo>
                    <a:pt x="72" y="1"/>
                    <a:pt x="1" y="84"/>
                    <a:pt x="1" y="168"/>
                  </a:cubicBezTo>
                  <a:cubicBezTo>
                    <a:pt x="1" y="263"/>
                    <a:pt x="72" y="334"/>
                    <a:pt x="156" y="334"/>
                  </a:cubicBezTo>
                  <a:lnTo>
                    <a:pt x="2442" y="334"/>
                  </a:lnTo>
                  <a:cubicBezTo>
                    <a:pt x="2525" y="334"/>
                    <a:pt x="2596" y="263"/>
                    <a:pt x="2596" y="168"/>
                  </a:cubicBezTo>
                  <a:cubicBezTo>
                    <a:pt x="2596" y="84"/>
                    <a:pt x="2525" y="1"/>
                    <a:pt x="2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114;p36"/>
            <p:cNvSpPr/>
            <p:nvPr/>
          </p:nvSpPr>
          <p:spPr>
            <a:xfrm>
              <a:off x="7539459" y="3174988"/>
              <a:ext cx="82663" cy="10281"/>
            </a:xfrm>
            <a:custGeom>
              <a:avLst/>
              <a:gdLst/>
              <a:ahLst/>
              <a:cxnLst/>
              <a:rect l="l" t="t" r="r" b="b"/>
              <a:pathLst>
                <a:path w="2597" h="323"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115;p36"/>
            <p:cNvSpPr/>
            <p:nvPr/>
          </p:nvSpPr>
          <p:spPr>
            <a:xfrm>
              <a:off x="7539459" y="3011286"/>
              <a:ext cx="220614" cy="47395"/>
            </a:xfrm>
            <a:custGeom>
              <a:avLst/>
              <a:gdLst/>
              <a:ahLst/>
              <a:cxnLst/>
              <a:rect l="l" t="t" r="r" b="b"/>
              <a:pathLst>
                <a:path w="6931" h="1489" extrusionOk="0">
                  <a:moveTo>
                    <a:pt x="418" y="0"/>
                  </a:moveTo>
                  <a:cubicBezTo>
                    <a:pt x="179" y="0"/>
                    <a:pt x="1" y="191"/>
                    <a:pt x="1" y="417"/>
                  </a:cubicBezTo>
                  <a:lnTo>
                    <a:pt x="1" y="1072"/>
                  </a:lnTo>
                  <a:cubicBezTo>
                    <a:pt x="1" y="1310"/>
                    <a:pt x="191" y="1488"/>
                    <a:pt x="418" y="1488"/>
                  </a:cubicBezTo>
                  <a:lnTo>
                    <a:pt x="3251" y="1488"/>
                  </a:lnTo>
                  <a:cubicBezTo>
                    <a:pt x="3346" y="1488"/>
                    <a:pt x="3418" y="1417"/>
                    <a:pt x="3418" y="1322"/>
                  </a:cubicBezTo>
                  <a:cubicBezTo>
                    <a:pt x="3418" y="1238"/>
                    <a:pt x="3346" y="1167"/>
                    <a:pt x="3251" y="1167"/>
                  </a:cubicBezTo>
                  <a:lnTo>
                    <a:pt x="418" y="1167"/>
                  </a:lnTo>
                  <a:cubicBezTo>
                    <a:pt x="358" y="1167"/>
                    <a:pt x="310" y="1119"/>
                    <a:pt x="310" y="1060"/>
                  </a:cubicBezTo>
                  <a:lnTo>
                    <a:pt x="310" y="405"/>
                  </a:lnTo>
                  <a:cubicBezTo>
                    <a:pt x="310" y="345"/>
                    <a:pt x="358" y="298"/>
                    <a:pt x="418" y="298"/>
                  </a:cubicBezTo>
                  <a:lnTo>
                    <a:pt x="6502" y="298"/>
                  </a:lnTo>
                  <a:cubicBezTo>
                    <a:pt x="6561" y="298"/>
                    <a:pt x="6609" y="345"/>
                    <a:pt x="6609" y="405"/>
                  </a:cubicBezTo>
                  <a:lnTo>
                    <a:pt x="6609" y="1060"/>
                  </a:lnTo>
                  <a:cubicBezTo>
                    <a:pt x="6609" y="1119"/>
                    <a:pt x="6561" y="1167"/>
                    <a:pt x="6502" y="1167"/>
                  </a:cubicBezTo>
                  <a:lnTo>
                    <a:pt x="4013" y="1167"/>
                  </a:lnTo>
                  <a:cubicBezTo>
                    <a:pt x="3930" y="1167"/>
                    <a:pt x="3847" y="1238"/>
                    <a:pt x="3847" y="1322"/>
                  </a:cubicBezTo>
                  <a:cubicBezTo>
                    <a:pt x="3847" y="1417"/>
                    <a:pt x="3930" y="1488"/>
                    <a:pt x="4013" y="1488"/>
                  </a:cubicBezTo>
                  <a:lnTo>
                    <a:pt x="6502" y="1488"/>
                  </a:lnTo>
                  <a:cubicBezTo>
                    <a:pt x="6740" y="1488"/>
                    <a:pt x="6918" y="1298"/>
                    <a:pt x="6918" y="1072"/>
                  </a:cubicBezTo>
                  <a:lnTo>
                    <a:pt x="6918" y="417"/>
                  </a:lnTo>
                  <a:cubicBezTo>
                    <a:pt x="6930" y="203"/>
                    <a:pt x="6740" y="0"/>
                    <a:pt x="65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 name="Google Shape;1116;p36"/>
          <p:cNvGrpSpPr/>
          <p:nvPr/>
        </p:nvGrpSpPr>
        <p:grpSpPr>
          <a:xfrm>
            <a:off x="5115480" y="4402480"/>
            <a:ext cx="709885" cy="678637"/>
            <a:chOff x="4206763" y="2450951"/>
            <a:chExt cx="322151" cy="322374"/>
          </a:xfrm>
        </p:grpSpPr>
        <p:sp>
          <p:nvSpPr>
            <p:cNvPr id="43" name="Google Shape;1117;p36"/>
            <p:cNvSpPr/>
            <p:nvPr/>
          </p:nvSpPr>
          <p:spPr>
            <a:xfrm>
              <a:off x="4206763" y="2571650"/>
              <a:ext cx="322151" cy="201675"/>
            </a:xfrm>
            <a:custGeom>
              <a:avLst/>
              <a:gdLst/>
              <a:ahLst/>
              <a:cxnLst/>
              <a:rect l="l" t="t" r="r" b="b"/>
              <a:pathLst>
                <a:path w="10121" h="6336" extrusionOk="0">
                  <a:moveTo>
                    <a:pt x="2691" y="2847"/>
                  </a:moveTo>
                  <a:lnTo>
                    <a:pt x="2691" y="6037"/>
                  </a:lnTo>
                  <a:lnTo>
                    <a:pt x="1393" y="6037"/>
                  </a:lnTo>
                  <a:lnTo>
                    <a:pt x="1393" y="2847"/>
                  </a:lnTo>
                  <a:close/>
                  <a:moveTo>
                    <a:pt x="5703" y="2049"/>
                  </a:moveTo>
                  <a:lnTo>
                    <a:pt x="5703" y="6037"/>
                  </a:lnTo>
                  <a:lnTo>
                    <a:pt x="4406" y="6037"/>
                  </a:lnTo>
                  <a:lnTo>
                    <a:pt x="4406" y="2049"/>
                  </a:lnTo>
                  <a:close/>
                  <a:moveTo>
                    <a:pt x="8704" y="299"/>
                  </a:moveTo>
                  <a:lnTo>
                    <a:pt x="8704" y="6037"/>
                  </a:lnTo>
                  <a:lnTo>
                    <a:pt x="7406" y="6037"/>
                  </a:lnTo>
                  <a:lnTo>
                    <a:pt x="7406" y="299"/>
                  </a:lnTo>
                  <a:close/>
                  <a:moveTo>
                    <a:pt x="7275" y="1"/>
                  </a:moveTo>
                  <a:cubicBezTo>
                    <a:pt x="7192" y="1"/>
                    <a:pt x="7132" y="61"/>
                    <a:pt x="7132" y="156"/>
                  </a:cubicBezTo>
                  <a:lnTo>
                    <a:pt x="7132" y="6037"/>
                  </a:lnTo>
                  <a:lnTo>
                    <a:pt x="6001" y="6037"/>
                  </a:lnTo>
                  <a:lnTo>
                    <a:pt x="6001" y="1894"/>
                  </a:lnTo>
                  <a:cubicBezTo>
                    <a:pt x="6001" y="1811"/>
                    <a:pt x="5941" y="1751"/>
                    <a:pt x="5846" y="1751"/>
                  </a:cubicBezTo>
                  <a:lnTo>
                    <a:pt x="4275" y="1751"/>
                  </a:lnTo>
                  <a:cubicBezTo>
                    <a:pt x="4179" y="1751"/>
                    <a:pt x="4120" y="1811"/>
                    <a:pt x="4120" y="1894"/>
                  </a:cubicBezTo>
                  <a:lnTo>
                    <a:pt x="4120" y="6037"/>
                  </a:lnTo>
                  <a:lnTo>
                    <a:pt x="2989" y="6037"/>
                  </a:lnTo>
                  <a:lnTo>
                    <a:pt x="2989" y="2704"/>
                  </a:lnTo>
                  <a:cubicBezTo>
                    <a:pt x="2989" y="2608"/>
                    <a:pt x="2929" y="2549"/>
                    <a:pt x="2846" y="2549"/>
                  </a:cubicBezTo>
                  <a:lnTo>
                    <a:pt x="1262" y="2549"/>
                  </a:lnTo>
                  <a:cubicBezTo>
                    <a:pt x="1167" y="2549"/>
                    <a:pt x="1119" y="2608"/>
                    <a:pt x="1119" y="2704"/>
                  </a:cubicBezTo>
                  <a:lnTo>
                    <a:pt x="1119" y="6037"/>
                  </a:lnTo>
                  <a:lnTo>
                    <a:pt x="143" y="6037"/>
                  </a:lnTo>
                  <a:cubicBezTo>
                    <a:pt x="60" y="6037"/>
                    <a:pt x="0" y="6097"/>
                    <a:pt x="0" y="6180"/>
                  </a:cubicBezTo>
                  <a:cubicBezTo>
                    <a:pt x="0" y="6276"/>
                    <a:pt x="60" y="6335"/>
                    <a:pt x="143" y="6335"/>
                  </a:cubicBezTo>
                  <a:lnTo>
                    <a:pt x="9966" y="6335"/>
                  </a:lnTo>
                  <a:cubicBezTo>
                    <a:pt x="10061" y="6335"/>
                    <a:pt x="10121" y="6276"/>
                    <a:pt x="10121" y="6180"/>
                  </a:cubicBezTo>
                  <a:cubicBezTo>
                    <a:pt x="10121" y="6109"/>
                    <a:pt x="10049" y="6037"/>
                    <a:pt x="9966" y="6037"/>
                  </a:cubicBezTo>
                  <a:lnTo>
                    <a:pt x="9001" y="6037"/>
                  </a:lnTo>
                  <a:lnTo>
                    <a:pt x="9001" y="156"/>
                  </a:lnTo>
                  <a:cubicBezTo>
                    <a:pt x="9001" y="61"/>
                    <a:pt x="8942" y="1"/>
                    <a:pt x="88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118;p36"/>
            <p:cNvSpPr/>
            <p:nvPr/>
          </p:nvSpPr>
          <p:spPr>
            <a:xfrm>
              <a:off x="4210933" y="2450951"/>
              <a:ext cx="308878" cy="185537"/>
            </a:xfrm>
            <a:custGeom>
              <a:avLst/>
              <a:gdLst/>
              <a:ahLst/>
              <a:cxnLst/>
              <a:rect l="l" t="t" r="r" b="b"/>
              <a:pathLst>
                <a:path w="9704" h="5829" extrusionOk="0">
                  <a:moveTo>
                    <a:pt x="9212" y="1"/>
                  </a:moveTo>
                  <a:cubicBezTo>
                    <a:pt x="9189" y="1"/>
                    <a:pt x="9167" y="3"/>
                    <a:pt x="9144" y="7"/>
                  </a:cubicBezTo>
                  <a:lnTo>
                    <a:pt x="7870" y="162"/>
                  </a:lnTo>
                  <a:cubicBezTo>
                    <a:pt x="7620" y="197"/>
                    <a:pt x="7442" y="435"/>
                    <a:pt x="7477" y="685"/>
                  </a:cubicBezTo>
                  <a:cubicBezTo>
                    <a:pt x="7500" y="920"/>
                    <a:pt x="7711" y="1092"/>
                    <a:pt x="7944" y="1092"/>
                  </a:cubicBezTo>
                  <a:cubicBezTo>
                    <a:pt x="7959" y="1092"/>
                    <a:pt x="7974" y="1092"/>
                    <a:pt x="7989" y="1090"/>
                  </a:cubicBezTo>
                  <a:lnTo>
                    <a:pt x="8096" y="1066"/>
                  </a:lnTo>
                  <a:lnTo>
                    <a:pt x="8096" y="1066"/>
                  </a:lnTo>
                  <a:cubicBezTo>
                    <a:pt x="6537" y="2876"/>
                    <a:pt x="4691" y="3805"/>
                    <a:pt x="3382" y="4269"/>
                  </a:cubicBezTo>
                  <a:cubicBezTo>
                    <a:pt x="1739" y="4853"/>
                    <a:pt x="476" y="4912"/>
                    <a:pt x="465" y="4912"/>
                  </a:cubicBezTo>
                  <a:cubicBezTo>
                    <a:pt x="203" y="4924"/>
                    <a:pt x="0" y="5138"/>
                    <a:pt x="12" y="5388"/>
                  </a:cubicBezTo>
                  <a:cubicBezTo>
                    <a:pt x="36" y="5638"/>
                    <a:pt x="226" y="5829"/>
                    <a:pt x="476" y="5829"/>
                  </a:cubicBezTo>
                  <a:lnTo>
                    <a:pt x="488" y="5829"/>
                  </a:lnTo>
                  <a:cubicBezTo>
                    <a:pt x="548" y="5829"/>
                    <a:pt x="1893" y="5793"/>
                    <a:pt x="3667" y="5150"/>
                  </a:cubicBezTo>
                  <a:cubicBezTo>
                    <a:pt x="4656" y="4793"/>
                    <a:pt x="5596" y="4317"/>
                    <a:pt x="6442" y="3745"/>
                  </a:cubicBezTo>
                  <a:cubicBezTo>
                    <a:pt x="6525" y="3710"/>
                    <a:pt x="6537" y="3614"/>
                    <a:pt x="6489" y="3543"/>
                  </a:cubicBezTo>
                  <a:cubicBezTo>
                    <a:pt x="6458" y="3497"/>
                    <a:pt x="6413" y="3471"/>
                    <a:pt x="6365" y="3471"/>
                  </a:cubicBezTo>
                  <a:cubicBezTo>
                    <a:pt x="6339" y="3471"/>
                    <a:pt x="6312" y="3478"/>
                    <a:pt x="6287" y="3495"/>
                  </a:cubicBezTo>
                  <a:cubicBezTo>
                    <a:pt x="5453" y="4067"/>
                    <a:pt x="4537" y="4519"/>
                    <a:pt x="3560" y="4865"/>
                  </a:cubicBezTo>
                  <a:cubicBezTo>
                    <a:pt x="1834" y="5484"/>
                    <a:pt x="536" y="5519"/>
                    <a:pt x="476" y="5531"/>
                  </a:cubicBezTo>
                  <a:cubicBezTo>
                    <a:pt x="393" y="5531"/>
                    <a:pt x="310" y="5460"/>
                    <a:pt x="310" y="5377"/>
                  </a:cubicBezTo>
                  <a:cubicBezTo>
                    <a:pt x="310" y="5281"/>
                    <a:pt x="393" y="5210"/>
                    <a:pt x="476" y="5198"/>
                  </a:cubicBezTo>
                  <a:cubicBezTo>
                    <a:pt x="488" y="5198"/>
                    <a:pt x="1798" y="5150"/>
                    <a:pt x="3489" y="4543"/>
                  </a:cubicBezTo>
                  <a:cubicBezTo>
                    <a:pt x="4894" y="4031"/>
                    <a:pt x="6918" y="3007"/>
                    <a:pt x="8573" y="947"/>
                  </a:cubicBezTo>
                  <a:cubicBezTo>
                    <a:pt x="8664" y="856"/>
                    <a:pt x="8579" y="709"/>
                    <a:pt x="8456" y="709"/>
                  </a:cubicBezTo>
                  <a:cubicBezTo>
                    <a:pt x="8451" y="709"/>
                    <a:pt x="8447" y="709"/>
                    <a:pt x="8442" y="709"/>
                  </a:cubicBezTo>
                  <a:lnTo>
                    <a:pt x="7966" y="769"/>
                  </a:lnTo>
                  <a:cubicBezTo>
                    <a:pt x="7951" y="772"/>
                    <a:pt x="7937" y="774"/>
                    <a:pt x="7924" y="774"/>
                  </a:cubicBezTo>
                  <a:cubicBezTo>
                    <a:pt x="7850" y="774"/>
                    <a:pt x="7797" y="720"/>
                    <a:pt x="7787" y="650"/>
                  </a:cubicBezTo>
                  <a:cubicBezTo>
                    <a:pt x="7751" y="554"/>
                    <a:pt x="7835" y="459"/>
                    <a:pt x="7930" y="447"/>
                  </a:cubicBezTo>
                  <a:lnTo>
                    <a:pt x="9204" y="281"/>
                  </a:lnTo>
                  <a:cubicBezTo>
                    <a:pt x="9210" y="280"/>
                    <a:pt x="9216" y="280"/>
                    <a:pt x="9222" y="280"/>
                  </a:cubicBezTo>
                  <a:cubicBezTo>
                    <a:pt x="9311" y="280"/>
                    <a:pt x="9394" y="358"/>
                    <a:pt x="9394" y="447"/>
                  </a:cubicBezTo>
                  <a:lnTo>
                    <a:pt x="9394" y="1709"/>
                  </a:lnTo>
                  <a:cubicBezTo>
                    <a:pt x="9394" y="1805"/>
                    <a:pt x="9323" y="1876"/>
                    <a:pt x="9228" y="1876"/>
                  </a:cubicBezTo>
                  <a:cubicBezTo>
                    <a:pt x="9132" y="1876"/>
                    <a:pt x="9061" y="1805"/>
                    <a:pt x="9061" y="1709"/>
                  </a:cubicBezTo>
                  <a:lnTo>
                    <a:pt x="9061" y="1328"/>
                  </a:lnTo>
                  <a:cubicBezTo>
                    <a:pt x="9061" y="1269"/>
                    <a:pt x="9025" y="1209"/>
                    <a:pt x="8978" y="1186"/>
                  </a:cubicBezTo>
                  <a:cubicBezTo>
                    <a:pt x="8963" y="1183"/>
                    <a:pt x="8948" y="1181"/>
                    <a:pt x="8932" y="1181"/>
                  </a:cubicBezTo>
                  <a:cubicBezTo>
                    <a:pt x="8882" y="1181"/>
                    <a:pt x="8829" y="1197"/>
                    <a:pt x="8811" y="1233"/>
                  </a:cubicBezTo>
                  <a:cubicBezTo>
                    <a:pt x="8263" y="1924"/>
                    <a:pt x="7620" y="2531"/>
                    <a:pt x="6930" y="3067"/>
                  </a:cubicBezTo>
                  <a:cubicBezTo>
                    <a:pt x="6870" y="3114"/>
                    <a:pt x="6858" y="3210"/>
                    <a:pt x="6906" y="3269"/>
                  </a:cubicBezTo>
                  <a:cubicBezTo>
                    <a:pt x="6936" y="3307"/>
                    <a:pt x="6985" y="3330"/>
                    <a:pt x="7032" y="3330"/>
                  </a:cubicBezTo>
                  <a:cubicBezTo>
                    <a:pt x="7060" y="3330"/>
                    <a:pt x="7086" y="3322"/>
                    <a:pt x="7108" y="3305"/>
                  </a:cubicBezTo>
                  <a:cubicBezTo>
                    <a:pt x="7704" y="2840"/>
                    <a:pt x="8275" y="2305"/>
                    <a:pt x="8775" y="1745"/>
                  </a:cubicBezTo>
                  <a:cubicBezTo>
                    <a:pt x="8799" y="1995"/>
                    <a:pt x="8989" y="2186"/>
                    <a:pt x="9239" y="2186"/>
                  </a:cubicBezTo>
                  <a:cubicBezTo>
                    <a:pt x="9490" y="2186"/>
                    <a:pt x="9704" y="1983"/>
                    <a:pt x="9704" y="1721"/>
                  </a:cubicBezTo>
                  <a:lnTo>
                    <a:pt x="9704" y="459"/>
                  </a:lnTo>
                  <a:cubicBezTo>
                    <a:pt x="9680" y="328"/>
                    <a:pt x="9620" y="209"/>
                    <a:pt x="9513" y="126"/>
                  </a:cubicBezTo>
                  <a:cubicBezTo>
                    <a:pt x="9425" y="47"/>
                    <a:pt x="9319" y="1"/>
                    <a:pt x="92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 name="Google Shape;1119;p36"/>
          <p:cNvGrpSpPr/>
          <p:nvPr/>
        </p:nvGrpSpPr>
        <p:grpSpPr>
          <a:xfrm>
            <a:off x="1489811" y="6491375"/>
            <a:ext cx="736610" cy="704500"/>
            <a:chOff x="3725461" y="2444712"/>
            <a:chExt cx="334279" cy="334661"/>
          </a:xfrm>
        </p:grpSpPr>
        <p:sp>
          <p:nvSpPr>
            <p:cNvPr id="46" name="Google Shape;1120;p36"/>
            <p:cNvSpPr/>
            <p:nvPr/>
          </p:nvSpPr>
          <p:spPr>
            <a:xfrm>
              <a:off x="3939200"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48" y="334"/>
                    <a:pt x="834" y="334"/>
                  </a:cubicBezTo>
                  <a:close/>
                  <a:moveTo>
                    <a:pt x="834" y="0"/>
                  </a:moveTo>
                  <a:cubicBezTo>
                    <a:pt x="370" y="0"/>
                    <a:pt x="0" y="369"/>
                    <a:pt x="0" y="834"/>
                  </a:cubicBezTo>
                  <a:cubicBezTo>
                    <a:pt x="0" y="1298"/>
                    <a:pt x="370" y="1667"/>
                    <a:pt x="834" y="1667"/>
                  </a:cubicBezTo>
                  <a:cubicBezTo>
                    <a:pt x="1286" y="1667"/>
                    <a:pt x="1667" y="1298"/>
                    <a:pt x="1667" y="834"/>
                  </a:cubicBezTo>
                  <a:cubicBezTo>
                    <a:pt x="1667" y="369"/>
                    <a:pt x="1286" y="0"/>
                    <a:pt x="8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121;p36"/>
            <p:cNvSpPr/>
            <p:nvPr/>
          </p:nvSpPr>
          <p:spPr>
            <a:xfrm>
              <a:off x="3941078" y="2618281"/>
              <a:ext cx="68625" cy="49305"/>
            </a:xfrm>
            <a:custGeom>
              <a:avLst/>
              <a:gdLst/>
              <a:ahLst/>
              <a:cxnLst/>
              <a:rect l="l" t="t" r="r" b="b"/>
              <a:pathLst>
                <a:path w="2156" h="1549" extrusionOk="0">
                  <a:moveTo>
                    <a:pt x="775" y="0"/>
                  </a:moveTo>
                  <a:cubicBezTo>
                    <a:pt x="549" y="0"/>
                    <a:pt x="311" y="60"/>
                    <a:pt x="120" y="167"/>
                  </a:cubicBezTo>
                  <a:cubicBezTo>
                    <a:pt x="37" y="203"/>
                    <a:pt x="1" y="310"/>
                    <a:pt x="37" y="381"/>
                  </a:cubicBezTo>
                  <a:cubicBezTo>
                    <a:pt x="72" y="443"/>
                    <a:pt x="140" y="479"/>
                    <a:pt x="201" y="479"/>
                  </a:cubicBezTo>
                  <a:cubicBezTo>
                    <a:pt x="223" y="479"/>
                    <a:pt x="244" y="474"/>
                    <a:pt x="263" y="465"/>
                  </a:cubicBezTo>
                  <a:cubicBezTo>
                    <a:pt x="418" y="381"/>
                    <a:pt x="596" y="346"/>
                    <a:pt x="751" y="346"/>
                  </a:cubicBezTo>
                  <a:cubicBezTo>
                    <a:pt x="1275" y="346"/>
                    <a:pt x="1704" y="727"/>
                    <a:pt x="1799" y="1215"/>
                  </a:cubicBezTo>
                  <a:lnTo>
                    <a:pt x="751" y="1215"/>
                  </a:lnTo>
                  <a:cubicBezTo>
                    <a:pt x="668" y="1215"/>
                    <a:pt x="584" y="1298"/>
                    <a:pt x="584" y="1382"/>
                  </a:cubicBezTo>
                  <a:cubicBezTo>
                    <a:pt x="584" y="1477"/>
                    <a:pt x="668" y="1548"/>
                    <a:pt x="751" y="1548"/>
                  </a:cubicBezTo>
                  <a:lnTo>
                    <a:pt x="1977" y="1548"/>
                  </a:lnTo>
                  <a:cubicBezTo>
                    <a:pt x="2061" y="1548"/>
                    <a:pt x="2144" y="1477"/>
                    <a:pt x="2144" y="1382"/>
                  </a:cubicBezTo>
                  <a:cubicBezTo>
                    <a:pt x="2156" y="620"/>
                    <a:pt x="1525" y="0"/>
                    <a:pt x="7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122;p36"/>
            <p:cNvSpPr/>
            <p:nvPr/>
          </p:nvSpPr>
          <p:spPr>
            <a:xfrm>
              <a:off x="3775116" y="2618281"/>
              <a:ext cx="68625" cy="49305"/>
            </a:xfrm>
            <a:custGeom>
              <a:avLst/>
              <a:gdLst/>
              <a:ahLst/>
              <a:cxnLst/>
              <a:rect l="l" t="t" r="r" b="b"/>
              <a:pathLst>
                <a:path w="2156" h="1549" extrusionOk="0">
                  <a:moveTo>
                    <a:pt x="1381" y="0"/>
                  </a:moveTo>
                  <a:cubicBezTo>
                    <a:pt x="631" y="0"/>
                    <a:pt x="0" y="620"/>
                    <a:pt x="0" y="1382"/>
                  </a:cubicBezTo>
                  <a:cubicBezTo>
                    <a:pt x="0" y="1477"/>
                    <a:pt x="71" y="1548"/>
                    <a:pt x="167" y="1548"/>
                  </a:cubicBezTo>
                  <a:lnTo>
                    <a:pt x="1405" y="1548"/>
                  </a:lnTo>
                  <a:cubicBezTo>
                    <a:pt x="1488" y="1548"/>
                    <a:pt x="1560" y="1477"/>
                    <a:pt x="1560" y="1382"/>
                  </a:cubicBezTo>
                  <a:cubicBezTo>
                    <a:pt x="1560" y="1298"/>
                    <a:pt x="1500" y="1215"/>
                    <a:pt x="1417" y="1215"/>
                  </a:cubicBezTo>
                  <a:lnTo>
                    <a:pt x="357" y="1215"/>
                  </a:lnTo>
                  <a:cubicBezTo>
                    <a:pt x="429" y="715"/>
                    <a:pt x="881" y="346"/>
                    <a:pt x="1405" y="346"/>
                  </a:cubicBezTo>
                  <a:cubicBezTo>
                    <a:pt x="1584" y="346"/>
                    <a:pt x="1738" y="381"/>
                    <a:pt x="1893" y="465"/>
                  </a:cubicBezTo>
                  <a:cubicBezTo>
                    <a:pt x="1914" y="475"/>
                    <a:pt x="1938" y="481"/>
                    <a:pt x="1962" y="481"/>
                  </a:cubicBezTo>
                  <a:cubicBezTo>
                    <a:pt x="2022" y="481"/>
                    <a:pt x="2086" y="449"/>
                    <a:pt x="2119" y="381"/>
                  </a:cubicBezTo>
                  <a:cubicBezTo>
                    <a:pt x="2155" y="310"/>
                    <a:pt x="2131" y="203"/>
                    <a:pt x="2036" y="167"/>
                  </a:cubicBezTo>
                  <a:cubicBezTo>
                    <a:pt x="1846" y="60"/>
                    <a:pt x="1607" y="0"/>
                    <a:pt x="13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123;p36"/>
            <p:cNvSpPr/>
            <p:nvPr/>
          </p:nvSpPr>
          <p:spPr>
            <a:xfrm>
              <a:off x="3793291"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60" y="334"/>
                    <a:pt x="834" y="334"/>
                  </a:cubicBezTo>
                  <a:close/>
                  <a:moveTo>
                    <a:pt x="834" y="0"/>
                  </a:moveTo>
                  <a:cubicBezTo>
                    <a:pt x="370" y="0"/>
                    <a:pt x="1" y="369"/>
                    <a:pt x="1" y="834"/>
                  </a:cubicBezTo>
                  <a:cubicBezTo>
                    <a:pt x="1" y="1298"/>
                    <a:pt x="370" y="1667"/>
                    <a:pt x="834" y="1667"/>
                  </a:cubicBezTo>
                  <a:cubicBezTo>
                    <a:pt x="1286" y="1667"/>
                    <a:pt x="1667" y="1298"/>
                    <a:pt x="1667" y="834"/>
                  </a:cubicBezTo>
                  <a:cubicBezTo>
                    <a:pt x="1667" y="369"/>
                    <a:pt x="1286" y="0"/>
                    <a:pt x="8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124;p36"/>
            <p:cNvSpPr/>
            <p:nvPr/>
          </p:nvSpPr>
          <p:spPr>
            <a:xfrm>
              <a:off x="3858097" y="2540584"/>
              <a:ext cx="69007" cy="69007"/>
            </a:xfrm>
            <a:custGeom>
              <a:avLst/>
              <a:gdLst/>
              <a:ahLst/>
              <a:cxnLst/>
              <a:rect l="l" t="t" r="r" b="b"/>
              <a:pathLst>
                <a:path w="2168" h="2168" extrusionOk="0">
                  <a:moveTo>
                    <a:pt x="1084" y="346"/>
                  </a:moveTo>
                  <a:cubicBezTo>
                    <a:pt x="1501" y="346"/>
                    <a:pt x="1834" y="667"/>
                    <a:pt x="1834" y="1084"/>
                  </a:cubicBezTo>
                  <a:cubicBezTo>
                    <a:pt x="1834" y="1501"/>
                    <a:pt x="1501" y="1834"/>
                    <a:pt x="1084" y="1834"/>
                  </a:cubicBezTo>
                  <a:cubicBezTo>
                    <a:pt x="667" y="1834"/>
                    <a:pt x="346" y="1501"/>
                    <a:pt x="346" y="1084"/>
                  </a:cubicBezTo>
                  <a:cubicBezTo>
                    <a:pt x="346" y="667"/>
                    <a:pt x="667" y="346"/>
                    <a:pt x="1084" y="346"/>
                  </a:cubicBezTo>
                  <a:close/>
                  <a:moveTo>
                    <a:pt x="1084" y="1"/>
                  </a:moveTo>
                  <a:cubicBezTo>
                    <a:pt x="489" y="1"/>
                    <a:pt x="1" y="489"/>
                    <a:pt x="1" y="1084"/>
                  </a:cubicBezTo>
                  <a:cubicBezTo>
                    <a:pt x="1" y="1679"/>
                    <a:pt x="489" y="2168"/>
                    <a:pt x="1084" y="2168"/>
                  </a:cubicBezTo>
                  <a:cubicBezTo>
                    <a:pt x="1679" y="2168"/>
                    <a:pt x="2167" y="1679"/>
                    <a:pt x="2167" y="1084"/>
                  </a:cubicBezTo>
                  <a:cubicBezTo>
                    <a:pt x="2167" y="489"/>
                    <a:pt x="1679" y="1"/>
                    <a:pt x="10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125;p36"/>
            <p:cNvSpPr/>
            <p:nvPr/>
          </p:nvSpPr>
          <p:spPr>
            <a:xfrm>
              <a:off x="3834224" y="2620159"/>
              <a:ext cx="116752" cy="63342"/>
            </a:xfrm>
            <a:custGeom>
              <a:avLst/>
              <a:gdLst/>
              <a:ahLst/>
              <a:cxnLst/>
              <a:rect l="l" t="t" r="r" b="b"/>
              <a:pathLst>
                <a:path w="3668" h="1990" extrusionOk="0">
                  <a:moveTo>
                    <a:pt x="1834" y="322"/>
                  </a:moveTo>
                  <a:cubicBezTo>
                    <a:pt x="2596" y="322"/>
                    <a:pt x="3239" y="906"/>
                    <a:pt x="3310" y="1656"/>
                  </a:cubicBezTo>
                  <a:lnTo>
                    <a:pt x="358" y="1656"/>
                  </a:lnTo>
                  <a:cubicBezTo>
                    <a:pt x="453" y="906"/>
                    <a:pt x="1072" y="322"/>
                    <a:pt x="1834" y="322"/>
                  </a:cubicBezTo>
                  <a:close/>
                  <a:moveTo>
                    <a:pt x="1834" y="1"/>
                  </a:moveTo>
                  <a:cubicBezTo>
                    <a:pt x="822" y="1"/>
                    <a:pt x="0" y="823"/>
                    <a:pt x="0" y="1835"/>
                  </a:cubicBezTo>
                  <a:cubicBezTo>
                    <a:pt x="0" y="1918"/>
                    <a:pt x="84" y="1989"/>
                    <a:pt x="167" y="1989"/>
                  </a:cubicBezTo>
                  <a:lnTo>
                    <a:pt x="3489" y="1989"/>
                  </a:lnTo>
                  <a:cubicBezTo>
                    <a:pt x="3572" y="1989"/>
                    <a:pt x="3656" y="1918"/>
                    <a:pt x="3656" y="1835"/>
                  </a:cubicBezTo>
                  <a:cubicBezTo>
                    <a:pt x="3668" y="823"/>
                    <a:pt x="2846" y="1"/>
                    <a:pt x="18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126;p36"/>
            <p:cNvSpPr/>
            <p:nvPr/>
          </p:nvSpPr>
          <p:spPr>
            <a:xfrm>
              <a:off x="3725461" y="2444712"/>
              <a:ext cx="334279" cy="334661"/>
            </a:xfrm>
            <a:custGeom>
              <a:avLst/>
              <a:gdLst/>
              <a:ahLst/>
              <a:cxnLst/>
              <a:rect l="l" t="t" r="r" b="b"/>
              <a:pathLst>
                <a:path w="10502" h="10514" extrusionOk="0">
                  <a:moveTo>
                    <a:pt x="5418" y="905"/>
                  </a:moveTo>
                  <a:cubicBezTo>
                    <a:pt x="7680" y="1001"/>
                    <a:pt x="9513" y="2834"/>
                    <a:pt x="9597" y="5096"/>
                  </a:cubicBezTo>
                  <a:lnTo>
                    <a:pt x="9192" y="5096"/>
                  </a:lnTo>
                  <a:cubicBezTo>
                    <a:pt x="9109" y="5096"/>
                    <a:pt x="9037" y="5168"/>
                    <a:pt x="9037" y="5263"/>
                  </a:cubicBezTo>
                  <a:cubicBezTo>
                    <a:pt x="9037" y="5346"/>
                    <a:pt x="9109" y="5418"/>
                    <a:pt x="9192" y="5418"/>
                  </a:cubicBezTo>
                  <a:lnTo>
                    <a:pt x="9597" y="5418"/>
                  </a:lnTo>
                  <a:cubicBezTo>
                    <a:pt x="9513" y="7704"/>
                    <a:pt x="7692" y="9525"/>
                    <a:pt x="5418" y="9609"/>
                  </a:cubicBezTo>
                  <a:lnTo>
                    <a:pt x="5418" y="9204"/>
                  </a:lnTo>
                  <a:cubicBezTo>
                    <a:pt x="5418" y="9109"/>
                    <a:pt x="5346" y="9037"/>
                    <a:pt x="5251" y="9037"/>
                  </a:cubicBezTo>
                  <a:cubicBezTo>
                    <a:pt x="5168" y="9037"/>
                    <a:pt x="5084" y="9109"/>
                    <a:pt x="5084" y="9204"/>
                  </a:cubicBezTo>
                  <a:lnTo>
                    <a:pt x="5084" y="9609"/>
                  </a:lnTo>
                  <a:cubicBezTo>
                    <a:pt x="2822" y="9513"/>
                    <a:pt x="1000" y="7680"/>
                    <a:pt x="905" y="5418"/>
                  </a:cubicBezTo>
                  <a:lnTo>
                    <a:pt x="1310" y="5418"/>
                  </a:lnTo>
                  <a:cubicBezTo>
                    <a:pt x="1393" y="5418"/>
                    <a:pt x="1477" y="5346"/>
                    <a:pt x="1477" y="5263"/>
                  </a:cubicBezTo>
                  <a:cubicBezTo>
                    <a:pt x="1477" y="5168"/>
                    <a:pt x="1393" y="5096"/>
                    <a:pt x="1310" y="5096"/>
                  </a:cubicBezTo>
                  <a:lnTo>
                    <a:pt x="905" y="5096"/>
                  </a:lnTo>
                  <a:cubicBezTo>
                    <a:pt x="1000" y="2834"/>
                    <a:pt x="2822" y="1001"/>
                    <a:pt x="5084" y="905"/>
                  </a:cubicBezTo>
                  <a:lnTo>
                    <a:pt x="5084" y="1310"/>
                  </a:lnTo>
                  <a:cubicBezTo>
                    <a:pt x="5084" y="1405"/>
                    <a:pt x="5168" y="1477"/>
                    <a:pt x="5251" y="1477"/>
                  </a:cubicBezTo>
                  <a:cubicBezTo>
                    <a:pt x="5346" y="1477"/>
                    <a:pt x="5418" y="1405"/>
                    <a:pt x="5418" y="1310"/>
                  </a:cubicBezTo>
                  <a:lnTo>
                    <a:pt x="5418" y="905"/>
                  </a:lnTo>
                  <a:close/>
                  <a:moveTo>
                    <a:pt x="5251" y="0"/>
                  </a:moveTo>
                  <a:cubicBezTo>
                    <a:pt x="5168" y="0"/>
                    <a:pt x="5084" y="84"/>
                    <a:pt x="5084" y="167"/>
                  </a:cubicBezTo>
                  <a:lnTo>
                    <a:pt x="5084" y="572"/>
                  </a:lnTo>
                  <a:cubicBezTo>
                    <a:pt x="2632" y="655"/>
                    <a:pt x="655" y="2644"/>
                    <a:pt x="560" y="5096"/>
                  </a:cubicBezTo>
                  <a:lnTo>
                    <a:pt x="167" y="5096"/>
                  </a:lnTo>
                  <a:cubicBezTo>
                    <a:pt x="72" y="5096"/>
                    <a:pt x="0" y="5168"/>
                    <a:pt x="0" y="5263"/>
                  </a:cubicBezTo>
                  <a:cubicBezTo>
                    <a:pt x="0" y="5346"/>
                    <a:pt x="72" y="5418"/>
                    <a:pt x="167" y="5418"/>
                  </a:cubicBezTo>
                  <a:lnTo>
                    <a:pt x="560" y="5418"/>
                  </a:lnTo>
                  <a:cubicBezTo>
                    <a:pt x="655" y="7882"/>
                    <a:pt x="2632" y="9859"/>
                    <a:pt x="5084" y="9942"/>
                  </a:cubicBezTo>
                  <a:lnTo>
                    <a:pt x="5084" y="10347"/>
                  </a:lnTo>
                  <a:cubicBezTo>
                    <a:pt x="5084" y="10442"/>
                    <a:pt x="5168" y="10514"/>
                    <a:pt x="5251" y="10514"/>
                  </a:cubicBezTo>
                  <a:cubicBezTo>
                    <a:pt x="5346" y="10514"/>
                    <a:pt x="5418" y="10442"/>
                    <a:pt x="5418" y="10347"/>
                  </a:cubicBezTo>
                  <a:lnTo>
                    <a:pt x="5418" y="9942"/>
                  </a:lnTo>
                  <a:cubicBezTo>
                    <a:pt x="7870" y="9859"/>
                    <a:pt x="9847" y="7882"/>
                    <a:pt x="9942" y="5418"/>
                  </a:cubicBezTo>
                  <a:lnTo>
                    <a:pt x="10347" y="5418"/>
                  </a:lnTo>
                  <a:cubicBezTo>
                    <a:pt x="10430" y="5418"/>
                    <a:pt x="10502" y="5346"/>
                    <a:pt x="10502" y="5263"/>
                  </a:cubicBezTo>
                  <a:cubicBezTo>
                    <a:pt x="10502" y="5168"/>
                    <a:pt x="10442" y="5096"/>
                    <a:pt x="10347" y="5096"/>
                  </a:cubicBezTo>
                  <a:lnTo>
                    <a:pt x="9942" y="5096"/>
                  </a:lnTo>
                  <a:cubicBezTo>
                    <a:pt x="9847" y="2644"/>
                    <a:pt x="7870" y="655"/>
                    <a:pt x="5418" y="572"/>
                  </a:cubicBezTo>
                  <a:lnTo>
                    <a:pt x="5418" y="167"/>
                  </a:lnTo>
                  <a:cubicBezTo>
                    <a:pt x="5418" y="84"/>
                    <a:pt x="5346" y="0"/>
                    <a:pt x="525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 name="Google Shape;1127;p36"/>
          <p:cNvGrpSpPr/>
          <p:nvPr/>
        </p:nvGrpSpPr>
        <p:grpSpPr>
          <a:xfrm>
            <a:off x="3168944" y="3424322"/>
            <a:ext cx="839364" cy="714887"/>
            <a:chOff x="855096" y="1504485"/>
            <a:chExt cx="380910" cy="339594"/>
          </a:xfrm>
        </p:grpSpPr>
        <p:sp>
          <p:nvSpPr>
            <p:cNvPr id="54" name="Google Shape;1128;p36"/>
            <p:cNvSpPr/>
            <p:nvPr/>
          </p:nvSpPr>
          <p:spPr>
            <a:xfrm>
              <a:off x="1092707" y="1504485"/>
              <a:ext cx="107299" cy="136837"/>
            </a:xfrm>
            <a:custGeom>
              <a:avLst/>
              <a:gdLst/>
              <a:ahLst/>
              <a:cxnLst/>
              <a:rect l="l" t="t" r="r" b="b"/>
              <a:pathLst>
                <a:path w="3371" h="4299" extrusionOk="0">
                  <a:moveTo>
                    <a:pt x="1691" y="357"/>
                  </a:moveTo>
                  <a:cubicBezTo>
                    <a:pt x="2418" y="357"/>
                    <a:pt x="3013" y="953"/>
                    <a:pt x="3013" y="1679"/>
                  </a:cubicBezTo>
                  <a:cubicBezTo>
                    <a:pt x="3013" y="2250"/>
                    <a:pt x="2644" y="2750"/>
                    <a:pt x="2108" y="2929"/>
                  </a:cubicBezTo>
                  <a:lnTo>
                    <a:pt x="2418" y="1726"/>
                  </a:lnTo>
                  <a:cubicBezTo>
                    <a:pt x="2453" y="1643"/>
                    <a:pt x="2394" y="1536"/>
                    <a:pt x="2287" y="1512"/>
                  </a:cubicBezTo>
                  <a:cubicBezTo>
                    <a:pt x="2273" y="1509"/>
                    <a:pt x="2258" y="1507"/>
                    <a:pt x="2244" y="1507"/>
                  </a:cubicBezTo>
                  <a:cubicBezTo>
                    <a:pt x="2162" y="1507"/>
                    <a:pt x="2082" y="1564"/>
                    <a:pt x="2072" y="1655"/>
                  </a:cubicBezTo>
                  <a:lnTo>
                    <a:pt x="2060" y="1715"/>
                  </a:lnTo>
                  <a:lnTo>
                    <a:pt x="1322" y="1715"/>
                  </a:lnTo>
                  <a:lnTo>
                    <a:pt x="1298" y="1655"/>
                  </a:lnTo>
                  <a:cubicBezTo>
                    <a:pt x="1277" y="1568"/>
                    <a:pt x="1195" y="1511"/>
                    <a:pt x="1117" y="1511"/>
                  </a:cubicBezTo>
                  <a:cubicBezTo>
                    <a:pt x="1110" y="1511"/>
                    <a:pt x="1103" y="1511"/>
                    <a:pt x="1096" y="1512"/>
                  </a:cubicBezTo>
                  <a:cubicBezTo>
                    <a:pt x="1001" y="1548"/>
                    <a:pt x="941" y="1631"/>
                    <a:pt x="965" y="1726"/>
                  </a:cubicBezTo>
                  <a:lnTo>
                    <a:pt x="1275" y="2929"/>
                  </a:lnTo>
                  <a:cubicBezTo>
                    <a:pt x="751" y="2750"/>
                    <a:pt x="370" y="2262"/>
                    <a:pt x="370" y="1679"/>
                  </a:cubicBezTo>
                  <a:cubicBezTo>
                    <a:pt x="370" y="953"/>
                    <a:pt x="965" y="357"/>
                    <a:pt x="1691" y="357"/>
                  </a:cubicBezTo>
                  <a:close/>
                  <a:moveTo>
                    <a:pt x="1989" y="2036"/>
                  </a:moveTo>
                  <a:lnTo>
                    <a:pt x="1751" y="3012"/>
                  </a:lnTo>
                  <a:lnTo>
                    <a:pt x="1656" y="3012"/>
                  </a:lnTo>
                  <a:lnTo>
                    <a:pt x="1406" y="2036"/>
                  </a:lnTo>
                  <a:close/>
                  <a:moveTo>
                    <a:pt x="2072" y="3310"/>
                  </a:moveTo>
                  <a:lnTo>
                    <a:pt x="2072" y="3739"/>
                  </a:lnTo>
                  <a:lnTo>
                    <a:pt x="1322" y="3751"/>
                  </a:lnTo>
                  <a:cubicBezTo>
                    <a:pt x="1322" y="3751"/>
                    <a:pt x="1298" y="3751"/>
                    <a:pt x="1298" y="3739"/>
                  </a:cubicBezTo>
                  <a:lnTo>
                    <a:pt x="1298" y="3310"/>
                  </a:lnTo>
                  <a:cubicBezTo>
                    <a:pt x="1417" y="3334"/>
                    <a:pt x="1560" y="3346"/>
                    <a:pt x="1691" y="3346"/>
                  </a:cubicBezTo>
                  <a:cubicBezTo>
                    <a:pt x="1822" y="3346"/>
                    <a:pt x="1953" y="3334"/>
                    <a:pt x="2072" y="3310"/>
                  </a:cubicBezTo>
                  <a:close/>
                  <a:moveTo>
                    <a:pt x="1691" y="0"/>
                  </a:moveTo>
                  <a:cubicBezTo>
                    <a:pt x="763" y="0"/>
                    <a:pt x="1" y="750"/>
                    <a:pt x="1" y="1679"/>
                  </a:cubicBezTo>
                  <a:cubicBezTo>
                    <a:pt x="1" y="2334"/>
                    <a:pt x="394" y="2917"/>
                    <a:pt x="941" y="3191"/>
                  </a:cubicBezTo>
                  <a:lnTo>
                    <a:pt x="941" y="3751"/>
                  </a:lnTo>
                  <a:cubicBezTo>
                    <a:pt x="941" y="3941"/>
                    <a:pt x="1108" y="4108"/>
                    <a:pt x="1298" y="4108"/>
                  </a:cubicBezTo>
                  <a:lnTo>
                    <a:pt x="1501" y="4108"/>
                  </a:lnTo>
                  <a:lnTo>
                    <a:pt x="1501" y="4120"/>
                  </a:lnTo>
                  <a:cubicBezTo>
                    <a:pt x="1501" y="4227"/>
                    <a:pt x="1572" y="4298"/>
                    <a:pt x="1679" y="4298"/>
                  </a:cubicBezTo>
                  <a:cubicBezTo>
                    <a:pt x="1775" y="4298"/>
                    <a:pt x="1858" y="4227"/>
                    <a:pt x="1858" y="4120"/>
                  </a:cubicBezTo>
                  <a:lnTo>
                    <a:pt x="1858" y="4108"/>
                  </a:lnTo>
                  <a:lnTo>
                    <a:pt x="2048" y="4108"/>
                  </a:lnTo>
                  <a:cubicBezTo>
                    <a:pt x="2239" y="4108"/>
                    <a:pt x="2406" y="3941"/>
                    <a:pt x="2406" y="3751"/>
                  </a:cubicBezTo>
                  <a:lnTo>
                    <a:pt x="2406" y="3191"/>
                  </a:lnTo>
                  <a:cubicBezTo>
                    <a:pt x="2953" y="2917"/>
                    <a:pt x="3346" y="2334"/>
                    <a:pt x="3346" y="1679"/>
                  </a:cubicBezTo>
                  <a:cubicBezTo>
                    <a:pt x="3370" y="750"/>
                    <a:pt x="2608" y="0"/>
                    <a:pt x="16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129;p36"/>
            <p:cNvSpPr/>
            <p:nvPr/>
          </p:nvSpPr>
          <p:spPr>
            <a:xfrm>
              <a:off x="855096" y="1521896"/>
              <a:ext cx="214152" cy="322183"/>
            </a:xfrm>
            <a:custGeom>
              <a:avLst/>
              <a:gdLst/>
              <a:ahLst/>
              <a:cxnLst/>
              <a:rect l="l" t="t" r="r" b="b"/>
              <a:pathLst>
                <a:path w="6728" h="10122" extrusionOk="0">
                  <a:moveTo>
                    <a:pt x="3346" y="358"/>
                  </a:moveTo>
                  <a:cubicBezTo>
                    <a:pt x="3870" y="358"/>
                    <a:pt x="4299" y="703"/>
                    <a:pt x="4299" y="1120"/>
                  </a:cubicBezTo>
                  <a:cubicBezTo>
                    <a:pt x="4001" y="1001"/>
                    <a:pt x="3691" y="941"/>
                    <a:pt x="3346" y="941"/>
                  </a:cubicBezTo>
                  <a:cubicBezTo>
                    <a:pt x="3001" y="941"/>
                    <a:pt x="2691" y="1001"/>
                    <a:pt x="2394" y="1120"/>
                  </a:cubicBezTo>
                  <a:cubicBezTo>
                    <a:pt x="2394" y="703"/>
                    <a:pt x="2810" y="358"/>
                    <a:pt x="3346" y="358"/>
                  </a:cubicBezTo>
                  <a:close/>
                  <a:moveTo>
                    <a:pt x="3370" y="1299"/>
                  </a:moveTo>
                  <a:cubicBezTo>
                    <a:pt x="4620" y="1299"/>
                    <a:pt x="5620" y="2311"/>
                    <a:pt x="5620" y="3561"/>
                  </a:cubicBezTo>
                  <a:cubicBezTo>
                    <a:pt x="5620" y="3882"/>
                    <a:pt x="5549" y="4216"/>
                    <a:pt x="5418" y="4513"/>
                  </a:cubicBezTo>
                  <a:lnTo>
                    <a:pt x="5418" y="4347"/>
                  </a:lnTo>
                  <a:cubicBezTo>
                    <a:pt x="5418" y="4144"/>
                    <a:pt x="5322" y="3930"/>
                    <a:pt x="5168" y="3799"/>
                  </a:cubicBezTo>
                  <a:cubicBezTo>
                    <a:pt x="4811" y="3489"/>
                    <a:pt x="4025" y="2953"/>
                    <a:pt x="2632" y="2811"/>
                  </a:cubicBezTo>
                  <a:cubicBezTo>
                    <a:pt x="2626" y="2810"/>
                    <a:pt x="2619" y="2809"/>
                    <a:pt x="2613" y="2809"/>
                  </a:cubicBezTo>
                  <a:cubicBezTo>
                    <a:pt x="2535" y="2809"/>
                    <a:pt x="2452" y="2878"/>
                    <a:pt x="2441" y="2977"/>
                  </a:cubicBezTo>
                  <a:cubicBezTo>
                    <a:pt x="2429" y="3073"/>
                    <a:pt x="2501" y="3156"/>
                    <a:pt x="2608" y="3168"/>
                  </a:cubicBezTo>
                  <a:cubicBezTo>
                    <a:pt x="3882" y="3311"/>
                    <a:pt x="4632" y="3787"/>
                    <a:pt x="4941" y="4061"/>
                  </a:cubicBezTo>
                  <a:cubicBezTo>
                    <a:pt x="5013" y="4144"/>
                    <a:pt x="5072" y="4239"/>
                    <a:pt x="5072" y="4347"/>
                  </a:cubicBezTo>
                  <a:lnTo>
                    <a:pt x="5072" y="4680"/>
                  </a:lnTo>
                  <a:cubicBezTo>
                    <a:pt x="5072" y="5609"/>
                    <a:pt x="4310" y="6371"/>
                    <a:pt x="3382" y="6371"/>
                  </a:cubicBezTo>
                  <a:cubicBezTo>
                    <a:pt x="3374" y="6371"/>
                    <a:pt x="3367" y="6371"/>
                    <a:pt x="3359" y="6371"/>
                  </a:cubicBezTo>
                  <a:cubicBezTo>
                    <a:pt x="2405" y="6371"/>
                    <a:pt x="1643" y="5625"/>
                    <a:pt x="1643" y="4692"/>
                  </a:cubicBezTo>
                  <a:lnTo>
                    <a:pt x="1643" y="4549"/>
                  </a:lnTo>
                  <a:cubicBezTo>
                    <a:pt x="1643" y="4466"/>
                    <a:pt x="1679" y="4406"/>
                    <a:pt x="1739" y="4382"/>
                  </a:cubicBezTo>
                  <a:cubicBezTo>
                    <a:pt x="1965" y="4263"/>
                    <a:pt x="2251" y="4025"/>
                    <a:pt x="2382" y="3620"/>
                  </a:cubicBezTo>
                  <a:cubicBezTo>
                    <a:pt x="2405" y="3525"/>
                    <a:pt x="2370" y="3430"/>
                    <a:pt x="2274" y="3394"/>
                  </a:cubicBezTo>
                  <a:cubicBezTo>
                    <a:pt x="2258" y="3389"/>
                    <a:pt x="2240" y="3387"/>
                    <a:pt x="2222" y="3387"/>
                  </a:cubicBezTo>
                  <a:cubicBezTo>
                    <a:pt x="2152" y="3387"/>
                    <a:pt x="2079" y="3425"/>
                    <a:pt x="2060" y="3501"/>
                  </a:cubicBezTo>
                  <a:cubicBezTo>
                    <a:pt x="1953" y="3799"/>
                    <a:pt x="1739" y="3966"/>
                    <a:pt x="1584" y="4061"/>
                  </a:cubicBezTo>
                  <a:cubicBezTo>
                    <a:pt x="1417" y="4156"/>
                    <a:pt x="1310" y="4335"/>
                    <a:pt x="1310" y="4513"/>
                  </a:cubicBezTo>
                  <a:cubicBezTo>
                    <a:pt x="1179" y="4216"/>
                    <a:pt x="1108" y="3882"/>
                    <a:pt x="1108" y="3561"/>
                  </a:cubicBezTo>
                  <a:cubicBezTo>
                    <a:pt x="1108" y="2311"/>
                    <a:pt x="2120" y="1299"/>
                    <a:pt x="3370" y="1299"/>
                  </a:cubicBezTo>
                  <a:close/>
                  <a:moveTo>
                    <a:pt x="4108" y="6585"/>
                  </a:moveTo>
                  <a:lnTo>
                    <a:pt x="4108" y="7002"/>
                  </a:lnTo>
                  <a:cubicBezTo>
                    <a:pt x="4108" y="7228"/>
                    <a:pt x="4239" y="7418"/>
                    <a:pt x="4430" y="7502"/>
                  </a:cubicBezTo>
                  <a:lnTo>
                    <a:pt x="4691" y="7621"/>
                  </a:lnTo>
                  <a:cubicBezTo>
                    <a:pt x="4441" y="8133"/>
                    <a:pt x="3918" y="8442"/>
                    <a:pt x="3346" y="8442"/>
                  </a:cubicBezTo>
                  <a:cubicBezTo>
                    <a:pt x="2786" y="8442"/>
                    <a:pt x="2263" y="8133"/>
                    <a:pt x="2013" y="7621"/>
                  </a:cubicBezTo>
                  <a:lnTo>
                    <a:pt x="2263" y="7502"/>
                  </a:lnTo>
                  <a:cubicBezTo>
                    <a:pt x="2453" y="7418"/>
                    <a:pt x="2584" y="7228"/>
                    <a:pt x="2584" y="7002"/>
                  </a:cubicBezTo>
                  <a:lnTo>
                    <a:pt x="2584" y="6585"/>
                  </a:lnTo>
                  <a:cubicBezTo>
                    <a:pt x="2822" y="6668"/>
                    <a:pt x="3084" y="6728"/>
                    <a:pt x="3346" y="6728"/>
                  </a:cubicBezTo>
                  <a:cubicBezTo>
                    <a:pt x="3620" y="6728"/>
                    <a:pt x="3870" y="6668"/>
                    <a:pt x="4108" y="6585"/>
                  </a:cubicBezTo>
                  <a:close/>
                  <a:moveTo>
                    <a:pt x="3346" y="1"/>
                  </a:moveTo>
                  <a:cubicBezTo>
                    <a:pt x="2632" y="1"/>
                    <a:pt x="2060" y="513"/>
                    <a:pt x="2060" y="1120"/>
                  </a:cubicBezTo>
                  <a:cubicBezTo>
                    <a:pt x="2060" y="1179"/>
                    <a:pt x="2060" y="1227"/>
                    <a:pt x="2072" y="1287"/>
                  </a:cubicBezTo>
                  <a:cubicBezTo>
                    <a:pt x="1286" y="1727"/>
                    <a:pt x="750" y="2572"/>
                    <a:pt x="750" y="3561"/>
                  </a:cubicBezTo>
                  <a:cubicBezTo>
                    <a:pt x="750" y="4204"/>
                    <a:pt x="989" y="4811"/>
                    <a:pt x="1405" y="5287"/>
                  </a:cubicBezTo>
                  <a:cubicBezTo>
                    <a:pt x="1548" y="5751"/>
                    <a:pt x="1846" y="6156"/>
                    <a:pt x="2251" y="6406"/>
                  </a:cubicBezTo>
                  <a:lnTo>
                    <a:pt x="2251" y="7014"/>
                  </a:lnTo>
                  <a:cubicBezTo>
                    <a:pt x="2251" y="7085"/>
                    <a:pt x="2203" y="7168"/>
                    <a:pt x="2132" y="7192"/>
                  </a:cubicBezTo>
                  <a:lnTo>
                    <a:pt x="548" y="7895"/>
                  </a:lnTo>
                  <a:cubicBezTo>
                    <a:pt x="203" y="8037"/>
                    <a:pt x="0" y="8371"/>
                    <a:pt x="0" y="8740"/>
                  </a:cubicBezTo>
                  <a:lnTo>
                    <a:pt x="0" y="9942"/>
                  </a:lnTo>
                  <a:cubicBezTo>
                    <a:pt x="0" y="10050"/>
                    <a:pt x="72" y="10121"/>
                    <a:pt x="179" y="10121"/>
                  </a:cubicBezTo>
                  <a:cubicBezTo>
                    <a:pt x="286" y="10121"/>
                    <a:pt x="358" y="10050"/>
                    <a:pt x="358" y="9942"/>
                  </a:cubicBezTo>
                  <a:lnTo>
                    <a:pt x="358" y="8740"/>
                  </a:lnTo>
                  <a:cubicBezTo>
                    <a:pt x="358" y="8514"/>
                    <a:pt x="489" y="8311"/>
                    <a:pt x="703" y="8216"/>
                  </a:cubicBezTo>
                  <a:lnTo>
                    <a:pt x="1691" y="7776"/>
                  </a:lnTo>
                  <a:cubicBezTo>
                    <a:pt x="2013" y="8395"/>
                    <a:pt x="2644" y="8799"/>
                    <a:pt x="3358" y="8799"/>
                  </a:cubicBezTo>
                  <a:cubicBezTo>
                    <a:pt x="4072" y="8799"/>
                    <a:pt x="4715" y="8395"/>
                    <a:pt x="5025" y="7776"/>
                  </a:cubicBezTo>
                  <a:lnTo>
                    <a:pt x="6025" y="8216"/>
                  </a:lnTo>
                  <a:cubicBezTo>
                    <a:pt x="6239" y="8311"/>
                    <a:pt x="6370" y="8514"/>
                    <a:pt x="6370" y="8740"/>
                  </a:cubicBezTo>
                  <a:lnTo>
                    <a:pt x="6370" y="9942"/>
                  </a:lnTo>
                  <a:cubicBezTo>
                    <a:pt x="6370" y="10050"/>
                    <a:pt x="6442" y="10121"/>
                    <a:pt x="6549" y="10121"/>
                  </a:cubicBezTo>
                  <a:cubicBezTo>
                    <a:pt x="6656" y="10121"/>
                    <a:pt x="6727" y="10050"/>
                    <a:pt x="6727" y="9942"/>
                  </a:cubicBezTo>
                  <a:lnTo>
                    <a:pt x="6727" y="8740"/>
                  </a:lnTo>
                  <a:cubicBezTo>
                    <a:pt x="6704" y="8371"/>
                    <a:pt x="6489" y="8037"/>
                    <a:pt x="6144" y="7895"/>
                  </a:cubicBezTo>
                  <a:lnTo>
                    <a:pt x="4572" y="7192"/>
                  </a:lnTo>
                  <a:cubicBezTo>
                    <a:pt x="4501" y="7168"/>
                    <a:pt x="4453" y="7085"/>
                    <a:pt x="4453" y="7014"/>
                  </a:cubicBezTo>
                  <a:lnTo>
                    <a:pt x="4453" y="6406"/>
                  </a:lnTo>
                  <a:cubicBezTo>
                    <a:pt x="4858" y="6156"/>
                    <a:pt x="5156" y="5751"/>
                    <a:pt x="5299" y="5287"/>
                  </a:cubicBezTo>
                  <a:cubicBezTo>
                    <a:pt x="5715" y="4811"/>
                    <a:pt x="5954" y="4204"/>
                    <a:pt x="5954" y="3561"/>
                  </a:cubicBezTo>
                  <a:cubicBezTo>
                    <a:pt x="5954" y="2596"/>
                    <a:pt x="5418" y="1727"/>
                    <a:pt x="4632" y="1287"/>
                  </a:cubicBezTo>
                  <a:cubicBezTo>
                    <a:pt x="4644" y="1227"/>
                    <a:pt x="4644" y="1179"/>
                    <a:pt x="4644" y="1120"/>
                  </a:cubicBezTo>
                  <a:cubicBezTo>
                    <a:pt x="4644" y="513"/>
                    <a:pt x="4060" y="1"/>
                    <a:pt x="334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130;p36"/>
            <p:cNvSpPr/>
            <p:nvPr/>
          </p:nvSpPr>
          <p:spPr>
            <a:xfrm>
              <a:off x="896411" y="1808780"/>
              <a:ext cx="11395" cy="34918"/>
            </a:xfrm>
            <a:custGeom>
              <a:avLst/>
              <a:gdLst/>
              <a:ahLst/>
              <a:cxnLst/>
              <a:rect l="l" t="t" r="r" b="b"/>
              <a:pathLst>
                <a:path w="358" h="1097" extrusionOk="0">
                  <a:moveTo>
                    <a:pt x="179" y="1"/>
                  </a:moveTo>
                  <a:cubicBezTo>
                    <a:pt x="72" y="1"/>
                    <a:pt x="0" y="72"/>
                    <a:pt x="0" y="179"/>
                  </a:cubicBezTo>
                  <a:lnTo>
                    <a:pt x="0" y="918"/>
                  </a:lnTo>
                  <a:cubicBezTo>
                    <a:pt x="0" y="1025"/>
                    <a:pt x="72" y="1096"/>
                    <a:pt x="179" y="1096"/>
                  </a:cubicBezTo>
                  <a:cubicBezTo>
                    <a:pt x="286" y="1096"/>
                    <a:pt x="357" y="1025"/>
                    <a:pt x="357" y="918"/>
                  </a:cubicBezTo>
                  <a:lnTo>
                    <a:pt x="357" y="179"/>
                  </a:lnTo>
                  <a:cubicBezTo>
                    <a:pt x="345" y="84"/>
                    <a:pt x="262" y="1"/>
                    <a:pt x="1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131;p36"/>
            <p:cNvSpPr/>
            <p:nvPr/>
          </p:nvSpPr>
          <p:spPr>
            <a:xfrm>
              <a:off x="1015391" y="1808780"/>
              <a:ext cx="11395" cy="34918"/>
            </a:xfrm>
            <a:custGeom>
              <a:avLst/>
              <a:gdLst/>
              <a:ahLst/>
              <a:cxnLst/>
              <a:rect l="l" t="t" r="r" b="b"/>
              <a:pathLst>
                <a:path w="358" h="1097" extrusionOk="0">
                  <a:moveTo>
                    <a:pt x="179" y="1"/>
                  </a:moveTo>
                  <a:cubicBezTo>
                    <a:pt x="72" y="1"/>
                    <a:pt x="1" y="72"/>
                    <a:pt x="1" y="179"/>
                  </a:cubicBezTo>
                  <a:lnTo>
                    <a:pt x="1" y="918"/>
                  </a:lnTo>
                  <a:cubicBezTo>
                    <a:pt x="1" y="1025"/>
                    <a:pt x="72" y="1096"/>
                    <a:pt x="179" y="1096"/>
                  </a:cubicBezTo>
                  <a:cubicBezTo>
                    <a:pt x="275" y="1096"/>
                    <a:pt x="346" y="1025"/>
                    <a:pt x="346" y="918"/>
                  </a:cubicBezTo>
                  <a:lnTo>
                    <a:pt x="346" y="179"/>
                  </a:lnTo>
                  <a:cubicBezTo>
                    <a:pt x="358" y="84"/>
                    <a:pt x="275" y="1"/>
                    <a:pt x="1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132;p36"/>
            <p:cNvSpPr/>
            <p:nvPr/>
          </p:nvSpPr>
          <p:spPr>
            <a:xfrm>
              <a:off x="1057471" y="1522660"/>
              <a:ext cx="178534" cy="186110"/>
            </a:xfrm>
            <a:custGeom>
              <a:avLst/>
              <a:gdLst/>
              <a:ahLst/>
              <a:cxnLst/>
              <a:rect l="l" t="t" r="r" b="b"/>
              <a:pathLst>
                <a:path w="5609" h="5847" extrusionOk="0">
                  <a:moveTo>
                    <a:pt x="739" y="1"/>
                  </a:moveTo>
                  <a:cubicBezTo>
                    <a:pt x="346" y="1"/>
                    <a:pt x="0" y="322"/>
                    <a:pt x="0" y="739"/>
                  </a:cubicBezTo>
                  <a:lnTo>
                    <a:pt x="0" y="3751"/>
                  </a:lnTo>
                  <a:cubicBezTo>
                    <a:pt x="0" y="4144"/>
                    <a:pt x="322" y="4489"/>
                    <a:pt x="739" y="4489"/>
                  </a:cubicBezTo>
                  <a:lnTo>
                    <a:pt x="1084" y="4489"/>
                  </a:lnTo>
                  <a:lnTo>
                    <a:pt x="834" y="5513"/>
                  </a:lnTo>
                  <a:cubicBezTo>
                    <a:pt x="798" y="5620"/>
                    <a:pt x="846" y="5739"/>
                    <a:pt x="941" y="5799"/>
                  </a:cubicBezTo>
                  <a:cubicBezTo>
                    <a:pt x="977" y="5823"/>
                    <a:pt x="1036" y="5847"/>
                    <a:pt x="1084" y="5847"/>
                  </a:cubicBezTo>
                  <a:cubicBezTo>
                    <a:pt x="1143" y="5847"/>
                    <a:pt x="1191" y="5823"/>
                    <a:pt x="1250" y="5799"/>
                  </a:cubicBezTo>
                  <a:lnTo>
                    <a:pt x="3048" y="4489"/>
                  </a:lnTo>
                  <a:lnTo>
                    <a:pt x="4870" y="4489"/>
                  </a:lnTo>
                  <a:cubicBezTo>
                    <a:pt x="5263" y="4489"/>
                    <a:pt x="5608" y="4156"/>
                    <a:pt x="5608" y="3739"/>
                  </a:cubicBezTo>
                  <a:lnTo>
                    <a:pt x="5608" y="739"/>
                  </a:lnTo>
                  <a:cubicBezTo>
                    <a:pt x="5596" y="322"/>
                    <a:pt x="5263" y="1"/>
                    <a:pt x="4870" y="1"/>
                  </a:cubicBezTo>
                  <a:cubicBezTo>
                    <a:pt x="4763" y="1"/>
                    <a:pt x="4691" y="72"/>
                    <a:pt x="4691" y="179"/>
                  </a:cubicBezTo>
                  <a:cubicBezTo>
                    <a:pt x="4691" y="274"/>
                    <a:pt x="4763" y="346"/>
                    <a:pt x="4870" y="346"/>
                  </a:cubicBezTo>
                  <a:cubicBezTo>
                    <a:pt x="5072" y="346"/>
                    <a:pt x="5251" y="524"/>
                    <a:pt x="5251" y="739"/>
                  </a:cubicBezTo>
                  <a:lnTo>
                    <a:pt x="5251" y="3739"/>
                  </a:lnTo>
                  <a:cubicBezTo>
                    <a:pt x="5251" y="3953"/>
                    <a:pt x="5072" y="4132"/>
                    <a:pt x="4870" y="4132"/>
                  </a:cubicBezTo>
                  <a:lnTo>
                    <a:pt x="2989" y="4132"/>
                  </a:lnTo>
                  <a:cubicBezTo>
                    <a:pt x="2965" y="4132"/>
                    <a:pt x="2917" y="4144"/>
                    <a:pt x="2882" y="4156"/>
                  </a:cubicBezTo>
                  <a:lnTo>
                    <a:pt x="1215" y="5382"/>
                  </a:lnTo>
                  <a:lnTo>
                    <a:pt x="1477" y="4358"/>
                  </a:lnTo>
                  <a:cubicBezTo>
                    <a:pt x="1489" y="4299"/>
                    <a:pt x="1477" y="4251"/>
                    <a:pt x="1441" y="4203"/>
                  </a:cubicBezTo>
                  <a:cubicBezTo>
                    <a:pt x="1417" y="4156"/>
                    <a:pt x="1358" y="4132"/>
                    <a:pt x="1310" y="4132"/>
                  </a:cubicBezTo>
                  <a:lnTo>
                    <a:pt x="739" y="4132"/>
                  </a:lnTo>
                  <a:cubicBezTo>
                    <a:pt x="536" y="4132"/>
                    <a:pt x="358" y="3953"/>
                    <a:pt x="358" y="3739"/>
                  </a:cubicBezTo>
                  <a:lnTo>
                    <a:pt x="358" y="739"/>
                  </a:lnTo>
                  <a:cubicBezTo>
                    <a:pt x="358" y="524"/>
                    <a:pt x="536" y="346"/>
                    <a:pt x="739" y="346"/>
                  </a:cubicBezTo>
                  <a:cubicBezTo>
                    <a:pt x="846" y="346"/>
                    <a:pt x="917" y="274"/>
                    <a:pt x="917" y="179"/>
                  </a:cubicBezTo>
                  <a:cubicBezTo>
                    <a:pt x="917" y="72"/>
                    <a:pt x="846" y="1"/>
                    <a:pt x="7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 name="Google Shape;1133;p36"/>
          <p:cNvGrpSpPr/>
          <p:nvPr/>
        </p:nvGrpSpPr>
        <p:grpSpPr>
          <a:xfrm>
            <a:off x="1459301" y="4528689"/>
            <a:ext cx="797630" cy="663025"/>
            <a:chOff x="3716358" y="1544655"/>
            <a:chExt cx="361971" cy="314958"/>
          </a:xfrm>
        </p:grpSpPr>
        <p:sp>
          <p:nvSpPr>
            <p:cNvPr id="60" name="Google Shape;1134;p36"/>
            <p:cNvSpPr/>
            <p:nvPr/>
          </p:nvSpPr>
          <p:spPr>
            <a:xfrm>
              <a:off x="3767509" y="1646957"/>
              <a:ext cx="231213" cy="10663"/>
            </a:xfrm>
            <a:custGeom>
              <a:avLst/>
              <a:gdLst/>
              <a:ahLst/>
              <a:cxnLst/>
              <a:rect l="l" t="t" r="r" b="b"/>
              <a:pathLst>
                <a:path w="7264" h="335" extrusionOk="0">
                  <a:moveTo>
                    <a:pt x="168" y="1"/>
                  </a:moveTo>
                  <a:cubicBezTo>
                    <a:pt x="72" y="1"/>
                    <a:pt x="1" y="72"/>
                    <a:pt x="1" y="167"/>
                  </a:cubicBezTo>
                  <a:cubicBezTo>
                    <a:pt x="1" y="263"/>
                    <a:pt x="72" y="334"/>
                    <a:pt x="168" y="334"/>
                  </a:cubicBezTo>
                  <a:lnTo>
                    <a:pt x="7097" y="334"/>
                  </a:lnTo>
                  <a:cubicBezTo>
                    <a:pt x="7192" y="334"/>
                    <a:pt x="7264" y="263"/>
                    <a:pt x="7264" y="167"/>
                  </a:cubicBezTo>
                  <a:cubicBezTo>
                    <a:pt x="7264" y="72"/>
                    <a:pt x="7192" y="1"/>
                    <a:pt x="70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135;p36"/>
            <p:cNvSpPr/>
            <p:nvPr/>
          </p:nvSpPr>
          <p:spPr>
            <a:xfrm>
              <a:off x="3767509" y="1618532"/>
              <a:ext cx="152020" cy="10663"/>
            </a:xfrm>
            <a:custGeom>
              <a:avLst/>
              <a:gdLst/>
              <a:ahLst/>
              <a:cxnLst/>
              <a:rect l="l" t="t" r="r" b="b"/>
              <a:pathLst>
                <a:path w="4776" h="335" extrusionOk="0">
                  <a:moveTo>
                    <a:pt x="168" y="1"/>
                  </a:moveTo>
                  <a:cubicBezTo>
                    <a:pt x="72" y="1"/>
                    <a:pt x="1" y="72"/>
                    <a:pt x="1" y="168"/>
                  </a:cubicBezTo>
                  <a:cubicBezTo>
                    <a:pt x="1" y="263"/>
                    <a:pt x="72" y="334"/>
                    <a:pt x="168" y="334"/>
                  </a:cubicBezTo>
                  <a:lnTo>
                    <a:pt x="4621" y="334"/>
                  </a:lnTo>
                  <a:cubicBezTo>
                    <a:pt x="4704" y="334"/>
                    <a:pt x="4775" y="263"/>
                    <a:pt x="4775" y="168"/>
                  </a:cubicBezTo>
                  <a:cubicBezTo>
                    <a:pt x="4775" y="72"/>
                    <a:pt x="4704" y="1"/>
                    <a:pt x="46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136;p36"/>
            <p:cNvSpPr/>
            <p:nvPr/>
          </p:nvSpPr>
          <p:spPr>
            <a:xfrm>
              <a:off x="3931624" y="1618532"/>
              <a:ext cx="67098" cy="10663"/>
            </a:xfrm>
            <a:custGeom>
              <a:avLst/>
              <a:gdLst/>
              <a:ahLst/>
              <a:cxnLst/>
              <a:rect l="l" t="t" r="r" b="b"/>
              <a:pathLst>
                <a:path w="2108" h="335" extrusionOk="0">
                  <a:moveTo>
                    <a:pt x="155" y="1"/>
                  </a:moveTo>
                  <a:cubicBezTo>
                    <a:pt x="72" y="1"/>
                    <a:pt x="0" y="72"/>
                    <a:pt x="0" y="168"/>
                  </a:cubicBezTo>
                  <a:cubicBezTo>
                    <a:pt x="0" y="263"/>
                    <a:pt x="72" y="334"/>
                    <a:pt x="155" y="334"/>
                  </a:cubicBezTo>
                  <a:lnTo>
                    <a:pt x="1941" y="334"/>
                  </a:lnTo>
                  <a:cubicBezTo>
                    <a:pt x="2036" y="334"/>
                    <a:pt x="2108" y="263"/>
                    <a:pt x="2108" y="168"/>
                  </a:cubicBezTo>
                  <a:cubicBezTo>
                    <a:pt x="2108" y="72"/>
                    <a:pt x="2036" y="1"/>
                    <a:pt x="19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137;p36"/>
            <p:cNvSpPr/>
            <p:nvPr/>
          </p:nvSpPr>
          <p:spPr>
            <a:xfrm>
              <a:off x="3767509" y="1590108"/>
              <a:ext cx="39087" cy="10663"/>
            </a:xfrm>
            <a:custGeom>
              <a:avLst/>
              <a:gdLst/>
              <a:ahLst/>
              <a:cxnLst/>
              <a:rect l="l" t="t" r="r" b="b"/>
              <a:pathLst>
                <a:path w="1228" h="335" extrusionOk="0">
                  <a:moveTo>
                    <a:pt x="168" y="1"/>
                  </a:moveTo>
                  <a:cubicBezTo>
                    <a:pt x="72" y="1"/>
                    <a:pt x="1" y="72"/>
                    <a:pt x="1" y="168"/>
                  </a:cubicBezTo>
                  <a:cubicBezTo>
                    <a:pt x="1" y="263"/>
                    <a:pt x="72" y="334"/>
                    <a:pt x="168" y="334"/>
                  </a:cubicBezTo>
                  <a:lnTo>
                    <a:pt x="1061" y="334"/>
                  </a:lnTo>
                  <a:cubicBezTo>
                    <a:pt x="1144" y="334"/>
                    <a:pt x="1227" y="263"/>
                    <a:pt x="1227" y="168"/>
                  </a:cubicBezTo>
                  <a:cubicBezTo>
                    <a:pt x="1227" y="72"/>
                    <a:pt x="1144" y="1"/>
                    <a:pt x="10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138;p36"/>
            <p:cNvSpPr/>
            <p:nvPr/>
          </p:nvSpPr>
          <p:spPr>
            <a:xfrm>
              <a:off x="3818309" y="1590108"/>
              <a:ext cx="180412" cy="10663"/>
            </a:xfrm>
            <a:custGeom>
              <a:avLst/>
              <a:gdLst/>
              <a:ahLst/>
              <a:cxnLst/>
              <a:rect l="l" t="t" r="r" b="b"/>
              <a:pathLst>
                <a:path w="5668" h="335" extrusionOk="0">
                  <a:moveTo>
                    <a:pt x="167" y="1"/>
                  </a:moveTo>
                  <a:cubicBezTo>
                    <a:pt x="72" y="1"/>
                    <a:pt x="0" y="72"/>
                    <a:pt x="0" y="168"/>
                  </a:cubicBezTo>
                  <a:cubicBezTo>
                    <a:pt x="0" y="263"/>
                    <a:pt x="72" y="334"/>
                    <a:pt x="167" y="334"/>
                  </a:cubicBezTo>
                  <a:lnTo>
                    <a:pt x="5501" y="334"/>
                  </a:lnTo>
                  <a:cubicBezTo>
                    <a:pt x="5596" y="334"/>
                    <a:pt x="5668" y="263"/>
                    <a:pt x="5668" y="168"/>
                  </a:cubicBezTo>
                  <a:cubicBezTo>
                    <a:pt x="5668" y="72"/>
                    <a:pt x="5596" y="1"/>
                    <a:pt x="55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5" name="Google Shape;1139;p36"/>
            <p:cNvGrpSpPr/>
            <p:nvPr/>
          </p:nvGrpSpPr>
          <p:grpSpPr>
            <a:xfrm>
              <a:off x="3716358" y="1544655"/>
              <a:ext cx="361971" cy="314958"/>
              <a:chOff x="3716358" y="1544655"/>
              <a:chExt cx="361971" cy="314958"/>
            </a:xfrm>
          </p:grpSpPr>
          <p:sp>
            <p:nvSpPr>
              <p:cNvPr id="66" name="Google Shape;1140;p36"/>
              <p:cNvSpPr/>
              <p:nvPr/>
            </p:nvSpPr>
            <p:spPr>
              <a:xfrm>
                <a:off x="3767509" y="1675381"/>
                <a:ext cx="84540" cy="10663"/>
              </a:xfrm>
              <a:custGeom>
                <a:avLst/>
                <a:gdLst/>
                <a:ahLst/>
                <a:cxnLst/>
                <a:rect l="l" t="t" r="r" b="b"/>
                <a:pathLst>
                  <a:path w="2656" h="335" extrusionOk="0">
                    <a:moveTo>
                      <a:pt x="168" y="1"/>
                    </a:moveTo>
                    <a:cubicBezTo>
                      <a:pt x="72" y="1"/>
                      <a:pt x="1" y="72"/>
                      <a:pt x="1" y="167"/>
                    </a:cubicBezTo>
                    <a:cubicBezTo>
                      <a:pt x="1" y="263"/>
                      <a:pt x="72" y="334"/>
                      <a:pt x="168" y="334"/>
                    </a:cubicBezTo>
                    <a:lnTo>
                      <a:pt x="2477" y="334"/>
                    </a:lnTo>
                    <a:cubicBezTo>
                      <a:pt x="2561" y="334"/>
                      <a:pt x="2632" y="263"/>
                      <a:pt x="2632" y="167"/>
                    </a:cubicBezTo>
                    <a:cubicBezTo>
                      <a:pt x="2656" y="72"/>
                      <a:pt x="2573" y="1"/>
                      <a:pt x="24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141;p36"/>
              <p:cNvSpPr/>
              <p:nvPr/>
            </p:nvSpPr>
            <p:spPr>
              <a:xfrm>
                <a:off x="3875158" y="1675381"/>
                <a:ext cx="123564" cy="10663"/>
              </a:xfrm>
              <a:custGeom>
                <a:avLst/>
                <a:gdLst/>
                <a:ahLst/>
                <a:cxnLst/>
                <a:rect l="l" t="t" r="r" b="b"/>
                <a:pathLst>
                  <a:path w="3882" h="335" extrusionOk="0">
                    <a:moveTo>
                      <a:pt x="167" y="1"/>
                    </a:moveTo>
                    <a:cubicBezTo>
                      <a:pt x="72" y="1"/>
                      <a:pt x="0" y="72"/>
                      <a:pt x="0" y="167"/>
                    </a:cubicBezTo>
                    <a:cubicBezTo>
                      <a:pt x="0" y="263"/>
                      <a:pt x="72" y="334"/>
                      <a:pt x="167" y="334"/>
                    </a:cubicBezTo>
                    <a:lnTo>
                      <a:pt x="3715" y="334"/>
                    </a:lnTo>
                    <a:cubicBezTo>
                      <a:pt x="3810" y="334"/>
                      <a:pt x="3882" y="263"/>
                      <a:pt x="3882" y="167"/>
                    </a:cubicBezTo>
                    <a:cubicBezTo>
                      <a:pt x="3882" y="72"/>
                      <a:pt x="3810" y="1"/>
                      <a:pt x="37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142;p36"/>
              <p:cNvSpPr/>
              <p:nvPr/>
            </p:nvSpPr>
            <p:spPr>
              <a:xfrm>
                <a:off x="3767509" y="1703423"/>
                <a:ext cx="174747" cy="10663"/>
              </a:xfrm>
              <a:custGeom>
                <a:avLst/>
                <a:gdLst/>
                <a:ahLst/>
                <a:cxnLst/>
                <a:rect l="l" t="t" r="r" b="b"/>
                <a:pathLst>
                  <a:path w="5490" h="335" extrusionOk="0">
                    <a:moveTo>
                      <a:pt x="168" y="1"/>
                    </a:moveTo>
                    <a:cubicBezTo>
                      <a:pt x="72" y="1"/>
                      <a:pt x="1" y="72"/>
                      <a:pt x="1" y="168"/>
                    </a:cubicBezTo>
                    <a:cubicBezTo>
                      <a:pt x="1" y="251"/>
                      <a:pt x="72" y="334"/>
                      <a:pt x="168" y="334"/>
                    </a:cubicBezTo>
                    <a:lnTo>
                      <a:pt x="5335" y="334"/>
                    </a:lnTo>
                    <a:cubicBezTo>
                      <a:pt x="5418" y="334"/>
                      <a:pt x="5490" y="251"/>
                      <a:pt x="5490" y="168"/>
                    </a:cubicBezTo>
                    <a:cubicBezTo>
                      <a:pt x="5490" y="72"/>
                      <a:pt x="5418" y="1"/>
                      <a:pt x="53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143;p36"/>
              <p:cNvSpPr/>
              <p:nvPr/>
            </p:nvSpPr>
            <p:spPr>
              <a:xfrm>
                <a:off x="3954351" y="1703423"/>
                <a:ext cx="44371" cy="10663"/>
              </a:xfrm>
              <a:custGeom>
                <a:avLst/>
                <a:gdLst/>
                <a:ahLst/>
                <a:cxnLst/>
                <a:rect l="l" t="t" r="r" b="b"/>
                <a:pathLst>
                  <a:path w="1394" h="335" extrusionOk="0">
                    <a:moveTo>
                      <a:pt x="155" y="1"/>
                    </a:moveTo>
                    <a:cubicBezTo>
                      <a:pt x="72" y="1"/>
                      <a:pt x="1" y="72"/>
                      <a:pt x="1" y="168"/>
                    </a:cubicBezTo>
                    <a:cubicBezTo>
                      <a:pt x="1" y="251"/>
                      <a:pt x="72" y="334"/>
                      <a:pt x="155" y="334"/>
                    </a:cubicBezTo>
                    <a:lnTo>
                      <a:pt x="1227" y="334"/>
                    </a:lnTo>
                    <a:cubicBezTo>
                      <a:pt x="1322" y="334"/>
                      <a:pt x="1394" y="251"/>
                      <a:pt x="1394" y="168"/>
                    </a:cubicBezTo>
                    <a:cubicBezTo>
                      <a:pt x="1394" y="72"/>
                      <a:pt x="1322" y="1"/>
                      <a:pt x="12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144;p36"/>
              <p:cNvSpPr/>
              <p:nvPr/>
            </p:nvSpPr>
            <p:spPr>
              <a:xfrm>
                <a:off x="3716358" y="1544655"/>
                <a:ext cx="361971" cy="314958"/>
              </a:xfrm>
              <a:custGeom>
                <a:avLst/>
                <a:gdLst/>
                <a:ahLst/>
                <a:cxnLst/>
                <a:rect l="l" t="t" r="r" b="b"/>
                <a:pathLst>
                  <a:path w="11372" h="9895" extrusionOk="0">
                    <a:moveTo>
                      <a:pt x="3513" y="6751"/>
                    </a:moveTo>
                    <a:lnTo>
                      <a:pt x="3346" y="7477"/>
                    </a:lnTo>
                    <a:lnTo>
                      <a:pt x="1953" y="7477"/>
                    </a:lnTo>
                    <a:lnTo>
                      <a:pt x="1953" y="7489"/>
                    </a:lnTo>
                    <a:cubicBezTo>
                      <a:pt x="1656" y="7489"/>
                      <a:pt x="1394" y="7251"/>
                      <a:pt x="1394" y="6941"/>
                    </a:cubicBezTo>
                    <a:lnTo>
                      <a:pt x="1394" y="6751"/>
                    </a:lnTo>
                    <a:close/>
                    <a:moveTo>
                      <a:pt x="9430" y="333"/>
                    </a:moveTo>
                    <a:cubicBezTo>
                      <a:pt x="9728" y="333"/>
                      <a:pt x="9990" y="572"/>
                      <a:pt x="9990" y="881"/>
                    </a:cubicBezTo>
                    <a:lnTo>
                      <a:pt x="9990" y="5870"/>
                    </a:lnTo>
                    <a:cubicBezTo>
                      <a:pt x="9990" y="6168"/>
                      <a:pt x="9752" y="6418"/>
                      <a:pt x="9430" y="6418"/>
                    </a:cubicBezTo>
                    <a:lnTo>
                      <a:pt x="6597" y="6418"/>
                    </a:lnTo>
                    <a:cubicBezTo>
                      <a:pt x="6561" y="6418"/>
                      <a:pt x="6537" y="6429"/>
                      <a:pt x="6501" y="6441"/>
                    </a:cubicBezTo>
                    <a:lnTo>
                      <a:pt x="3489" y="8501"/>
                    </a:lnTo>
                    <a:cubicBezTo>
                      <a:pt x="3465" y="8501"/>
                      <a:pt x="3465" y="8489"/>
                      <a:pt x="3465" y="8489"/>
                    </a:cubicBezTo>
                    <a:lnTo>
                      <a:pt x="3906" y="6608"/>
                    </a:lnTo>
                    <a:cubicBezTo>
                      <a:pt x="3918" y="6560"/>
                      <a:pt x="3906" y="6501"/>
                      <a:pt x="3870" y="6477"/>
                    </a:cubicBezTo>
                    <a:cubicBezTo>
                      <a:pt x="3834" y="6429"/>
                      <a:pt x="3799" y="6418"/>
                      <a:pt x="3739" y="6418"/>
                    </a:cubicBezTo>
                    <a:lnTo>
                      <a:pt x="894" y="6418"/>
                    </a:lnTo>
                    <a:cubicBezTo>
                      <a:pt x="596" y="6418"/>
                      <a:pt x="346" y="6179"/>
                      <a:pt x="346" y="5870"/>
                    </a:cubicBezTo>
                    <a:lnTo>
                      <a:pt x="346" y="881"/>
                    </a:lnTo>
                    <a:cubicBezTo>
                      <a:pt x="346" y="584"/>
                      <a:pt x="584" y="333"/>
                      <a:pt x="894" y="333"/>
                    </a:cubicBezTo>
                    <a:close/>
                    <a:moveTo>
                      <a:pt x="10502" y="1405"/>
                    </a:moveTo>
                    <a:cubicBezTo>
                      <a:pt x="10800" y="1405"/>
                      <a:pt x="11061" y="1643"/>
                      <a:pt x="11061" y="1953"/>
                    </a:cubicBezTo>
                    <a:lnTo>
                      <a:pt x="11061" y="6941"/>
                    </a:lnTo>
                    <a:cubicBezTo>
                      <a:pt x="11050" y="7239"/>
                      <a:pt x="10788" y="7489"/>
                      <a:pt x="10490" y="7489"/>
                    </a:cubicBezTo>
                    <a:lnTo>
                      <a:pt x="7656" y="7489"/>
                    </a:lnTo>
                    <a:cubicBezTo>
                      <a:pt x="7609" y="7489"/>
                      <a:pt x="7549" y="7525"/>
                      <a:pt x="7513" y="7549"/>
                    </a:cubicBezTo>
                    <a:cubicBezTo>
                      <a:pt x="7490" y="7596"/>
                      <a:pt x="7478" y="7644"/>
                      <a:pt x="7490" y="7680"/>
                    </a:cubicBezTo>
                    <a:lnTo>
                      <a:pt x="7918" y="9561"/>
                    </a:lnTo>
                    <a:lnTo>
                      <a:pt x="7918" y="9573"/>
                    </a:lnTo>
                    <a:lnTo>
                      <a:pt x="7906" y="9573"/>
                    </a:lnTo>
                    <a:lnTo>
                      <a:pt x="5216" y="7727"/>
                    </a:lnTo>
                    <a:lnTo>
                      <a:pt x="6644" y="6751"/>
                    </a:lnTo>
                    <a:lnTo>
                      <a:pt x="9430" y="6751"/>
                    </a:lnTo>
                    <a:cubicBezTo>
                      <a:pt x="9930" y="6751"/>
                      <a:pt x="10311" y="6358"/>
                      <a:pt x="10311" y="5870"/>
                    </a:cubicBezTo>
                    <a:lnTo>
                      <a:pt x="10311" y="1405"/>
                    </a:lnTo>
                    <a:close/>
                    <a:moveTo>
                      <a:pt x="882" y="0"/>
                    </a:moveTo>
                    <a:cubicBezTo>
                      <a:pt x="393" y="0"/>
                      <a:pt x="1" y="393"/>
                      <a:pt x="1" y="881"/>
                    </a:cubicBezTo>
                    <a:lnTo>
                      <a:pt x="1" y="5870"/>
                    </a:lnTo>
                    <a:cubicBezTo>
                      <a:pt x="1" y="6358"/>
                      <a:pt x="393" y="6739"/>
                      <a:pt x="882" y="6739"/>
                    </a:cubicBezTo>
                    <a:lnTo>
                      <a:pt x="1072" y="6739"/>
                    </a:lnTo>
                    <a:lnTo>
                      <a:pt x="1072" y="6941"/>
                    </a:lnTo>
                    <a:cubicBezTo>
                      <a:pt x="1072" y="7430"/>
                      <a:pt x="1465" y="7811"/>
                      <a:pt x="1953" y="7811"/>
                    </a:cubicBezTo>
                    <a:lnTo>
                      <a:pt x="3275" y="7811"/>
                    </a:lnTo>
                    <a:lnTo>
                      <a:pt x="3144" y="8406"/>
                    </a:lnTo>
                    <a:cubicBezTo>
                      <a:pt x="3108" y="8549"/>
                      <a:pt x="3168" y="8692"/>
                      <a:pt x="3287" y="8763"/>
                    </a:cubicBezTo>
                    <a:cubicBezTo>
                      <a:pt x="3346" y="8811"/>
                      <a:pt x="3430" y="8823"/>
                      <a:pt x="3489" y="8823"/>
                    </a:cubicBezTo>
                    <a:cubicBezTo>
                      <a:pt x="3561" y="8823"/>
                      <a:pt x="3620" y="8811"/>
                      <a:pt x="3680" y="8763"/>
                    </a:cubicBezTo>
                    <a:lnTo>
                      <a:pt x="4918" y="7918"/>
                    </a:lnTo>
                    <a:lnTo>
                      <a:pt x="7704" y="9835"/>
                    </a:lnTo>
                    <a:cubicBezTo>
                      <a:pt x="7763" y="9882"/>
                      <a:pt x="7847" y="9894"/>
                      <a:pt x="7906" y="9894"/>
                    </a:cubicBezTo>
                    <a:cubicBezTo>
                      <a:pt x="7978" y="9894"/>
                      <a:pt x="8037" y="9882"/>
                      <a:pt x="8097" y="9835"/>
                    </a:cubicBezTo>
                    <a:cubicBezTo>
                      <a:pt x="8216" y="9763"/>
                      <a:pt x="8275" y="9620"/>
                      <a:pt x="8240" y="9477"/>
                    </a:cubicBezTo>
                    <a:lnTo>
                      <a:pt x="7859" y="7811"/>
                    </a:lnTo>
                    <a:lnTo>
                      <a:pt x="10490" y="7811"/>
                    </a:lnTo>
                    <a:cubicBezTo>
                      <a:pt x="10978" y="7811"/>
                      <a:pt x="11371" y="7430"/>
                      <a:pt x="11371" y="6941"/>
                    </a:cubicBezTo>
                    <a:lnTo>
                      <a:pt x="11371" y="1953"/>
                    </a:lnTo>
                    <a:cubicBezTo>
                      <a:pt x="11371" y="1476"/>
                      <a:pt x="10966" y="1072"/>
                      <a:pt x="10490" y="1072"/>
                    </a:cubicBezTo>
                    <a:lnTo>
                      <a:pt x="10299" y="1072"/>
                    </a:lnTo>
                    <a:lnTo>
                      <a:pt x="10299" y="881"/>
                    </a:lnTo>
                    <a:cubicBezTo>
                      <a:pt x="10299" y="393"/>
                      <a:pt x="9918" y="0"/>
                      <a:pt x="941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extLst>
      <p:ext uri="{BB962C8B-B14F-4D97-AF65-F5344CB8AC3E}">
        <p14:creationId xmlns:p14="http://schemas.microsoft.com/office/powerpoint/2010/main" val="36494652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grpSp>
        <p:nvGrpSpPr>
          <p:cNvPr id="55" name="Google Shape;55;p15"/>
          <p:cNvGrpSpPr/>
          <p:nvPr/>
        </p:nvGrpSpPr>
        <p:grpSpPr>
          <a:xfrm>
            <a:off x="5486141" y="8259174"/>
            <a:ext cx="11295893" cy="1801727"/>
            <a:chOff x="1354401" y="3599311"/>
            <a:chExt cx="4546885" cy="857965"/>
          </a:xfrm>
        </p:grpSpPr>
        <p:sp>
          <p:nvSpPr>
            <p:cNvPr id="56" name="Google Shape;56;p15"/>
            <p:cNvSpPr/>
            <p:nvPr/>
          </p:nvSpPr>
          <p:spPr>
            <a:xfrm>
              <a:off x="1372277" y="3712513"/>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57" name="Google Shape;57;p15"/>
            <p:cNvSpPr/>
            <p:nvPr/>
          </p:nvSpPr>
          <p:spPr>
            <a:xfrm>
              <a:off x="1354401" y="3695838"/>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58" name="Google Shape;58;p15"/>
            <p:cNvSpPr/>
            <p:nvPr/>
          </p:nvSpPr>
          <p:spPr>
            <a:xfrm>
              <a:off x="1706573" y="3599311"/>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8080ED"/>
            </a:solidFill>
            <a:ln>
              <a:noFill/>
            </a:ln>
          </p:spPr>
          <p:txBody>
            <a:bodyPr spcFirstLastPara="1" wrap="square" lIns="91425" tIns="91425" rIns="91425" bIns="91425" anchor="ctr" anchorCtr="0">
              <a:noAutofit/>
            </a:bodyPr>
            <a:lstStyle/>
            <a:p>
              <a:endParaRPr/>
            </a:p>
          </p:txBody>
        </p:sp>
        <p:sp>
          <p:nvSpPr>
            <p:cNvPr id="59" name="Google Shape;59;p15"/>
            <p:cNvSpPr/>
            <p:nvPr/>
          </p:nvSpPr>
          <p:spPr>
            <a:xfrm>
              <a:off x="1421594" y="4361922"/>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8080ED"/>
            </a:solidFill>
            <a:ln>
              <a:noFill/>
            </a:ln>
          </p:spPr>
          <p:txBody>
            <a:bodyPr spcFirstLastPara="1" wrap="square" lIns="91425" tIns="91425" rIns="91425" bIns="91425" anchor="ctr" anchorCtr="0">
              <a:noAutofit/>
            </a:bodyPr>
            <a:lstStyle/>
            <a:p>
              <a:endParaRPr/>
            </a:p>
          </p:txBody>
        </p:sp>
        <p:sp>
          <p:nvSpPr>
            <p:cNvPr id="60" name="Google Shape;60;p15"/>
            <p:cNvSpPr/>
            <p:nvPr/>
          </p:nvSpPr>
          <p:spPr>
            <a:xfrm>
              <a:off x="1461654" y="4361922"/>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2020BA"/>
            </a:solidFill>
            <a:ln>
              <a:noFill/>
            </a:ln>
          </p:spPr>
          <p:txBody>
            <a:bodyPr spcFirstLastPara="1" wrap="square" lIns="91425" tIns="91425" rIns="91425" bIns="91425" anchor="ctr" anchorCtr="0">
              <a:noAutofit/>
            </a:bodyPr>
            <a:lstStyle/>
            <a:p>
              <a:endParaRPr/>
            </a:p>
          </p:txBody>
        </p:sp>
        <p:sp>
          <p:nvSpPr>
            <p:cNvPr id="61" name="Google Shape;61;p15"/>
            <p:cNvSpPr/>
            <p:nvPr/>
          </p:nvSpPr>
          <p:spPr>
            <a:xfrm>
              <a:off x="1796617" y="3646988"/>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2020BA"/>
            </a:solidFill>
            <a:ln>
              <a:noFill/>
            </a:ln>
          </p:spPr>
          <p:txBody>
            <a:bodyPr spcFirstLastPara="1" wrap="square" lIns="91425" tIns="91425" rIns="91425" bIns="91425" anchor="ctr" anchorCtr="0">
              <a:noAutofit/>
            </a:bodyPr>
            <a:lstStyle/>
            <a:p>
              <a:endParaRPr/>
            </a:p>
          </p:txBody>
        </p:sp>
        <p:sp>
          <p:nvSpPr>
            <p:cNvPr id="62" name="Google Shape;62;p15"/>
            <p:cNvSpPr/>
            <p:nvPr/>
          </p:nvSpPr>
          <p:spPr>
            <a:xfrm>
              <a:off x="1500380" y="3646988"/>
              <a:ext cx="859270" cy="762637"/>
            </a:xfrm>
            <a:custGeom>
              <a:avLst/>
              <a:gdLst/>
              <a:ahLst/>
              <a:cxnLst/>
              <a:rect l="l" t="t" r="r" b="b"/>
              <a:pathLst>
                <a:path w="30909" h="27433" extrusionOk="0">
                  <a:moveTo>
                    <a:pt x="4977" y="0"/>
                  </a:moveTo>
                  <a:lnTo>
                    <a:pt x="0" y="27432"/>
                  </a:lnTo>
                  <a:lnTo>
                    <a:pt x="25932" y="27432"/>
                  </a:lnTo>
                  <a:lnTo>
                    <a:pt x="30909" y="0"/>
                  </a:lnTo>
                  <a:close/>
                </a:path>
              </a:pathLst>
            </a:custGeom>
            <a:solidFill>
              <a:srgbClr val="4949E7"/>
            </a:solidFill>
            <a:ln>
              <a:noFill/>
            </a:ln>
          </p:spPr>
          <p:txBody>
            <a:bodyPr spcFirstLastPara="1" wrap="square" lIns="91425" tIns="91425" rIns="91425" bIns="91425" anchor="ctr" anchorCtr="0">
              <a:noAutofit/>
            </a:bodyPr>
            <a:lstStyle/>
            <a:p>
              <a:pPr algn="ctr"/>
              <a:r>
                <a:rPr lang="en" sz="8100">
                  <a:solidFill>
                    <a:srgbClr val="FFFFFF"/>
                  </a:solidFill>
                  <a:latin typeface="Fira Sans Extra Condensed Medium"/>
                  <a:ea typeface="Fira Sans Extra Condensed Medium"/>
                  <a:cs typeface="Fira Sans Extra Condensed Medium"/>
                  <a:sym typeface="Fira Sans Extra Condensed Medium"/>
                </a:rPr>
                <a:t>04</a:t>
              </a:r>
              <a:endParaRPr sz="8100">
                <a:solidFill>
                  <a:srgbClr val="FFFFFF"/>
                </a:solidFill>
                <a:latin typeface="Fira Sans Extra Condensed Medium"/>
                <a:ea typeface="Fira Sans Extra Condensed Medium"/>
                <a:cs typeface="Fira Sans Extra Condensed Medium"/>
                <a:sym typeface="Fira Sans Extra Condensed Medium"/>
              </a:endParaRPr>
            </a:p>
          </p:txBody>
        </p:sp>
        <p:sp>
          <p:nvSpPr>
            <p:cNvPr id="65" name="Google Shape;65;p15"/>
            <p:cNvSpPr txBox="1"/>
            <p:nvPr/>
          </p:nvSpPr>
          <p:spPr>
            <a:xfrm>
              <a:off x="2560838" y="3711319"/>
              <a:ext cx="3210900" cy="650603"/>
            </a:xfrm>
            <a:prstGeom prst="rect">
              <a:avLst/>
            </a:prstGeom>
            <a:noFill/>
            <a:ln>
              <a:noFill/>
            </a:ln>
          </p:spPr>
          <p:txBody>
            <a:bodyPr spcFirstLastPara="1" wrap="square" lIns="91425" tIns="91425" rIns="91425" bIns="91425" anchor="ctr" anchorCtr="0">
              <a:noAutofit/>
            </a:bodyPr>
            <a:lstStyle/>
            <a:p>
              <a:r>
                <a:rPr lang="uz-Latn-UZ" sz="3600" b="1" dirty="0">
                  <a:solidFill>
                    <a:schemeClr val="accent1"/>
                  </a:solidFill>
                </a:rPr>
                <a:t>Ilmiy loyihalarni amalga oshirish</a:t>
              </a:r>
              <a:endParaRPr lang="ru-RU" sz="3600" b="1" dirty="0">
                <a:solidFill>
                  <a:schemeClr val="accent1"/>
                </a:solidFill>
              </a:endParaRPr>
            </a:p>
          </p:txBody>
        </p:sp>
      </p:grpSp>
      <p:grpSp>
        <p:nvGrpSpPr>
          <p:cNvPr id="66" name="Google Shape;66;p15"/>
          <p:cNvGrpSpPr/>
          <p:nvPr/>
        </p:nvGrpSpPr>
        <p:grpSpPr>
          <a:xfrm>
            <a:off x="5531077" y="6220481"/>
            <a:ext cx="11295365" cy="1801027"/>
            <a:chOff x="1354401" y="2628505"/>
            <a:chExt cx="4546885" cy="857632"/>
          </a:xfrm>
        </p:grpSpPr>
        <p:sp>
          <p:nvSpPr>
            <p:cNvPr id="67" name="Google Shape;67;p15"/>
            <p:cNvSpPr/>
            <p:nvPr/>
          </p:nvSpPr>
          <p:spPr>
            <a:xfrm>
              <a:off x="1372277" y="2741707"/>
              <a:ext cx="4529009" cy="666978"/>
            </a:xfrm>
            <a:custGeom>
              <a:avLst/>
              <a:gdLst/>
              <a:ahLst/>
              <a:cxnLst/>
              <a:rect l="l" t="t" r="r" b="b"/>
              <a:pathLst>
                <a:path w="162914" h="23992" extrusionOk="0">
                  <a:moveTo>
                    <a:pt x="3215" y="1"/>
                  </a:moveTo>
                  <a:cubicBezTo>
                    <a:pt x="1441" y="1"/>
                    <a:pt x="1" y="1429"/>
                    <a:pt x="1" y="3215"/>
                  </a:cubicBezTo>
                  <a:lnTo>
                    <a:pt x="1" y="20777"/>
                  </a:lnTo>
                  <a:cubicBezTo>
                    <a:pt x="1" y="22563"/>
                    <a:pt x="1441" y="23992"/>
                    <a:pt x="3215" y="23992"/>
                  </a:cubicBezTo>
                  <a:lnTo>
                    <a:pt x="159699" y="23992"/>
                  </a:lnTo>
                  <a:cubicBezTo>
                    <a:pt x="161473" y="23992"/>
                    <a:pt x="162914" y="22563"/>
                    <a:pt x="162914" y="20777"/>
                  </a:cubicBezTo>
                  <a:lnTo>
                    <a:pt x="162914" y="3215"/>
                  </a:lnTo>
                  <a:cubicBezTo>
                    <a:pt x="162914" y="1429"/>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68" name="Google Shape;68;p15"/>
            <p:cNvSpPr/>
            <p:nvPr/>
          </p:nvSpPr>
          <p:spPr>
            <a:xfrm>
              <a:off x="1354401" y="2723832"/>
              <a:ext cx="4529009" cy="666978"/>
            </a:xfrm>
            <a:custGeom>
              <a:avLst/>
              <a:gdLst/>
              <a:ahLst/>
              <a:cxnLst/>
              <a:rect l="l" t="t" r="r" b="b"/>
              <a:pathLst>
                <a:path w="162914" h="23992" extrusionOk="0">
                  <a:moveTo>
                    <a:pt x="3215" y="1"/>
                  </a:moveTo>
                  <a:cubicBezTo>
                    <a:pt x="1441" y="1"/>
                    <a:pt x="1" y="1429"/>
                    <a:pt x="1" y="3215"/>
                  </a:cubicBezTo>
                  <a:lnTo>
                    <a:pt x="1" y="20777"/>
                  </a:lnTo>
                  <a:cubicBezTo>
                    <a:pt x="1" y="22563"/>
                    <a:pt x="1441" y="23992"/>
                    <a:pt x="3215" y="23992"/>
                  </a:cubicBezTo>
                  <a:lnTo>
                    <a:pt x="159699" y="23992"/>
                  </a:lnTo>
                  <a:cubicBezTo>
                    <a:pt x="161473" y="23992"/>
                    <a:pt x="162914" y="22563"/>
                    <a:pt x="162914" y="20777"/>
                  </a:cubicBezTo>
                  <a:lnTo>
                    <a:pt x="162914" y="3215"/>
                  </a:lnTo>
                  <a:cubicBezTo>
                    <a:pt x="162914" y="1429"/>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69" name="Google Shape;69;p15"/>
            <p:cNvSpPr/>
            <p:nvPr/>
          </p:nvSpPr>
          <p:spPr>
            <a:xfrm>
              <a:off x="1706573" y="2628505"/>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F48989"/>
            </a:solidFill>
            <a:ln>
              <a:noFill/>
            </a:ln>
          </p:spPr>
          <p:txBody>
            <a:bodyPr spcFirstLastPara="1" wrap="square" lIns="91425" tIns="91425" rIns="91425" bIns="91425" anchor="ctr" anchorCtr="0">
              <a:noAutofit/>
            </a:bodyPr>
            <a:lstStyle/>
            <a:p>
              <a:endParaRPr/>
            </a:p>
          </p:txBody>
        </p:sp>
        <p:sp>
          <p:nvSpPr>
            <p:cNvPr id="70" name="Google Shape;70;p15"/>
            <p:cNvSpPr/>
            <p:nvPr/>
          </p:nvSpPr>
          <p:spPr>
            <a:xfrm>
              <a:off x="1421594" y="3390783"/>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F48989"/>
            </a:solidFill>
            <a:ln>
              <a:noFill/>
            </a:ln>
          </p:spPr>
          <p:txBody>
            <a:bodyPr spcFirstLastPara="1" wrap="square" lIns="91425" tIns="91425" rIns="91425" bIns="91425" anchor="ctr" anchorCtr="0">
              <a:noAutofit/>
            </a:bodyPr>
            <a:lstStyle/>
            <a:p>
              <a:endParaRPr/>
            </a:p>
          </p:txBody>
        </p:sp>
        <p:sp>
          <p:nvSpPr>
            <p:cNvPr id="71" name="Google Shape;71;p15"/>
            <p:cNvSpPr/>
            <p:nvPr/>
          </p:nvSpPr>
          <p:spPr>
            <a:xfrm>
              <a:off x="1461654" y="3390783"/>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C6282F"/>
            </a:solidFill>
            <a:ln>
              <a:noFill/>
            </a:ln>
          </p:spPr>
          <p:txBody>
            <a:bodyPr spcFirstLastPara="1" wrap="square" lIns="91425" tIns="91425" rIns="91425" bIns="91425" anchor="ctr" anchorCtr="0">
              <a:noAutofit/>
            </a:bodyPr>
            <a:lstStyle/>
            <a:p>
              <a:endParaRPr/>
            </a:p>
          </p:txBody>
        </p:sp>
        <p:sp>
          <p:nvSpPr>
            <p:cNvPr id="72" name="Google Shape;72;p15"/>
            <p:cNvSpPr/>
            <p:nvPr/>
          </p:nvSpPr>
          <p:spPr>
            <a:xfrm>
              <a:off x="1796617" y="2676182"/>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C6282F"/>
            </a:solidFill>
            <a:ln>
              <a:noFill/>
            </a:ln>
          </p:spPr>
          <p:txBody>
            <a:bodyPr spcFirstLastPara="1" wrap="square" lIns="91425" tIns="91425" rIns="91425" bIns="91425" anchor="ctr" anchorCtr="0">
              <a:noAutofit/>
            </a:bodyPr>
            <a:lstStyle/>
            <a:p>
              <a:endParaRPr/>
            </a:p>
          </p:txBody>
        </p:sp>
        <p:sp>
          <p:nvSpPr>
            <p:cNvPr id="73" name="Google Shape;73;p15"/>
            <p:cNvSpPr/>
            <p:nvPr/>
          </p:nvSpPr>
          <p:spPr>
            <a:xfrm>
              <a:off x="1500380" y="2676182"/>
              <a:ext cx="859270" cy="762304"/>
            </a:xfrm>
            <a:custGeom>
              <a:avLst/>
              <a:gdLst/>
              <a:ahLst/>
              <a:cxnLst/>
              <a:rect l="l" t="t" r="r" b="b"/>
              <a:pathLst>
                <a:path w="30909" h="27421" extrusionOk="0">
                  <a:moveTo>
                    <a:pt x="4977" y="0"/>
                  </a:moveTo>
                  <a:lnTo>
                    <a:pt x="0" y="27420"/>
                  </a:lnTo>
                  <a:lnTo>
                    <a:pt x="25932" y="27420"/>
                  </a:lnTo>
                  <a:lnTo>
                    <a:pt x="30909" y="0"/>
                  </a:lnTo>
                  <a:close/>
                </a:path>
              </a:pathLst>
            </a:custGeom>
            <a:solidFill>
              <a:srgbClr val="EC3A3B"/>
            </a:solidFill>
            <a:ln>
              <a:noFill/>
            </a:ln>
          </p:spPr>
          <p:txBody>
            <a:bodyPr spcFirstLastPara="1" wrap="square" lIns="91425" tIns="91425" rIns="91425" bIns="91425" anchor="ctr" anchorCtr="0">
              <a:noAutofit/>
            </a:bodyPr>
            <a:lstStyle/>
            <a:p>
              <a:pPr algn="ctr"/>
              <a:r>
                <a:rPr lang="en" sz="8100">
                  <a:solidFill>
                    <a:srgbClr val="FFFFFF"/>
                  </a:solidFill>
                  <a:latin typeface="Fira Sans Extra Condensed Medium"/>
                  <a:ea typeface="Fira Sans Extra Condensed Medium"/>
                  <a:cs typeface="Fira Sans Extra Condensed Medium"/>
                  <a:sym typeface="Fira Sans Extra Condensed Medium"/>
                </a:rPr>
                <a:t>03</a:t>
              </a:r>
              <a:endParaRPr sz="8100">
                <a:solidFill>
                  <a:srgbClr val="FFFFFF"/>
                </a:solidFill>
                <a:latin typeface="Fira Sans Extra Condensed Medium"/>
                <a:ea typeface="Fira Sans Extra Condensed Medium"/>
                <a:cs typeface="Fira Sans Extra Condensed Medium"/>
                <a:sym typeface="Fira Sans Extra Condensed Medium"/>
              </a:endParaRPr>
            </a:p>
          </p:txBody>
        </p:sp>
        <p:sp>
          <p:nvSpPr>
            <p:cNvPr id="76" name="Google Shape;76;p15"/>
            <p:cNvSpPr txBox="1"/>
            <p:nvPr/>
          </p:nvSpPr>
          <p:spPr>
            <a:xfrm>
              <a:off x="2542956" y="2789465"/>
              <a:ext cx="3210900" cy="601319"/>
            </a:xfrm>
            <a:prstGeom prst="rect">
              <a:avLst/>
            </a:prstGeom>
            <a:noFill/>
            <a:ln>
              <a:noFill/>
            </a:ln>
          </p:spPr>
          <p:txBody>
            <a:bodyPr spcFirstLastPara="1" wrap="square" lIns="91425" tIns="91425" rIns="91425" bIns="91425" anchor="ctr" anchorCtr="0">
              <a:noAutofit/>
            </a:bodyPr>
            <a:lstStyle/>
            <a:p>
              <a:r>
                <a:rPr lang="uz-Latn-UZ" sz="3600" b="1" dirty="0">
                  <a:solidFill>
                    <a:srgbClr val="FF0000"/>
                  </a:solidFill>
                </a:rPr>
                <a:t>Ijodiy qobiliyatlarni rivojlantirish</a:t>
              </a:r>
              <a:endParaRPr lang="ru-RU" sz="3600" b="1" dirty="0">
                <a:solidFill>
                  <a:srgbClr val="FF0000"/>
                </a:solidFill>
              </a:endParaRPr>
            </a:p>
          </p:txBody>
        </p:sp>
      </p:grpSp>
      <p:grpSp>
        <p:nvGrpSpPr>
          <p:cNvPr id="77" name="Google Shape;77;p15"/>
          <p:cNvGrpSpPr/>
          <p:nvPr/>
        </p:nvGrpSpPr>
        <p:grpSpPr>
          <a:xfrm>
            <a:off x="5486141" y="4181089"/>
            <a:ext cx="11385062" cy="1801727"/>
            <a:chOff x="1354401" y="1657366"/>
            <a:chExt cx="4546885" cy="857965"/>
          </a:xfrm>
        </p:grpSpPr>
        <p:sp>
          <p:nvSpPr>
            <p:cNvPr id="78" name="Google Shape;78;p15"/>
            <p:cNvSpPr/>
            <p:nvPr/>
          </p:nvSpPr>
          <p:spPr>
            <a:xfrm>
              <a:off x="1372277" y="1770568"/>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79" name="Google Shape;79;p15"/>
            <p:cNvSpPr/>
            <p:nvPr/>
          </p:nvSpPr>
          <p:spPr>
            <a:xfrm>
              <a:off x="1354401" y="1752692"/>
              <a:ext cx="4529009" cy="667311"/>
            </a:xfrm>
            <a:custGeom>
              <a:avLst/>
              <a:gdLst/>
              <a:ahLst/>
              <a:cxnLst/>
              <a:rect l="l" t="t" r="r" b="b"/>
              <a:pathLst>
                <a:path w="162914" h="24004" extrusionOk="0">
                  <a:moveTo>
                    <a:pt x="3215" y="1"/>
                  </a:moveTo>
                  <a:cubicBezTo>
                    <a:pt x="1441" y="1"/>
                    <a:pt x="1" y="1441"/>
                    <a:pt x="1" y="3215"/>
                  </a:cubicBezTo>
                  <a:lnTo>
                    <a:pt x="1" y="20789"/>
                  </a:lnTo>
                  <a:cubicBezTo>
                    <a:pt x="1" y="22563"/>
                    <a:pt x="1441" y="24004"/>
                    <a:pt x="3215" y="24004"/>
                  </a:cubicBezTo>
                  <a:lnTo>
                    <a:pt x="159699" y="24004"/>
                  </a:lnTo>
                  <a:cubicBezTo>
                    <a:pt x="161473" y="24004"/>
                    <a:pt x="162914" y="22563"/>
                    <a:pt x="162914" y="20789"/>
                  </a:cubicBezTo>
                  <a:lnTo>
                    <a:pt x="162914" y="3215"/>
                  </a:lnTo>
                  <a:cubicBezTo>
                    <a:pt x="162914" y="1441"/>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80" name="Google Shape;80;p15"/>
            <p:cNvSpPr/>
            <p:nvPr/>
          </p:nvSpPr>
          <p:spPr>
            <a:xfrm>
              <a:off x="1706573" y="1657366"/>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FDD77C"/>
            </a:solidFill>
            <a:ln>
              <a:noFill/>
            </a:ln>
          </p:spPr>
          <p:txBody>
            <a:bodyPr spcFirstLastPara="1" wrap="square" lIns="91425" tIns="91425" rIns="91425" bIns="91425" anchor="ctr" anchorCtr="0">
              <a:noAutofit/>
            </a:bodyPr>
            <a:lstStyle/>
            <a:p>
              <a:endParaRPr/>
            </a:p>
          </p:txBody>
        </p:sp>
        <p:sp>
          <p:nvSpPr>
            <p:cNvPr id="81" name="Google Shape;81;p15"/>
            <p:cNvSpPr/>
            <p:nvPr/>
          </p:nvSpPr>
          <p:spPr>
            <a:xfrm>
              <a:off x="1421594" y="2419977"/>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FDD77C"/>
            </a:solidFill>
            <a:ln>
              <a:noFill/>
            </a:ln>
          </p:spPr>
          <p:txBody>
            <a:bodyPr spcFirstLastPara="1" wrap="square" lIns="91425" tIns="91425" rIns="91425" bIns="91425" anchor="ctr" anchorCtr="0">
              <a:noAutofit/>
            </a:bodyPr>
            <a:lstStyle/>
            <a:p>
              <a:endParaRPr/>
            </a:p>
          </p:txBody>
        </p:sp>
        <p:sp>
          <p:nvSpPr>
            <p:cNvPr id="82" name="Google Shape;82;p15"/>
            <p:cNvSpPr/>
            <p:nvPr/>
          </p:nvSpPr>
          <p:spPr>
            <a:xfrm>
              <a:off x="1461654" y="2419977"/>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E09214"/>
            </a:solidFill>
            <a:ln>
              <a:noFill/>
            </a:ln>
          </p:spPr>
          <p:txBody>
            <a:bodyPr spcFirstLastPara="1" wrap="square" lIns="91425" tIns="91425" rIns="91425" bIns="91425" anchor="ctr" anchorCtr="0">
              <a:noAutofit/>
            </a:bodyPr>
            <a:lstStyle/>
            <a:p>
              <a:endParaRPr/>
            </a:p>
          </p:txBody>
        </p:sp>
        <p:sp>
          <p:nvSpPr>
            <p:cNvPr id="83" name="Google Shape;83;p15"/>
            <p:cNvSpPr/>
            <p:nvPr/>
          </p:nvSpPr>
          <p:spPr>
            <a:xfrm>
              <a:off x="1796617" y="1705043"/>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E09214"/>
            </a:solidFill>
            <a:ln>
              <a:noFill/>
            </a:ln>
          </p:spPr>
          <p:txBody>
            <a:bodyPr spcFirstLastPara="1" wrap="square" lIns="91425" tIns="91425" rIns="91425" bIns="91425" anchor="ctr" anchorCtr="0">
              <a:noAutofit/>
            </a:bodyPr>
            <a:lstStyle/>
            <a:p>
              <a:endParaRPr/>
            </a:p>
          </p:txBody>
        </p:sp>
        <p:sp>
          <p:nvSpPr>
            <p:cNvPr id="84" name="Google Shape;84;p15"/>
            <p:cNvSpPr/>
            <p:nvPr/>
          </p:nvSpPr>
          <p:spPr>
            <a:xfrm>
              <a:off x="1500380" y="1705043"/>
              <a:ext cx="859270" cy="762637"/>
            </a:xfrm>
            <a:custGeom>
              <a:avLst/>
              <a:gdLst/>
              <a:ahLst/>
              <a:cxnLst/>
              <a:rect l="l" t="t" r="r" b="b"/>
              <a:pathLst>
                <a:path w="30909" h="27433" extrusionOk="0">
                  <a:moveTo>
                    <a:pt x="4977" y="0"/>
                  </a:moveTo>
                  <a:lnTo>
                    <a:pt x="0" y="27432"/>
                  </a:lnTo>
                  <a:lnTo>
                    <a:pt x="25932" y="27432"/>
                  </a:lnTo>
                  <a:lnTo>
                    <a:pt x="30909" y="0"/>
                  </a:lnTo>
                  <a:close/>
                </a:path>
              </a:pathLst>
            </a:custGeom>
            <a:solidFill>
              <a:srgbClr val="FCBD24"/>
            </a:solidFill>
            <a:ln>
              <a:noFill/>
            </a:ln>
          </p:spPr>
          <p:txBody>
            <a:bodyPr spcFirstLastPara="1" wrap="square" lIns="91425" tIns="91425" rIns="91425" bIns="91425" anchor="ctr" anchorCtr="0">
              <a:noAutofit/>
            </a:bodyPr>
            <a:lstStyle/>
            <a:p>
              <a:pPr algn="ctr"/>
              <a:r>
                <a:rPr lang="en" sz="8100" dirty="0">
                  <a:solidFill>
                    <a:srgbClr val="FFFFFF"/>
                  </a:solidFill>
                  <a:latin typeface="Fira Sans Extra Condensed Medium"/>
                  <a:ea typeface="Fira Sans Extra Condensed Medium"/>
                  <a:cs typeface="Fira Sans Extra Condensed Medium"/>
                  <a:sym typeface="Fira Sans Extra Condensed Medium"/>
                </a:rPr>
                <a:t>02</a:t>
              </a:r>
              <a:endParaRPr sz="81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87" name="Google Shape;87;p15"/>
            <p:cNvSpPr txBox="1"/>
            <p:nvPr/>
          </p:nvSpPr>
          <p:spPr>
            <a:xfrm>
              <a:off x="2560838" y="1768173"/>
              <a:ext cx="3210900" cy="585862"/>
            </a:xfrm>
            <a:prstGeom prst="rect">
              <a:avLst/>
            </a:prstGeom>
            <a:noFill/>
            <a:ln>
              <a:noFill/>
            </a:ln>
          </p:spPr>
          <p:txBody>
            <a:bodyPr spcFirstLastPara="1" wrap="square" lIns="91425" tIns="91425" rIns="91425" bIns="91425" anchor="ctr" anchorCtr="0">
              <a:noAutofit/>
            </a:bodyPr>
            <a:lstStyle/>
            <a:p>
              <a:r>
                <a:rPr lang="uz-Latn-UZ" sz="3600" b="1" dirty="0">
                  <a:solidFill>
                    <a:schemeClr val="accent2">
                      <a:lumMod val="75000"/>
                    </a:schemeClr>
                  </a:solidFill>
                </a:rPr>
                <a:t>Sinfdan tashqari ishlarning ahamiyati</a:t>
              </a:r>
              <a:endParaRPr lang="ru-RU" sz="3600" b="1" dirty="0">
                <a:solidFill>
                  <a:schemeClr val="accent2">
                    <a:lumMod val="75000"/>
                  </a:schemeClr>
                </a:solidFill>
              </a:endParaRPr>
            </a:p>
          </p:txBody>
        </p:sp>
      </p:grpSp>
      <p:grpSp>
        <p:nvGrpSpPr>
          <p:cNvPr id="88" name="Google Shape;88;p15"/>
          <p:cNvGrpSpPr/>
          <p:nvPr/>
        </p:nvGrpSpPr>
        <p:grpSpPr>
          <a:xfrm>
            <a:off x="5486141" y="2141695"/>
            <a:ext cx="11429999" cy="1801729"/>
            <a:chOff x="1354401" y="686226"/>
            <a:chExt cx="4546885" cy="857966"/>
          </a:xfrm>
        </p:grpSpPr>
        <p:sp>
          <p:nvSpPr>
            <p:cNvPr id="89" name="Google Shape;89;p15"/>
            <p:cNvSpPr/>
            <p:nvPr/>
          </p:nvSpPr>
          <p:spPr>
            <a:xfrm>
              <a:off x="1372277" y="799428"/>
              <a:ext cx="4529009" cy="667311"/>
            </a:xfrm>
            <a:custGeom>
              <a:avLst/>
              <a:gdLst/>
              <a:ahLst/>
              <a:cxnLst/>
              <a:rect l="l" t="t" r="r" b="b"/>
              <a:pathLst>
                <a:path w="162914" h="24004" extrusionOk="0">
                  <a:moveTo>
                    <a:pt x="3215" y="1"/>
                  </a:moveTo>
                  <a:cubicBezTo>
                    <a:pt x="1441" y="1"/>
                    <a:pt x="1" y="1442"/>
                    <a:pt x="1" y="3216"/>
                  </a:cubicBezTo>
                  <a:lnTo>
                    <a:pt x="1" y="20789"/>
                  </a:lnTo>
                  <a:cubicBezTo>
                    <a:pt x="1" y="22563"/>
                    <a:pt x="1441" y="24004"/>
                    <a:pt x="3215" y="24004"/>
                  </a:cubicBezTo>
                  <a:lnTo>
                    <a:pt x="159699" y="24004"/>
                  </a:lnTo>
                  <a:cubicBezTo>
                    <a:pt x="161473" y="24004"/>
                    <a:pt x="162914" y="22563"/>
                    <a:pt x="162914" y="20789"/>
                  </a:cubicBezTo>
                  <a:lnTo>
                    <a:pt x="162914" y="3216"/>
                  </a:lnTo>
                  <a:cubicBezTo>
                    <a:pt x="162914" y="1442"/>
                    <a:pt x="161473" y="1"/>
                    <a:pt x="159699" y="1"/>
                  </a:cubicBezTo>
                  <a:close/>
                </a:path>
              </a:pathLst>
            </a:custGeom>
            <a:solidFill>
              <a:srgbClr val="000000">
                <a:alpha val="32960"/>
              </a:srgbClr>
            </a:solidFill>
            <a:ln>
              <a:noFill/>
            </a:ln>
          </p:spPr>
          <p:txBody>
            <a:bodyPr spcFirstLastPara="1" wrap="square" lIns="91425" tIns="91425" rIns="91425" bIns="91425" anchor="ctr" anchorCtr="0">
              <a:noAutofit/>
            </a:bodyPr>
            <a:lstStyle/>
            <a:p>
              <a:endParaRPr/>
            </a:p>
          </p:txBody>
        </p:sp>
        <p:sp>
          <p:nvSpPr>
            <p:cNvPr id="90" name="Google Shape;90;p15"/>
            <p:cNvSpPr/>
            <p:nvPr/>
          </p:nvSpPr>
          <p:spPr>
            <a:xfrm>
              <a:off x="1354401" y="781553"/>
              <a:ext cx="4529009" cy="667311"/>
            </a:xfrm>
            <a:custGeom>
              <a:avLst/>
              <a:gdLst/>
              <a:ahLst/>
              <a:cxnLst/>
              <a:rect l="l" t="t" r="r" b="b"/>
              <a:pathLst>
                <a:path w="162914" h="24004" extrusionOk="0">
                  <a:moveTo>
                    <a:pt x="3215" y="1"/>
                  </a:moveTo>
                  <a:cubicBezTo>
                    <a:pt x="1441" y="1"/>
                    <a:pt x="1" y="1442"/>
                    <a:pt x="1" y="3216"/>
                  </a:cubicBezTo>
                  <a:lnTo>
                    <a:pt x="1" y="20789"/>
                  </a:lnTo>
                  <a:cubicBezTo>
                    <a:pt x="1" y="22563"/>
                    <a:pt x="1441" y="24004"/>
                    <a:pt x="3215" y="24004"/>
                  </a:cubicBezTo>
                  <a:lnTo>
                    <a:pt x="159699" y="24004"/>
                  </a:lnTo>
                  <a:cubicBezTo>
                    <a:pt x="161473" y="24004"/>
                    <a:pt x="162914" y="22563"/>
                    <a:pt x="162914" y="20789"/>
                  </a:cubicBezTo>
                  <a:lnTo>
                    <a:pt x="162914" y="3216"/>
                  </a:lnTo>
                  <a:cubicBezTo>
                    <a:pt x="162914" y="1442"/>
                    <a:pt x="161473" y="1"/>
                    <a:pt x="159699" y="1"/>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91" name="Google Shape;91;p15"/>
            <p:cNvSpPr/>
            <p:nvPr/>
          </p:nvSpPr>
          <p:spPr>
            <a:xfrm>
              <a:off x="1706573" y="686226"/>
              <a:ext cx="738146" cy="95354"/>
            </a:xfrm>
            <a:custGeom>
              <a:avLst/>
              <a:gdLst/>
              <a:ahLst/>
              <a:cxnLst/>
              <a:rect l="l" t="t" r="r" b="b"/>
              <a:pathLst>
                <a:path w="26552" h="3430" extrusionOk="0">
                  <a:moveTo>
                    <a:pt x="620" y="1"/>
                  </a:moveTo>
                  <a:lnTo>
                    <a:pt x="1" y="3430"/>
                  </a:lnTo>
                  <a:lnTo>
                    <a:pt x="25873" y="3430"/>
                  </a:lnTo>
                  <a:lnTo>
                    <a:pt x="26552" y="1"/>
                  </a:lnTo>
                  <a:close/>
                </a:path>
              </a:pathLst>
            </a:custGeom>
            <a:solidFill>
              <a:srgbClr val="A5F1B3"/>
            </a:solidFill>
            <a:ln>
              <a:noFill/>
            </a:ln>
          </p:spPr>
          <p:txBody>
            <a:bodyPr spcFirstLastPara="1" wrap="square" lIns="91425" tIns="91425" rIns="91425" bIns="91425" anchor="ctr" anchorCtr="0">
              <a:noAutofit/>
            </a:bodyPr>
            <a:lstStyle/>
            <a:p>
              <a:endParaRPr/>
            </a:p>
          </p:txBody>
        </p:sp>
        <p:sp>
          <p:nvSpPr>
            <p:cNvPr id="92" name="Google Shape;92;p15"/>
            <p:cNvSpPr/>
            <p:nvPr/>
          </p:nvSpPr>
          <p:spPr>
            <a:xfrm>
              <a:off x="1421594" y="1448838"/>
              <a:ext cx="738146" cy="95354"/>
            </a:xfrm>
            <a:custGeom>
              <a:avLst/>
              <a:gdLst/>
              <a:ahLst/>
              <a:cxnLst/>
              <a:rect l="l" t="t" r="r" b="b"/>
              <a:pathLst>
                <a:path w="26552" h="3430" extrusionOk="0">
                  <a:moveTo>
                    <a:pt x="620" y="1"/>
                  </a:moveTo>
                  <a:lnTo>
                    <a:pt x="1" y="3430"/>
                  </a:lnTo>
                  <a:lnTo>
                    <a:pt x="25921" y="3430"/>
                  </a:lnTo>
                  <a:lnTo>
                    <a:pt x="26552" y="1"/>
                  </a:lnTo>
                  <a:close/>
                </a:path>
              </a:pathLst>
            </a:custGeom>
            <a:solidFill>
              <a:srgbClr val="A5F1B3"/>
            </a:solidFill>
            <a:ln>
              <a:noFill/>
            </a:ln>
          </p:spPr>
          <p:txBody>
            <a:bodyPr spcFirstLastPara="1" wrap="square" lIns="91425" tIns="91425" rIns="91425" bIns="91425" anchor="ctr" anchorCtr="0">
              <a:noAutofit/>
            </a:bodyPr>
            <a:lstStyle/>
            <a:p>
              <a:endParaRPr/>
            </a:p>
          </p:txBody>
        </p:sp>
        <p:sp>
          <p:nvSpPr>
            <p:cNvPr id="93" name="Google Shape;93;p15"/>
            <p:cNvSpPr/>
            <p:nvPr/>
          </p:nvSpPr>
          <p:spPr>
            <a:xfrm>
              <a:off x="1461654" y="1448838"/>
              <a:ext cx="586858" cy="47705"/>
            </a:xfrm>
            <a:custGeom>
              <a:avLst/>
              <a:gdLst/>
              <a:ahLst/>
              <a:cxnLst/>
              <a:rect l="l" t="t" r="r" b="b"/>
              <a:pathLst>
                <a:path w="21110" h="1716" extrusionOk="0">
                  <a:moveTo>
                    <a:pt x="0" y="1"/>
                  </a:moveTo>
                  <a:lnTo>
                    <a:pt x="1393" y="1715"/>
                  </a:lnTo>
                  <a:lnTo>
                    <a:pt x="21110" y="1715"/>
                  </a:lnTo>
                  <a:lnTo>
                    <a:pt x="21110" y="1"/>
                  </a:lnTo>
                  <a:close/>
                </a:path>
              </a:pathLst>
            </a:custGeom>
            <a:solidFill>
              <a:srgbClr val="2FC948"/>
            </a:solidFill>
            <a:ln>
              <a:noFill/>
            </a:ln>
          </p:spPr>
          <p:txBody>
            <a:bodyPr spcFirstLastPara="1" wrap="square" lIns="91425" tIns="91425" rIns="91425" bIns="91425" anchor="ctr" anchorCtr="0">
              <a:noAutofit/>
            </a:bodyPr>
            <a:lstStyle/>
            <a:p>
              <a:endParaRPr/>
            </a:p>
          </p:txBody>
        </p:sp>
        <p:sp>
          <p:nvSpPr>
            <p:cNvPr id="94" name="Google Shape;94;p15"/>
            <p:cNvSpPr/>
            <p:nvPr/>
          </p:nvSpPr>
          <p:spPr>
            <a:xfrm>
              <a:off x="1796617" y="733903"/>
              <a:ext cx="604761" cy="47677"/>
            </a:xfrm>
            <a:custGeom>
              <a:avLst/>
              <a:gdLst/>
              <a:ahLst/>
              <a:cxnLst/>
              <a:rect l="l" t="t" r="r" b="b"/>
              <a:pathLst>
                <a:path w="21754" h="1715" extrusionOk="0">
                  <a:moveTo>
                    <a:pt x="596" y="0"/>
                  </a:moveTo>
                  <a:lnTo>
                    <a:pt x="0" y="1715"/>
                  </a:lnTo>
                  <a:lnTo>
                    <a:pt x="21753" y="1715"/>
                  </a:lnTo>
                  <a:lnTo>
                    <a:pt x="20312" y="0"/>
                  </a:lnTo>
                  <a:close/>
                </a:path>
              </a:pathLst>
            </a:custGeom>
            <a:solidFill>
              <a:srgbClr val="2FC948"/>
            </a:solidFill>
            <a:ln>
              <a:noFill/>
            </a:ln>
          </p:spPr>
          <p:txBody>
            <a:bodyPr spcFirstLastPara="1" wrap="square" lIns="91425" tIns="91425" rIns="91425" bIns="91425" anchor="ctr" anchorCtr="0">
              <a:noAutofit/>
            </a:bodyPr>
            <a:lstStyle/>
            <a:p>
              <a:endParaRPr/>
            </a:p>
          </p:txBody>
        </p:sp>
        <p:sp>
          <p:nvSpPr>
            <p:cNvPr id="95" name="Google Shape;95;p15"/>
            <p:cNvSpPr/>
            <p:nvPr/>
          </p:nvSpPr>
          <p:spPr>
            <a:xfrm>
              <a:off x="1500380" y="733903"/>
              <a:ext cx="859270" cy="762637"/>
            </a:xfrm>
            <a:custGeom>
              <a:avLst/>
              <a:gdLst/>
              <a:ahLst/>
              <a:cxnLst/>
              <a:rect l="l" t="t" r="r" b="b"/>
              <a:pathLst>
                <a:path w="30909" h="27433" extrusionOk="0">
                  <a:moveTo>
                    <a:pt x="4977" y="0"/>
                  </a:moveTo>
                  <a:lnTo>
                    <a:pt x="0" y="27432"/>
                  </a:lnTo>
                  <a:lnTo>
                    <a:pt x="25932" y="27432"/>
                  </a:lnTo>
                  <a:lnTo>
                    <a:pt x="30909" y="0"/>
                  </a:lnTo>
                  <a:close/>
                </a:path>
              </a:pathLst>
            </a:custGeom>
            <a:solidFill>
              <a:srgbClr val="69E781"/>
            </a:solidFill>
            <a:ln>
              <a:noFill/>
            </a:ln>
          </p:spPr>
          <p:txBody>
            <a:bodyPr spcFirstLastPara="1" wrap="square" lIns="91425" tIns="91425" rIns="91425" bIns="91425" anchor="ctr" anchorCtr="0">
              <a:noAutofit/>
            </a:bodyPr>
            <a:lstStyle/>
            <a:p>
              <a:pPr algn="ctr"/>
              <a:r>
                <a:rPr lang="en" sz="8100">
                  <a:solidFill>
                    <a:srgbClr val="FFFFFF"/>
                  </a:solidFill>
                  <a:latin typeface="Fira Sans Extra Condensed Medium"/>
                  <a:ea typeface="Fira Sans Extra Condensed Medium"/>
                  <a:cs typeface="Fira Sans Extra Condensed Medium"/>
                  <a:sym typeface="Fira Sans Extra Condensed Medium"/>
                </a:rPr>
                <a:t>01</a:t>
              </a:r>
              <a:endParaRPr sz="8100">
                <a:solidFill>
                  <a:srgbClr val="FFFFFF"/>
                </a:solidFill>
                <a:latin typeface="Fira Sans Extra Condensed Medium"/>
                <a:ea typeface="Fira Sans Extra Condensed Medium"/>
                <a:cs typeface="Fira Sans Extra Condensed Medium"/>
                <a:sym typeface="Fira Sans Extra Condensed Medium"/>
              </a:endParaRPr>
            </a:p>
          </p:txBody>
        </p:sp>
        <p:sp>
          <p:nvSpPr>
            <p:cNvPr id="98" name="Google Shape;98;p15"/>
            <p:cNvSpPr txBox="1"/>
            <p:nvPr/>
          </p:nvSpPr>
          <p:spPr>
            <a:xfrm>
              <a:off x="2560838" y="797033"/>
              <a:ext cx="3210900" cy="541002"/>
            </a:xfrm>
            <a:prstGeom prst="rect">
              <a:avLst/>
            </a:prstGeom>
            <a:noFill/>
            <a:ln>
              <a:noFill/>
            </a:ln>
          </p:spPr>
          <p:txBody>
            <a:bodyPr spcFirstLastPara="1" wrap="square" lIns="91425" tIns="91425" rIns="91425" bIns="91425" anchor="ctr" anchorCtr="0">
              <a:noAutofit/>
            </a:bodyPr>
            <a:lstStyle/>
            <a:p>
              <a:r>
                <a:rPr lang="uz-Cyrl-UZ" sz="3600" b="1" dirty="0">
                  <a:solidFill>
                    <a:schemeClr val="accent6"/>
                  </a:solidFill>
                </a:rPr>
                <a:t>Geografiya fanidan sinfdan tashqari ishlarning maqsad va vazifalari</a:t>
              </a:r>
              <a:endParaRPr lang="ru-RU" sz="3600" b="1" dirty="0">
                <a:solidFill>
                  <a:schemeClr val="accent6"/>
                </a:solidFill>
              </a:endParaRPr>
            </a:p>
          </p:txBody>
        </p:sp>
      </p:grpSp>
      <p:sp>
        <p:nvSpPr>
          <p:cNvPr id="47" name="Google Shape;640;p26"/>
          <p:cNvSpPr txBox="1">
            <a:spLocks/>
          </p:cNvSpPr>
          <p:nvPr/>
        </p:nvSpPr>
        <p:spPr>
          <a:xfrm>
            <a:off x="1301751" y="5423636"/>
            <a:ext cx="25146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7200" b="1" dirty="0" err="1" smtClean="0">
                <a:solidFill>
                  <a:srgbClr val="002060"/>
                </a:solidFill>
                <a:effectLst>
                  <a:outerShdw blurRad="38100" dist="38100" dir="2700000" algn="tl">
                    <a:srgbClr val="000000">
                      <a:alpha val="43137"/>
                    </a:srgbClr>
                  </a:outerShdw>
                </a:effectLst>
              </a:rPr>
              <a:t>Reja</a:t>
            </a:r>
            <a:r>
              <a:rPr lang="en-US" sz="7200" b="1" dirty="0" smtClean="0">
                <a:solidFill>
                  <a:srgbClr val="002060"/>
                </a:solidFill>
                <a:effectLst>
                  <a:outerShdw blurRad="38100" dist="38100" dir="2700000" algn="tl">
                    <a:srgbClr val="000000">
                      <a:alpha val="43137"/>
                    </a:srgbClr>
                  </a:outerShdw>
                </a:effectLst>
              </a:rPr>
              <a:t>:</a:t>
            </a:r>
            <a:endParaRPr lang="ru-RU" sz="7200" b="1" dirty="0">
              <a:solidFill>
                <a:srgbClr val="002060"/>
              </a:solidFill>
              <a:effectLst>
                <a:outerShdw blurRad="38100" dist="38100" dir="2700000" algn="tl">
                  <a:srgbClr val="000000">
                    <a:alpha val="43137"/>
                  </a:srgbClr>
                </a:outerShdw>
              </a:effectLst>
            </a:endParaRPr>
          </a:p>
        </p:txBody>
      </p:sp>
      <p:pic>
        <p:nvPicPr>
          <p:cNvPr id="49"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 y="-29578"/>
            <a:ext cx="17995899" cy="1447801"/>
          </a:xfrm>
          <a:prstGeom prst="rect">
            <a:avLst/>
          </a:prstGeom>
        </p:spPr>
      </p:pic>
      <p:pic>
        <p:nvPicPr>
          <p:cNvPr id="50" name="Рисунок 49">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1" name="Рисунок 50">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1698414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1454150" y="4105275"/>
            <a:ext cx="9677400" cy="3785652"/>
          </a:xfrm>
          <a:prstGeom prst="rect">
            <a:avLst/>
          </a:prstGeom>
        </p:spPr>
        <p:txBody>
          <a:bodyPr wrap="square">
            <a:spAutoFit/>
          </a:bodyPr>
          <a:lstStyle/>
          <a:p>
            <a:pPr algn="just"/>
            <a:r>
              <a:rPr lang="uz-Latn-UZ" sz="4000" dirty="0"/>
              <a:t>Geografiya fanidan sinfdan tashqari ishlar o‘quvchilarning bilimlarini chuqurlashtirish, ularni turli geografik hodisalar va jarayonlarga qiziqtirish, shuningdek, o‘quvchilarni amaliy tajribaga yaqinlashtirish uchun muhim ahamiyatga ega. </a:t>
            </a:r>
            <a:endParaRPr lang="ru-RU" sz="4000" dirty="0"/>
          </a:p>
        </p:txBody>
      </p:sp>
      <p:pic>
        <p:nvPicPr>
          <p:cNvPr id="7" name="Picture 2" descr="Cooperation Image PNG Transparent Background, Free Download #10332 -  FreeIcon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94191" y="3495675"/>
            <a:ext cx="4683136"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720849" y="1884395"/>
            <a:ext cx="15154405" cy="646331"/>
          </a:xfrm>
          <a:prstGeom prst="rect">
            <a:avLst/>
          </a:prstGeom>
        </p:spPr>
        <p:txBody>
          <a:bodyPr wrap="none">
            <a:spAutoFit/>
          </a:bodyPr>
          <a:lstStyle/>
          <a:p>
            <a:r>
              <a:rPr lang="en-US" sz="3600" b="1" dirty="0" err="1"/>
              <a:t>Geografiya</a:t>
            </a:r>
            <a:r>
              <a:rPr lang="en-US" sz="3600" b="1" dirty="0"/>
              <a:t> </a:t>
            </a:r>
            <a:r>
              <a:rPr lang="en-US" sz="3600" b="1" dirty="0" err="1"/>
              <a:t>fanidan</a:t>
            </a:r>
            <a:r>
              <a:rPr lang="en-US" sz="3600" b="1" dirty="0"/>
              <a:t> </a:t>
            </a:r>
            <a:r>
              <a:rPr lang="en-US" sz="3600" b="1" dirty="0" err="1"/>
              <a:t>iqtidorli</a:t>
            </a:r>
            <a:r>
              <a:rPr lang="en-US" sz="3600" b="1" dirty="0"/>
              <a:t> </a:t>
            </a:r>
            <a:r>
              <a:rPr lang="en-US" sz="3600" b="1" dirty="0" err="1"/>
              <a:t>oʻquvchilar</a:t>
            </a:r>
            <a:r>
              <a:rPr lang="en-US" sz="3600" b="1" dirty="0"/>
              <a:t> </a:t>
            </a:r>
            <a:r>
              <a:rPr lang="en-US" sz="3600" b="1" dirty="0" err="1"/>
              <a:t>bilan</a:t>
            </a:r>
            <a:r>
              <a:rPr lang="en-US" sz="3600" b="1" dirty="0"/>
              <a:t> </a:t>
            </a:r>
            <a:r>
              <a:rPr lang="en-US" sz="3600" b="1" dirty="0" err="1"/>
              <a:t>ishlashni</a:t>
            </a:r>
            <a:r>
              <a:rPr lang="en-US" sz="3600" b="1" dirty="0"/>
              <a:t> </a:t>
            </a:r>
            <a:r>
              <a:rPr lang="en-US" sz="3600" b="1" dirty="0" err="1"/>
              <a:t>tashkil</a:t>
            </a:r>
            <a:r>
              <a:rPr lang="en-US" sz="3600" b="1" dirty="0"/>
              <a:t> </a:t>
            </a:r>
            <a:r>
              <a:rPr lang="en-US" sz="3600" b="1" dirty="0" err="1"/>
              <a:t>etish</a:t>
            </a:r>
            <a:r>
              <a:rPr lang="en-US" sz="3600" b="1" dirty="0"/>
              <a:t> </a:t>
            </a:r>
            <a:r>
              <a:rPr lang="en-US" sz="3600" b="1" dirty="0" err="1"/>
              <a:t>metodika</a:t>
            </a:r>
            <a:r>
              <a:rPr lang="uz-Latn-UZ" sz="3600" b="1" dirty="0"/>
              <a:t>si</a:t>
            </a:r>
          </a:p>
        </p:txBody>
      </p:sp>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7"/>
        <p:cNvGrpSpPr/>
        <p:nvPr/>
      </p:nvGrpSpPr>
      <p:grpSpPr>
        <a:xfrm>
          <a:off x="0" y="0"/>
          <a:ext cx="0" cy="0"/>
          <a:chOff x="0" y="0"/>
          <a:chExt cx="0" cy="0"/>
        </a:xfrm>
      </p:grpSpPr>
      <p:sp>
        <p:nvSpPr>
          <p:cNvPr id="1139" name="Google Shape;1139;p37"/>
          <p:cNvSpPr/>
          <p:nvPr/>
        </p:nvSpPr>
        <p:spPr>
          <a:xfrm>
            <a:off x="8402079" y="3096336"/>
            <a:ext cx="1014293" cy="1752385"/>
          </a:xfrm>
          <a:custGeom>
            <a:avLst/>
            <a:gdLst/>
            <a:ahLst/>
            <a:cxnLst/>
            <a:rect l="l" t="t" r="r" b="b"/>
            <a:pathLst>
              <a:path w="1389" h="2249" extrusionOk="0">
                <a:moveTo>
                  <a:pt x="237" y="0"/>
                </a:moveTo>
                <a:cubicBezTo>
                  <a:pt x="190" y="0"/>
                  <a:pt x="143" y="21"/>
                  <a:pt x="108" y="62"/>
                </a:cubicBezTo>
                <a:lnTo>
                  <a:pt x="1" y="156"/>
                </a:lnTo>
                <a:lnTo>
                  <a:pt x="843" y="986"/>
                </a:lnTo>
                <a:cubicBezTo>
                  <a:pt x="912" y="1067"/>
                  <a:pt x="912" y="1192"/>
                  <a:pt x="843" y="1260"/>
                </a:cubicBezTo>
                <a:lnTo>
                  <a:pt x="1" y="2103"/>
                </a:lnTo>
                <a:lnTo>
                  <a:pt x="108" y="2197"/>
                </a:lnTo>
                <a:cubicBezTo>
                  <a:pt x="143" y="2232"/>
                  <a:pt x="190" y="2249"/>
                  <a:pt x="237" y="2249"/>
                </a:cubicBezTo>
                <a:cubicBezTo>
                  <a:pt x="285" y="2249"/>
                  <a:pt x="332" y="2232"/>
                  <a:pt x="366" y="2197"/>
                </a:cubicBezTo>
                <a:lnTo>
                  <a:pt x="1307" y="1260"/>
                </a:lnTo>
                <a:cubicBezTo>
                  <a:pt x="1389" y="1192"/>
                  <a:pt x="1389" y="1067"/>
                  <a:pt x="1307" y="986"/>
                </a:cubicBezTo>
                <a:lnTo>
                  <a:pt x="366" y="62"/>
                </a:lnTo>
                <a:cubicBezTo>
                  <a:pt x="332" y="21"/>
                  <a:pt x="285" y="0"/>
                  <a:pt x="237" y="0"/>
                </a:cubicBezTo>
                <a:close/>
              </a:path>
            </a:pathLst>
          </a:custGeom>
          <a:solidFill>
            <a:schemeClr val="accent1"/>
          </a:solidFill>
          <a:ln>
            <a:noFill/>
          </a:ln>
        </p:spPr>
        <p:txBody>
          <a:bodyPr spcFirstLastPara="1" wrap="square" lIns="184267" tIns="184267" rIns="184267" bIns="184267" anchor="ctr" anchorCtr="0">
            <a:noAutofit/>
          </a:bodyPr>
          <a:lstStyle/>
          <a:p>
            <a:endParaRPr/>
          </a:p>
        </p:txBody>
      </p:sp>
      <p:sp>
        <p:nvSpPr>
          <p:cNvPr id="1140" name="Google Shape;1140;p37"/>
          <p:cNvSpPr/>
          <p:nvPr/>
        </p:nvSpPr>
        <p:spPr>
          <a:xfrm>
            <a:off x="8459309" y="3766775"/>
            <a:ext cx="308888" cy="568804"/>
          </a:xfrm>
          <a:custGeom>
            <a:avLst/>
            <a:gdLst/>
            <a:ahLst/>
            <a:cxnLst/>
            <a:rect l="l" t="t" r="r" b="b"/>
            <a:pathLst>
              <a:path w="423" h="730" extrusionOk="0">
                <a:moveTo>
                  <a:pt x="96" y="0"/>
                </a:moveTo>
                <a:cubicBezTo>
                  <a:pt x="46" y="0"/>
                  <a:pt x="1" y="38"/>
                  <a:pt x="1" y="94"/>
                </a:cubicBezTo>
                <a:lnTo>
                  <a:pt x="1" y="636"/>
                </a:lnTo>
                <a:cubicBezTo>
                  <a:pt x="1" y="692"/>
                  <a:pt x="46" y="730"/>
                  <a:pt x="96" y="730"/>
                </a:cubicBezTo>
                <a:cubicBezTo>
                  <a:pt x="119" y="730"/>
                  <a:pt x="143" y="722"/>
                  <a:pt x="164" y="705"/>
                </a:cubicBezTo>
                <a:lnTo>
                  <a:pt x="327" y="528"/>
                </a:lnTo>
                <a:cubicBezTo>
                  <a:pt x="422" y="447"/>
                  <a:pt x="422" y="296"/>
                  <a:pt x="327" y="202"/>
                </a:cubicBezTo>
                <a:lnTo>
                  <a:pt x="164" y="25"/>
                </a:lnTo>
                <a:cubicBezTo>
                  <a:pt x="143" y="8"/>
                  <a:pt x="119" y="0"/>
                  <a:pt x="96" y="0"/>
                </a:cubicBezTo>
                <a:close/>
              </a:path>
            </a:pathLst>
          </a:custGeom>
          <a:solidFill>
            <a:schemeClr val="accent1"/>
          </a:solidFill>
          <a:ln>
            <a:noFill/>
          </a:ln>
        </p:spPr>
        <p:txBody>
          <a:bodyPr spcFirstLastPara="1" wrap="square" lIns="184267" tIns="184267" rIns="184267" bIns="184267" anchor="ctr" anchorCtr="0">
            <a:noAutofit/>
          </a:bodyPr>
          <a:lstStyle/>
          <a:p>
            <a:endParaRPr/>
          </a:p>
        </p:txBody>
      </p:sp>
      <p:sp>
        <p:nvSpPr>
          <p:cNvPr id="1141" name="Google Shape;1141;p37"/>
          <p:cNvSpPr/>
          <p:nvPr/>
        </p:nvSpPr>
        <p:spPr>
          <a:xfrm>
            <a:off x="8880651" y="3306029"/>
            <a:ext cx="7584897" cy="1431360"/>
          </a:xfrm>
          <a:custGeom>
            <a:avLst/>
            <a:gdLst/>
            <a:ahLst/>
            <a:cxnLst/>
            <a:rect l="l" t="t" r="r" b="b"/>
            <a:pathLst>
              <a:path w="6967" h="1837" extrusionOk="0">
                <a:moveTo>
                  <a:pt x="1" y="1"/>
                </a:moveTo>
                <a:lnTo>
                  <a:pt x="791" y="775"/>
                </a:lnTo>
                <a:cubicBezTo>
                  <a:pt x="830" y="817"/>
                  <a:pt x="843" y="870"/>
                  <a:pt x="843" y="912"/>
                </a:cubicBezTo>
                <a:cubicBezTo>
                  <a:pt x="843" y="968"/>
                  <a:pt x="830" y="1007"/>
                  <a:pt x="791" y="1049"/>
                </a:cubicBezTo>
                <a:lnTo>
                  <a:pt x="1" y="1836"/>
                </a:lnTo>
                <a:lnTo>
                  <a:pt x="6069" y="1836"/>
                </a:lnTo>
                <a:lnTo>
                  <a:pt x="6967" y="912"/>
                </a:lnTo>
                <a:lnTo>
                  <a:pt x="6069" y="1"/>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2" name="Google Shape;1142;p37"/>
          <p:cNvSpPr/>
          <p:nvPr/>
        </p:nvSpPr>
        <p:spPr>
          <a:xfrm flipH="1">
            <a:off x="9748897" y="4872944"/>
            <a:ext cx="1014293" cy="1755501"/>
          </a:xfrm>
          <a:custGeom>
            <a:avLst/>
            <a:gdLst/>
            <a:ahLst/>
            <a:cxnLst/>
            <a:rect l="l" t="t" r="r" b="b"/>
            <a:pathLst>
              <a:path w="1389" h="2253" extrusionOk="0">
                <a:moveTo>
                  <a:pt x="1149" y="1"/>
                </a:moveTo>
                <a:cubicBezTo>
                  <a:pt x="1102" y="1"/>
                  <a:pt x="1054" y="18"/>
                  <a:pt x="1019" y="52"/>
                </a:cubicBezTo>
                <a:lnTo>
                  <a:pt x="82" y="989"/>
                </a:lnTo>
                <a:cubicBezTo>
                  <a:pt x="0" y="1071"/>
                  <a:pt x="0" y="1195"/>
                  <a:pt x="82" y="1264"/>
                </a:cubicBezTo>
                <a:lnTo>
                  <a:pt x="1019" y="2201"/>
                </a:lnTo>
                <a:cubicBezTo>
                  <a:pt x="1054" y="2235"/>
                  <a:pt x="1102" y="2252"/>
                  <a:pt x="1149" y="2252"/>
                </a:cubicBezTo>
                <a:cubicBezTo>
                  <a:pt x="1197" y="2252"/>
                  <a:pt x="1245" y="2235"/>
                  <a:pt x="1277" y="2201"/>
                </a:cubicBezTo>
                <a:lnTo>
                  <a:pt x="1388" y="2106"/>
                </a:lnTo>
                <a:lnTo>
                  <a:pt x="542" y="1264"/>
                </a:lnTo>
                <a:cubicBezTo>
                  <a:pt x="477" y="1195"/>
                  <a:pt x="477" y="1071"/>
                  <a:pt x="542" y="989"/>
                </a:cubicBezTo>
                <a:lnTo>
                  <a:pt x="1388" y="160"/>
                </a:lnTo>
                <a:lnTo>
                  <a:pt x="1277" y="52"/>
                </a:lnTo>
                <a:cubicBezTo>
                  <a:pt x="1245" y="18"/>
                  <a:pt x="1197" y="1"/>
                  <a:pt x="1149" y="1"/>
                </a:cubicBezTo>
                <a:close/>
              </a:path>
            </a:pathLst>
          </a:custGeom>
          <a:solidFill>
            <a:srgbClr val="D39272"/>
          </a:solidFill>
          <a:ln>
            <a:noFill/>
          </a:ln>
        </p:spPr>
        <p:txBody>
          <a:bodyPr spcFirstLastPara="1" wrap="square" lIns="184267" tIns="184267" rIns="184267" bIns="184267" anchor="ctr" anchorCtr="0">
            <a:noAutofit/>
          </a:bodyPr>
          <a:lstStyle/>
          <a:p>
            <a:endParaRPr/>
          </a:p>
        </p:txBody>
      </p:sp>
      <p:sp>
        <p:nvSpPr>
          <p:cNvPr id="1143" name="Google Shape;1143;p37"/>
          <p:cNvSpPr/>
          <p:nvPr/>
        </p:nvSpPr>
        <p:spPr>
          <a:xfrm flipH="1">
            <a:off x="9973577" y="5546630"/>
            <a:ext cx="308158" cy="569583"/>
          </a:xfrm>
          <a:custGeom>
            <a:avLst/>
            <a:gdLst/>
            <a:ahLst/>
            <a:cxnLst/>
            <a:rect l="l" t="t" r="r" b="b"/>
            <a:pathLst>
              <a:path w="422" h="731" extrusionOk="0">
                <a:moveTo>
                  <a:pt x="327" y="1"/>
                </a:moveTo>
                <a:cubicBezTo>
                  <a:pt x="304" y="1"/>
                  <a:pt x="280" y="8"/>
                  <a:pt x="259" y="26"/>
                </a:cubicBezTo>
                <a:lnTo>
                  <a:pt x="95" y="202"/>
                </a:lnTo>
                <a:cubicBezTo>
                  <a:pt x="1" y="297"/>
                  <a:pt x="1" y="447"/>
                  <a:pt x="95" y="529"/>
                </a:cubicBezTo>
                <a:lnTo>
                  <a:pt x="259" y="705"/>
                </a:lnTo>
                <a:cubicBezTo>
                  <a:pt x="280" y="722"/>
                  <a:pt x="304" y="730"/>
                  <a:pt x="327" y="730"/>
                </a:cubicBezTo>
                <a:cubicBezTo>
                  <a:pt x="377" y="730"/>
                  <a:pt x="422" y="693"/>
                  <a:pt x="422" y="637"/>
                </a:cubicBezTo>
                <a:lnTo>
                  <a:pt x="422" y="94"/>
                </a:lnTo>
                <a:cubicBezTo>
                  <a:pt x="422" y="38"/>
                  <a:pt x="377" y="1"/>
                  <a:pt x="327" y="1"/>
                </a:cubicBezTo>
                <a:close/>
              </a:path>
            </a:pathLst>
          </a:custGeom>
          <a:solidFill>
            <a:srgbClr val="D39272"/>
          </a:solidFill>
          <a:ln>
            <a:noFill/>
          </a:ln>
        </p:spPr>
        <p:txBody>
          <a:bodyPr spcFirstLastPara="1" wrap="square" lIns="184267" tIns="184267" rIns="184267" bIns="184267" anchor="ctr" anchorCtr="0">
            <a:noAutofit/>
          </a:bodyPr>
          <a:lstStyle/>
          <a:p>
            <a:endParaRPr/>
          </a:p>
        </p:txBody>
      </p:sp>
      <p:sp>
        <p:nvSpPr>
          <p:cNvPr id="1144" name="Google Shape;1144;p37"/>
          <p:cNvSpPr/>
          <p:nvPr/>
        </p:nvSpPr>
        <p:spPr>
          <a:xfrm flipH="1">
            <a:off x="10127655" y="4994583"/>
            <a:ext cx="7176093" cy="1552130"/>
          </a:xfrm>
          <a:custGeom>
            <a:avLst/>
            <a:gdLst/>
            <a:ahLst/>
            <a:cxnLst/>
            <a:rect l="l" t="t" r="r" b="b"/>
            <a:pathLst>
              <a:path w="6953" h="1836" extrusionOk="0">
                <a:moveTo>
                  <a:pt x="898" y="0"/>
                </a:moveTo>
                <a:lnTo>
                  <a:pt x="0" y="911"/>
                </a:lnTo>
                <a:lnTo>
                  <a:pt x="898" y="1836"/>
                </a:lnTo>
                <a:lnTo>
                  <a:pt x="6953" y="1836"/>
                </a:lnTo>
                <a:lnTo>
                  <a:pt x="6179" y="1049"/>
                </a:lnTo>
                <a:cubicBezTo>
                  <a:pt x="6136" y="1006"/>
                  <a:pt x="6123" y="967"/>
                  <a:pt x="6123" y="911"/>
                </a:cubicBezTo>
                <a:cubicBezTo>
                  <a:pt x="6123" y="869"/>
                  <a:pt x="6136" y="817"/>
                  <a:pt x="6179" y="774"/>
                </a:cubicBezTo>
                <a:lnTo>
                  <a:pt x="6953" y="0"/>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5" name="Google Shape;1145;p37"/>
          <p:cNvSpPr/>
          <p:nvPr/>
        </p:nvSpPr>
        <p:spPr>
          <a:xfrm>
            <a:off x="8225635" y="6511600"/>
            <a:ext cx="1014293" cy="1760955"/>
          </a:xfrm>
          <a:custGeom>
            <a:avLst/>
            <a:gdLst/>
            <a:ahLst/>
            <a:cxnLst/>
            <a:rect l="l" t="t" r="r" b="b"/>
            <a:pathLst>
              <a:path w="1389" h="2260" extrusionOk="0">
                <a:moveTo>
                  <a:pt x="237" y="1"/>
                </a:moveTo>
                <a:cubicBezTo>
                  <a:pt x="190" y="1"/>
                  <a:pt x="143" y="21"/>
                  <a:pt x="108" y="62"/>
                </a:cubicBezTo>
                <a:lnTo>
                  <a:pt x="1" y="157"/>
                </a:lnTo>
                <a:lnTo>
                  <a:pt x="843" y="1003"/>
                </a:lnTo>
                <a:cubicBezTo>
                  <a:pt x="912" y="1068"/>
                  <a:pt x="912" y="1192"/>
                  <a:pt x="843" y="1261"/>
                </a:cubicBezTo>
                <a:lnTo>
                  <a:pt x="1" y="2103"/>
                </a:lnTo>
                <a:lnTo>
                  <a:pt x="108" y="2198"/>
                </a:lnTo>
                <a:cubicBezTo>
                  <a:pt x="143" y="2239"/>
                  <a:pt x="190" y="2259"/>
                  <a:pt x="237" y="2259"/>
                </a:cubicBezTo>
                <a:cubicBezTo>
                  <a:pt x="285" y="2259"/>
                  <a:pt x="332" y="2239"/>
                  <a:pt x="366" y="2198"/>
                </a:cubicBezTo>
                <a:lnTo>
                  <a:pt x="1307" y="1261"/>
                </a:lnTo>
                <a:cubicBezTo>
                  <a:pt x="1389" y="1192"/>
                  <a:pt x="1389" y="1068"/>
                  <a:pt x="1307" y="1003"/>
                </a:cubicBezTo>
                <a:lnTo>
                  <a:pt x="366" y="62"/>
                </a:lnTo>
                <a:cubicBezTo>
                  <a:pt x="332" y="21"/>
                  <a:pt x="285" y="1"/>
                  <a:pt x="237" y="1"/>
                </a:cubicBezTo>
                <a:close/>
              </a:path>
            </a:pathLst>
          </a:custGeom>
          <a:solidFill>
            <a:srgbClr val="FFC768"/>
          </a:solidFill>
          <a:ln>
            <a:noFill/>
          </a:ln>
        </p:spPr>
        <p:txBody>
          <a:bodyPr spcFirstLastPara="1" wrap="square" lIns="184267" tIns="184267" rIns="184267" bIns="184267" anchor="ctr" anchorCtr="0">
            <a:noAutofit/>
          </a:bodyPr>
          <a:lstStyle/>
          <a:p>
            <a:endParaRPr/>
          </a:p>
        </p:txBody>
      </p:sp>
      <p:sp>
        <p:nvSpPr>
          <p:cNvPr id="1146" name="Google Shape;1146;p37"/>
          <p:cNvSpPr/>
          <p:nvPr/>
        </p:nvSpPr>
        <p:spPr>
          <a:xfrm>
            <a:off x="8459309" y="7083649"/>
            <a:ext cx="308888" cy="574258"/>
          </a:xfrm>
          <a:custGeom>
            <a:avLst/>
            <a:gdLst/>
            <a:ahLst/>
            <a:cxnLst/>
            <a:rect l="l" t="t" r="r" b="b"/>
            <a:pathLst>
              <a:path w="423" h="737" extrusionOk="0">
                <a:moveTo>
                  <a:pt x="88" y="1"/>
                </a:moveTo>
                <a:cubicBezTo>
                  <a:pt x="41" y="1"/>
                  <a:pt x="1" y="37"/>
                  <a:pt x="1" y="91"/>
                </a:cubicBezTo>
                <a:lnTo>
                  <a:pt x="1" y="649"/>
                </a:lnTo>
                <a:cubicBezTo>
                  <a:pt x="1" y="701"/>
                  <a:pt x="40" y="736"/>
                  <a:pt x="86" y="736"/>
                </a:cubicBezTo>
                <a:cubicBezTo>
                  <a:pt x="112" y="736"/>
                  <a:pt x="140" y="726"/>
                  <a:pt x="164" y="701"/>
                </a:cubicBezTo>
                <a:lnTo>
                  <a:pt x="327" y="538"/>
                </a:lnTo>
                <a:cubicBezTo>
                  <a:pt x="422" y="443"/>
                  <a:pt x="422" y="293"/>
                  <a:pt x="327" y="198"/>
                </a:cubicBezTo>
                <a:lnTo>
                  <a:pt x="164" y="35"/>
                </a:lnTo>
                <a:cubicBezTo>
                  <a:pt x="140" y="11"/>
                  <a:pt x="113" y="1"/>
                  <a:pt x="88" y="1"/>
                </a:cubicBezTo>
                <a:close/>
              </a:path>
            </a:pathLst>
          </a:custGeom>
          <a:solidFill>
            <a:srgbClr val="FFC768"/>
          </a:solidFill>
          <a:ln>
            <a:noFill/>
          </a:ln>
        </p:spPr>
        <p:txBody>
          <a:bodyPr spcFirstLastPara="1" wrap="square" lIns="184267" tIns="184267" rIns="184267" bIns="184267" anchor="ctr" anchorCtr="0">
            <a:noAutofit/>
          </a:bodyPr>
          <a:lstStyle/>
          <a:p>
            <a:endParaRPr/>
          </a:p>
        </p:txBody>
      </p:sp>
      <p:sp>
        <p:nvSpPr>
          <p:cNvPr id="1147" name="Google Shape;1147;p37"/>
          <p:cNvSpPr/>
          <p:nvPr/>
        </p:nvSpPr>
        <p:spPr>
          <a:xfrm>
            <a:off x="8620036" y="6676786"/>
            <a:ext cx="6487519" cy="1430581"/>
          </a:xfrm>
          <a:custGeom>
            <a:avLst/>
            <a:gdLst/>
            <a:ahLst/>
            <a:cxnLst/>
            <a:rect l="l" t="t" r="r" b="b"/>
            <a:pathLst>
              <a:path w="6967" h="1836" extrusionOk="0">
                <a:moveTo>
                  <a:pt x="1" y="0"/>
                </a:moveTo>
                <a:lnTo>
                  <a:pt x="791" y="791"/>
                </a:lnTo>
                <a:cubicBezTo>
                  <a:pt x="830" y="817"/>
                  <a:pt x="843" y="872"/>
                  <a:pt x="843" y="912"/>
                </a:cubicBezTo>
                <a:cubicBezTo>
                  <a:pt x="843" y="967"/>
                  <a:pt x="830" y="1019"/>
                  <a:pt x="791" y="1049"/>
                </a:cubicBezTo>
                <a:lnTo>
                  <a:pt x="1" y="1836"/>
                </a:lnTo>
                <a:lnTo>
                  <a:pt x="6069" y="1836"/>
                </a:lnTo>
                <a:lnTo>
                  <a:pt x="6967" y="912"/>
                </a:lnTo>
                <a:lnTo>
                  <a:pt x="6069" y="0"/>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48" name="Google Shape;1148;p37"/>
          <p:cNvSpPr/>
          <p:nvPr/>
        </p:nvSpPr>
        <p:spPr>
          <a:xfrm flipH="1">
            <a:off x="9748896" y="8495216"/>
            <a:ext cx="1014293" cy="1760176"/>
          </a:xfrm>
          <a:custGeom>
            <a:avLst/>
            <a:gdLst/>
            <a:ahLst/>
            <a:cxnLst/>
            <a:rect l="l" t="t" r="r" b="b"/>
            <a:pathLst>
              <a:path w="1389" h="2259" extrusionOk="0">
                <a:moveTo>
                  <a:pt x="1149" y="0"/>
                </a:moveTo>
                <a:cubicBezTo>
                  <a:pt x="1102" y="0"/>
                  <a:pt x="1054" y="21"/>
                  <a:pt x="1019" y="62"/>
                </a:cubicBezTo>
                <a:lnTo>
                  <a:pt x="82" y="1002"/>
                </a:lnTo>
                <a:cubicBezTo>
                  <a:pt x="0" y="1067"/>
                  <a:pt x="0" y="1192"/>
                  <a:pt x="82" y="1260"/>
                </a:cubicBezTo>
                <a:lnTo>
                  <a:pt x="1019" y="2197"/>
                </a:lnTo>
                <a:cubicBezTo>
                  <a:pt x="1054" y="2238"/>
                  <a:pt x="1102" y="2259"/>
                  <a:pt x="1149" y="2259"/>
                </a:cubicBezTo>
                <a:cubicBezTo>
                  <a:pt x="1197" y="2259"/>
                  <a:pt x="1245" y="2238"/>
                  <a:pt x="1277" y="2197"/>
                </a:cubicBezTo>
                <a:lnTo>
                  <a:pt x="1388" y="2103"/>
                </a:lnTo>
                <a:lnTo>
                  <a:pt x="542" y="1260"/>
                </a:lnTo>
                <a:cubicBezTo>
                  <a:pt x="477" y="1192"/>
                  <a:pt x="477" y="1067"/>
                  <a:pt x="542" y="1002"/>
                </a:cubicBezTo>
                <a:lnTo>
                  <a:pt x="1388" y="156"/>
                </a:lnTo>
                <a:lnTo>
                  <a:pt x="1277" y="62"/>
                </a:lnTo>
                <a:cubicBezTo>
                  <a:pt x="1245" y="21"/>
                  <a:pt x="1197" y="0"/>
                  <a:pt x="1149" y="0"/>
                </a:cubicBezTo>
                <a:close/>
              </a:path>
            </a:pathLst>
          </a:custGeom>
          <a:solidFill>
            <a:srgbClr val="FF9C83"/>
          </a:solidFill>
          <a:ln>
            <a:noFill/>
          </a:ln>
        </p:spPr>
        <p:txBody>
          <a:bodyPr spcFirstLastPara="1" wrap="square" lIns="184267" tIns="184267" rIns="184267" bIns="184267" anchor="ctr" anchorCtr="0">
            <a:noAutofit/>
          </a:bodyPr>
          <a:lstStyle/>
          <a:p>
            <a:endParaRPr/>
          </a:p>
        </p:txBody>
      </p:sp>
      <p:sp>
        <p:nvSpPr>
          <p:cNvPr id="1149" name="Google Shape;1149;p37"/>
          <p:cNvSpPr/>
          <p:nvPr/>
        </p:nvSpPr>
        <p:spPr>
          <a:xfrm flipH="1">
            <a:off x="10025224" y="9090513"/>
            <a:ext cx="308158" cy="569583"/>
          </a:xfrm>
          <a:custGeom>
            <a:avLst/>
            <a:gdLst/>
            <a:ahLst/>
            <a:cxnLst/>
            <a:rect l="l" t="t" r="r" b="b"/>
            <a:pathLst>
              <a:path w="422" h="731" extrusionOk="0">
                <a:moveTo>
                  <a:pt x="335" y="0"/>
                </a:moveTo>
                <a:cubicBezTo>
                  <a:pt x="310" y="0"/>
                  <a:pt x="283" y="11"/>
                  <a:pt x="259" y="34"/>
                </a:cubicBezTo>
                <a:lnTo>
                  <a:pt x="95" y="198"/>
                </a:lnTo>
                <a:cubicBezTo>
                  <a:pt x="1" y="292"/>
                  <a:pt x="1" y="443"/>
                  <a:pt x="95" y="537"/>
                </a:cubicBezTo>
                <a:lnTo>
                  <a:pt x="259" y="701"/>
                </a:lnTo>
                <a:cubicBezTo>
                  <a:pt x="283" y="721"/>
                  <a:pt x="312" y="730"/>
                  <a:pt x="337" y="730"/>
                </a:cubicBezTo>
                <a:cubicBezTo>
                  <a:pt x="383" y="730"/>
                  <a:pt x="422" y="701"/>
                  <a:pt x="422" y="648"/>
                </a:cubicBezTo>
                <a:lnTo>
                  <a:pt x="422" y="90"/>
                </a:lnTo>
                <a:cubicBezTo>
                  <a:pt x="422" y="37"/>
                  <a:pt x="382" y="0"/>
                  <a:pt x="335" y="0"/>
                </a:cubicBezTo>
                <a:close/>
              </a:path>
            </a:pathLst>
          </a:custGeom>
          <a:solidFill>
            <a:srgbClr val="FF9C83"/>
          </a:solidFill>
          <a:ln>
            <a:noFill/>
          </a:ln>
        </p:spPr>
        <p:txBody>
          <a:bodyPr spcFirstLastPara="1" wrap="square" lIns="184267" tIns="184267" rIns="184267" bIns="184267" anchor="ctr" anchorCtr="0">
            <a:noAutofit/>
          </a:bodyPr>
          <a:lstStyle/>
          <a:p>
            <a:endParaRPr/>
          </a:p>
        </p:txBody>
      </p:sp>
      <p:sp>
        <p:nvSpPr>
          <p:cNvPr id="1150" name="Google Shape;1150;p37"/>
          <p:cNvSpPr/>
          <p:nvPr/>
        </p:nvSpPr>
        <p:spPr>
          <a:xfrm flipH="1">
            <a:off x="10025224" y="8451414"/>
            <a:ext cx="7430924" cy="1803977"/>
          </a:xfrm>
          <a:custGeom>
            <a:avLst/>
            <a:gdLst/>
            <a:ahLst/>
            <a:cxnLst/>
            <a:rect l="l" t="t" r="r" b="b"/>
            <a:pathLst>
              <a:path w="6953" h="1837" extrusionOk="0">
                <a:moveTo>
                  <a:pt x="898" y="1"/>
                </a:moveTo>
                <a:lnTo>
                  <a:pt x="0" y="912"/>
                </a:lnTo>
                <a:lnTo>
                  <a:pt x="898" y="1836"/>
                </a:lnTo>
                <a:lnTo>
                  <a:pt x="6953" y="1836"/>
                </a:lnTo>
                <a:lnTo>
                  <a:pt x="6179" y="1049"/>
                </a:lnTo>
                <a:cubicBezTo>
                  <a:pt x="6136" y="1020"/>
                  <a:pt x="6123" y="968"/>
                  <a:pt x="6123" y="912"/>
                </a:cubicBezTo>
                <a:cubicBezTo>
                  <a:pt x="6123" y="873"/>
                  <a:pt x="6136" y="817"/>
                  <a:pt x="6179" y="791"/>
                </a:cubicBezTo>
                <a:lnTo>
                  <a:pt x="6953" y="1"/>
                </a:lnTo>
                <a:close/>
              </a:path>
            </a:pathLst>
          </a:custGeom>
          <a:solidFill>
            <a:srgbClr val="EFEFEF"/>
          </a:solidFill>
          <a:ln>
            <a:noFill/>
          </a:ln>
        </p:spPr>
        <p:txBody>
          <a:bodyPr spcFirstLastPara="1" wrap="square" lIns="184267" tIns="184267" rIns="184267" bIns="184267" anchor="ctr" anchorCtr="0">
            <a:noAutofit/>
          </a:bodyPr>
          <a:lstStyle/>
          <a:p>
            <a:endParaRPr/>
          </a:p>
        </p:txBody>
      </p:sp>
      <p:sp>
        <p:nvSpPr>
          <p:cNvPr id="1151" name="Google Shape;1151;p37"/>
          <p:cNvSpPr/>
          <p:nvPr/>
        </p:nvSpPr>
        <p:spPr>
          <a:xfrm>
            <a:off x="9511250" y="3445533"/>
            <a:ext cx="5887500" cy="1053990"/>
          </a:xfrm>
          <a:prstGeom prst="rect">
            <a:avLst/>
          </a:prstGeom>
          <a:noFill/>
          <a:ln>
            <a:noFill/>
          </a:ln>
        </p:spPr>
        <p:txBody>
          <a:bodyPr spcFirstLastPara="1" wrap="square" lIns="552852" tIns="184267" rIns="552852" bIns="184267" anchor="ctr" anchorCtr="0">
            <a:noAutofit/>
          </a:bodyPr>
          <a:lstStyle/>
          <a:p>
            <a:r>
              <a:rPr lang="en-US" sz="2400" b="1" dirty="0" err="1"/>
              <a:t>Bilimlarni</a:t>
            </a:r>
            <a:r>
              <a:rPr lang="en-US" sz="2400" b="1" dirty="0"/>
              <a:t> </a:t>
            </a:r>
            <a:r>
              <a:rPr lang="en-US" sz="2400" b="1" dirty="0" err="1"/>
              <a:t>chuqurlashtirish</a:t>
            </a:r>
            <a:endParaRPr lang="ru-RU" sz="2400" dirty="0"/>
          </a:p>
        </p:txBody>
      </p:sp>
      <p:sp>
        <p:nvSpPr>
          <p:cNvPr id="1152" name="Google Shape;1152;p37"/>
          <p:cNvSpPr/>
          <p:nvPr/>
        </p:nvSpPr>
        <p:spPr>
          <a:xfrm>
            <a:off x="9511250" y="6865082"/>
            <a:ext cx="4896900" cy="1053990"/>
          </a:xfrm>
          <a:prstGeom prst="rect">
            <a:avLst/>
          </a:prstGeom>
          <a:noFill/>
          <a:ln>
            <a:noFill/>
          </a:ln>
        </p:spPr>
        <p:txBody>
          <a:bodyPr spcFirstLastPara="1" wrap="square" lIns="181395" tIns="184267" rIns="552852" bIns="184267" anchor="ctr" anchorCtr="0">
            <a:noAutofit/>
          </a:bodyPr>
          <a:lstStyle/>
          <a:p>
            <a:r>
              <a:rPr lang="en-US" sz="2400" b="1" dirty="0" err="1"/>
              <a:t>Amaliy</a:t>
            </a:r>
            <a:r>
              <a:rPr lang="en-US" sz="2400" b="1" dirty="0"/>
              <a:t> </a:t>
            </a:r>
            <a:r>
              <a:rPr lang="en-US" sz="2400" b="1" dirty="0" err="1"/>
              <a:t>tajribalarni</a:t>
            </a:r>
            <a:r>
              <a:rPr lang="en-US" sz="2400" b="1" dirty="0"/>
              <a:t> </a:t>
            </a:r>
            <a:r>
              <a:rPr lang="en-US" sz="2400" b="1" dirty="0" err="1"/>
              <a:t>shakllantirish</a:t>
            </a:r>
            <a:endParaRPr lang="ru-RU" sz="2400" dirty="0"/>
          </a:p>
        </p:txBody>
      </p:sp>
      <p:sp>
        <p:nvSpPr>
          <p:cNvPr id="1153" name="Google Shape;1153;p37"/>
          <p:cNvSpPr/>
          <p:nvPr/>
        </p:nvSpPr>
        <p:spPr>
          <a:xfrm>
            <a:off x="10984563" y="5116131"/>
            <a:ext cx="5480987" cy="1269128"/>
          </a:xfrm>
          <a:prstGeom prst="rect">
            <a:avLst/>
          </a:prstGeom>
          <a:noFill/>
          <a:ln>
            <a:noFill/>
          </a:ln>
        </p:spPr>
        <p:txBody>
          <a:bodyPr spcFirstLastPara="1" wrap="square" lIns="552852" tIns="184267" rIns="552852" bIns="184267" anchor="ctr" anchorCtr="0">
            <a:noAutofit/>
          </a:bodyPr>
          <a:lstStyle/>
          <a:p>
            <a:r>
              <a:rPr lang="en-US" sz="2400" b="1" dirty="0" err="1"/>
              <a:t>Qiziqishni</a:t>
            </a:r>
            <a:r>
              <a:rPr lang="en-US" sz="2400" b="1" dirty="0"/>
              <a:t> </a:t>
            </a:r>
            <a:r>
              <a:rPr lang="en-US" sz="2400" b="1" dirty="0" err="1"/>
              <a:t>rivojlantirish</a:t>
            </a:r>
            <a:endParaRPr lang="ru-RU" sz="2400" dirty="0"/>
          </a:p>
        </p:txBody>
      </p:sp>
      <p:sp>
        <p:nvSpPr>
          <p:cNvPr id="1154" name="Google Shape;1154;p37"/>
          <p:cNvSpPr/>
          <p:nvPr/>
        </p:nvSpPr>
        <p:spPr>
          <a:xfrm>
            <a:off x="10984564" y="8565131"/>
            <a:ext cx="5633386" cy="1483744"/>
          </a:xfrm>
          <a:prstGeom prst="rect">
            <a:avLst/>
          </a:prstGeom>
          <a:noFill/>
          <a:ln>
            <a:noFill/>
          </a:ln>
        </p:spPr>
        <p:txBody>
          <a:bodyPr spcFirstLastPara="1" wrap="square" lIns="544185" tIns="184267" rIns="552852" bIns="184267" anchor="ctr" anchorCtr="0">
            <a:noAutofit/>
          </a:bodyPr>
          <a:lstStyle/>
          <a:p>
            <a:r>
              <a:rPr lang="en-US" sz="2400" b="1" dirty="0" err="1"/>
              <a:t>Atrof-muhitni</a:t>
            </a:r>
            <a:r>
              <a:rPr lang="en-US" sz="2400" b="1" dirty="0"/>
              <a:t> </a:t>
            </a:r>
            <a:r>
              <a:rPr lang="en-US" sz="2400" b="1" dirty="0" err="1"/>
              <a:t>anglash</a:t>
            </a:r>
            <a:endParaRPr lang="ru-RU" sz="2400" dirty="0"/>
          </a:p>
        </p:txBody>
      </p:sp>
      <p:grpSp>
        <p:nvGrpSpPr>
          <p:cNvPr id="1155" name="Google Shape;1155;p37"/>
          <p:cNvGrpSpPr/>
          <p:nvPr/>
        </p:nvGrpSpPr>
        <p:grpSpPr>
          <a:xfrm>
            <a:off x="1330213" y="2513587"/>
            <a:ext cx="8643364" cy="8427821"/>
            <a:chOff x="697564" y="965014"/>
            <a:chExt cx="4749411" cy="4013248"/>
          </a:xfrm>
        </p:grpSpPr>
        <p:sp>
          <p:nvSpPr>
            <p:cNvPr id="1156" name="Google Shape;1156;p37"/>
            <p:cNvSpPr/>
            <p:nvPr/>
          </p:nvSpPr>
          <p:spPr>
            <a:xfrm rot="5400000">
              <a:off x="1482940" y="3902123"/>
              <a:ext cx="1383892" cy="632695"/>
            </a:xfrm>
            <a:custGeom>
              <a:avLst/>
              <a:gdLst/>
              <a:ahLst/>
              <a:cxnLst/>
              <a:rect l="l" t="t" r="r" b="b"/>
              <a:pathLst>
                <a:path w="12157" h="5558" extrusionOk="0">
                  <a:moveTo>
                    <a:pt x="1" y="0"/>
                  </a:moveTo>
                  <a:lnTo>
                    <a:pt x="1" y="1989"/>
                  </a:lnTo>
                  <a:cubicBezTo>
                    <a:pt x="1" y="2929"/>
                    <a:pt x="596" y="3822"/>
                    <a:pt x="1787" y="4513"/>
                  </a:cubicBezTo>
                  <a:cubicBezTo>
                    <a:pt x="2977" y="5209"/>
                    <a:pt x="4540" y="5557"/>
                    <a:pt x="6097" y="5557"/>
                  </a:cubicBezTo>
                  <a:cubicBezTo>
                    <a:pt x="7653" y="5557"/>
                    <a:pt x="9204" y="5209"/>
                    <a:pt x="10371" y="4513"/>
                  </a:cubicBezTo>
                  <a:cubicBezTo>
                    <a:pt x="11562" y="3822"/>
                    <a:pt x="12157" y="2929"/>
                    <a:pt x="12157" y="2036"/>
                  </a:cubicBezTo>
                  <a:lnTo>
                    <a:pt x="12157" y="48"/>
                  </a:lnTo>
                  <a:cubicBezTo>
                    <a:pt x="12157" y="941"/>
                    <a:pt x="11562" y="1834"/>
                    <a:pt x="10419" y="2536"/>
                  </a:cubicBezTo>
                  <a:cubicBezTo>
                    <a:pt x="9228" y="3227"/>
                    <a:pt x="7665" y="3572"/>
                    <a:pt x="6103" y="3572"/>
                  </a:cubicBezTo>
                  <a:cubicBezTo>
                    <a:pt x="4540" y="3572"/>
                    <a:pt x="2977" y="3227"/>
                    <a:pt x="1787" y="2536"/>
                  </a:cubicBezTo>
                  <a:cubicBezTo>
                    <a:pt x="596" y="1834"/>
                    <a:pt x="1" y="941"/>
                    <a:pt x="1" y="0"/>
                  </a:cubicBezTo>
                  <a:close/>
                </a:path>
              </a:pathLst>
            </a:custGeom>
            <a:solidFill>
              <a:srgbClr val="FCDDD2"/>
            </a:solidFill>
            <a:ln>
              <a:noFill/>
            </a:ln>
          </p:spPr>
          <p:txBody>
            <a:bodyPr spcFirstLastPara="1" wrap="square" lIns="91425" tIns="91425" rIns="91425" bIns="91425" anchor="ctr" anchorCtr="0">
              <a:noAutofit/>
            </a:bodyPr>
            <a:lstStyle/>
            <a:p>
              <a:endParaRPr/>
            </a:p>
          </p:txBody>
        </p:sp>
        <p:sp>
          <p:nvSpPr>
            <p:cNvPr id="1157" name="Google Shape;1157;p37"/>
            <p:cNvSpPr/>
            <p:nvPr/>
          </p:nvSpPr>
          <p:spPr>
            <a:xfrm rot="5400000">
              <a:off x="1725866" y="3817430"/>
              <a:ext cx="1519470" cy="802195"/>
            </a:xfrm>
            <a:custGeom>
              <a:avLst/>
              <a:gdLst/>
              <a:ahLst/>
              <a:cxnLst/>
              <a:rect l="l" t="t" r="r" b="b"/>
              <a:pathLst>
                <a:path w="13348" h="7047" extrusionOk="0">
                  <a:moveTo>
                    <a:pt x="6650" y="1"/>
                  </a:moveTo>
                  <a:cubicBezTo>
                    <a:pt x="5087" y="1"/>
                    <a:pt x="3525" y="349"/>
                    <a:pt x="2334" y="1045"/>
                  </a:cubicBezTo>
                  <a:cubicBezTo>
                    <a:pt x="0" y="2391"/>
                    <a:pt x="0" y="4617"/>
                    <a:pt x="2382" y="6010"/>
                  </a:cubicBezTo>
                  <a:cubicBezTo>
                    <a:pt x="3572" y="6701"/>
                    <a:pt x="5135" y="7046"/>
                    <a:pt x="6698" y="7046"/>
                  </a:cubicBezTo>
                  <a:cubicBezTo>
                    <a:pt x="8260" y="7046"/>
                    <a:pt x="9823" y="6701"/>
                    <a:pt x="11014" y="6010"/>
                  </a:cubicBezTo>
                  <a:cubicBezTo>
                    <a:pt x="13347" y="4617"/>
                    <a:pt x="13347" y="2391"/>
                    <a:pt x="10966" y="1045"/>
                  </a:cubicBezTo>
                  <a:cubicBezTo>
                    <a:pt x="9775" y="349"/>
                    <a:pt x="8213" y="1"/>
                    <a:pt x="6650" y="1"/>
                  </a:cubicBezTo>
                  <a:close/>
                </a:path>
              </a:pathLst>
            </a:custGeom>
            <a:solidFill>
              <a:srgbClr val="FF9C83"/>
            </a:solidFill>
            <a:ln>
              <a:noFill/>
            </a:ln>
          </p:spPr>
          <p:txBody>
            <a:bodyPr spcFirstLastPara="1" wrap="square" lIns="91425" tIns="91425" rIns="91425" bIns="91425" anchor="ctr" anchorCtr="0">
              <a:noAutofit/>
            </a:bodyPr>
            <a:lstStyle/>
            <a:p>
              <a:endParaRPr/>
            </a:p>
          </p:txBody>
        </p:sp>
        <p:sp>
          <p:nvSpPr>
            <p:cNvPr id="1158" name="Google Shape;1158;p37"/>
            <p:cNvSpPr/>
            <p:nvPr/>
          </p:nvSpPr>
          <p:spPr>
            <a:xfrm rot="5400000">
              <a:off x="949540" y="1413809"/>
              <a:ext cx="1389356" cy="627231"/>
            </a:xfrm>
            <a:custGeom>
              <a:avLst/>
              <a:gdLst/>
              <a:ahLst/>
              <a:cxnLst/>
              <a:rect l="l" t="t" r="r" b="b"/>
              <a:pathLst>
                <a:path w="12205" h="5510" extrusionOk="0">
                  <a:moveTo>
                    <a:pt x="1" y="0"/>
                  </a:moveTo>
                  <a:lnTo>
                    <a:pt x="1" y="1941"/>
                  </a:lnTo>
                  <a:cubicBezTo>
                    <a:pt x="1" y="2882"/>
                    <a:pt x="596" y="3775"/>
                    <a:pt x="1846" y="4465"/>
                  </a:cubicBezTo>
                  <a:cubicBezTo>
                    <a:pt x="3037" y="5162"/>
                    <a:pt x="4585" y="5510"/>
                    <a:pt x="6133" y="5510"/>
                  </a:cubicBezTo>
                  <a:cubicBezTo>
                    <a:pt x="7680" y="5510"/>
                    <a:pt x="9228" y="5162"/>
                    <a:pt x="10419" y="4465"/>
                  </a:cubicBezTo>
                  <a:cubicBezTo>
                    <a:pt x="11610" y="3775"/>
                    <a:pt x="12205" y="2882"/>
                    <a:pt x="12205" y="1989"/>
                  </a:cubicBezTo>
                  <a:lnTo>
                    <a:pt x="12205" y="0"/>
                  </a:lnTo>
                  <a:cubicBezTo>
                    <a:pt x="12205" y="893"/>
                    <a:pt x="11610" y="1786"/>
                    <a:pt x="10419" y="2489"/>
                  </a:cubicBezTo>
                  <a:cubicBezTo>
                    <a:pt x="9228" y="3179"/>
                    <a:pt x="7680" y="3525"/>
                    <a:pt x="6133" y="3525"/>
                  </a:cubicBezTo>
                  <a:cubicBezTo>
                    <a:pt x="4585" y="3525"/>
                    <a:pt x="3037" y="3179"/>
                    <a:pt x="1846" y="2489"/>
                  </a:cubicBezTo>
                  <a:cubicBezTo>
                    <a:pt x="656" y="1786"/>
                    <a:pt x="1" y="893"/>
                    <a:pt x="1" y="0"/>
                  </a:cubicBezTo>
                  <a:close/>
                </a:path>
              </a:pathLst>
            </a:custGeom>
            <a:solidFill>
              <a:srgbClr val="A1D8D8"/>
            </a:solidFill>
            <a:ln>
              <a:noFill/>
            </a:ln>
          </p:spPr>
          <p:txBody>
            <a:bodyPr spcFirstLastPara="1" wrap="square" lIns="91425" tIns="91425" rIns="91425" bIns="91425" anchor="ctr" anchorCtr="0">
              <a:noAutofit/>
            </a:bodyPr>
            <a:lstStyle/>
            <a:p>
              <a:endParaRPr/>
            </a:p>
          </p:txBody>
        </p:sp>
        <p:sp>
          <p:nvSpPr>
            <p:cNvPr id="1159" name="Google Shape;1159;p37"/>
            <p:cNvSpPr/>
            <p:nvPr/>
          </p:nvSpPr>
          <p:spPr>
            <a:xfrm rot="5400000">
              <a:off x="1195198" y="1326383"/>
              <a:ext cx="1524934" cy="802195"/>
            </a:xfrm>
            <a:custGeom>
              <a:avLst/>
              <a:gdLst/>
              <a:ahLst/>
              <a:cxnLst/>
              <a:rect l="l" t="t" r="r" b="b"/>
              <a:pathLst>
                <a:path w="13396" h="7047" extrusionOk="0">
                  <a:moveTo>
                    <a:pt x="6698" y="1"/>
                  </a:moveTo>
                  <a:cubicBezTo>
                    <a:pt x="5135" y="1"/>
                    <a:pt x="3572" y="349"/>
                    <a:pt x="2382" y="1046"/>
                  </a:cubicBezTo>
                  <a:cubicBezTo>
                    <a:pt x="1" y="2379"/>
                    <a:pt x="60" y="4618"/>
                    <a:pt x="2441" y="6011"/>
                  </a:cubicBezTo>
                  <a:cubicBezTo>
                    <a:pt x="3632" y="6701"/>
                    <a:pt x="5180" y="7047"/>
                    <a:pt x="6728" y="7047"/>
                  </a:cubicBezTo>
                  <a:cubicBezTo>
                    <a:pt x="8275" y="7047"/>
                    <a:pt x="9823" y="6701"/>
                    <a:pt x="11014" y="6011"/>
                  </a:cubicBezTo>
                  <a:cubicBezTo>
                    <a:pt x="13395" y="4618"/>
                    <a:pt x="13395" y="2379"/>
                    <a:pt x="11014" y="1046"/>
                  </a:cubicBezTo>
                  <a:cubicBezTo>
                    <a:pt x="9823" y="349"/>
                    <a:pt x="8261" y="1"/>
                    <a:pt x="6698" y="1"/>
                  </a:cubicBezTo>
                  <a:close/>
                </a:path>
              </a:pathLst>
            </a:custGeom>
            <a:solidFill>
              <a:srgbClr val="54C4C8"/>
            </a:solidFill>
            <a:ln>
              <a:noFill/>
            </a:ln>
          </p:spPr>
          <p:txBody>
            <a:bodyPr spcFirstLastPara="1" wrap="square" lIns="91425" tIns="91425" rIns="91425" bIns="91425" anchor="ctr" anchorCtr="0">
              <a:noAutofit/>
            </a:bodyPr>
            <a:lstStyle/>
            <a:p>
              <a:endParaRPr/>
            </a:p>
          </p:txBody>
        </p:sp>
        <p:cxnSp>
          <p:nvCxnSpPr>
            <p:cNvPr id="1160" name="Google Shape;1160;p37"/>
            <p:cNvCxnSpPr/>
            <p:nvPr/>
          </p:nvCxnSpPr>
          <p:spPr>
            <a:xfrm rot="10800000">
              <a:off x="2023250" y="1697200"/>
              <a:ext cx="2349900" cy="0"/>
            </a:xfrm>
            <a:prstGeom prst="straightConnector1">
              <a:avLst/>
            </a:prstGeom>
            <a:noFill/>
            <a:ln w="19050" cap="flat" cmpd="sng">
              <a:solidFill>
                <a:schemeClr val="accent1"/>
              </a:solidFill>
              <a:prstDash val="dash"/>
              <a:round/>
              <a:headEnd type="none" w="med" len="med"/>
              <a:tailEnd type="none" w="med" len="med"/>
            </a:ln>
          </p:spPr>
        </p:cxnSp>
        <p:cxnSp>
          <p:nvCxnSpPr>
            <p:cNvPr id="1161" name="Google Shape;1161;p37"/>
            <p:cNvCxnSpPr/>
            <p:nvPr/>
          </p:nvCxnSpPr>
          <p:spPr>
            <a:xfrm rot="10800000">
              <a:off x="2552275" y="4209725"/>
              <a:ext cx="2894700" cy="0"/>
            </a:xfrm>
            <a:prstGeom prst="straightConnector1">
              <a:avLst/>
            </a:prstGeom>
            <a:noFill/>
            <a:ln w="19050" cap="flat" cmpd="sng">
              <a:solidFill>
                <a:schemeClr val="accent2"/>
              </a:solidFill>
              <a:prstDash val="dash"/>
              <a:round/>
              <a:headEnd type="none" w="med" len="med"/>
              <a:tailEnd type="none" w="med" len="med"/>
            </a:ln>
          </p:spPr>
        </p:cxnSp>
        <p:sp>
          <p:nvSpPr>
            <p:cNvPr id="1162" name="Google Shape;1162;p37"/>
            <p:cNvSpPr/>
            <p:nvPr/>
          </p:nvSpPr>
          <p:spPr>
            <a:xfrm rot="5400000">
              <a:off x="2038186" y="2231035"/>
              <a:ext cx="1389356" cy="627686"/>
            </a:xfrm>
            <a:custGeom>
              <a:avLst/>
              <a:gdLst/>
              <a:ahLst/>
              <a:cxnLst/>
              <a:rect l="l" t="t" r="r" b="b"/>
              <a:pathLst>
                <a:path w="12205" h="5514" extrusionOk="0">
                  <a:moveTo>
                    <a:pt x="12205" y="49"/>
                  </a:moveTo>
                  <a:lnTo>
                    <a:pt x="12202" y="145"/>
                  </a:lnTo>
                  <a:lnTo>
                    <a:pt x="12202" y="145"/>
                  </a:lnTo>
                  <a:cubicBezTo>
                    <a:pt x="12204" y="113"/>
                    <a:pt x="12205" y="81"/>
                    <a:pt x="12205" y="49"/>
                  </a:cubicBezTo>
                  <a:close/>
                  <a:moveTo>
                    <a:pt x="1" y="1"/>
                  </a:moveTo>
                  <a:lnTo>
                    <a:pt x="1" y="1977"/>
                  </a:lnTo>
                  <a:cubicBezTo>
                    <a:pt x="1" y="2870"/>
                    <a:pt x="596" y="3811"/>
                    <a:pt x="1787" y="4513"/>
                  </a:cubicBezTo>
                  <a:cubicBezTo>
                    <a:pt x="2977" y="5180"/>
                    <a:pt x="4540" y="5514"/>
                    <a:pt x="6103" y="5514"/>
                  </a:cubicBezTo>
                  <a:cubicBezTo>
                    <a:pt x="7666" y="5514"/>
                    <a:pt x="9228" y="5180"/>
                    <a:pt x="10419" y="4513"/>
                  </a:cubicBezTo>
                  <a:cubicBezTo>
                    <a:pt x="11610" y="3811"/>
                    <a:pt x="12157" y="2918"/>
                    <a:pt x="12157" y="2025"/>
                  </a:cubicBezTo>
                  <a:lnTo>
                    <a:pt x="12202" y="145"/>
                  </a:lnTo>
                  <a:lnTo>
                    <a:pt x="12202" y="145"/>
                  </a:lnTo>
                  <a:cubicBezTo>
                    <a:pt x="12161" y="1006"/>
                    <a:pt x="11566" y="1859"/>
                    <a:pt x="10419" y="2525"/>
                  </a:cubicBezTo>
                  <a:cubicBezTo>
                    <a:pt x="9228" y="3198"/>
                    <a:pt x="7666" y="3534"/>
                    <a:pt x="6103" y="3534"/>
                  </a:cubicBezTo>
                  <a:cubicBezTo>
                    <a:pt x="4540" y="3534"/>
                    <a:pt x="2977" y="3198"/>
                    <a:pt x="1787" y="2525"/>
                  </a:cubicBezTo>
                  <a:cubicBezTo>
                    <a:pt x="596" y="1835"/>
                    <a:pt x="1" y="894"/>
                    <a:pt x="1" y="1"/>
                  </a:cubicBezTo>
                  <a:close/>
                </a:path>
              </a:pathLst>
            </a:custGeom>
            <a:solidFill>
              <a:srgbClr val="E3C7A3"/>
            </a:solidFill>
            <a:ln>
              <a:noFill/>
            </a:ln>
          </p:spPr>
          <p:txBody>
            <a:bodyPr spcFirstLastPara="1" wrap="square" lIns="91425" tIns="91425" rIns="91425" bIns="91425" anchor="ctr" anchorCtr="0">
              <a:noAutofit/>
            </a:bodyPr>
            <a:lstStyle/>
            <a:p>
              <a:endParaRPr/>
            </a:p>
          </p:txBody>
        </p:sp>
        <p:sp>
          <p:nvSpPr>
            <p:cNvPr id="1163" name="Google Shape;1163;p37"/>
            <p:cNvSpPr/>
            <p:nvPr/>
          </p:nvSpPr>
          <p:spPr>
            <a:xfrm rot="5400000">
              <a:off x="2283615" y="2143155"/>
              <a:ext cx="1524934" cy="803561"/>
            </a:xfrm>
            <a:custGeom>
              <a:avLst/>
              <a:gdLst/>
              <a:ahLst/>
              <a:cxnLst/>
              <a:rect l="l" t="t" r="r" b="b"/>
              <a:pathLst>
                <a:path w="13396" h="7059" extrusionOk="0">
                  <a:moveTo>
                    <a:pt x="6674" y="1"/>
                  </a:moveTo>
                  <a:cubicBezTo>
                    <a:pt x="5123" y="1"/>
                    <a:pt x="3572" y="346"/>
                    <a:pt x="2382" y="1037"/>
                  </a:cubicBezTo>
                  <a:cubicBezTo>
                    <a:pt x="1" y="2430"/>
                    <a:pt x="1" y="4656"/>
                    <a:pt x="2382" y="6049"/>
                  </a:cubicBezTo>
                  <a:cubicBezTo>
                    <a:pt x="3572" y="6722"/>
                    <a:pt x="5135" y="7058"/>
                    <a:pt x="6698" y="7058"/>
                  </a:cubicBezTo>
                  <a:cubicBezTo>
                    <a:pt x="8261" y="7058"/>
                    <a:pt x="9823" y="6722"/>
                    <a:pt x="11014" y="6049"/>
                  </a:cubicBezTo>
                  <a:cubicBezTo>
                    <a:pt x="13395" y="4656"/>
                    <a:pt x="13348" y="2430"/>
                    <a:pt x="10966" y="1037"/>
                  </a:cubicBezTo>
                  <a:cubicBezTo>
                    <a:pt x="9776" y="346"/>
                    <a:pt x="8225" y="1"/>
                    <a:pt x="6674" y="1"/>
                  </a:cubicBezTo>
                  <a:close/>
                </a:path>
              </a:pathLst>
            </a:custGeom>
            <a:solidFill>
              <a:srgbClr val="D88462"/>
            </a:solidFill>
            <a:ln>
              <a:noFill/>
            </a:ln>
          </p:spPr>
          <p:txBody>
            <a:bodyPr spcFirstLastPara="1" wrap="square" lIns="91425" tIns="91425" rIns="91425" bIns="91425" anchor="ctr" anchorCtr="0">
              <a:noAutofit/>
            </a:bodyPr>
            <a:lstStyle/>
            <a:p>
              <a:endParaRPr/>
            </a:p>
          </p:txBody>
        </p:sp>
        <p:sp>
          <p:nvSpPr>
            <p:cNvPr id="1164" name="Google Shape;1164;p37"/>
            <p:cNvSpPr/>
            <p:nvPr/>
          </p:nvSpPr>
          <p:spPr>
            <a:xfrm rot="5400000">
              <a:off x="316558" y="3089301"/>
              <a:ext cx="1389356" cy="627345"/>
            </a:xfrm>
            <a:custGeom>
              <a:avLst/>
              <a:gdLst/>
              <a:ahLst/>
              <a:cxnLst/>
              <a:rect l="l" t="t" r="r" b="b"/>
              <a:pathLst>
                <a:path w="12205" h="5511" extrusionOk="0">
                  <a:moveTo>
                    <a:pt x="1" y="0"/>
                  </a:moveTo>
                  <a:lnTo>
                    <a:pt x="1" y="1989"/>
                  </a:lnTo>
                  <a:cubicBezTo>
                    <a:pt x="1" y="2882"/>
                    <a:pt x="596" y="3775"/>
                    <a:pt x="1787" y="4465"/>
                  </a:cubicBezTo>
                  <a:cubicBezTo>
                    <a:pt x="2977" y="5162"/>
                    <a:pt x="4540" y="5510"/>
                    <a:pt x="6103" y="5510"/>
                  </a:cubicBezTo>
                  <a:cubicBezTo>
                    <a:pt x="7665" y="5510"/>
                    <a:pt x="9228" y="5162"/>
                    <a:pt x="10419" y="4465"/>
                  </a:cubicBezTo>
                  <a:cubicBezTo>
                    <a:pt x="11562" y="3822"/>
                    <a:pt x="12157" y="2929"/>
                    <a:pt x="12157" y="2036"/>
                  </a:cubicBezTo>
                  <a:lnTo>
                    <a:pt x="12205" y="48"/>
                  </a:lnTo>
                  <a:lnTo>
                    <a:pt x="12205" y="48"/>
                  </a:lnTo>
                  <a:cubicBezTo>
                    <a:pt x="12157" y="941"/>
                    <a:pt x="11609" y="1834"/>
                    <a:pt x="10419" y="2525"/>
                  </a:cubicBezTo>
                  <a:cubicBezTo>
                    <a:pt x="9228" y="3197"/>
                    <a:pt x="7665" y="3534"/>
                    <a:pt x="6103" y="3534"/>
                  </a:cubicBezTo>
                  <a:cubicBezTo>
                    <a:pt x="4540" y="3534"/>
                    <a:pt x="2977" y="3197"/>
                    <a:pt x="1787" y="2525"/>
                  </a:cubicBezTo>
                  <a:cubicBezTo>
                    <a:pt x="596" y="1834"/>
                    <a:pt x="1" y="893"/>
                    <a:pt x="1" y="0"/>
                  </a:cubicBezTo>
                  <a:close/>
                </a:path>
              </a:pathLst>
            </a:custGeom>
            <a:solidFill>
              <a:srgbClr val="FFE594"/>
            </a:solidFill>
            <a:ln>
              <a:noFill/>
            </a:ln>
          </p:spPr>
          <p:txBody>
            <a:bodyPr spcFirstLastPara="1" wrap="square" lIns="91425" tIns="91425" rIns="91425" bIns="91425" anchor="ctr" anchorCtr="0">
              <a:noAutofit/>
            </a:bodyPr>
            <a:lstStyle/>
            <a:p>
              <a:endParaRPr/>
            </a:p>
          </p:txBody>
        </p:sp>
        <p:sp>
          <p:nvSpPr>
            <p:cNvPr id="1165" name="Google Shape;1165;p37"/>
            <p:cNvSpPr/>
            <p:nvPr/>
          </p:nvSpPr>
          <p:spPr>
            <a:xfrm rot="5400000">
              <a:off x="561760" y="3001420"/>
              <a:ext cx="1524820" cy="803106"/>
            </a:xfrm>
            <a:custGeom>
              <a:avLst/>
              <a:gdLst/>
              <a:ahLst/>
              <a:cxnLst/>
              <a:rect l="l" t="t" r="r" b="b"/>
              <a:pathLst>
                <a:path w="13395" h="7055" extrusionOk="0">
                  <a:moveTo>
                    <a:pt x="6674" y="0"/>
                  </a:moveTo>
                  <a:cubicBezTo>
                    <a:pt x="5123" y="0"/>
                    <a:pt x="3572" y="348"/>
                    <a:pt x="2382" y="1045"/>
                  </a:cubicBezTo>
                  <a:cubicBezTo>
                    <a:pt x="0" y="2426"/>
                    <a:pt x="0" y="4664"/>
                    <a:pt x="2382" y="6046"/>
                  </a:cubicBezTo>
                  <a:cubicBezTo>
                    <a:pt x="3572" y="6718"/>
                    <a:pt x="5135" y="7055"/>
                    <a:pt x="6698" y="7055"/>
                  </a:cubicBezTo>
                  <a:cubicBezTo>
                    <a:pt x="8260" y="7055"/>
                    <a:pt x="9823" y="6718"/>
                    <a:pt x="11014" y="6046"/>
                  </a:cubicBezTo>
                  <a:cubicBezTo>
                    <a:pt x="13395" y="4664"/>
                    <a:pt x="13347" y="2426"/>
                    <a:pt x="10966" y="1045"/>
                  </a:cubicBezTo>
                  <a:cubicBezTo>
                    <a:pt x="9775" y="348"/>
                    <a:pt x="8225" y="0"/>
                    <a:pt x="6674" y="0"/>
                  </a:cubicBezTo>
                  <a:close/>
                </a:path>
              </a:pathLst>
            </a:custGeom>
            <a:solidFill>
              <a:srgbClr val="FFC768"/>
            </a:solidFill>
            <a:ln>
              <a:noFill/>
            </a:ln>
          </p:spPr>
          <p:txBody>
            <a:bodyPr spcFirstLastPara="1" wrap="square" lIns="91425" tIns="91425" rIns="91425" bIns="91425" anchor="ctr" anchorCtr="0">
              <a:noAutofit/>
            </a:bodyPr>
            <a:lstStyle/>
            <a:p>
              <a:endParaRPr/>
            </a:p>
          </p:txBody>
        </p:sp>
        <p:cxnSp>
          <p:nvCxnSpPr>
            <p:cNvPr id="1166" name="Google Shape;1166;p37"/>
            <p:cNvCxnSpPr/>
            <p:nvPr/>
          </p:nvCxnSpPr>
          <p:spPr>
            <a:xfrm rot="10800000">
              <a:off x="3120200" y="2528950"/>
              <a:ext cx="2311200" cy="0"/>
            </a:xfrm>
            <a:prstGeom prst="straightConnector1">
              <a:avLst/>
            </a:prstGeom>
            <a:noFill/>
            <a:ln w="19050" cap="flat" cmpd="sng">
              <a:solidFill>
                <a:schemeClr val="accent5"/>
              </a:solidFill>
              <a:prstDash val="dash"/>
              <a:round/>
              <a:headEnd type="none" w="med" len="med"/>
              <a:tailEnd type="none" w="med" len="med"/>
            </a:ln>
          </p:spPr>
        </p:cxnSp>
        <p:cxnSp>
          <p:nvCxnSpPr>
            <p:cNvPr id="1167" name="Google Shape;1167;p37"/>
            <p:cNvCxnSpPr/>
            <p:nvPr/>
          </p:nvCxnSpPr>
          <p:spPr>
            <a:xfrm rot="10800000">
              <a:off x="1361775" y="3392675"/>
              <a:ext cx="2995800" cy="0"/>
            </a:xfrm>
            <a:prstGeom prst="straightConnector1">
              <a:avLst/>
            </a:prstGeom>
            <a:noFill/>
            <a:ln w="19050" cap="flat" cmpd="sng">
              <a:solidFill>
                <a:schemeClr val="accent3"/>
              </a:solidFill>
              <a:prstDash val="dash"/>
              <a:round/>
              <a:headEnd type="none" w="med" len="med"/>
              <a:tailEnd type="none" w="med" len="med"/>
            </a:ln>
          </p:spPr>
        </p:cxnSp>
      </p:grpSp>
      <p:sp>
        <p:nvSpPr>
          <p:cNvPr id="32" name="Google Shape;160;p18"/>
          <p:cNvSpPr txBox="1">
            <a:spLocks/>
          </p:cNvSpPr>
          <p:nvPr/>
        </p:nvSpPr>
        <p:spPr>
          <a:xfrm>
            <a:off x="2229879" y="1437056"/>
            <a:ext cx="123444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uz-Cyrl-UZ" sz="4000" b="1" dirty="0"/>
              <a:t>Geografiya fanidan sinfdan tashqari ishlarning </a:t>
            </a:r>
            <a:r>
              <a:rPr lang="uz-Cyrl-UZ" sz="4000" b="1" dirty="0" smtClean="0"/>
              <a:t>maqsad</a:t>
            </a:r>
            <a:r>
              <a:rPr lang="uz-Latn-UZ" sz="4000" b="1" dirty="0" smtClean="0"/>
              <a:t>i</a:t>
            </a:r>
            <a:endParaRPr lang="ru-RU" sz="4000" b="1" dirty="0"/>
          </a:p>
        </p:txBody>
      </p:sp>
      <p:pic>
        <p:nvPicPr>
          <p:cNvPr id="33"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4" name="Рисунок 33">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5" name="Рисунок 34">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525243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22"/>
          <p:cNvSpPr/>
          <p:nvPr/>
        </p:nvSpPr>
        <p:spPr>
          <a:xfrm rot="10800000">
            <a:off x="844549" y="3806802"/>
            <a:ext cx="5702901" cy="4925340"/>
          </a:xfrm>
          <a:prstGeom prst="ellipse">
            <a:avLst/>
          </a:prstGeom>
          <a:noFill/>
          <a:ln w="9525" cap="flat" cmpd="sng">
            <a:solidFill>
              <a:srgbClr val="000000"/>
            </a:solidFill>
            <a:prstDash val="solid"/>
            <a:round/>
            <a:headEnd type="none" w="sm" len="sm"/>
            <a:tailEnd type="none" w="sm" len="sm"/>
          </a:ln>
        </p:spPr>
        <p:txBody>
          <a:bodyPr spcFirstLastPara="1" wrap="square" lIns="184267" tIns="184267" rIns="184267" bIns="184267" anchor="ctr" anchorCtr="0">
            <a:noAutofit/>
          </a:bodyPr>
          <a:lstStyle/>
          <a:p>
            <a:endParaRPr/>
          </a:p>
        </p:txBody>
      </p:sp>
      <p:sp>
        <p:nvSpPr>
          <p:cNvPr id="427" name="Google Shape;427;p22"/>
          <p:cNvSpPr/>
          <p:nvPr/>
        </p:nvSpPr>
        <p:spPr>
          <a:xfrm rot="10800000">
            <a:off x="1073150" y="4098492"/>
            <a:ext cx="5200938" cy="4341960"/>
          </a:xfrm>
          <a:prstGeom prst="ellipse">
            <a:avLst/>
          </a:prstGeom>
          <a:solidFill>
            <a:schemeClr val="lt2"/>
          </a:solidFill>
          <a:ln>
            <a:noFill/>
          </a:ln>
        </p:spPr>
        <p:txBody>
          <a:bodyPr spcFirstLastPara="1" wrap="square" lIns="184267" tIns="184267" rIns="184267" bIns="184267" anchor="ctr" anchorCtr="0">
            <a:noAutofit/>
          </a:bodyPr>
          <a:lstStyle/>
          <a:p>
            <a:endParaRPr/>
          </a:p>
        </p:txBody>
      </p:sp>
      <p:sp>
        <p:nvSpPr>
          <p:cNvPr id="428" name="Google Shape;428;p22"/>
          <p:cNvSpPr/>
          <p:nvPr/>
        </p:nvSpPr>
        <p:spPr>
          <a:xfrm flipH="1">
            <a:off x="1377950" y="4401522"/>
            <a:ext cx="4612148" cy="3735900"/>
          </a:xfrm>
          <a:prstGeom prst="ellipse">
            <a:avLst/>
          </a:prstGeom>
          <a:ln/>
        </p:spPr>
        <p:style>
          <a:lnRef idx="2">
            <a:schemeClr val="accent2"/>
          </a:lnRef>
          <a:fillRef idx="1">
            <a:schemeClr val="lt1"/>
          </a:fillRef>
          <a:effectRef idx="0">
            <a:schemeClr val="accent2"/>
          </a:effectRef>
          <a:fontRef idx="minor">
            <a:schemeClr val="dk1"/>
          </a:fontRef>
        </p:style>
        <p:txBody>
          <a:bodyPr spcFirstLastPara="1" wrap="square" lIns="184267" tIns="184267" rIns="184267" bIns="184267" anchor="ctr" anchorCtr="0">
            <a:noAutofit/>
          </a:bodyPr>
          <a:lstStyle/>
          <a:p>
            <a:pPr algn="ctr"/>
            <a:r>
              <a:rPr lang="uz-Latn-UZ" sz="3600" dirty="0"/>
              <a:t>Geografiya fanidan sinfdan tashqari </a:t>
            </a:r>
            <a:r>
              <a:rPr lang="uz-Latn-UZ" sz="3600" dirty="0" smtClean="0"/>
              <a:t>ishlarning  vazifalari</a:t>
            </a:r>
            <a:endParaRPr sz="3600" dirty="0"/>
          </a:p>
        </p:txBody>
      </p:sp>
      <p:sp>
        <p:nvSpPr>
          <p:cNvPr id="429" name="Google Shape;429;p22"/>
          <p:cNvSpPr/>
          <p:nvPr/>
        </p:nvSpPr>
        <p:spPr>
          <a:xfrm>
            <a:off x="7415596" y="2909561"/>
            <a:ext cx="4555951" cy="897120"/>
          </a:xfrm>
          <a:prstGeom prst="roundRect">
            <a:avLst>
              <a:gd name="adj" fmla="val 50000"/>
            </a:avLst>
          </a:prstGeom>
          <a:ln/>
        </p:spPr>
        <p:style>
          <a:lnRef idx="2">
            <a:schemeClr val="accent2"/>
          </a:lnRef>
          <a:fillRef idx="1">
            <a:schemeClr val="lt1"/>
          </a:fillRef>
          <a:effectRef idx="0">
            <a:schemeClr val="accent2"/>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US" sz="3200" dirty="0" err="1"/>
              <a:t>Geografik</a:t>
            </a:r>
            <a:r>
              <a:rPr lang="en-US" sz="3200" dirty="0"/>
              <a:t> </a:t>
            </a:r>
            <a:r>
              <a:rPr lang="en-US" sz="3200" dirty="0" err="1"/>
              <a:t>bilimlarni</a:t>
            </a:r>
            <a:r>
              <a:rPr lang="en-US" sz="3200" dirty="0"/>
              <a:t> </a:t>
            </a:r>
            <a:r>
              <a:rPr lang="en-US" sz="3200" dirty="0" err="1"/>
              <a:t>kengaytirish</a:t>
            </a:r>
            <a:endParaRPr sz="32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430" name="Google Shape;430;p22"/>
          <p:cNvCxnSpPr>
            <a:stCxn id="429" idx="1"/>
            <a:endCxn id="431" idx="6"/>
          </p:cNvCxnSpPr>
          <p:nvPr/>
        </p:nvCxnSpPr>
        <p:spPr>
          <a:xfrm flipH="1">
            <a:off x="5570316" y="3358121"/>
            <a:ext cx="1845280" cy="841220"/>
          </a:xfrm>
          <a:prstGeom prst="straightConnector1">
            <a:avLst/>
          </a:prstGeom>
          <a:noFill/>
          <a:ln w="9525" cap="flat" cmpd="sng">
            <a:solidFill>
              <a:srgbClr val="000000"/>
            </a:solidFill>
            <a:prstDash val="solid"/>
            <a:round/>
            <a:headEnd type="none" w="med" len="med"/>
            <a:tailEnd type="none" w="med" len="med"/>
          </a:ln>
        </p:spPr>
      </p:cxnSp>
      <p:sp>
        <p:nvSpPr>
          <p:cNvPr id="431" name="Google Shape;431;p22"/>
          <p:cNvSpPr/>
          <p:nvPr/>
        </p:nvSpPr>
        <p:spPr>
          <a:xfrm>
            <a:off x="5386696" y="4101376"/>
            <a:ext cx="183620" cy="195930"/>
          </a:xfrm>
          <a:prstGeom prst="ellipse">
            <a:avLst/>
          </a:prstGeom>
          <a:solidFill>
            <a:schemeClr val="accent1"/>
          </a:solidFill>
          <a:ln>
            <a:noFill/>
          </a:ln>
        </p:spPr>
        <p:txBody>
          <a:bodyPr spcFirstLastPara="1" wrap="square" lIns="184267" tIns="184267" rIns="184267" bIns="184267" anchor="ctr" anchorCtr="0">
            <a:noAutofit/>
          </a:bodyPr>
          <a:lstStyle/>
          <a:p>
            <a:endParaRPr/>
          </a:p>
        </p:txBody>
      </p:sp>
      <p:sp>
        <p:nvSpPr>
          <p:cNvPr id="432" name="Google Shape;432;p22"/>
          <p:cNvSpPr/>
          <p:nvPr/>
        </p:nvSpPr>
        <p:spPr>
          <a:xfrm>
            <a:off x="7415596" y="4365264"/>
            <a:ext cx="4555952" cy="897120"/>
          </a:xfrm>
          <a:prstGeom prst="roundRect">
            <a:avLst>
              <a:gd name="adj" fmla="val 50000"/>
            </a:avLst>
          </a:prstGeom>
          <a:ln/>
        </p:spPr>
        <p:style>
          <a:lnRef idx="2">
            <a:schemeClr val="accent2"/>
          </a:lnRef>
          <a:fillRef idx="1">
            <a:schemeClr val="lt1"/>
          </a:fillRef>
          <a:effectRef idx="0">
            <a:schemeClr val="accent2"/>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US" sz="3200" dirty="0" err="1" smtClean="0"/>
              <a:t>Ekologik</a:t>
            </a:r>
            <a:r>
              <a:rPr lang="en-US" sz="3200" dirty="0" smtClean="0"/>
              <a:t> </a:t>
            </a:r>
            <a:r>
              <a:rPr lang="uz-Latn-UZ" sz="3200" dirty="0" smtClean="0"/>
              <a:t>t</a:t>
            </a:r>
            <a:r>
              <a:rPr lang="en-US" sz="3200" dirty="0" err="1" smtClean="0"/>
              <a:t>arbiya</a:t>
            </a:r>
            <a:endParaRPr sz="32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433" name="Google Shape;433;p22"/>
          <p:cNvCxnSpPr>
            <a:stCxn id="432" idx="1"/>
            <a:endCxn id="434" idx="6"/>
          </p:cNvCxnSpPr>
          <p:nvPr/>
        </p:nvCxnSpPr>
        <p:spPr>
          <a:xfrm flipH="1">
            <a:off x="6391818" y="4813824"/>
            <a:ext cx="1023778" cy="346504"/>
          </a:xfrm>
          <a:prstGeom prst="straightConnector1">
            <a:avLst/>
          </a:prstGeom>
          <a:noFill/>
          <a:ln w="9525" cap="flat" cmpd="sng">
            <a:solidFill>
              <a:srgbClr val="000000"/>
            </a:solidFill>
            <a:prstDash val="solid"/>
            <a:round/>
            <a:headEnd type="none" w="med" len="med"/>
            <a:tailEnd type="none" w="med" len="med"/>
          </a:ln>
        </p:spPr>
      </p:cxnSp>
      <p:sp>
        <p:nvSpPr>
          <p:cNvPr id="434" name="Google Shape;434;p22"/>
          <p:cNvSpPr/>
          <p:nvPr/>
        </p:nvSpPr>
        <p:spPr>
          <a:xfrm>
            <a:off x="6208198" y="5062363"/>
            <a:ext cx="183620" cy="195930"/>
          </a:xfrm>
          <a:prstGeom prst="ellipse">
            <a:avLst/>
          </a:prstGeom>
          <a:solidFill>
            <a:schemeClr val="accent2"/>
          </a:solidFill>
          <a:ln>
            <a:noFill/>
          </a:ln>
        </p:spPr>
        <p:txBody>
          <a:bodyPr spcFirstLastPara="1" wrap="square" lIns="184267" tIns="184267" rIns="184267" bIns="184267" anchor="ctr" anchorCtr="0">
            <a:noAutofit/>
          </a:bodyPr>
          <a:lstStyle/>
          <a:p>
            <a:endParaRPr/>
          </a:p>
        </p:txBody>
      </p:sp>
      <p:sp>
        <p:nvSpPr>
          <p:cNvPr id="435" name="Google Shape;435;p22"/>
          <p:cNvSpPr/>
          <p:nvPr/>
        </p:nvSpPr>
        <p:spPr>
          <a:xfrm>
            <a:off x="7415597" y="7276078"/>
            <a:ext cx="4555950" cy="897120"/>
          </a:xfrm>
          <a:prstGeom prst="roundRect">
            <a:avLst>
              <a:gd name="adj" fmla="val 50000"/>
            </a:avLst>
          </a:prstGeom>
          <a:ln/>
        </p:spPr>
        <p:style>
          <a:lnRef idx="2">
            <a:schemeClr val="accent4"/>
          </a:lnRef>
          <a:fillRef idx="1">
            <a:schemeClr val="lt1"/>
          </a:fillRef>
          <a:effectRef idx="0">
            <a:schemeClr val="accent4"/>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US" sz="2800" dirty="0" err="1" smtClean="0"/>
              <a:t>Tadqiqotchilik</a:t>
            </a:r>
            <a:r>
              <a:rPr lang="en-US" sz="2800" dirty="0" smtClean="0"/>
              <a:t> </a:t>
            </a:r>
            <a:r>
              <a:rPr lang="en-US" sz="2800" dirty="0" err="1"/>
              <a:t>qobiliyatini</a:t>
            </a:r>
            <a:r>
              <a:rPr lang="en-US" sz="2800" dirty="0"/>
              <a:t> </a:t>
            </a:r>
            <a:r>
              <a:rPr lang="en-US" sz="2800" dirty="0" err="1"/>
              <a:t>rivojlantirish</a:t>
            </a:r>
            <a:r>
              <a:rPr lang="en" sz="3400" dirty="0" smtClean="0">
                <a:solidFill>
                  <a:srgbClr val="FFFFFF"/>
                </a:solidFill>
                <a:latin typeface="Fira Sans Extra Condensed Medium"/>
                <a:ea typeface="Fira Sans Extra Condensed Medium"/>
                <a:cs typeface="Fira Sans Extra Condensed Medium"/>
                <a:sym typeface="Fira Sans Extra Condensed Medium"/>
              </a:rPr>
              <a:t>e</a:t>
            </a:r>
            <a:endParaRPr sz="34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436" name="Google Shape;436;p22"/>
          <p:cNvCxnSpPr>
            <a:stCxn id="435" idx="1"/>
            <a:endCxn id="437" idx="6"/>
          </p:cNvCxnSpPr>
          <p:nvPr/>
        </p:nvCxnSpPr>
        <p:spPr>
          <a:xfrm flipH="1" flipV="1">
            <a:off x="6391818" y="7337694"/>
            <a:ext cx="1023779" cy="386944"/>
          </a:xfrm>
          <a:prstGeom prst="straightConnector1">
            <a:avLst/>
          </a:prstGeom>
          <a:noFill/>
          <a:ln w="9525" cap="flat" cmpd="sng">
            <a:solidFill>
              <a:srgbClr val="000000"/>
            </a:solidFill>
            <a:prstDash val="solid"/>
            <a:round/>
            <a:headEnd type="none" w="med" len="med"/>
            <a:tailEnd type="none" w="med" len="med"/>
          </a:ln>
        </p:spPr>
      </p:cxnSp>
      <p:sp>
        <p:nvSpPr>
          <p:cNvPr id="437" name="Google Shape;437;p22"/>
          <p:cNvSpPr/>
          <p:nvPr/>
        </p:nvSpPr>
        <p:spPr>
          <a:xfrm>
            <a:off x="6208198" y="7239729"/>
            <a:ext cx="183620" cy="195930"/>
          </a:xfrm>
          <a:prstGeom prst="ellipse">
            <a:avLst/>
          </a:prstGeom>
          <a:solidFill>
            <a:schemeClr val="accent4"/>
          </a:solidFill>
          <a:ln>
            <a:noFill/>
          </a:ln>
        </p:spPr>
        <p:txBody>
          <a:bodyPr spcFirstLastPara="1" wrap="square" lIns="184267" tIns="184267" rIns="184267" bIns="184267" anchor="ctr" anchorCtr="0">
            <a:noAutofit/>
          </a:bodyPr>
          <a:lstStyle/>
          <a:p>
            <a:endParaRPr/>
          </a:p>
        </p:txBody>
      </p:sp>
      <p:sp>
        <p:nvSpPr>
          <p:cNvPr id="438" name="Google Shape;438;p22"/>
          <p:cNvSpPr/>
          <p:nvPr/>
        </p:nvSpPr>
        <p:spPr>
          <a:xfrm>
            <a:off x="7415596" y="5820671"/>
            <a:ext cx="4555951" cy="897120"/>
          </a:xfrm>
          <a:prstGeom prst="roundRect">
            <a:avLst>
              <a:gd name="adj" fmla="val 50000"/>
            </a:avLst>
          </a:prstGeom>
          <a:ln/>
        </p:spPr>
        <p:style>
          <a:lnRef idx="2">
            <a:schemeClr val="dk1"/>
          </a:lnRef>
          <a:fillRef idx="1">
            <a:schemeClr val="lt1"/>
          </a:fillRef>
          <a:effectRef idx="0">
            <a:schemeClr val="dk1"/>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 sz="3200" dirty="0" smtClean="0">
                <a:solidFill>
                  <a:srgbClr val="FFFFFF"/>
                </a:solidFill>
                <a:latin typeface="Fira Sans Extra Condensed Medium"/>
                <a:ea typeface="Fira Sans Extra Condensed Medium"/>
                <a:cs typeface="Fira Sans Extra Condensed Medium"/>
                <a:sym typeface="Fira Sans Extra Condensed Medium"/>
              </a:rPr>
              <a:t>Sa</a:t>
            </a:r>
            <a:r>
              <a:rPr lang="en-US" sz="2800" dirty="0" err="1" smtClean="0"/>
              <a:t>Ko‘nikma</a:t>
            </a:r>
            <a:r>
              <a:rPr lang="en-US" sz="2800" dirty="0" smtClean="0"/>
              <a:t> </a:t>
            </a:r>
            <a:r>
              <a:rPr lang="en-US" sz="2800" dirty="0" err="1"/>
              <a:t>va</a:t>
            </a:r>
            <a:r>
              <a:rPr lang="en-US" sz="2800" dirty="0"/>
              <a:t> </a:t>
            </a:r>
            <a:r>
              <a:rPr lang="en-US" sz="2800" dirty="0" err="1" smtClean="0"/>
              <a:t>malakalarni</a:t>
            </a:r>
            <a:r>
              <a:rPr lang="uz-Latn-UZ" sz="2800" dirty="0"/>
              <a:t> </a:t>
            </a:r>
            <a:r>
              <a:rPr lang="en-US" sz="2800" dirty="0" err="1" smtClean="0"/>
              <a:t>shakllantirish</a:t>
            </a:r>
            <a:endParaRPr sz="36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439" name="Google Shape;439;p22"/>
          <p:cNvCxnSpPr>
            <a:stCxn id="438" idx="1"/>
            <a:endCxn id="440" idx="6"/>
          </p:cNvCxnSpPr>
          <p:nvPr/>
        </p:nvCxnSpPr>
        <p:spPr>
          <a:xfrm flipH="1" flipV="1">
            <a:off x="6632845" y="6260440"/>
            <a:ext cx="782751" cy="8791"/>
          </a:xfrm>
          <a:prstGeom prst="straightConnector1">
            <a:avLst/>
          </a:prstGeom>
          <a:noFill/>
          <a:ln w="9525" cap="flat" cmpd="sng">
            <a:solidFill>
              <a:srgbClr val="000000"/>
            </a:solidFill>
            <a:prstDash val="solid"/>
            <a:round/>
            <a:headEnd type="none" w="med" len="med"/>
            <a:tailEnd type="none" w="med" len="med"/>
          </a:ln>
        </p:spPr>
      </p:cxnSp>
      <p:sp>
        <p:nvSpPr>
          <p:cNvPr id="440" name="Google Shape;440;p22"/>
          <p:cNvSpPr/>
          <p:nvPr/>
        </p:nvSpPr>
        <p:spPr>
          <a:xfrm>
            <a:off x="6449225" y="6162475"/>
            <a:ext cx="183620" cy="195930"/>
          </a:xfrm>
          <a:prstGeom prst="ellipse">
            <a:avLst/>
          </a:prstGeom>
          <a:solidFill>
            <a:schemeClr val="accent3"/>
          </a:solidFill>
          <a:ln>
            <a:noFill/>
          </a:ln>
        </p:spPr>
        <p:txBody>
          <a:bodyPr spcFirstLastPara="1" wrap="square" lIns="184267" tIns="184267" rIns="184267" bIns="184267" anchor="ctr" anchorCtr="0">
            <a:noAutofit/>
          </a:bodyPr>
          <a:lstStyle/>
          <a:p>
            <a:endParaRPr/>
          </a:p>
        </p:txBody>
      </p:sp>
      <p:sp>
        <p:nvSpPr>
          <p:cNvPr id="441" name="Google Shape;441;p22"/>
          <p:cNvSpPr/>
          <p:nvPr/>
        </p:nvSpPr>
        <p:spPr>
          <a:xfrm>
            <a:off x="7415596" y="8731485"/>
            <a:ext cx="4555951" cy="897120"/>
          </a:xfrm>
          <a:prstGeom prst="roundRect">
            <a:avLst>
              <a:gd name="adj" fmla="val 50000"/>
            </a:avLst>
          </a:prstGeom>
          <a:ln/>
        </p:spPr>
        <p:style>
          <a:lnRef idx="2">
            <a:schemeClr val="accent5"/>
          </a:lnRef>
          <a:fillRef idx="1">
            <a:schemeClr val="lt1"/>
          </a:fillRef>
          <a:effectRef idx="0">
            <a:schemeClr val="accent5"/>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 sz="2800" dirty="0" smtClean="0">
                <a:solidFill>
                  <a:srgbClr val="FFFFFF"/>
                </a:solidFill>
                <a:latin typeface="Fira Sans Extra Condensed Medium"/>
                <a:ea typeface="Fira Sans Extra Condensed Medium"/>
                <a:cs typeface="Fira Sans Extra Condensed Medium"/>
                <a:sym typeface="Fira Sans Extra Condensed Medium"/>
              </a:rPr>
              <a:t>V</a:t>
            </a:r>
            <a:r>
              <a:rPr lang="ru-RU" sz="2800" dirty="0" err="1"/>
              <a:t>Mahalliy</a:t>
            </a:r>
            <a:r>
              <a:rPr lang="ru-RU" sz="2800" dirty="0"/>
              <a:t> </a:t>
            </a:r>
            <a:r>
              <a:rPr lang="ru-RU" sz="2800" dirty="0" err="1"/>
              <a:t>geografik</a:t>
            </a:r>
            <a:r>
              <a:rPr lang="ru-RU" sz="2800" dirty="0"/>
              <a:t> </a:t>
            </a:r>
            <a:r>
              <a:rPr lang="ru-RU" sz="2800" dirty="0" err="1"/>
              <a:t>bilimlarni</a:t>
            </a:r>
            <a:r>
              <a:rPr lang="ru-RU" sz="2800" dirty="0"/>
              <a:t> </a:t>
            </a:r>
            <a:r>
              <a:rPr lang="ru-RU" sz="2800" dirty="0" err="1"/>
              <a:t>o‘rganish</a:t>
            </a:r>
            <a:r>
              <a:rPr lang="en" sz="2800" dirty="0" smtClean="0">
                <a:solidFill>
                  <a:srgbClr val="FFFFFF"/>
                </a:solidFill>
                <a:latin typeface="Fira Sans Extra Condensed Medium"/>
                <a:ea typeface="Fira Sans Extra Condensed Medium"/>
                <a:cs typeface="Fira Sans Extra Condensed Medium"/>
                <a:sym typeface="Fira Sans Extra Condensed Medium"/>
              </a:rPr>
              <a:t>enus</a:t>
            </a:r>
            <a:endParaRPr sz="28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442" name="Google Shape;442;p22"/>
          <p:cNvCxnSpPr>
            <a:stCxn id="441" idx="1"/>
            <a:endCxn id="443" idx="6"/>
          </p:cNvCxnSpPr>
          <p:nvPr/>
        </p:nvCxnSpPr>
        <p:spPr>
          <a:xfrm flipH="1" flipV="1">
            <a:off x="5570316" y="8339617"/>
            <a:ext cx="1845280" cy="840428"/>
          </a:xfrm>
          <a:prstGeom prst="straightConnector1">
            <a:avLst/>
          </a:prstGeom>
          <a:noFill/>
          <a:ln w="9525" cap="flat" cmpd="sng">
            <a:solidFill>
              <a:srgbClr val="000000"/>
            </a:solidFill>
            <a:prstDash val="solid"/>
            <a:round/>
            <a:headEnd type="none" w="med" len="med"/>
            <a:tailEnd type="none" w="med" len="med"/>
          </a:ln>
        </p:spPr>
      </p:cxnSp>
      <p:sp>
        <p:nvSpPr>
          <p:cNvPr id="443" name="Google Shape;443;p22"/>
          <p:cNvSpPr/>
          <p:nvPr/>
        </p:nvSpPr>
        <p:spPr>
          <a:xfrm>
            <a:off x="5386696" y="8241652"/>
            <a:ext cx="183620" cy="195930"/>
          </a:xfrm>
          <a:prstGeom prst="ellipse">
            <a:avLst/>
          </a:prstGeom>
          <a:solidFill>
            <a:schemeClr val="accent5"/>
          </a:solidFill>
          <a:ln>
            <a:noFill/>
          </a:ln>
        </p:spPr>
        <p:txBody>
          <a:bodyPr spcFirstLastPara="1" wrap="square" lIns="184267" tIns="184267" rIns="184267" bIns="184267" anchor="ctr" anchorCtr="0">
            <a:noAutofit/>
          </a:bodyPr>
          <a:lstStyle/>
          <a:p>
            <a:endParaRPr/>
          </a:p>
        </p:txBody>
      </p:sp>
      <p:sp>
        <p:nvSpPr>
          <p:cNvPr id="444" name="Google Shape;444;p22"/>
          <p:cNvSpPr txBox="1"/>
          <p:nvPr/>
        </p:nvSpPr>
        <p:spPr>
          <a:xfrm>
            <a:off x="11971548" y="7105140"/>
            <a:ext cx="5484602" cy="1239210"/>
          </a:xfrm>
          <a:prstGeom prst="rect">
            <a:avLst/>
          </a:prstGeom>
          <a:noFill/>
          <a:ln>
            <a:noFill/>
          </a:ln>
        </p:spPr>
        <p:txBody>
          <a:bodyPr spcFirstLastPara="1" wrap="square" lIns="184267" tIns="184267" rIns="184267" bIns="184267" anchor="ctr" anchorCtr="0">
            <a:noAutofit/>
          </a:bodyPr>
          <a:lstStyle/>
          <a:p>
            <a:pPr algn="just"/>
            <a:r>
              <a:rPr lang="en-US" sz="2400" dirty="0" err="1"/>
              <a:t>O‘quvchilarni</a:t>
            </a:r>
            <a:r>
              <a:rPr lang="en-US" sz="2400" dirty="0"/>
              <a:t> </a:t>
            </a:r>
            <a:r>
              <a:rPr lang="en-US" sz="2400" dirty="0" err="1"/>
              <a:t>geografik</a:t>
            </a:r>
            <a:r>
              <a:rPr lang="en-US" sz="2400" dirty="0"/>
              <a:t> </a:t>
            </a:r>
            <a:r>
              <a:rPr lang="en-US" sz="2400" dirty="0" err="1"/>
              <a:t>tadqiqot</a:t>
            </a:r>
            <a:r>
              <a:rPr lang="en-US" sz="2400" dirty="0"/>
              <a:t> </a:t>
            </a:r>
            <a:r>
              <a:rPr lang="en-US" sz="2400" dirty="0" err="1"/>
              <a:t>ishlariga</a:t>
            </a:r>
            <a:r>
              <a:rPr lang="en-US" sz="2400" dirty="0"/>
              <a:t> </a:t>
            </a:r>
            <a:r>
              <a:rPr lang="en-US" sz="2400" dirty="0" err="1"/>
              <a:t>jalb</a:t>
            </a:r>
            <a:r>
              <a:rPr lang="en-US" sz="2400" dirty="0"/>
              <a:t> </a:t>
            </a:r>
            <a:r>
              <a:rPr lang="en-US" sz="2400" dirty="0" err="1"/>
              <a:t>etish</a:t>
            </a:r>
            <a:r>
              <a:rPr lang="en-US" sz="2400" dirty="0"/>
              <a:t>, </a:t>
            </a:r>
            <a:r>
              <a:rPr lang="en-US" sz="2400" dirty="0" err="1"/>
              <a:t>mustaqil</a:t>
            </a:r>
            <a:r>
              <a:rPr lang="en-US" sz="2400" dirty="0"/>
              <a:t> </a:t>
            </a:r>
            <a:r>
              <a:rPr lang="en-US" sz="2400" dirty="0" err="1"/>
              <a:t>kuzatishlar</a:t>
            </a:r>
            <a:r>
              <a:rPr lang="en-US" sz="2400" dirty="0"/>
              <a:t> </a:t>
            </a:r>
            <a:r>
              <a:rPr lang="en-US" sz="2400" dirty="0" err="1"/>
              <a:t>o‘tkazish</a:t>
            </a:r>
            <a:r>
              <a:rPr lang="en-US" sz="2400" dirty="0"/>
              <a:t> </a:t>
            </a:r>
            <a:r>
              <a:rPr lang="en-US" sz="2400" dirty="0" err="1"/>
              <a:t>va</a:t>
            </a:r>
            <a:r>
              <a:rPr lang="en-US" sz="2400" dirty="0"/>
              <a:t> </a:t>
            </a:r>
            <a:r>
              <a:rPr lang="en-US" sz="2400" dirty="0" err="1"/>
              <a:t>xulosa</a:t>
            </a:r>
            <a:r>
              <a:rPr lang="en-US" sz="2400" dirty="0"/>
              <a:t> </a:t>
            </a:r>
            <a:r>
              <a:rPr lang="en-US" sz="2400" dirty="0" err="1"/>
              <a:t>chiqarishni</a:t>
            </a:r>
            <a:r>
              <a:rPr lang="en-US" sz="2400" dirty="0"/>
              <a:t> </a:t>
            </a:r>
            <a:r>
              <a:rPr lang="en-US" sz="2400" dirty="0" err="1"/>
              <a:t>o‘rgatish</a:t>
            </a:r>
            <a:endParaRPr sz="2400" dirty="0">
              <a:latin typeface="Roboto"/>
              <a:ea typeface="Roboto"/>
              <a:cs typeface="Roboto"/>
              <a:sym typeface="Roboto"/>
            </a:endParaRPr>
          </a:p>
        </p:txBody>
      </p:sp>
      <p:sp>
        <p:nvSpPr>
          <p:cNvPr id="445" name="Google Shape;445;p22"/>
          <p:cNvSpPr txBox="1"/>
          <p:nvPr/>
        </p:nvSpPr>
        <p:spPr>
          <a:xfrm>
            <a:off x="11971548" y="2738516"/>
            <a:ext cx="5484602" cy="1239210"/>
          </a:xfrm>
          <a:prstGeom prst="rect">
            <a:avLst/>
          </a:prstGeom>
          <a:noFill/>
          <a:ln>
            <a:noFill/>
          </a:ln>
        </p:spPr>
        <p:txBody>
          <a:bodyPr spcFirstLastPara="1" wrap="square" lIns="184267" tIns="184267" rIns="184267" bIns="184267" anchor="ctr" anchorCtr="0">
            <a:noAutofit/>
          </a:bodyPr>
          <a:lstStyle/>
          <a:p>
            <a:pPr lvl="0" algn="just"/>
            <a:r>
              <a:rPr lang="en-US" sz="2400" dirty="0" err="1"/>
              <a:t>Darsda</a:t>
            </a:r>
            <a:r>
              <a:rPr lang="en-US" sz="2400" dirty="0"/>
              <a:t> </a:t>
            </a:r>
            <a:r>
              <a:rPr lang="en-US" sz="2400" dirty="0" err="1"/>
              <a:t>o‘tilmagan</a:t>
            </a:r>
            <a:r>
              <a:rPr lang="en-US" sz="2400" dirty="0"/>
              <a:t> </a:t>
            </a:r>
            <a:r>
              <a:rPr lang="en-US" sz="2400" dirty="0" err="1"/>
              <a:t>mavzularni</a:t>
            </a:r>
            <a:r>
              <a:rPr lang="en-US" sz="2400" dirty="0"/>
              <a:t> </a:t>
            </a:r>
            <a:r>
              <a:rPr lang="en-US" sz="2400" dirty="0" err="1"/>
              <a:t>o‘rgatish</a:t>
            </a:r>
            <a:r>
              <a:rPr lang="en-US" sz="2400" dirty="0"/>
              <a:t> </a:t>
            </a:r>
            <a:r>
              <a:rPr lang="en-US" sz="2400" dirty="0" err="1"/>
              <a:t>yoki</a:t>
            </a:r>
            <a:r>
              <a:rPr lang="en-US" sz="2400" dirty="0"/>
              <a:t> </a:t>
            </a:r>
            <a:r>
              <a:rPr lang="en-US" sz="2400" dirty="0" err="1"/>
              <a:t>ularni</a:t>
            </a:r>
            <a:r>
              <a:rPr lang="en-US" sz="2400" dirty="0"/>
              <a:t> </a:t>
            </a:r>
            <a:r>
              <a:rPr lang="en-US" sz="2400" dirty="0" err="1"/>
              <a:t>boshqa</a:t>
            </a:r>
            <a:r>
              <a:rPr lang="en-US" sz="2400" dirty="0"/>
              <a:t> </a:t>
            </a:r>
            <a:r>
              <a:rPr lang="en-US" sz="2400" dirty="0" err="1"/>
              <a:t>fanlar</a:t>
            </a:r>
            <a:r>
              <a:rPr lang="en-US" sz="2400" dirty="0"/>
              <a:t> </a:t>
            </a:r>
            <a:r>
              <a:rPr lang="en-US" sz="2400" dirty="0" err="1"/>
              <a:t>bilan</a:t>
            </a:r>
            <a:r>
              <a:rPr lang="en-US" sz="2400" dirty="0"/>
              <a:t> </a:t>
            </a:r>
            <a:r>
              <a:rPr lang="en-US" sz="2400" dirty="0" err="1"/>
              <a:t>bog‘lash</a:t>
            </a:r>
            <a:r>
              <a:rPr lang="en-US" sz="2400" dirty="0"/>
              <a:t> </a:t>
            </a:r>
            <a:r>
              <a:rPr lang="en-US" sz="2400" dirty="0" err="1"/>
              <a:t>orqali</a:t>
            </a:r>
            <a:r>
              <a:rPr lang="en-US" sz="2400" dirty="0"/>
              <a:t> </a:t>
            </a:r>
            <a:r>
              <a:rPr lang="en-US" sz="2400" dirty="0" err="1"/>
              <a:t>yangi</a:t>
            </a:r>
            <a:r>
              <a:rPr lang="en-US" sz="2400" dirty="0"/>
              <a:t> </a:t>
            </a:r>
            <a:r>
              <a:rPr lang="en-US" sz="2400" dirty="0" err="1"/>
              <a:t>bilimlar</a:t>
            </a:r>
            <a:r>
              <a:rPr lang="en-US" sz="2400" dirty="0"/>
              <a:t> </a:t>
            </a:r>
            <a:r>
              <a:rPr lang="en-US" sz="2400" dirty="0" err="1"/>
              <a:t>berish</a:t>
            </a:r>
            <a:r>
              <a:rPr lang="en-US" sz="2400" dirty="0"/>
              <a:t>.</a:t>
            </a:r>
            <a:endParaRPr lang="ru-RU" sz="2400" dirty="0"/>
          </a:p>
        </p:txBody>
      </p:sp>
      <p:sp>
        <p:nvSpPr>
          <p:cNvPr id="446" name="Google Shape;446;p22"/>
          <p:cNvSpPr txBox="1"/>
          <p:nvPr/>
        </p:nvSpPr>
        <p:spPr>
          <a:xfrm>
            <a:off x="11971548" y="5649878"/>
            <a:ext cx="5484602" cy="1239210"/>
          </a:xfrm>
          <a:prstGeom prst="rect">
            <a:avLst/>
          </a:prstGeom>
          <a:noFill/>
          <a:ln>
            <a:noFill/>
          </a:ln>
        </p:spPr>
        <p:txBody>
          <a:bodyPr spcFirstLastPara="1" wrap="square" lIns="184267" tIns="184267" rIns="184267" bIns="184267" anchor="ctr" anchorCtr="0">
            <a:noAutofit/>
          </a:bodyPr>
          <a:lstStyle/>
          <a:p>
            <a:pPr algn="just"/>
            <a:r>
              <a:rPr lang="en-US" sz="2400" dirty="0" err="1"/>
              <a:t>Geografik</a:t>
            </a:r>
            <a:r>
              <a:rPr lang="en-US" sz="2400" dirty="0"/>
              <a:t> </a:t>
            </a:r>
            <a:r>
              <a:rPr lang="en-US" sz="2400" dirty="0" err="1"/>
              <a:t>xaritalar</a:t>
            </a:r>
            <a:r>
              <a:rPr lang="en-US" sz="2400" dirty="0"/>
              <a:t>, </a:t>
            </a:r>
            <a:r>
              <a:rPr lang="en-US" sz="2400" dirty="0" err="1"/>
              <a:t>diagrammalar</a:t>
            </a:r>
            <a:r>
              <a:rPr lang="en-US" sz="2400" dirty="0"/>
              <a:t>, </a:t>
            </a:r>
            <a:r>
              <a:rPr lang="en-US" sz="2400" dirty="0" err="1"/>
              <a:t>statistik</a:t>
            </a:r>
            <a:r>
              <a:rPr lang="en-US" sz="2400" dirty="0"/>
              <a:t> </a:t>
            </a:r>
            <a:r>
              <a:rPr lang="en-US" sz="2400" dirty="0" err="1"/>
              <a:t>ma’lumotlar</a:t>
            </a:r>
            <a:r>
              <a:rPr lang="en-US" sz="2400" dirty="0"/>
              <a:t> </a:t>
            </a:r>
            <a:r>
              <a:rPr lang="en-US" sz="2400" dirty="0" err="1"/>
              <a:t>bilan</a:t>
            </a:r>
            <a:r>
              <a:rPr lang="en-US" sz="2400" dirty="0"/>
              <a:t> </a:t>
            </a:r>
            <a:r>
              <a:rPr lang="en-US" sz="2400" dirty="0" err="1"/>
              <a:t>ishlashni</a:t>
            </a:r>
            <a:r>
              <a:rPr lang="en-US" sz="2400" dirty="0"/>
              <a:t> </a:t>
            </a:r>
            <a:r>
              <a:rPr lang="en-US" sz="2400" dirty="0" err="1"/>
              <a:t>o‘rgatish</a:t>
            </a:r>
            <a:endParaRPr sz="2400" dirty="0">
              <a:latin typeface="Roboto"/>
              <a:ea typeface="Roboto"/>
              <a:cs typeface="Roboto"/>
              <a:sym typeface="Roboto"/>
            </a:endParaRPr>
          </a:p>
        </p:txBody>
      </p:sp>
      <p:sp>
        <p:nvSpPr>
          <p:cNvPr id="447" name="Google Shape;447;p22"/>
          <p:cNvSpPr txBox="1"/>
          <p:nvPr/>
        </p:nvSpPr>
        <p:spPr>
          <a:xfrm>
            <a:off x="11971548" y="4194189"/>
            <a:ext cx="5484602" cy="1239210"/>
          </a:xfrm>
          <a:prstGeom prst="rect">
            <a:avLst/>
          </a:prstGeom>
          <a:noFill/>
          <a:ln>
            <a:noFill/>
          </a:ln>
        </p:spPr>
        <p:txBody>
          <a:bodyPr spcFirstLastPara="1" wrap="square" lIns="184267" tIns="184267" rIns="184267" bIns="184267" anchor="ctr" anchorCtr="0">
            <a:noAutofit/>
          </a:bodyPr>
          <a:lstStyle/>
          <a:p>
            <a:pPr algn="just"/>
            <a:r>
              <a:rPr lang="en-US" sz="2400" dirty="0" err="1"/>
              <a:t>Tabiatni</a:t>
            </a:r>
            <a:r>
              <a:rPr lang="en-US" sz="2400" dirty="0"/>
              <a:t> </a:t>
            </a:r>
            <a:r>
              <a:rPr lang="en-US" sz="2400" dirty="0" err="1"/>
              <a:t>muhofaza</a:t>
            </a:r>
            <a:r>
              <a:rPr lang="en-US" sz="2400" dirty="0"/>
              <a:t> </a:t>
            </a:r>
            <a:r>
              <a:rPr lang="en-US" sz="2400" dirty="0" err="1"/>
              <a:t>qilish</a:t>
            </a:r>
            <a:r>
              <a:rPr lang="en-US" sz="2400" dirty="0"/>
              <a:t> </a:t>
            </a:r>
            <a:r>
              <a:rPr lang="en-US" sz="2400" dirty="0" err="1"/>
              <a:t>va</a:t>
            </a:r>
            <a:r>
              <a:rPr lang="en-US" sz="2400" dirty="0"/>
              <a:t> </a:t>
            </a:r>
            <a:r>
              <a:rPr lang="en-US" sz="2400" dirty="0" err="1"/>
              <a:t>ekologik</a:t>
            </a:r>
            <a:r>
              <a:rPr lang="en-US" sz="2400" dirty="0"/>
              <a:t> </a:t>
            </a:r>
            <a:r>
              <a:rPr lang="en-US" sz="2400" dirty="0" err="1"/>
              <a:t>muammolarni</a:t>
            </a:r>
            <a:r>
              <a:rPr lang="en-US" sz="2400" dirty="0"/>
              <a:t> </a:t>
            </a:r>
            <a:r>
              <a:rPr lang="en-US" sz="2400" dirty="0" err="1"/>
              <a:t>tushunish</a:t>
            </a:r>
            <a:r>
              <a:rPr lang="en-US" sz="2400" dirty="0"/>
              <a:t> </a:t>
            </a:r>
            <a:r>
              <a:rPr lang="en-US" sz="2400" dirty="0" err="1"/>
              <a:t>bo‘yicha</a:t>
            </a:r>
            <a:r>
              <a:rPr lang="en-US" sz="2400" dirty="0"/>
              <a:t> </a:t>
            </a:r>
            <a:r>
              <a:rPr lang="en-US" sz="2400" dirty="0" err="1"/>
              <a:t>ma’lumot</a:t>
            </a:r>
            <a:r>
              <a:rPr lang="en-US" sz="2400" dirty="0"/>
              <a:t> </a:t>
            </a:r>
            <a:r>
              <a:rPr lang="en-US" sz="2400" dirty="0" err="1"/>
              <a:t>berish</a:t>
            </a:r>
            <a:endParaRPr sz="2400" dirty="0">
              <a:latin typeface="Roboto"/>
              <a:ea typeface="Roboto"/>
              <a:cs typeface="Roboto"/>
              <a:sym typeface="Roboto"/>
            </a:endParaRPr>
          </a:p>
        </p:txBody>
      </p:sp>
      <p:sp>
        <p:nvSpPr>
          <p:cNvPr id="448" name="Google Shape;448;p22"/>
          <p:cNvSpPr txBox="1"/>
          <p:nvPr/>
        </p:nvSpPr>
        <p:spPr>
          <a:xfrm>
            <a:off x="11971548" y="8560394"/>
            <a:ext cx="5484602" cy="1239210"/>
          </a:xfrm>
          <a:prstGeom prst="rect">
            <a:avLst/>
          </a:prstGeom>
          <a:noFill/>
          <a:ln>
            <a:noFill/>
          </a:ln>
        </p:spPr>
        <p:txBody>
          <a:bodyPr spcFirstLastPara="1" wrap="square" lIns="184267" tIns="184267" rIns="184267" bIns="184267" anchor="ctr" anchorCtr="0">
            <a:noAutofit/>
          </a:bodyPr>
          <a:lstStyle/>
          <a:p>
            <a:pPr algn="just"/>
            <a:r>
              <a:rPr lang="ru-RU" sz="2400" dirty="0" err="1"/>
              <a:t>O‘z</a:t>
            </a:r>
            <a:r>
              <a:rPr lang="ru-RU" sz="2400" dirty="0"/>
              <a:t> </a:t>
            </a:r>
            <a:r>
              <a:rPr lang="ru-RU" sz="2400" dirty="0" err="1"/>
              <a:t>hududining</a:t>
            </a:r>
            <a:r>
              <a:rPr lang="ru-RU" sz="2400" dirty="0"/>
              <a:t> </a:t>
            </a:r>
            <a:r>
              <a:rPr lang="ru-RU" sz="2400" dirty="0" err="1"/>
              <a:t>tabiiy</a:t>
            </a:r>
            <a:r>
              <a:rPr lang="ru-RU" sz="2400" dirty="0"/>
              <a:t> </a:t>
            </a:r>
            <a:r>
              <a:rPr lang="ru-RU" sz="2400" dirty="0" err="1"/>
              <a:t>va</a:t>
            </a:r>
            <a:r>
              <a:rPr lang="ru-RU" sz="2400" dirty="0"/>
              <a:t> </a:t>
            </a:r>
            <a:r>
              <a:rPr lang="ru-RU" sz="2400" dirty="0" err="1"/>
              <a:t>ijtimoiy-iqtisodiy</a:t>
            </a:r>
            <a:r>
              <a:rPr lang="ru-RU" sz="2400" dirty="0"/>
              <a:t> </a:t>
            </a:r>
            <a:r>
              <a:rPr lang="ru-RU" sz="2400" dirty="0" err="1"/>
              <a:t>xususiyatlarini</a:t>
            </a:r>
            <a:r>
              <a:rPr lang="ru-RU" sz="2400" dirty="0"/>
              <a:t> </a:t>
            </a:r>
            <a:r>
              <a:rPr lang="ru-RU" sz="2400" dirty="0" err="1"/>
              <a:t>tadqiq</a:t>
            </a:r>
            <a:r>
              <a:rPr lang="ru-RU" sz="2400" dirty="0"/>
              <a:t> </a:t>
            </a:r>
            <a:r>
              <a:rPr lang="ru-RU" sz="2400" dirty="0" err="1"/>
              <a:t>qilish</a:t>
            </a:r>
            <a:endParaRPr sz="2400" dirty="0">
              <a:latin typeface="Roboto"/>
              <a:ea typeface="Roboto"/>
              <a:cs typeface="Roboto"/>
              <a:sym typeface="Roboto"/>
            </a:endParaRPr>
          </a:p>
        </p:txBody>
      </p:sp>
      <p:pic>
        <p:nvPicPr>
          <p:cNvPr id="36"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7" name="Рисунок 36">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8" name="Рисунок 37">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265874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grpSp>
        <p:nvGrpSpPr>
          <p:cNvPr id="252" name="Google Shape;252;p19"/>
          <p:cNvGrpSpPr/>
          <p:nvPr/>
        </p:nvGrpSpPr>
        <p:grpSpPr>
          <a:xfrm>
            <a:off x="6756878" y="5059480"/>
            <a:ext cx="9841407" cy="1779120"/>
            <a:chOff x="3433276" y="2409276"/>
            <a:chExt cx="5000574" cy="847200"/>
          </a:xfrm>
        </p:grpSpPr>
        <p:sp>
          <p:nvSpPr>
            <p:cNvPr id="253" name="Google Shape;253;p19"/>
            <p:cNvSpPr/>
            <p:nvPr/>
          </p:nvSpPr>
          <p:spPr>
            <a:xfrm rot="-5400000">
              <a:off x="4121626" y="1720926"/>
              <a:ext cx="847200" cy="2223900"/>
            </a:xfrm>
            <a:prstGeom prst="round2SameRect">
              <a:avLst>
                <a:gd name="adj1" fmla="val 50000"/>
                <a:gd name="adj2" fmla="val 0"/>
              </a:avLst>
            </a:prstGeom>
            <a:solidFill>
              <a:schemeClr val="accent2"/>
            </a:solidFill>
            <a:ln>
              <a:noFill/>
            </a:ln>
          </p:spPr>
          <p:txBody>
            <a:bodyPr spcFirstLastPara="1" wrap="square" lIns="91425" tIns="91425" rIns="91425" bIns="91425" anchor="ctr" anchorCtr="0">
              <a:noAutofit/>
            </a:bodyPr>
            <a:lstStyle/>
            <a:p>
              <a:endParaRPr/>
            </a:p>
          </p:txBody>
        </p:sp>
        <p:sp>
          <p:nvSpPr>
            <p:cNvPr id="254" name="Google Shape;254;p19"/>
            <p:cNvSpPr/>
            <p:nvPr/>
          </p:nvSpPr>
          <p:spPr>
            <a:xfrm>
              <a:off x="4288175" y="2639976"/>
              <a:ext cx="1948800" cy="385800"/>
            </a:xfrm>
            <a:prstGeom prst="roundRect">
              <a:avLst>
                <a:gd name="adj" fmla="val 50000"/>
              </a:avLst>
            </a:prstGeom>
            <a:solidFill>
              <a:srgbClr val="FFFFFF"/>
            </a:solidFill>
            <a:ln w="9525" cap="flat" cmpd="sng">
              <a:solidFill>
                <a:schemeClr val="accent2"/>
              </a:solidFill>
              <a:prstDash val="solid"/>
              <a:round/>
              <a:headEnd type="none" w="sm" len="sm"/>
              <a:tailEnd type="none" w="sm" len="sm"/>
            </a:ln>
          </p:spPr>
          <p:txBody>
            <a:bodyPr spcFirstLastPara="1" wrap="square" lIns="182875" tIns="91425" rIns="91425" bIns="91425" anchor="ctr" anchorCtr="0">
              <a:noAutofit/>
            </a:bodyPr>
            <a:lstStyle/>
            <a:p>
              <a:pPr algn="ctr"/>
              <a:r>
                <a:rPr lang="en-US" sz="3600" b="1" dirty="0" err="1"/>
                <a:t>Tadbirlar</a:t>
              </a:r>
              <a:endParaRPr lang="ru-RU" sz="3600" dirty="0"/>
            </a:p>
          </p:txBody>
        </p:sp>
        <p:sp>
          <p:nvSpPr>
            <p:cNvPr id="255" name="Google Shape;255;p19"/>
            <p:cNvSpPr txBox="1"/>
            <p:nvPr/>
          </p:nvSpPr>
          <p:spPr>
            <a:xfrm>
              <a:off x="6347050" y="2565426"/>
              <a:ext cx="2086800" cy="534900"/>
            </a:xfrm>
            <a:prstGeom prst="rect">
              <a:avLst/>
            </a:prstGeom>
            <a:noFill/>
            <a:ln>
              <a:noFill/>
            </a:ln>
          </p:spPr>
          <p:txBody>
            <a:bodyPr spcFirstLastPara="1" wrap="square" lIns="91425" tIns="91425" rIns="91425" bIns="91425" anchor="t" anchorCtr="0">
              <a:noAutofit/>
            </a:bodyPr>
            <a:lstStyle/>
            <a:p>
              <a:pPr algn="just"/>
              <a:r>
                <a:rPr lang="en-US" sz="2800" dirty="0" err="1"/>
                <a:t>Geografik</a:t>
              </a:r>
              <a:r>
                <a:rPr lang="en-US" sz="2800" dirty="0"/>
                <a:t> </a:t>
              </a:r>
              <a:r>
                <a:rPr lang="en-US" sz="2800" dirty="0" err="1"/>
                <a:t>viktorinalar</a:t>
              </a:r>
              <a:r>
                <a:rPr lang="en-US" sz="2800" dirty="0"/>
                <a:t>, </a:t>
              </a:r>
              <a:r>
                <a:rPr lang="en-US" sz="2800" dirty="0" err="1"/>
                <a:t>o‘yinlar</a:t>
              </a:r>
              <a:r>
                <a:rPr lang="en-US" sz="2800" dirty="0"/>
                <a:t> </a:t>
              </a:r>
              <a:r>
                <a:rPr lang="en-US" sz="2800" dirty="0" err="1"/>
                <a:t>va</a:t>
              </a:r>
              <a:r>
                <a:rPr lang="en-US" sz="2800" dirty="0"/>
                <a:t> </a:t>
              </a:r>
              <a:r>
                <a:rPr lang="en-US" sz="2800" dirty="0" err="1"/>
                <a:t>tanlovlar</a:t>
              </a:r>
              <a:endParaRPr lang="ru-RU" sz="2800" dirty="0"/>
            </a:p>
          </p:txBody>
        </p:sp>
      </p:grpSp>
      <p:grpSp>
        <p:nvGrpSpPr>
          <p:cNvPr id="256" name="Google Shape;256;p19"/>
          <p:cNvGrpSpPr/>
          <p:nvPr/>
        </p:nvGrpSpPr>
        <p:grpSpPr>
          <a:xfrm>
            <a:off x="6756878" y="7445840"/>
            <a:ext cx="9841407" cy="1779120"/>
            <a:chOff x="3433276" y="3545638"/>
            <a:chExt cx="5000574" cy="847200"/>
          </a:xfrm>
        </p:grpSpPr>
        <p:sp>
          <p:nvSpPr>
            <p:cNvPr id="257" name="Google Shape;257;p19"/>
            <p:cNvSpPr/>
            <p:nvPr/>
          </p:nvSpPr>
          <p:spPr>
            <a:xfrm rot="-5400000">
              <a:off x="4121626" y="2857288"/>
              <a:ext cx="847200" cy="2223900"/>
            </a:xfrm>
            <a:prstGeom prst="round2SameRect">
              <a:avLst>
                <a:gd name="adj1" fmla="val 50000"/>
                <a:gd name="adj2" fmla="val 0"/>
              </a:avLst>
            </a:prstGeom>
            <a:solidFill>
              <a:schemeClr val="accent3"/>
            </a:solidFill>
            <a:ln>
              <a:noFill/>
            </a:ln>
          </p:spPr>
          <p:txBody>
            <a:bodyPr spcFirstLastPara="1" wrap="square" lIns="91425" tIns="91425" rIns="91425" bIns="91425" anchor="ctr" anchorCtr="0">
              <a:noAutofit/>
            </a:bodyPr>
            <a:lstStyle/>
            <a:p>
              <a:endParaRPr/>
            </a:p>
          </p:txBody>
        </p:sp>
        <p:sp>
          <p:nvSpPr>
            <p:cNvPr id="258" name="Google Shape;258;p19"/>
            <p:cNvSpPr/>
            <p:nvPr/>
          </p:nvSpPr>
          <p:spPr>
            <a:xfrm>
              <a:off x="4101620" y="3776338"/>
              <a:ext cx="2135355" cy="385800"/>
            </a:xfrm>
            <a:prstGeom prst="roundRect">
              <a:avLst>
                <a:gd name="adj" fmla="val 50000"/>
              </a:avLst>
            </a:prstGeom>
            <a:solidFill>
              <a:srgbClr val="FFFFFF"/>
            </a:solidFill>
            <a:ln w="9525" cap="flat" cmpd="sng">
              <a:solidFill>
                <a:schemeClr val="accent3"/>
              </a:solidFill>
              <a:prstDash val="solid"/>
              <a:round/>
              <a:headEnd type="none" w="sm" len="sm"/>
              <a:tailEnd type="none" w="sm" len="sm"/>
            </a:ln>
          </p:spPr>
          <p:txBody>
            <a:bodyPr spcFirstLastPara="1" wrap="square" lIns="182875" tIns="91425" rIns="91425" bIns="91425" anchor="ctr" anchorCtr="0">
              <a:noAutofit/>
            </a:bodyPr>
            <a:lstStyle/>
            <a:p>
              <a:pPr algn="ctr">
                <a:buClr>
                  <a:schemeClr val="dk1"/>
                </a:buClr>
                <a:buSzPts val="1100"/>
              </a:pPr>
              <a:r>
                <a:rPr lang="en-US" sz="3200" b="1" dirty="0" err="1"/>
                <a:t>Amaliy</a:t>
              </a:r>
              <a:r>
                <a:rPr lang="en-US" sz="3200" b="1" dirty="0"/>
                <a:t> </a:t>
              </a:r>
              <a:r>
                <a:rPr lang="en-US" sz="3200" b="1" dirty="0" err="1" smtClean="0"/>
                <a:t>mashg‘ulotlar</a:t>
              </a:r>
              <a:endParaRPr lang="ru-RU" sz="3200" dirty="0"/>
            </a:p>
          </p:txBody>
        </p:sp>
        <p:sp>
          <p:nvSpPr>
            <p:cNvPr id="259" name="Google Shape;259;p19"/>
            <p:cNvSpPr txBox="1"/>
            <p:nvPr/>
          </p:nvSpPr>
          <p:spPr>
            <a:xfrm>
              <a:off x="6347050" y="3701788"/>
              <a:ext cx="2086800" cy="534900"/>
            </a:xfrm>
            <a:prstGeom prst="rect">
              <a:avLst/>
            </a:prstGeom>
            <a:noFill/>
            <a:ln>
              <a:noFill/>
            </a:ln>
          </p:spPr>
          <p:txBody>
            <a:bodyPr spcFirstLastPara="1" wrap="square" lIns="91425" tIns="91425" rIns="91425" bIns="91425" anchor="t" anchorCtr="0">
              <a:noAutofit/>
            </a:bodyPr>
            <a:lstStyle/>
            <a:p>
              <a:pPr algn="just"/>
              <a:r>
                <a:rPr lang="en-US" sz="2800" dirty="0" err="1"/>
                <a:t>Iqlim</a:t>
              </a:r>
              <a:r>
                <a:rPr lang="en-US" sz="2800" dirty="0"/>
                <a:t> </a:t>
              </a:r>
              <a:r>
                <a:rPr lang="en-US" sz="2800" dirty="0" err="1"/>
                <a:t>o‘lchovlari</a:t>
              </a:r>
              <a:r>
                <a:rPr lang="en-US" sz="2800" dirty="0"/>
                <a:t>, </a:t>
              </a:r>
              <a:r>
                <a:rPr lang="en-US" sz="2800" dirty="0" err="1"/>
                <a:t>tuproq</a:t>
              </a:r>
              <a:r>
                <a:rPr lang="en-US" sz="2800" dirty="0"/>
                <a:t> </a:t>
              </a:r>
              <a:r>
                <a:rPr lang="en-US" sz="2800" dirty="0" err="1"/>
                <a:t>tahlillari</a:t>
              </a:r>
              <a:r>
                <a:rPr lang="en-US" sz="2800" dirty="0"/>
                <a:t>, </a:t>
              </a:r>
              <a:r>
                <a:rPr lang="en-US" sz="2800" dirty="0" err="1"/>
                <a:t>o‘simlik</a:t>
              </a:r>
              <a:r>
                <a:rPr lang="en-US" sz="2800" dirty="0"/>
                <a:t> </a:t>
              </a:r>
              <a:r>
                <a:rPr lang="en-US" sz="2800" dirty="0" err="1"/>
                <a:t>va</a:t>
              </a:r>
              <a:r>
                <a:rPr lang="en-US" sz="2800" dirty="0"/>
                <a:t> </a:t>
              </a:r>
              <a:r>
                <a:rPr lang="en-US" sz="2800" dirty="0" err="1"/>
                <a:t>hayvonot</a:t>
              </a:r>
              <a:r>
                <a:rPr lang="en-US" sz="2800" dirty="0"/>
                <a:t> </a:t>
              </a:r>
              <a:r>
                <a:rPr lang="en-US" sz="2800" dirty="0" err="1"/>
                <a:t>olamini</a:t>
              </a:r>
              <a:r>
                <a:rPr lang="en-US" sz="2800" dirty="0"/>
                <a:t> </a:t>
              </a:r>
              <a:r>
                <a:rPr lang="en-US" sz="2800" dirty="0" err="1"/>
                <a:t>o‘rganish</a:t>
              </a:r>
              <a:endParaRPr lang="ru-RU" sz="2800" dirty="0"/>
            </a:p>
          </p:txBody>
        </p:sp>
      </p:grpSp>
      <p:grpSp>
        <p:nvGrpSpPr>
          <p:cNvPr id="260" name="Google Shape;260;p19"/>
          <p:cNvGrpSpPr/>
          <p:nvPr/>
        </p:nvGrpSpPr>
        <p:grpSpPr>
          <a:xfrm>
            <a:off x="6756878" y="2673122"/>
            <a:ext cx="9841407" cy="1779120"/>
            <a:chOff x="3433276" y="1272915"/>
            <a:chExt cx="5000574" cy="847200"/>
          </a:xfrm>
        </p:grpSpPr>
        <p:sp>
          <p:nvSpPr>
            <p:cNvPr id="261" name="Google Shape;261;p19"/>
            <p:cNvSpPr/>
            <p:nvPr/>
          </p:nvSpPr>
          <p:spPr>
            <a:xfrm rot="-5400000">
              <a:off x="4121626" y="584565"/>
              <a:ext cx="847200" cy="2223900"/>
            </a:xfrm>
            <a:prstGeom prst="round2SameRect">
              <a:avLst>
                <a:gd name="adj1" fmla="val 50000"/>
                <a:gd name="adj2" fmla="val 0"/>
              </a:avLst>
            </a:prstGeom>
            <a:solidFill>
              <a:schemeClr val="accent1"/>
            </a:solidFill>
            <a:ln>
              <a:noFill/>
            </a:ln>
          </p:spPr>
          <p:txBody>
            <a:bodyPr spcFirstLastPara="1" wrap="square" lIns="91425" tIns="91425" rIns="91425" bIns="91425" anchor="ctr" anchorCtr="0">
              <a:noAutofit/>
            </a:bodyPr>
            <a:lstStyle/>
            <a:p>
              <a:endParaRPr/>
            </a:p>
          </p:txBody>
        </p:sp>
        <p:sp>
          <p:nvSpPr>
            <p:cNvPr id="262" name="Google Shape;262;p19"/>
            <p:cNvSpPr/>
            <p:nvPr/>
          </p:nvSpPr>
          <p:spPr>
            <a:xfrm>
              <a:off x="4288175" y="1503615"/>
              <a:ext cx="1948800" cy="385800"/>
            </a:xfrm>
            <a:prstGeom prst="roundRect">
              <a:avLst>
                <a:gd name="adj" fmla="val 50000"/>
              </a:avLst>
            </a:prstGeom>
            <a:solidFill>
              <a:srgbClr val="FFFFFF"/>
            </a:solidFill>
            <a:ln w="9525" cap="flat" cmpd="sng">
              <a:solidFill>
                <a:schemeClr val="accent1"/>
              </a:solidFill>
              <a:prstDash val="solid"/>
              <a:round/>
              <a:headEnd type="none" w="sm" len="sm"/>
              <a:tailEnd type="none" w="sm" len="sm"/>
            </a:ln>
          </p:spPr>
          <p:txBody>
            <a:bodyPr spcFirstLastPara="1" wrap="square" lIns="182875" tIns="91425" rIns="91425" bIns="91425" anchor="ctr" anchorCtr="0">
              <a:noAutofit/>
            </a:bodyPr>
            <a:lstStyle/>
            <a:p>
              <a:pPr algn="ctr">
                <a:buClr>
                  <a:schemeClr val="dk1"/>
                </a:buClr>
                <a:buSzPts val="1100"/>
              </a:pPr>
              <a:r>
                <a:rPr lang="en-US" sz="3600" b="1" dirty="0" err="1"/>
                <a:t>Ekskursiyalar</a:t>
              </a:r>
              <a:endParaRPr sz="3400" dirty="0">
                <a:solidFill>
                  <a:schemeClr val="accent1"/>
                </a:solidFill>
                <a:latin typeface="Fira Sans Extra Condensed Medium"/>
                <a:ea typeface="Fira Sans Extra Condensed Medium"/>
                <a:cs typeface="Fira Sans Extra Condensed Medium"/>
                <a:sym typeface="Fira Sans Extra Condensed Medium"/>
              </a:endParaRPr>
            </a:p>
          </p:txBody>
        </p:sp>
        <p:sp>
          <p:nvSpPr>
            <p:cNvPr id="263" name="Google Shape;263;p19"/>
            <p:cNvSpPr txBox="1"/>
            <p:nvPr/>
          </p:nvSpPr>
          <p:spPr>
            <a:xfrm>
              <a:off x="6347050" y="1429065"/>
              <a:ext cx="2086800" cy="534900"/>
            </a:xfrm>
            <a:prstGeom prst="rect">
              <a:avLst/>
            </a:prstGeom>
            <a:noFill/>
            <a:ln>
              <a:noFill/>
            </a:ln>
          </p:spPr>
          <p:txBody>
            <a:bodyPr spcFirstLastPara="1" wrap="square" lIns="91425" tIns="91425" rIns="91425" bIns="91425" anchor="t" anchorCtr="0">
              <a:noAutofit/>
            </a:bodyPr>
            <a:lstStyle/>
            <a:p>
              <a:r>
                <a:rPr lang="en-US" sz="2800" dirty="0" err="1"/>
                <a:t>Tabiatga</a:t>
              </a:r>
              <a:r>
                <a:rPr lang="en-US" sz="2800" dirty="0"/>
                <a:t> </a:t>
              </a:r>
              <a:r>
                <a:rPr lang="en-US" sz="2800" dirty="0" err="1"/>
                <a:t>chiqish</a:t>
              </a:r>
              <a:r>
                <a:rPr lang="en-US" sz="2800" dirty="0"/>
                <a:t>, </a:t>
              </a:r>
              <a:r>
                <a:rPr lang="en-US" sz="2800" dirty="0" err="1"/>
                <a:t>geografik</a:t>
              </a:r>
              <a:r>
                <a:rPr lang="en-US" sz="2800" dirty="0"/>
                <a:t> </a:t>
              </a:r>
              <a:r>
                <a:rPr lang="en-US" sz="2800" dirty="0" err="1"/>
                <a:t>obyektlarni</a:t>
              </a:r>
              <a:r>
                <a:rPr lang="en-US" sz="2800" dirty="0"/>
                <a:t> </a:t>
              </a:r>
              <a:r>
                <a:rPr lang="en-US" sz="2800" dirty="0" err="1"/>
                <a:t>kuzatish</a:t>
              </a:r>
              <a:endParaRPr lang="ru-RU" sz="2800" dirty="0"/>
            </a:p>
          </p:txBody>
        </p:sp>
      </p:grpSp>
      <p:grpSp>
        <p:nvGrpSpPr>
          <p:cNvPr id="264" name="Google Shape;264;p19"/>
          <p:cNvGrpSpPr/>
          <p:nvPr/>
        </p:nvGrpSpPr>
        <p:grpSpPr>
          <a:xfrm>
            <a:off x="7194452" y="3206468"/>
            <a:ext cx="667669" cy="712431"/>
            <a:chOff x="3271200" y="1435075"/>
            <a:chExt cx="481825" cy="481825"/>
          </a:xfrm>
        </p:grpSpPr>
        <p:sp>
          <p:nvSpPr>
            <p:cNvPr id="265" name="Google Shape;265;p19"/>
            <p:cNvSpPr/>
            <p:nvPr/>
          </p:nvSpPr>
          <p:spPr>
            <a:xfrm>
              <a:off x="3271200" y="1435075"/>
              <a:ext cx="481825" cy="481825"/>
            </a:xfrm>
            <a:custGeom>
              <a:avLst/>
              <a:gdLst/>
              <a:ahLst/>
              <a:cxnLst/>
              <a:rect l="l" t="t" r="r" b="b"/>
              <a:pathLst>
                <a:path w="19273" h="19273" extrusionOk="0">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66" name="Google Shape;266;p19"/>
            <p:cNvSpPr/>
            <p:nvPr/>
          </p:nvSpPr>
          <p:spPr>
            <a:xfrm>
              <a:off x="3356575" y="1520525"/>
              <a:ext cx="311000" cy="311025"/>
            </a:xfrm>
            <a:custGeom>
              <a:avLst/>
              <a:gdLst/>
              <a:ahLst/>
              <a:cxnLst/>
              <a:rect l="l" t="t" r="r" b="b"/>
              <a:pathLst>
                <a:path w="12440" h="12441" extrusionOk="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67" name="Google Shape;267;p19"/>
          <p:cNvGrpSpPr/>
          <p:nvPr/>
        </p:nvGrpSpPr>
        <p:grpSpPr>
          <a:xfrm>
            <a:off x="7311907" y="5592992"/>
            <a:ext cx="432756" cy="712100"/>
            <a:chOff x="5726350" y="2028150"/>
            <a:chExt cx="312300" cy="481600"/>
          </a:xfrm>
        </p:grpSpPr>
        <p:sp>
          <p:nvSpPr>
            <p:cNvPr id="268" name="Google Shape;268;p19"/>
            <p:cNvSpPr/>
            <p:nvPr/>
          </p:nvSpPr>
          <p:spPr>
            <a:xfrm>
              <a:off x="5756075" y="2028150"/>
              <a:ext cx="252825" cy="83275"/>
            </a:xfrm>
            <a:custGeom>
              <a:avLst/>
              <a:gdLst/>
              <a:ahLst/>
              <a:cxnLst/>
              <a:rect l="l" t="t" r="r" b="b"/>
              <a:pathLst>
                <a:path w="10113" h="3331" extrusionOk="0">
                  <a:moveTo>
                    <a:pt x="1639" y="1"/>
                  </a:moveTo>
                  <a:cubicBezTo>
                    <a:pt x="730" y="13"/>
                    <a:pt x="1" y="753"/>
                    <a:pt x="1" y="1666"/>
                  </a:cubicBezTo>
                  <a:cubicBezTo>
                    <a:pt x="1" y="2575"/>
                    <a:pt x="730" y="3316"/>
                    <a:pt x="1639" y="3331"/>
                  </a:cubicBezTo>
                  <a:lnTo>
                    <a:pt x="8474" y="3331"/>
                  </a:lnTo>
                  <a:cubicBezTo>
                    <a:pt x="9384" y="3316"/>
                    <a:pt x="10113" y="2575"/>
                    <a:pt x="10113" y="1666"/>
                  </a:cubicBezTo>
                  <a:cubicBezTo>
                    <a:pt x="10113" y="753"/>
                    <a:pt x="9384" y="13"/>
                    <a:pt x="8474"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69" name="Google Shape;269;p19"/>
            <p:cNvSpPr/>
            <p:nvPr/>
          </p:nvSpPr>
          <p:spPr>
            <a:xfrm>
              <a:off x="5726350" y="2139650"/>
              <a:ext cx="312300" cy="224425"/>
            </a:xfrm>
            <a:custGeom>
              <a:avLst/>
              <a:gdLst/>
              <a:ahLst/>
              <a:cxnLst/>
              <a:rect l="l" t="t" r="r" b="b"/>
              <a:pathLst>
                <a:path w="12492" h="8977" extrusionOk="0">
                  <a:moveTo>
                    <a:pt x="2822" y="0"/>
                  </a:moveTo>
                  <a:lnTo>
                    <a:pt x="2822" y="4800"/>
                  </a:lnTo>
                  <a:cubicBezTo>
                    <a:pt x="1527" y="5589"/>
                    <a:pt x="542" y="6797"/>
                    <a:pt x="36" y="8224"/>
                  </a:cubicBezTo>
                  <a:lnTo>
                    <a:pt x="30" y="8233"/>
                  </a:lnTo>
                  <a:cubicBezTo>
                    <a:pt x="27" y="8242"/>
                    <a:pt x="24" y="8254"/>
                    <a:pt x="21" y="8266"/>
                  </a:cubicBezTo>
                  <a:cubicBezTo>
                    <a:pt x="18" y="8278"/>
                    <a:pt x="15" y="8281"/>
                    <a:pt x="15" y="8287"/>
                  </a:cubicBezTo>
                  <a:cubicBezTo>
                    <a:pt x="12" y="8296"/>
                    <a:pt x="9" y="8308"/>
                    <a:pt x="9" y="8317"/>
                  </a:cubicBezTo>
                  <a:cubicBezTo>
                    <a:pt x="6" y="8326"/>
                    <a:pt x="6" y="8335"/>
                    <a:pt x="3" y="8347"/>
                  </a:cubicBezTo>
                  <a:cubicBezTo>
                    <a:pt x="3" y="8356"/>
                    <a:pt x="3" y="8362"/>
                    <a:pt x="3" y="8368"/>
                  </a:cubicBezTo>
                  <a:cubicBezTo>
                    <a:pt x="0" y="8378"/>
                    <a:pt x="3" y="8393"/>
                    <a:pt x="3" y="8405"/>
                  </a:cubicBezTo>
                  <a:cubicBezTo>
                    <a:pt x="3" y="8408"/>
                    <a:pt x="3" y="8411"/>
                    <a:pt x="3" y="8414"/>
                  </a:cubicBezTo>
                  <a:lnTo>
                    <a:pt x="3" y="8426"/>
                  </a:lnTo>
                  <a:cubicBezTo>
                    <a:pt x="3" y="8438"/>
                    <a:pt x="3" y="8450"/>
                    <a:pt x="3" y="8462"/>
                  </a:cubicBezTo>
                  <a:lnTo>
                    <a:pt x="6" y="8483"/>
                  </a:lnTo>
                  <a:cubicBezTo>
                    <a:pt x="6" y="8495"/>
                    <a:pt x="9" y="8504"/>
                    <a:pt x="12" y="8513"/>
                  </a:cubicBezTo>
                  <a:cubicBezTo>
                    <a:pt x="12" y="8525"/>
                    <a:pt x="15" y="8531"/>
                    <a:pt x="15" y="8540"/>
                  </a:cubicBezTo>
                  <a:cubicBezTo>
                    <a:pt x="18" y="8549"/>
                    <a:pt x="21" y="8558"/>
                    <a:pt x="21" y="8564"/>
                  </a:cubicBezTo>
                  <a:cubicBezTo>
                    <a:pt x="24" y="8573"/>
                    <a:pt x="27" y="8585"/>
                    <a:pt x="33" y="8594"/>
                  </a:cubicBezTo>
                  <a:cubicBezTo>
                    <a:pt x="36" y="8606"/>
                    <a:pt x="36" y="8609"/>
                    <a:pt x="40" y="8615"/>
                  </a:cubicBezTo>
                  <a:cubicBezTo>
                    <a:pt x="43" y="8624"/>
                    <a:pt x="49" y="8636"/>
                    <a:pt x="52" y="8646"/>
                  </a:cubicBezTo>
                  <a:cubicBezTo>
                    <a:pt x="58" y="8658"/>
                    <a:pt x="58" y="8661"/>
                    <a:pt x="61" y="8667"/>
                  </a:cubicBezTo>
                  <a:cubicBezTo>
                    <a:pt x="67" y="8673"/>
                    <a:pt x="73" y="8685"/>
                    <a:pt x="76" y="8694"/>
                  </a:cubicBezTo>
                  <a:cubicBezTo>
                    <a:pt x="82" y="8703"/>
                    <a:pt x="85" y="8709"/>
                    <a:pt x="88" y="8715"/>
                  </a:cubicBezTo>
                  <a:cubicBezTo>
                    <a:pt x="94" y="8721"/>
                    <a:pt x="100" y="8730"/>
                    <a:pt x="106" y="8739"/>
                  </a:cubicBezTo>
                  <a:cubicBezTo>
                    <a:pt x="112" y="8748"/>
                    <a:pt x="115" y="8754"/>
                    <a:pt x="121" y="8760"/>
                  </a:cubicBezTo>
                  <a:cubicBezTo>
                    <a:pt x="127" y="8769"/>
                    <a:pt x="133" y="8775"/>
                    <a:pt x="139" y="8781"/>
                  </a:cubicBezTo>
                  <a:cubicBezTo>
                    <a:pt x="145" y="8787"/>
                    <a:pt x="151" y="8796"/>
                    <a:pt x="157" y="8802"/>
                  </a:cubicBezTo>
                  <a:lnTo>
                    <a:pt x="175" y="8820"/>
                  </a:lnTo>
                  <a:cubicBezTo>
                    <a:pt x="181" y="8826"/>
                    <a:pt x="190" y="8832"/>
                    <a:pt x="196" y="8841"/>
                  </a:cubicBezTo>
                  <a:lnTo>
                    <a:pt x="217" y="8856"/>
                  </a:lnTo>
                  <a:lnTo>
                    <a:pt x="238" y="8874"/>
                  </a:lnTo>
                  <a:lnTo>
                    <a:pt x="262" y="8889"/>
                  </a:lnTo>
                  <a:lnTo>
                    <a:pt x="283" y="8901"/>
                  </a:lnTo>
                  <a:lnTo>
                    <a:pt x="314" y="8917"/>
                  </a:lnTo>
                  <a:cubicBezTo>
                    <a:pt x="320" y="8920"/>
                    <a:pt x="326" y="8923"/>
                    <a:pt x="332" y="8926"/>
                  </a:cubicBezTo>
                  <a:cubicBezTo>
                    <a:pt x="341" y="8929"/>
                    <a:pt x="356" y="8938"/>
                    <a:pt x="368" y="8941"/>
                  </a:cubicBezTo>
                  <a:lnTo>
                    <a:pt x="377" y="8947"/>
                  </a:lnTo>
                  <a:lnTo>
                    <a:pt x="386" y="8947"/>
                  </a:lnTo>
                  <a:lnTo>
                    <a:pt x="413" y="8956"/>
                  </a:lnTo>
                  <a:lnTo>
                    <a:pt x="437" y="8962"/>
                  </a:lnTo>
                  <a:lnTo>
                    <a:pt x="461" y="8968"/>
                  </a:lnTo>
                  <a:cubicBezTo>
                    <a:pt x="473" y="8971"/>
                    <a:pt x="485" y="8971"/>
                    <a:pt x="497" y="8974"/>
                  </a:cubicBezTo>
                  <a:lnTo>
                    <a:pt x="512" y="8977"/>
                  </a:lnTo>
                  <a:lnTo>
                    <a:pt x="11928" y="8977"/>
                  </a:lnTo>
                  <a:cubicBezTo>
                    <a:pt x="11946" y="8977"/>
                    <a:pt x="11967" y="8977"/>
                    <a:pt x="11985" y="8974"/>
                  </a:cubicBezTo>
                  <a:lnTo>
                    <a:pt x="11991" y="8974"/>
                  </a:lnTo>
                  <a:cubicBezTo>
                    <a:pt x="12006" y="8974"/>
                    <a:pt x="12021" y="8971"/>
                    <a:pt x="12033" y="8968"/>
                  </a:cubicBezTo>
                  <a:lnTo>
                    <a:pt x="12051" y="8965"/>
                  </a:lnTo>
                  <a:cubicBezTo>
                    <a:pt x="12063" y="8962"/>
                    <a:pt x="12072" y="8959"/>
                    <a:pt x="12085" y="8956"/>
                  </a:cubicBezTo>
                  <a:lnTo>
                    <a:pt x="12106" y="8950"/>
                  </a:lnTo>
                  <a:lnTo>
                    <a:pt x="12118" y="8947"/>
                  </a:lnTo>
                  <a:lnTo>
                    <a:pt x="12130" y="8941"/>
                  </a:lnTo>
                  <a:lnTo>
                    <a:pt x="12160" y="8929"/>
                  </a:lnTo>
                  <a:lnTo>
                    <a:pt x="12184" y="8917"/>
                  </a:lnTo>
                  <a:cubicBezTo>
                    <a:pt x="12193" y="8914"/>
                    <a:pt x="12199" y="8907"/>
                    <a:pt x="12208" y="8904"/>
                  </a:cubicBezTo>
                  <a:cubicBezTo>
                    <a:pt x="12214" y="8898"/>
                    <a:pt x="12226" y="8892"/>
                    <a:pt x="12235" y="8889"/>
                  </a:cubicBezTo>
                  <a:lnTo>
                    <a:pt x="12253" y="8877"/>
                  </a:lnTo>
                  <a:cubicBezTo>
                    <a:pt x="12262" y="8868"/>
                    <a:pt x="12271" y="8862"/>
                    <a:pt x="12280" y="8856"/>
                  </a:cubicBezTo>
                  <a:lnTo>
                    <a:pt x="12295" y="8844"/>
                  </a:lnTo>
                  <a:cubicBezTo>
                    <a:pt x="12304" y="8835"/>
                    <a:pt x="12313" y="8826"/>
                    <a:pt x="12319" y="8820"/>
                  </a:cubicBezTo>
                  <a:lnTo>
                    <a:pt x="12334" y="8805"/>
                  </a:lnTo>
                  <a:cubicBezTo>
                    <a:pt x="12343" y="8796"/>
                    <a:pt x="12349" y="8790"/>
                    <a:pt x="12359" y="8781"/>
                  </a:cubicBezTo>
                  <a:lnTo>
                    <a:pt x="12371" y="8763"/>
                  </a:lnTo>
                  <a:lnTo>
                    <a:pt x="12389" y="8739"/>
                  </a:lnTo>
                  <a:lnTo>
                    <a:pt x="12404" y="8718"/>
                  </a:lnTo>
                  <a:cubicBezTo>
                    <a:pt x="12410" y="8709"/>
                    <a:pt x="12413" y="8703"/>
                    <a:pt x="12419" y="8694"/>
                  </a:cubicBezTo>
                  <a:cubicBezTo>
                    <a:pt x="12422" y="8688"/>
                    <a:pt x="12428" y="8679"/>
                    <a:pt x="12431" y="8670"/>
                  </a:cubicBezTo>
                  <a:cubicBezTo>
                    <a:pt x="12437" y="8661"/>
                    <a:pt x="12440" y="8655"/>
                    <a:pt x="12443" y="8646"/>
                  </a:cubicBezTo>
                  <a:cubicBezTo>
                    <a:pt x="12446" y="8639"/>
                    <a:pt x="12449" y="8627"/>
                    <a:pt x="12455" y="8618"/>
                  </a:cubicBezTo>
                  <a:cubicBezTo>
                    <a:pt x="12458" y="8609"/>
                    <a:pt x="12461" y="8603"/>
                    <a:pt x="12461" y="8594"/>
                  </a:cubicBezTo>
                  <a:cubicBezTo>
                    <a:pt x="12464" y="8588"/>
                    <a:pt x="12467" y="8576"/>
                    <a:pt x="12470" y="8567"/>
                  </a:cubicBezTo>
                  <a:cubicBezTo>
                    <a:pt x="12473" y="8558"/>
                    <a:pt x="12476" y="8549"/>
                    <a:pt x="12479" y="8540"/>
                  </a:cubicBezTo>
                  <a:cubicBezTo>
                    <a:pt x="12479" y="8534"/>
                    <a:pt x="12482" y="8525"/>
                    <a:pt x="12482" y="8516"/>
                  </a:cubicBezTo>
                  <a:cubicBezTo>
                    <a:pt x="12485" y="8507"/>
                    <a:pt x="12485" y="8495"/>
                    <a:pt x="12488" y="8486"/>
                  </a:cubicBezTo>
                  <a:lnTo>
                    <a:pt x="12491" y="8462"/>
                  </a:lnTo>
                  <a:cubicBezTo>
                    <a:pt x="12491" y="8450"/>
                    <a:pt x="12491" y="8438"/>
                    <a:pt x="12491" y="8426"/>
                  </a:cubicBezTo>
                  <a:lnTo>
                    <a:pt x="12491" y="8414"/>
                  </a:lnTo>
                  <a:cubicBezTo>
                    <a:pt x="12491" y="8411"/>
                    <a:pt x="12491" y="8408"/>
                    <a:pt x="12491" y="8405"/>
                  </a:cubicBezTo>
                  <a:lnTo>
                    <a:pt x="12491" y="8371"/>
                  </a:lnTo>
                  <a:cubicBezTo>
                    <a:pt x="12491" y="8359"/>
                    <a:pt x="12491" y="8356"/>
                    <a:pt x="12491" y="8347"/>
                  </a:cubicBezTo>
                  <a:cubicBezTo>
                    <a:pt x="12488" y="8338"/>
                    <a:pt x="12488" y="8329"/>
                    <a:pt x="12485" y="8317"/>
                  </a:cubicBezTo>
                  <a:cubicBezTo>
                    <a:pt x="12482" y="8308"/>
                    <a:pt x="12482" y="8299"/>
                    <a:pt x="12479" y="8290"/>
                  </a:cubicBezTo>
                  <a:cubicBezTo>
                    <a:pt x="12476" y="8278"/>
                    <a:pt x="12476" y="8275"/>
                    <a:pt x="12473" y="8266"/>
                  </a:cubicBezTo>
                  <a:cubicBezTo>
                    <a:pt x="12473" y="8260"/>
                    <a:pt x="12467" y="8245"/>
                    <a:pt x="12464" y="8233"/>
                  </a:cubicBezTo>
                  <a:lnTo>
                    <a:pt x="12461" y="8224"/>
                  </a:lnTo>
                  <a:cubicBezTo>
                    <a:pt x="11955" y="6797"/>
                    <a:pt x="10970" y="5589"/>
                    <a:pt x="9676" y="4803"/>
                  </a:cubicBezTo>
                  <a:lnTo>
                    <a:pt x="9676" y="0"/>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0" name="Google Shape;270;p19"/>
            <p:cNvSpPr/>
            <p:nvPr/>
          </p:nvSpPr>
          <p:spPr>
            <a:xfrm>
              <a:off x="5842500" y="2392350"/>
              <a:ext cx="79975" cy="117400"/>
            </a:xfrm>
            <a:custGeom>
              <a:avLst/>
              <a:gdLst/>
              <a:ahLst/>
              <a:cxnLst/>
              <a:rect l="l" t="t" r="r" b="b"/>
              <a:pathLst>
                <a:path w="3199" h="4696" extrusionOk="0">
                  <a:moveTo>
                    <a:pt x="4" y="1"/>
                  </a:moveTo>
                  <a:lnTo>
                    <a:pt x="4" y="1651"/>
                  </a:lnTo>
                  <a:cubicBezTo>
                    <a:pt x="1" y="2591"/>
                    <a:pt x="287" y="3509"/>
                    <a:pt x="820" y="4283"/>
                  </a:cubicBezTo>
                  <a:cubicBezTo>
                    <a:pt x="994" y="4542"/>
                    <a:pt x="1287" y="4696"/>
                    <a:pt x="1600" y="4696"/>
                  </a:cubicBezTo>
                  <a:cubicBezTo>
                    <a:pt x="1913" y="4696"/>
                    <a:pt x="2205" y="4542"/>
                    <a:pt x="2380" y="4283"/>
                  </a:cubicBezTo>
                  <a:cubicBezTo>
                    <a:pt x="2913" y="3509"/>
                    <a:pt x="3199" y="2591"/>
                    <a:pt x="3196" y="1651"/>
                  </a:cubicBezTo>
                  <a:lnTo>
                    <a:pt x="3196"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71" name="Google Shape;271;p19"/>
          <p:cNvGrpSpPr/>
          <p:nvPr/>
        </p:nvGrpSpPr>
        <p:grpSpPr>
          <a:xfrm>
            <a:off x="7193153" y="7979165"/>
            <a:ext cx="670267" cy="712469"/>
            <a:chOff x="898875" y="4399275"/>
            <a:chExt cx="483700" cy="481850"/>
          </a:xfrm>
        </p:grpSpPr>
        <p:sp>
          <p:nvSpPr>
            <p:cNvPr id="272" name="Google Shape;272;p19"/>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3" name="Google Shape;273;p19"/>
            <p:cNvSpPr/>
            <p:nvPr/>
          </p:nvSpPr>
          <p:spPr>
            <a:xfrm>
              <a:off x="1138025" y="4763350"/>
              <a:ext cx="25" cy="25"/>
            </a:xfrm>
            <a:custGeom>
              <a:avLst/>
              <a:gdLst/>
              <a:ahLst/>
              <a:cxnLst/>
              <a:rect l="l" t="t" r="r" b="b"/>
              <a:pathLst>
                <a:path w="1" h="1" extrusionOk="0">
                  <a:moveTo>
                    <a:pt x="1" y="0"/>
                  </a:move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4" name="Google Shape;274;p19"/>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5" name="Google Shape;275;p19"/>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6" name="Google Shape;276;p19"/>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7" name="Google Shape;277;p19"/>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8" name="Google Shape;278;p19"/>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sp>
          <p:nvSpPr>
            <p:cNvPr id="279" name="Google Shape;279;p19"/>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rgbClr val="FFFFFF"/>
            </a:solidFill>
            <a:ln>
              <a:noFill/>
            </a:ln>
          </p:spPr>
          <p:txBody>
            <a:bodyPr spcFirstLastPara="1" wrap="square" lIns="91425" tIns="91425" rIns="91425" bIns="91425" anchor="ctr" anchorCtr="0">
              <a:noAutofit/>
            </a:bodyPr>
            <a:lstStyle/>
            <a:p>
              <a:endParaRPr>
                <a:solidFill>
                  <a:srgbClr val="435D74"/>
                </a:solidFill>
              </a:endParaRPr>
            </a:p>
          </p:txBody>
        </p:sp>
      </p:grpSp>
      <p:grpSp>
        <p:nvGrpSpPr>
          <p:cNvPr id="280" name="Google Shape;280;p19"/>
          <p:cNvGrpSpPr/>
          <p:nvPr/>
        </p:nvGrpSpPr>
        <p:grpSpPr>
          <a:xfrm>
            <a:off x="539749" y="3562536"/>
            <a:ext cx="6217127" cy="4773178"/>
            <a:chOff x="710275" y="1696445"/>
            <a:chExt cx="2460575" cy="2272942"/>
          </a:xfrm>
        </p:grpSpPr>
        <p:grpSp>
          <p:nvGrpSpPr>
            <p:cNvPr id="281" name="Google Shape;281;p19"/>
            <p:cNvGrpSpPr/>
            <p:nvPr/>
          </p:nvGrpSpPr>
          <p:grpSpPr>
            <a:xfrm>
              <a:off x="2288356" y="1696445"/>
              <a:ext cx="882450" cy="1136250"/>
              <a:chOff x="2288356" y="1696445"/>
              <a:chExt cx="882450" cy="1136250"/>
            </a:xfrm>
          </p:grpSpPr>
          <p:sp>
            <p:nvSpPr>
              <p:cNvPr id="282" name="Google Shape;282;p19"/>
              <p:cNvSpPr/>
              <p:nvPr/>
            </p:nvSpPr>
            <p:spPr>
              <a:xfrm flipH="1">
                <a:off x="2288356" y="1696445"/>
                <a:ext cx="773700" cy="7737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endParaRPr/>
              </a:p>
            </p:txBody>
          </p:sp>
          <p:cxnSp>
            <p:nvCxnSpPr>
              <p:cNvPr id="283" name="Google Shape;283;p19"/>
              <p:cNvCxnSpPr>
                <a:stCxn id="282" idx="0"/>
              </p:cNvCxnSpPr>
              <p:nvPr/>
            </p:nvCxnSpPr>
            <p:spPr>
              <a:xfrm>
                <a:off x="2675206" y="1696445"/>
                <a:ext cx="495600" cy="0"/>
              </a:xfrm>
              <a:prstGeom prst="straightConnector1">
                <a:avLst/>
              </a:prstGeom>
              <a:noFill/>
              <a:ln w="9525" cap="flat" cmpd="sng">
                <a:solidFill>
                  <a:srgbClr val="000000"/>
                </a:solidFill>
                <a:prstDash val="solid"/>
                <a:round/>
                <a:headEnd type="none" w="med" len="med"/>
                <a:tailEnd type="oval" w="med" len="med"/>
              </a:ln>
            </p:spPr>
          </p:cxnSp>
          <p:cxnSp>
            <p:nvCxnSpPr>
              <p:cNvPr id="284" name="Google Shape;284;p19"/>
              <p:cNvCxnSpPr>
                <a:stCxn id="282" idx="2"/>
              </p:cNvCxnSpPr>
              <p:nvPr/>
            </p:nvCxnSpPr>
            <p:spPr>
              <a:xfrm>
                <a:off x="2288356" y="2083295"/>
                <a:ext cx="0" cy="749400"/>
              </a:xfrm>
              <a:prstGeom prst="straightConnector1">
                <a:avLst/>
              </a:prstGeom>
              <a:noFill/>
              <a:ln w="9525" cap="flat" cmpd="sng">
                <a:solidFill>
                  <a:srgbClr val="000000"/>
                </a:solidFill>
                <a:prstDash val="solid"/>
                <a:round/>
                <a:headEnd type="none" w="med" len="med"/>
                <a:tailEnd type="none" w="med" len="med"/>
              </a:ln>
            </p:spPr>
          </p:cxnSp>
        </p:grpSp>
        <p:grpSp>
          <p:nvGrpSpPr>
            <p:cNvPr id="285" name="Google Shape;285;p19"/>
            <p:cNvGrpSpPr/>
            <p:nvPr/>
          </p:nvGrpSpPr>
          <p:grpSpPr>
            <a:xfrm>
              <a:off x="2288412" y="2832906"/>
              <a:ext cx="882422" cy="1136481"/>
              <a:chOff x="7009125" y="3265500"/>
              <a:chExt cx="565800" cy="728700"/>
            </a:xfrm>
          </p:grpSpPr>
          <p:sp>
            <p:nvSpPr>
              <p:cNvPr id="286" name="Google Shape;286;p19"/>
              <p:cNvSpPr/>
              <p:nvPr/>
            </p:nvSpPr>
            <p:spPr>
              <a:xfrm rot="10800000">
                <a:off x="7009125" y="3498000"/>
                <a:ext cx="496200" cy="496200"/>
              </a:xfrm>
              <a:prstGeom prst="arc">
                <a:avLst>
                  <a:gd name="adj1" fmla="val 16200000"/>
                  <a:gd name="adj2" fmla="val 0"/>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endParaRPr/>
              </a:p>
            </p:txBody>
          </p:sp>
          <p:cxnSp>
            <p:nvCxnSpPr>
              <p:cNvPr id="287" name="Google Shape;287;p19"/>
              <p:cNvCxnSpPr>
                <a:stCxn id="286" idx="0"/>
              </p:cNvCxnSpPr>
              <p:nvPr/>
            </p:nvCxnSpPr>
            <p:spPr>
              <a:xfrm>
                <a:off x="7257225" y="3994200"/>
                <a:ext cx="317700" cy="0"/>
              </a:xfrm>
              <a:prstGeom prst="straightConnector1">
                <a:avLst/>
              </a:prstGeom>
              <a:noFill/>
              <a:ln w="9525" cap="flat" cmpd="sng">
                <a:solidFill>
                  <a:srgbClr val="000000"/>
                </a:solidFill>
                <a:prstDash val="solid"/>
                <a:round/>
                <a:headEnd type="none" w="med" len="med"/>
                <a:tailEnd type="oval" w="med" len="med"/>
              </a:ln>
            </p:spPr>
          </p:cxnSp>
          <p:cxnSp>
            <p:nvCxnSpPr>
              <p:cNvPr id="288" name="Google Shape;288;p19"/>
              <p:cNvCxnSpPr>
                <a:stCxn id="286" idx="2"/>
              </p:cNvCxnSpPr>
              <p:nvPr/>
            </p:nvCxnSpPr>
            <p:spPr>
              <a:xfrm rot="10800000">
                <a:off x="7009125" y="3265500"/>
                <a:ext cx="0" cy="480600"/>
              </a:xfrm>
              <a:prstGeom prst="straightConnector1">
                <a:avLst/>
              </a:prstGeom>
              <a:noFill/>
              <a:ln w="9525" cap="flat" cmpd="sng">
                <a:solidFill>
                  <a:srgbClr val="000000"/>
                </a:solidFill>
                <a:prstDash val="solid"/>
                <a:round/>
                <a:headEnd type="none" w="med" len="med"/>
                <a:tailEnd type="none" w="med" len="med"/>
              </a:ln>
            </p:spPr>
          </p:cxnSp>
        </p:grpSp>
        <p:cxnSp>
          <p:nvCxnSpPr>
            <p:cNvPr id="289" name="Google Shape;289;p19"/>
            <p:cNvCxnSpPr/>
            <p:nvPr/>
          </p:nvCxnSpPr>
          <p:spPr>
            <a:xfrm>
              <a:off x="1602150" y="2832788"/>
              <a:ext cx="1568700" cy="0"/>
            </a:xfrm>
            <a:prstGeom prst="straightConnector1">
              <a:avLst/>
            </a:prstGeom>
            <a:noFill/>
            <a:ln w="9525" cap="flat" cmpd="sng">
              <a:solidFill>
                <a:srgbClr val="000000"/>
              </a:solidFill>
              <a:prstDash val="solid"/>
              <a:round/>
              <a:headEnd type="none" w="med" len="med"/>
              <a:tailEnd type="oval" w="med" len="med"/>
            </a:ln>
          </p:spPr>
        </p:cxnSp>
        <p:sp>
          <p:nvSpPr>
            <p:cNvPr id="290" name="Google Shape;290;p19"/>
            <p:cNvSpPr/>
            <p:nvPr/>
          </p:nvSpPr>
          <p:spPr>
            <a:xfrm>
              <a:off x="2215781" y="2760409"/>
              <a:ext cx="144900" cy="144900"/>
            </a:xfrm>
            <a:prstGeom prst="ellipse">
              <a:avLst/>
            </a:prstGeom>
            <a:solidFill>
              <a:srgbClr val="FFFFFF"/>
            </a:solidFill>
            <a:ln w="2857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291" name="Google Shape;291;p19"/>
            <p:cNvSpPr/>
            <p:nvPr/>
          </p:nvSpPr>
          <p:spPr>
            <a:xfrm>
              <a:off x="710275" y="2181958"/>
              <a:ext cx="1301700" cy="1301700"/>
            </a:xfrm>
            <a:prstGeom prst="ellipse">
              <a:avLst/>
            </a:prstGeom>
            <a:solidFill>
              <a:schemeClr val="accent6"/>
            </a:solidFill>
            <a:ln>
              <a:noFill/>
            </a:ln>
          </p:spPr>
          <p:txBody>
            <a:bodyPr spcFirstLastPara="1" wrap="square" lIns="91425" tIns="91425" rIns="91425" bIns="91425" anchor="ctr" anchorCtr="0">
              <a:noAutofit/>
            </a:bodyPr>
            <a:lstStyle/>
            <a:p>
              <a:endParaRPr/>
            </a:p>
          </p:txBody>
        </p:sp>
        <p:sp>
          <p:nvSpPr>
            <p:cNvPr id="292" name="Google Shape;292;p19"/>
            <p:cNvSpPr/>
            <p:nvPr/>
          </p:nvSpPr>
          <p:spPr>
            <a:xfrm>
              <a:off x="848097" y="2319958"/>
              <a:ext cx="1025700" cy="1025700"/>
            </a:xfrm>
            <a:prstGeom prst="ellipse">
              <a:avLst/>
            </a:prstGeom>
            <a:solidFill>
              <a:srgbClr val="FFFFFF"/>
            </a:solidFill>
            <a:ln>
              <a:noFill/>
            </a:ln>
          </p:spPr>
          <p:txBody>
            <a:bodyPr spcFirstLastPara="1" wrap="square" lIns="91425" tIns="91425" rIns="91425" bIns="91425" anchor="ctr" anchorCtr="0">
              <a:noAutofit/>
            </a:bodyPr>
            <a:lstStyle/>
            <a:p>
              <a:pPr algn="ctr"/>
              <a:r>
                <a:rPr lang="ru-RU" sz="3200" dirty="0" err="1"/>
                <a:t>Sinfdan</a:t>
              </a:r>
              <a:r>
                <a:rPr lang="ru-RU" sz="3200" dirty="0"/>
                <a:t> </a:t>
              </a:r>
              <a:r>
                <a:rPr lang="ru-RU" sz="3200" dirty="0" err="1"/>
                <a:t>tashqari</a:t>
              </a:r>
              <a:r>
                <a:rPr lang="ru-RU" sz="3200" dirty="0"/>
                <a:t> </a:t>
              </a:r>
              <a:r>
                <a:rPr lang="ru-RU" sz="3200" dirty="0" err="1"/>
                <a:t>ishlarga</a:t>
              </a:r>
              <a:r>
                <a:rPr lang="ru-RU" sz="3200" dirty="0"/>
                <a:t> </a:t>
              </a:r>
              <a:r>
                <a:rPr lang="ru-RU" sz="3200" dirty="0" err="1"/>
                <a:t>misollar</a:t>
              </a:r>
              <a:endParaRPr lang="ru-RU" sz="3200" dirty="0"/>
            </a:p>
          </p:txBody>
        </p:sp>
      </p:grpSp>
      <p:pic>
        <p:nvPicPr>
          <p:cNvPr id="44"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45" name="Рисунок 4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030850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377950" y="4638675"/>
            <a:ext cx="8997950" cy="2862322"/>
          </a:xfrm>
          <a:prstGeom prst="rect">
            <a:avLst/>
          </a:prstGeom>
        </p:spPr>
        <p:txBody>
          <a:bodyPr>
            <a:spAutoFit/>
          </a:bodyPr>
          <a:lstStyle/>
          <a:p>
            <a:pPr algn="just"/>
            <a:r>
              <a:rPr lang="uz-Latn-UZ" sz="3600" dirty="0"/>
              <a:t>Sinfdan tashqari ishlar ta’lim jarayonining ajralmas qismi bo‘lib, o‘quvchilarning bilimlarini mustahkamlash, qiziqishini rivojlantirish va shaxsiy rivojlanishiga yordam beradi</a:t>
            </a:r>
            <a:endParaRPr lang="ru-RU" sz="3600" dirty="0"/>
          </a:p>
        </p:txBody>
      </p:sp>
      <p:sp>
        <p:nvSpPr>
          <p:cNvPr id="4" name="Google Shape;160;p18"/>
          <p:cNvSpPr txBox="1">
            <a:spLocks/>
          </p:cNvSpPr>
          <p:nvPr/>
        </p:nvSpPr>
        <p:spPr>
          <a:xfrm>
            <a:off x="4334329" y="2124075"/>
            <a:ext cx="9525000" cy="947028"/>
          </a:xfrm>
          <a:prstGeom prst="rect">
            <a:avLst/>
          </a:prstGeom>
        </p:spPr>
        <p:txBody>
          <a:bodyPr spcFirstLastPara="1" vert="horz" wrap="square" lIns="179929" tIns="179929" rIns="179929" bIns="179929" rtlCol="0" anchor="ctr" anchorCtr="0">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uz-Latn-UZ" sz="4400" b="1" dirty="0"/>
              <a:t>Sinfdan tashqari ishlarning ahamiyati</a:t>
            </a:r>
            <a:endParaRPr lang="ru-RU" sz="4400" dirty="0">
              <a:latin typeface="Times New Roman" pitchFamily="18" charset="0"/>
              <a:cs typeface="Times New Roman" pitchFamily="18" charset="0"/>
            </a:endParaRPr>
          </a:p>
        </p:txBody>
      </p:sp>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8" name="Picture 2" descr="GitHub — что это простыми словами? Рассказываем в статье"/>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9375" r="9375"/>
          <a:stretch/>
        </p:blipFill>
        <p:spPr bwMode="auto">
          <a:xfrm>
            <a:off x="11741150" y="4029075"/>
            <a:ext cx="4267200" cy="3757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83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88"/>
        <p:cNvGrpSpPr/>
        <p:nvPr/>
      </p:nvGrpSpPr>
      <p:grpSpPr>
        <a:xfrm>
          <a:off x="0" y="0"/>
          <a:ext cx="0" cy="0"/>
          <a:chOff x="0" y="0"/>
          <a:chExt cx="0" cy="0"/>
        </a:xfrm>
      </p:grpSpPr>
      <p:sp>
        <p:nvSpPr>
          <p:cNvPr id="1489" name="Google Shape;1489;p44"/>
          <p:cNvSpPr txBox="1">
            <a:spLocks noGrp="1"/>
          </p:cNvSpPr>
          <p:nvPr>
            <p:ph type="title"/>
          </p:nvPr>
        </p:nvSpPr>
        <p:spPr>
          <a:xfrm>
            <a:off x="1397869" y="1362076"/>
            <a:ext cx="15200277" cy="1010520"/>
          </a:xfrm>
          <a:prstGeom prst="rect">
            <a:avLst/>
          </a:prstGeom>
        </p:spPr>
        <p:txBody>
          <a:bodyPr spcFirstLastPara="1" wrap="square" lIns="184267" tIns="184267" rIns="184267" bIns="184267" anchor="ctr" anchorCtr="0">
            <a:noAutofit/>
          </a:bodyPr>
          <a:lstStyle/>
          <a:p>
            <a:pPr algn="ctr">
              <a:spcBef>
                <a:spcPts val="0"/>
              </a:spcBef>
            </a:pPr>
            <a:r>
              <a:rPr lang="uz-Latn-UZ" sz="4800" b="1" dirty="0"/>
              <a:t>Sinfdan tashqari ishlarning ahamiyati</a:t>
            </a:r>
            <a:endParaRPr sz="4800" dirty="0"/>
          </a:p>
        </p:txBody>
      </p:sp>
      <p:grpSp>
        <p:nvGrpSpPr>
          <p:cNvPr id="1490" name="Google Shape;1490;p44"/>
          <p:cNvGrpSpPr/>
          <p:nvPr/>
        </p:nvGrpSpPr>
        <p:grpSpPr>
          <a:xfrm>
            <a:off x="1397869" y="2580788"/>
            <a:ext cx="4167621" cy="6782287"/>
            <a:chOff x="710279" y="1228946"/>
            <a:chExt cx="2117634" cy="3207864"/>
          </a:xfrm>
        </p:grpSpPr>
        <p:sp>
          <p:nvSpPr>
            <p:cNvPr id="1491" name="Google Shape;1491;p44"/>
            <p:cNvSpPr/>
            <p:nvPr/>
          </p:nvSpPr>
          <p:spPr>
            <a:xfrm>
              <a:off x="710279" y="1228946"/>
              <a:ext cx="2013822" cy="3207864"/>
            </a:xfrm>
            <a:custGeom>
              <a:avLst/>
              <a:gdLst/>
              <a:ahLst/>
              <a:cxnLst/>
              <a:rect l="l" t="t" r="r" b="b"/>
              <a:pathLst>
                <a:path w="70903" h="112943" extrusionOk="0">
                  <a:moveTo>
                    <a:pt x="70902" y="0"/>
                  </a:moveTo>
                  <a:lnTo>
                    <a:pt x="1" y="48"/>
                  </a:lnTo>
                  <a:lnTo>
                    <a:pt x="35446" y="112943"/>
                  </a:lnTo>
                  <a:lnTo>
                    <a:pt x="70902" y="0"/>
                  </a:ln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492" name="Google Shape;1492;p44"/>
            <p:cNvSpPr/>
            <p:nvPr/>
          </p:nvSpPr>
          <p:spPr>
            <a:xfrm>
              <a:off x="1581412" y="4004343"/>
              <a:ext cx="670611" cy="431519"/>
            </a:xfrm>
            <a:custGeom>
              <a:avLst/>
              <a:gdLst/>
              <a:ahLst/>
              <a:cxnLst/>
              <a:rect l="l" t="t" r="r" b="b"/>
              <a:pathLst>
                <a:path w="23611" h="15193" extrusionOk="0">
                  <a:moveTo>
                    <a:pt x="0" y="0"/>
                  </a:moveTo>
                  <a:lnTo>
                    <a:pt x="4775" y="15193"/>
                  </a:lnTo>
                  <a:lnTo>
                    <a:pt x="16288" y="15193"/>
                  </a:lnTo>
                  <a:lnTo>
                    <a:pt x="23610" y="7597"/>
                  </a:lnTo>
                  <a:lnTo>
                    <a:pt x="16478" y="0"/>
                  </a:ln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1493" name="Google Shape;1493;p44"/>
            <p:cNvSpPr/>
            <p:nvPr/>
          </p:nvSpPr>
          <p:spPr>
            <a:xfrm>
              <a:off x="1421449" y="3493857"/>
              <a:ext cx="902603" cy="431519"/>
            </a:xfrm>
            <a:custGeom>
              <a:avLst/>
              <a:gdLst/>
              <a:ahLst/>
              <a:cxnLst/>
              <a:rect l="l" t="t" r="r" b="b"/>
              <a:pathLst>
                <a:path w="31779" h="15193" extrusionOk="0">
                  <a:moveTo>
                    <a:pt x="1" y="0"/>
                  </a:moveTo>
                  <a:lnTo>
                    <a:pt x="4775" y="15193"/>
                  </a:lnTo>
                  <a:lnTo>
                    <a:pt x="24456" y="15193"/>
                  </a:lnTo>
                  <a:lnTo>
                    <a:pt x="31778" y="7596"/>
                  </a:lnTo>
                  <a:lnTo>
                    <a:pt x="24646" y="0"/>
                  </a:ln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1494" name="Google Shape;1494;p44"/>
            <p:cNvSpPr/>
            <p:nvPr/>
          </p:nvSpPr>
          <p:spPr>
            <a:xfrm>
              <a:off x="1260151" y="2982084"/>
              <a:ext cx="1174131" cy="431860"/>
            </a:xfrm>
            <a:custGeom>
              <a:avLst/>
              <a:gdLst/>
              <a:ahLst/>
              <a:cxnLst/>
              <a:rect l="l" t="t" r="r" b="b"/>
              <a:pathLst>
                <a:path w="41339" h="15205" extrusionOk="0">
                  <a:moveTo>
                    <a:pt x="0" y="0"/>
                  </a:moveTo>
                  <a:lnTo>
                    <a:pt x="4775" y="15204"/>
                  </a:lnTo>
                  <a:lnTo>
                    <a:pt x="34016" y="15204"/>
                  </a:lnTo>
                  <a:lnTo>
                    <a:pt x="41339" y="7608"/>
                  </a:lnTo>
                  <a:lnTo>
                    <a:pt x="34207" y="0"/>
                  </a:ln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1495" name="Google Shape;1495;p44"/>
            <p:cNvSpPr/>
            <p:nvPr/>
          </p:nvSpPr>
          <p:spPr>
            <a:xfrm>
              <a:off x="1097831" y="2470623"/>
              <a:ext cx="1435888" cy="431548"/>
            </a:xfrm>
            <a:custGeom>
              <a:avLst/>
              <a:gdLst/>
              <a:ahLst/>
              <a:cxnLst/>
              <a:rect l="l" t="t" r="r" b="b"/>
              <a:pathLst>
                <a:path w="50555" h="15194" extrusionOk="0">
                  <a:moveTo>
                    <a:pt x="0" y="1"/>
                  </a:moveTo>
                  <a:lnTo>
                    <a:pt x="4775" y="15193"/>
                  </a:lnTo>
                  <a:lnTo>
                    <a:pt x="43232" y="15193"/>
                  </a:lnTo>
                  <a:lnTo>
                    <a:pt x="50554" y="7597"/>
                  </a:lnTo>
                  <a:lnTo>
                    <a:pt x="43422" y="1"/>
                  </a:lnTo>
                  <a:close/>
                </a:path>
              </a:pathLst>
            </a:custGeom>
            <a:solidFill>
              <a:schemeClr val="accent3"/>
            </a:solidFill>
            <a:ln>
              <a:noFill/>
            </a:ln>
          </p:spPr>
          <p:txBody>
            <a:bodyPr spcFirstLastPara="1" wrap="square" lIns="91425" tIns="91425" rIns="91425" bIns="91425" anchor="ctr" anchorCtr="0">
              <a:noAutofit/>
            </a:bodyPr>
            <a:lstStyle/>
            <a:p>
              <a:endParaRPr/>
            </a:p>
          </p:txBody>
        </p:sp>
        <p:sp>
          <p:nvSpPr>
            <p:cNvPr id="1496" name="Google Shape;1496;p44"/>
            <p:cNvSpPr/>
            <p:nvPr/>
          </p:nvSpPr>
          <p:spPr>
            <a:xfrm>
              <a:off x="939913" y="1959162"/>
              <a:ext cx="1739540" cy="431548"/>
            </a:xfrm>
            <a:custGeom>
              <a:avLst/>
              <a:gdLst/>
              <a:ahLst/>
              <a:cxnLst/>
              <a:rect l="l" t="t" r="r" b="b"/>
              <a:pathLst>
                <a:path w="61246" h="15194" extrusionOk="0">
                  <a:moveTo>
                    <a:pt x="0" y="1"/>
                  </a:moveTo>
                  <a:lnTo>
                    <a:pt x="4774" y="15193"/>
                  </a:lnTo>
                  <a:lnTo>
                    <a:pt x="53923" y="15193"/>
                  </a:lnTo>
                  <a:lnTo>
                    <a:pt x="61246" y="7597"/>
                  </a:lnTo>
                  <a:lnTo>
                    <a:pt x="54102"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1497" name="Google Shape;1497;p44"/>
            <p:cNvSpPr/>
            <p:nvPr/>
          </p:nvSpPr>
          <p:spPr>
            <a:xfrm>
              <a:off x="780291" y="1447740"/>
              <a:ext cx="2047621" cy="431519"/>
            </a:xfrm>
            <a:custGeom>
              <a:avLst/>
              <a:gdLst/>
              <a:ahLst/>
              <a:cxnLst/>
              <a:rect l="l" t="t" r="r" b="b"/>
              <a:pathLst>
                <a:path w="72093" h="15193" extrusionOk="0">
                  <a:moveTo>
                    <a:pt x="0" y="1"/>
                  </a:moveTo>
                  <a:lnTo>
                    <a:pt x="4775" y="15193"/>
                  </a:lnTo>
                  <a:lnTo>
                    <a:pt x="64770" y="15193"/>
                  </a:lnTo>
                  <a:lnTo>
                    <a:pt x="72093" y="7597"/>
                  </a:lnTo>
                  <a:lnTo>
                    <a:pt x="64961" y="1"/>
                  </a:lnTo>
                  <a:close/>
                </a:path>
              </a:pathLst>
            </a:custGeom>
            <a:solidFill>
              <a:schemeClr val="accent1"/>
            </a:solidFill>
            <a:ln>
              <a:noFill/>
            </a:ln>
          </p:spPr>
          <p:txBody>
            <a:bodyPr spcFirstLastPara="1" wrap="square" lIns="91425" tIns="91425" rIns="91425" bIns="91425" anchor="ctr" anchorCtr="0">
              <a:noAutofit/>
            </a:bodyPr>
            <a:lstStyle/>
            <a:p>
              <a:endParaRPr/>
            </a:p>
          </p:txBody>
        </p:sp>
      </p:grpSp>
      <p:sp>
        <p:nvSpPr>
          <p:cNvPr id="1499" name="Google Shape;1499;p44"/>
          <p:cNvSpPr txBox="1"/>
          <p:nvPr/>
        </p:nvSpPr>
        <p:spPr>
          <a:xfrm>
            <a:off x="6074970" y="3121020"/>
            <a:ext cx="9857180" cy="74466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ru-RU" sz="3600" b="1" dirty="0" err="1">
                <a:solidFill>
                  <a:srgbClr val="0070C0"/>
                </a:solidFill>
              </a:rPr>
              <a:t>Bilimlarni</a:t>
            </a:r>
            <a:r>
              <a:rPr lang="ru-RU" sz="3600" b="1" dirty="0">
                <a:solidFill>
                  <a:srgbClr val="0070C0"/>
                </a:solidFill>
              </a:rPr>
              <a:t> </a:t>
            </a:r>
            <a:r>
              <a:rPr lang="ru-RU" sz="3600" b="1" dirty="0" err="1">
                <a:solidFill>
                  <a:srgbClr val="0070C0"/>
                </a:solidFill>
              </a:rPr>
              <a:t>chuqurlashtirish</a:t>
            </a:r>
            <a:r>
              <a:rPr lang="ru-RU" sz="3600" b="1" dirty="0">
                <a:solidFill>
                  <a:srgbClr val="0070C0"/>
                </a:solidFill>
              </a:rPr>
              <a:t> </a:t>
            </a:r>
            <a:r>
              <a:rPr lang="ru-RU" sz="3600" b="1" dirty="0" err="1">
                <a:solidFill>
                  <a:srgbClr val="0070C0"/>
                </a:solidFill>
              </a:rPr>
              <a:t>va</a:t>
            </a:r>
            <a:r>
              <a:rPr lang="ru-RU" sz="3600" b="1" dirty="0">
                <a:solidFill>
                  <a:srgbClr val="0070C0"/>
                </a:solidFill>
              </a:rPr>
              <a:t> </a:t>
            </a:r>
            <a:r>
              <a:rPr lang="ru-RU" sz="3600" b="1" dirty="0" err="1">
                <a:solidFill>
                  <a:srgbClr val="0070C0"/>
                </a:solidFill>
              </a:rPr>
              <a:t>mustahkamlash</a:t>
            </a:r>
            <a:endParaRPr lang="ru-RU" sz="3600" b="1" dirty="0">
              <a:solidFill>
                <a:srgbClr val="0070C0"/>
              </a:solidFill>
            </a:endParaRPr>
          </a:p>
        </p:txBody>
      </p:sp>
      <p:sp>
        <p:nvSpPr>
          <p:cNvPr id="1503" name="Google Shape;1503;p44"/>
          <p:cNvSpPr txBox="1"/>
          <p:nvPr/>
        </p:nvSpPr>
        <p:spPr>
          <a:xfrm>
            <a:off x="6074970" y="4194792"/>
            <a:ext cx="9857180" cy="74466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ru-RU" sz="3600" b="1" dirty="0" err="1">
                <a:solidFill>
                  <a:schemeClr val="accent2">
                    <a:lumMod val="75000"/>
                  </a:schemeClr>
                </a:solidFill>
              </a:rPr>
              <a:t>Qiziqishni</a:t>
            </a:r>
            <a:r>
              <a:rPr lang="ru-RU" sz="3600" b="1" dirty="0">
                <a:solidFill>
                  <a:schemeClr val="accent2">
                    <a:lumMod val="75000"/>
                  </a:schemeClr>
                </a:solidFill>
              </a:rPr>
              <a:t> </a:t>
            </a:r>
            <a:r>
              <a:rPr lang="ru-RU" sz="3600" b="1" dirty="0" err="1" smtClean="0">
                <a:solidFill>
                  <a:schemeClr val="accent2">
                    <a:lumMod val="75000"/>
                  </a:schemeClr>
                </a:solidFill>
              </a:rPr>
              <a:t>oshirish</a:t>
            </a:r>
            <a:endParaRPr lang="ru-RU" sz="3600" b="1" dirty="0">
              <a:solidFill>
                <a:schemeClr val="accent2">
                  <a:lumMod val="75000"/>
                </a:schemeClr>
              </a:solidFill>
            </a:endParaRPr>
          </a:p>
        </p:txBody>
      </p:sp>
      <p:sp>
        <p:nvSpPr>
          <p:cNvPr id="1507" name="Google Shape;1507;p44"/>
          <p:cNvSpPr txBox="1"/>
          <p:nvPr/>
        </p:nvSpPr>
        <p:spPr>
          <a:xfrm>
            <a:off x="6074970" y="5268568"/>
            <a:ext cx="9857180" cy="74466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ru-RU" sz="3600" b="1" dirty="0" err="1">
                <a:solidFill>
                  <a:schemeClr val="bg2">
                    <a:lumMod val="50000"/>
                  </a:schemeClr>
                </a:solidFill>
              </a:rPr>
              <a:t>Amaliy</a:t>
            </a:r>
            <a:r>
              <a:rPr lang="ru-RU" sz="3600" b="1" dirty="0">
                <a:solidFill>
                  <a:schemeClr val="bg2">
                    <a:lumMod val="50000"/>
                  </a:schemeClr>
                </a:solidFill>
              </a:rPr>
              <a:t> </a:t>
            </a:r>
            <a:r>
              <a:rPr lang="ru-RU" sz="3600" b="1" dirty="0" err="1">
                <a:solidFill>
                  <a:schemeClr val="bg2">
                    <a:lumMod val="50000"/>
                  </a:schemeClr>
                </a:solidFill>
              </a:rPr>
              <a:t>ko‘nikmalarni</a:t>
            </a:r>
            <a:r>
              <a:rPr lang="ru-RU" sz="3600" b="1" dirty="0">
                <a:solidFill>
                  <a:schemeClr val="bg2">
                    <a:lumMod val="50000"/>
                  </a:schemeClr>
                </a:solidFill>
              </a:rPr>
              <a:t> </a:t>
            </a:r>
            <a:r>
              <a:rPr lang="ru-RU" sz="3600" b="1" dirty="0" err="1">
                <a:solidFill>
                  <a:schemeClr val="bg2">
                    <a:lumMod val="50000"/>
                  </a:schemeClr>
                </a:solidFill>
              </a:rPr>
              <a:t>shakllantirish</a:t>
            </a:r>
            <a:endParaRPr lang="ru-RU" sz="3600" b="1" dirty="0">
              <a:solidFill>
                <a:schemeClr val="bg2">
                  <a:lumMod val="50000"/>
                </a:schemeClr>
              </a:solidFill>
            </a:endParaRPr>
          </a:p>
        </p:txBody>
      </p:sp>
      <p:sp>
        <p:nvSpPr>
          <p:cNvPr id="1511" name="Google Shape;1511;p44"/>
          <p:cNvSpPr txBox="1"/>
          <p:nvPr/>
        </p:nvSpPr>
        <p:spPr>
          <a:xfrm>
            <a:off x="6074970" y="6342340"/>
            <a:ext cx="9857180" cy="74466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ru-RU" sz="3600" b="1" dirty="0" err="1">
                <a:solidFill>
                  <a:srgbClr val="FFC000"/>
                </a:solidFill>
              </a:rPr>
              <a:t>Tadqiqotchilik</a:t>
            </a:r>
            <a:r>
              <a:rPr lang="ru-RU" sz="3600" b="1" dirty="0">
                <a:solidFill>
                  <a:srgbClr val="FFC000"/>
                </a:solidFill>
              </a:rPr>
              <a:t> </a:t>
            </a:r>
            <a:r>
              <a:rPr lang="ru-RU" sz="3600" b="1" dirty="0" err="1">
                <a:solidFill>
                  <a:srgbClr val="FFC000"/>
                </a:solidFill>
              </a:rPr>
              <a:t>qobiliyatini</a:t>
            </a:r>
            <a:r>
              <a:rPr lang="ru-RU" sz="3600" b="1" dirty="0">
                <a:solidFill>
                  <a:srgbClr val="FFC000"/>
                </a:solidFill>
              </a:rPr>
              <a:t> </a:t>
            </a:r>
            <a:r>
              <a:rPr lang="ru-RU" sz="3600" b="1" dirty="0" err="1">
                <a:solidFill>
                  <a:srgbClr val="FFC000"/>
                </a:solidFill>
              </a:rPr>
              <a:t>rivojlantirish</a:t>
            </a:r>
            <a:endParaRPr lang="ru-RU" sz="3600" b="1" dirty="0">
              <a:solidFill>
                <a:srgbClr val="FFC000"/>
              </a:solidFill>
            </a:endParaRPr>
          </a:p>
        </p:txBody>
      </p:sp>
      <p:sp>
        <p:nvSpPr>
          <p:cNvPr id="1515" name="Google Shape;1515;p44"/>
          <p:cNvSpPr txBox="1"/>
          <p:nvPr/>
        </p:nvSpPr>
        <p:spPr>
          <a:xfrm>
            <a:off x="6074970" y="7416114"/>
            <a:ext cx="9857180" cy="74466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ru-RU" sz="3600" b="1" dirty="0" err="1">
                <a:solidFill>
                  <a:srgbClr val="00B0F0"/>
                </a:solidFill>
              </a:rPr>
              <a:t>Mahalliy</a:t>
            </a:r>
            <a:r>
              <a:rPr lang="ru-RU" sz="3600" b="1" dirty="0">
                <a:solidFill>
                  <a:srgbClr val="00B0F0"/>
                </a:solidFill>
              </a:rPr>
              <a:t> </a:t>
            </a:r>
            <a:r>
              <a:rPr lang="ru-RU" sz="3600" b="1" dirty="0" err="1">
                <a:solidFill>
                  <a:srgbClr val="00B0F0"/>
                </a:solidFill>
              </a:rPr>
              <a:t>va</a:t>
            </a:r>
            <a:r>
              <a:rPr lang="ru-RU" sz="3600" b="1" dirty="0">
                <a:solidFill>
                  <a:srgbClr val="00B0F0"/>
                </a:solidFill>
              </a:rPr>
              <a:t> </a:t>
            </a:r>
            <a:r>
              <a:rPr lang="ru-RU" sz="3600" b="1" dirty="0" err="1">
                <a:solidFill>
                  <a:srgbClr val="00B0F0"/>
                </a:solidFill>
              </a:rPr>
              <a:t>global</a:t>
            </a:r>
            <a:r>
              <a:rPr lang="ru-RU" sz="3600" b="1" dirty="0">
                <a:solidFill>
                  <a:srgbClr val="00B0F0"/>
                </a:solidFill>
              </a:rPr>
              <a:t> </a:t>
            </a:r>
            <a:r>
              <a:rPr lang="ru-RU" sz="3600" b="1" dirty="0" err="1">
                <a:solidFill>
                  <a:srgbClr val="00B0F0"/>
                </a:solidFill>
              </a:rPr>
              <a:t>ongni</a:t>
            </a:r>
            <a:r>
              <a:rPr lang="ru-RU" sz="3600" b="1" dirty="0">
                <a:solidFill>
                  <a:srgbClr val="00B0F0"/>
                </a:solidFill>
              </a:rPr>
              <a:t> </a:t>
            </a:r>
            <a:r>
              <a:rPr lang="ru-RU" sz="3600" b="1" dirty="0" err="1" smtClean="0">
                <a:solidFill>
                  <a:srgbClr val="00B0F0"/>
                </a:solidFill>
              </a:rPr>
              <a:t>rivojlantirish</a:t>
            </a:r>
            <a:endParaRPr lang="ru-RU" sz="3600" b="1" dirty="0">
              <a:solidFill>
                <a:srgbClr val="00B0F0"/>
              </a:solidFill>
            </a:endParaRPr>
          </a:p>
        </p:txBody>
      </p:sp>
      <p:sp>
        <p:nvSpPr>
          <p:cNvPr id="1519" name="Google Shape;1519;p44"/>
          <p:cNvSpPr txBox="1"/>
          <p:nvPr/>
        </p:nvSpPr>
        <p:spPr>
          <a:xfrm>
            <a:off x="6074970" y="8489886"/>
            <a:ext cx="9857180" cy="74466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r>
              <a:rPr lang="ru-RU" sz="3600" b="1" dirty="0" err="1">
                <a:solidFill>
                  <a:srgbClr val="00B050"/>
                </a:solidFill>
              </a:rPr>
              <a:t>Jamoaviy</a:t>
            </a:r>
            <a:r>
              <a:rPr lang="ru-RU" sz="3600" b="1" dirty="0">
                <a:solidFill>
                  <a:srgbClr val="00B050"/>
                </a:solidFill>
              </a:rPr>
              <a:t> </a:t>
            </a:r>
            <a:r>
              <a:rPr lang="ru-RU" sz="3600" b="1" dirty="0" err="1">
                <a:solidFill>
                  <a:srgbClr val="00B050"/>
                </a:solidFill>
              </a:rPr>
              <a:t>ish</a:t>
            </a:r>
            <a:r>
              <a:rPr lang="ru-RU" sz="3600" b="1" dirty="0">
                <a:solidFill>
                  <a:srgbClr val="00B050"/>
                </a:solidFill>
              </a:rPr>
              <a:t> </a:t>
            </a:r>
            <a:r>
              <a:rPr lang="ru-RU" sz="3600" b="1" dirty="0" err="1">
                <a:solidFill>
                  <a:srgbClr val="00B050"/>
                </a:solidFill>
              </a:rPr>
              <a:t>ko‘nikmalarini</a:t>
            </a:r>
            <a:r>
              <a:rPr lang="ru-RU" sz="3600" b="1" dirty="0">
                <a:solidFill>
                  <a:srgbClr val="00B050"/>
                </a:solidFill>
              </a:rPr>
              <a:t> </a:t>
            </a:r>
            <a:r>
              <a:rPr lang="ru-RU" sz="3600" b="1" dirty="0" err="1">
                <a:solidFill>
                  <a:srgbClr val="00B050"/>
                </a:solidFill>
              </a:rPr>
              <a:t>shakllantirish</a:t>
            </a:r>
            <a:endParaRPr lang="ru-RU" sz="3600" b="1" dirty="0">
              <a:solidFill>
                <a:srgbClr val="00B050"/>
              </a:solidFill>
            </a:endParaRPr>
          </a:p>
        </p:txBody>
      </p:sp>
      <p:pic>
        <p:nvPicPr>
          <p:cNvPr id="35"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6" name="Рисунок 3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7" name="Рисунок 3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747900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grpSp>
        <p:nvGrpSpPr>
          <p:cNvPr id="311" name="Google Shape;311;p22"/>
          <p:cNvGrpSpPr/>
          <p:nvPr/>
        </p:nvGrpSpPr>
        <p:grpSpPr>
          <a:xfrm>
            <a:off x="3211525" y="4436456"/>
            <a:ext cx="719854" cy="768092"/>
            <a:chOff x="-64781025" y="3361050"/>
            <a:chExt cx="317425" cy="315200"/>
          </a:xfrm>
        </p:grpSpPr>
        <p:sp>
          <p:nvSpPr>
            <p:cNvPr id="312" name="Google Shape;312;p22"/>
            <p:cNvSpPr/>
            <p:nvPr/>
          </p:nvSpPr>
          <p:spPr>
            <a:xfrm>
              <a:off x="-64764500" y="3388725"/>
              <a:ext cx="272550" cy="272550"/>
            </a:xfrm>
            <a:custGeom>
              <a:avLst/>
              <a:gdLst/>
              <a:ahLst/>
              <a:cxnLst/>
              <a:rect l="l" t="t" r="r" b="b"/>
              <a:pathLst>
                <a:path w="10902" h="10902" extrusionOk="0">
                  <a:moveTo>
                    <a:pt x="6554" y="2647"/>
                  </a:moveTo>
                  <a:cubicBezTo>
                    <a:pt x="6979" y="2647"/>
                    <a:pt x="7404" y="2805"/>
                    <a:pt x="7719" y="3120"/>
                  </a:cubicBezTo>
                  <a:cubicBezTo>
                    <a:pt x="8381" y="3782"/>
                    <a:pt x="8381" y="4821"/>
                    <a:pt x="7751" y="5483"/>
                  </a:cubicBezTo>
                  <a:cubicBezTo>
                    <a:pt x="7436" y="5798"/>
                    <a:pt x="7058" y="5955"/>
                    <a:pt x="6585" y="5955"/>
                  </a:cubicBezTo>
                  <a:cubicBezTo>
                    <a:pt x="6144" y="5955"/>
                    <a:pt x="5703" y="5798"/>
                    <a:pt x="5388" y="5483"/>
                  </a:cubicBezTo>
                  <a:cubicBezTo>
                    <a:pt x="5073" y="5168"/>
                    <a:pt x="4915" y="4758"/>
                    <a:pt x="4915" y="4286"/>
                  </a:cubicBezTo>
                  <a:cubicBezTo>
                    <a:pt x="4915" y="3813"/>
                    <a:pt x="5073" y="3435"/>
                    <a:pt x="5388" y="3120"/>
                  </a:cubicBezTo>
                  <a:cubicBezTo>
                    <a:pt x="5703" y="2805"/>
                    <a:pt x="6128" y="2647"/>
                    <a:pt x="6554" y="2647"/>
                  </a:cubicBezTo>
                  <a:close/>
                  <a:moveTo>
                    <a:pt x="2175" y="6901"/>
                  </a:moveTo>
                  <a:lnTo>
                    <a:pt x="4065" y="8791"/>
                  </a:lnTo>
                  <a:lnTo>
                    <a:pt x="3592" y="9484"/>
                  </a:lnTo>
                  <a:lnTo>
                    <a:pt x="1418" y="7342"/>
                  </a:lnTo>
                  <a:lnTo>
                    <a:pt x="2175" y="6901"/>
                  </a:lnTo>
                  <a:close/>
                  <a:moveTo>
                    <a:pt x="6907" y="1"/>
                  </a:moveTo>
                  <a:cubicBezTo>
                    <a:pt x="6851" y="1"/>
                    <a:pt x="6795" y="11"/>
                    <a:pt x="6743" y="33"/>
                  </a:cubicBezTo>
                  <a:cubicBezTo>
                    <a:pt x="5546" y="663"/>
                    <a:pt x="4474" y="1576"/>
                    <a:pt x="3655" y="2616"/>
                  </a:cubicBezTo>
                  <a:cubicBezTo>
                    <a:pt x="3025" y="3341"/>
                    <a:pt x="2553" y="4223"/>
                    <a:pt x="2175" y="5136"/>
                  </a:cubicBezTo>
                  <a:cubicBezTo>
                    <a:pt x="2048" y="5451"/>
                    <a:pt x="1922" y="5766"/>
                    <a:pt x="1859" y="6050"/>
                  </a:cubicBezTo>
                  <a:lnTo>
                    <a:pt x="505" y="6838"/>
                  </a:lnTo>
                  <a:cubicBezTo>
                    <a:pt x="379" y="6932"/>
                    <a:pt x="316" y="7058"/>
                    <a:pt x="316" y="7184"/>
                  </a:cubicBezTo>
                  <a:cubicBezTo>
                    <a:pt x="316" y="7279"/>
                    <a:pt x="347" y="7405"/>
                    <a:pt x="442" y="7531"/>
                  </a:cubicBezTo>
                  <a:lnTo>
                    <a:pt x="1072" y="8161"/>
                  </a:lnTo>
                  <a:cubicBezTo>
                    <a:pt x="631" y="8696"/>
                    <a:pt x="1" y="9673"/>
                    <a:pt x="1" y="10272"/>
                  </a:cubicBezTo>
                  <a:cubicBezTo>
                    <a:pt x="1" y="10524"/>
                    <a:pt x="64" y="10681"/>
                    <a:pt x="158" y="10744"/>
                  </a:cubicBezTo>
                  <a:cubicBezTo>
                    <a:pt x="221" y="10839"/>
                    <a:pt x="379" y="10902"/>
                    <a:pt x="631" y="10902"/>
                  </a:cubicBezTo>
                  <a:cubicBezTo>
                    <a:pt x="1229" y="10902"/>
                    <a:pt x="2238" y="10240"/>
                    <a:pt x="2742" y="9830"/>
                  </a:cubicBezTo>
                  <a:lnTo>
                    <a:pt x="3372" y="10461"/>
                  </a:lnTo>
                  <a:cubicBezTo>
                    <a:pt x="3466" y="10555"/>
                    <a:pt x="3592" y="10587"/>
                    <a:pt x="3655" y="10587"/>
                  </a:cubicBezTo>
                  <a:lnTo>
                    <a:pt x="3687" y="10587"/>
                  </a:lnTo>
                  <a:cubicBezTo>
                    <a:pt x="3813" y="10587"/>
                    <a:pt x="3939" y="10524"/>
                    <a:pt x="4002" y="10398"/>
                  </a:cubicBezTo>
                  <a:lnTo>
                    <a:pt x="4789" y="9074"/>
                  </a:lnTo>
                  <a:cubicBezTo>
                    <a:pt x="5104" y="8980"/>
                    <a:pt x="5420" y="8854"/>
                    <a:pt x="5735" y="8759"/>
                  </a:cubicBezTo>
                  <a:cubicBezTo>
                    <a:pt x="6648" y="8381"/>
                    <a:pt x="7530" y="7877"/>
                    <a:pt x="8255" y="7279"/>
                  </a:cubicBezTo>
                  <a:cubicBezTo>
                    <a:pt x="9295" y="6459"/>
                    <a:pt x="10208" y="5388"/>
                    <a:pt x="10838" y="4223"/>
                  </a:cubicBezTo>
                  <a:cubicBezTo>
                    <a:pt x="10901" y="4065"/>
                    <a:pt x="10870" y="3876"/>
                    <a:pt x="10744" y="3750"/>
                  </a:cubicBezTo>
                  <a:lnTo>
                    <a:pt x="7215" y="127"/>
                  </a:lnTo>
                  <a:cubicBezTo>
                    <a:pt x="7131" y="43"/>
                    <a:pt x="7019" y="1"/>
                    <a:pt x="6907"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3" name="Google Shape;313;p22"/>
            <p:cNvSpPr/>
            <p:nvPr/>
          </p:nvSpPr>
          <p:spPr>
            <a:xfrm>
              <a:off x="-64568375" y="3361050"/>
              <a:ext cx="104775" cy="105675"/>
            </a:xfrm>
            <a:custGeom>
              <a:avLst/>
              <a:gdLst/>
              <a:ahLst/>
              <a:cxnLst/>
              <a:rect l="l" t="t" r="r" b="b"/>
              <a:pathLst>
                <a:path w="4191" h="4227" extrusionOk="0">
                  <a:moveTo>
                    <a:pt x="2941" y="1"/>
                  </a:moveTo>
                  <a:cubicBezTo>
                    <a:pt x="2906" y="1"/>
                    <a:pt x="2871" y="2"/>
                    <a:pt x="2836" y="5"/>
                  </a:cubicBezTo>
                  <a:cubicBezTo>
                    <a:pt x="1828" y="100"/>
                    <a:pt x="883" y="320"/>
                    <a:pt x="0" y="667"/>
                  </a:cubicBezTo>
                  <a:lnTo>
                    <a:pt x="3529" y="4227"/>
                  </a:lnTo>
                  <a:cubicBezTo>
                    <a:pt x="3876" y="3313"/>
                    <a:pt x="4128" y="2368"/>
                    <a:pt x="4191" y="1392"/>
                  </a:cubicBezTo>
                  <a:cubicBezTo>
                    <a:pt x="4191" y="982"/>
                    <a:pt x="4033" y="635"/>
                    <a:pt x="3812" y="352"/>
                  </a:cubicBezTo>
                  <a:cubicBezTo>
                    <a:pt x="3558" y="125"/>
                    <a:pt x="3252" y="1"/>
                    <a:pt x="2941"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4" name="Google Shape;314;p22"/>
            <p:cNvSpPr/>
            <p:nvPr/>
          </p:nvSpPr>
          <p:spPr>
            <a:xfrm>
              <a:off x="-64645575" y="3596675"/>
              <a:ext cx="85100" cy="79575"/>
            </a:xfrm>
            <a:custGeom>
              <a:avLst/>
              <a:gdLst/>
              <a:ahLst/>
              <a:cxnLst/>
              <a:rect l="l" t="t" r="r" b="b"/>
              <a:pathLst>
                <a:path w="3404" h="3183" extrusionOk="0">
                  <a:moveTo>
                    <a:pt x="3403" y="0"/>
                  </a:moveTo>
                  <a:lnTo>
                    <a:pt x="3403" y="0"/>
                  </a:lnTo>
                  <a:cubicBezTo>
                    <a:pt x="2710" y="473"/>
                    <a:pt x="2017" y="819"/>
                    <a:pt x="1261" y="1134"/>
                  </a:cubicBezTo>
                  <a:cubicBezTo>
                    <a:pt x="1041" y="1292"/>
                    <a:pt x="726" y="1386"/>
                    <a:pt x="442" y="1449"/>
                  </a:cubicBezTo>
                  <a:cubicBezTo>
                    <a:pt x="347" y="1859"/>
                    <a:pt x="253" y="2237"/>
                    <a:pt x="95" y="2584"/>
                  </a:cubicBezTo>
                  <a:cubicBezTo>
                    <a:pt x="1" y="2741"/>
                    <a:pt x="32" y="2930"/>
                    <a:pt x="158" y="3056"/>
                  </a:cubicBezTo>
                  <a:cubicBezTo>
                    <a:pt x="253" y="3151"/>
                    <a:pt x="347" y="3182"/>
                    <a:pt x="442" y="3182"/>
                  </a:cubicBezTo>
                  <a:cubicBezTo>
                    <a:pt x="505" y="3182"/>
                    <a:pt x="568" y="3182"/>
                    <a:pt x="600" y="3151"/>
                  </a:cubicBezTo>
                  <a:cubicBezTo>
                    <a:pt x="1135" y="2867"/>
                    <a:pt x="1671" y="2521"/>
                    <a:pt x="2080" y="2080"/>
                  </a:cubicBezTo>
                  <a:cubicBezTo>
                    <a:pt x="2679" y="1481"/>
                    <a:pt x="3151" y="756"/>
                    <a:pt x="3403"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5" name="Google Shape;315;p22"/>
            <p:cNvSpPr/>
            <p:nvPr/>
          </p:nvSpPr>
          <p:spPr>
            <a:xfrm>
              <a:off x="-64781025" y="3456475"/>
              <a:ext cx="80350" cy="85075"/>
            </a:xfrm>
            <a:custGeom>
              <a:avLst/>
              <a:gdLst/>
              <a:ahLst/>
              <a:cxnLst/>
              <a:rect l="l" t="t" r="r" b="b"/>
              <a:pathLst>
                <a:path w="3214" h="3403" extrusionOk="0">
                  <a:moveTo>
                    <a:pt x="3214" y="0"/>
                  </a:moveTo>
                  <a:cubicBezTo>
                    <a:pt x="2426" y="252"/>
                    <a:pt x="1733" y="725"/>
                    <a:pt x="1134" y="1324"/>
                  </a:cubicBezTo>
                  <a:cubicBezTo>
                    <a:pt x="693" y="1733"/>
                    <a:pt x="347" y="2269"/>
                    <a:pt x="63" y="2804"/>
                  </a:cubicBezTo>
                  <a:cubicBezTo>
                    <a:pt x="0" y="2962"/>
                    <a:pt x="32" y="3151"/>
                    <a:pt x="158" y="3277"/>
                  </a:cubicBezTo>
                  <a:cubicBezTo>
                    <a:pt x="221" y="3371"/>
                    <a:pt x="347" y="3403"/>
                    <a:pt x="410" y="3403"/>
                  </a:cubicBezTo>
                  <a:cubicBezTo>
                    <a:pt x="504" y="3403"/>
                    <a:pt x="536" y="3403"/>
                    <a:pt x="630" y="3371"/>
                  </a:cubicBezTo>
                  <a:cubicBezTo>
                    <a:pt x="977" y="3214"/>
                    <a:pt x="1355" y="3088"/>
                    <a:pt x="1764" y="2993"/>
                  </a:cubicBezTo>
                  <a:cubicBezTo>
                    <a:pt x="1827" y="2678"/>
                    <a:pt x="1953" y="2426"/>
                    <a:pt x="2079" y="2143"/>
                  </a:cubicBezTo>
                  <a:cubicBezTo>
                    <a:pt x="2394" y="1387"/>
                    <a:pt x="2741" y="694"/>
                    <a:pt x="3214" y="0"/>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grpSp>
        <p:nvGrpSpPr>
          <p:cNvPr id="316" name="Google Shape;316;p22"/>
          <p:cNvGrpSpPr/>
          <p:nvPr/>
        </p:nvGrpSpPr>
        <p:grpSpPr>
          <a:xfrm>
            <a:off x="6951140" y="4436447"/>
            <a:ext cx="518301" cy="768109"/>
            <a:chOff x="-64001300" y="4093650"/>
            <a:chExt cx="228450" cy="317450"/>
          </a:xfrm>
        </p:grpSpPr>
        <p:sp>
          <p:nvSpPr>
            <p:cNvPr id="317" name="Google Shape;317;p22"/>
            <p:cNvSpPr/>
            <p:nvPr/>
          </p:nvSpPr>
          <p:spPr>
            <a:xfrm>
              <a:off x="-63933550" y="4328375"/>
              <a:ext cx="93750" cy="40975"/>
            </a:xfrm>
            <a:custGeom>
              <a:avLst/>
              <a:gdLst/>
              <a:ahLst/>
              <a:cxnLst/>
              <a:rect l="l" t="t" r="r" b="b"/>
              <a:pathLst>
                <a:path w="3750" h="1639" extrusionOk="0">
                  <a:moveTo>
                    <a:pt x="1859" y="0"/>
                  </a:moveTo>
                  <a:cubicBezTo>
                    <a:pt x="1009" y="0"/>
                    <a:pt x="315" y="662"/>
                    <a:pt x="0" y="1638"/>
                  </a:cubicBezTo>
                  <a:lnTo>
                    <a:pt x="3749" y="1638"/>
                  </a:lnTo>
                  <a:cubicBezTo>
                    <a:pt x="3434" y="662"/>
                    <a:pt x="2710" y="0"/>
                    <a:pt x="185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8" name="Google Shape;318;p22"/>
            <p:cNvSpPr/>
            <p:nvPr/>
          </p:nvSpPr>
          <p:spPr>
            <a:xfrm>
              <a:off x="-63980025" y="4135400"/>
              <a:ext cx="185900" cy="234725"/>
            </a:xfrm>
            <a:custGeom>
              <a:avLst/>
              <a:gdLst/>
              <a:ahLst/>
              <a:cxnLst/>
              <a:rect l="l" t="t" r="r" b="b"/>
              <a:pathLst>
                <a:path w="7436" h="9389" extrusionOk="0">
                  <a:moveTo>
                    <a:pt x="6617" y="1"/>
                  </a:moveTo>
                  <a:lnTo>
                    <a:pt x="6617" y="725"/>
                  </a:lnTo>
                  <a:cubicBezTo>
                    <a:pt x="6196" y="593"/>
                    <a:pt x="5771" y="530"/>
                    <a:pt x="5358" y="530"/>
                  </a:cubicBezTo>
                  <a:cubicBezTo>
                    <a:pt x="4686" y="530"/>
                    <a:pt x="4044" y="697"/>
                    <a:pt x="3498" y="1009"/>
                  </a:cubicBezTo>
                  <a:cubicBezTo>
                    <a:pt x="3103" y="1242"/>
                    <a:pt x="2617" y="1373"/>
                    <a:pt x="2085" y="1373"/>
                  </a:cubicBezTo>
                  <a:cubicBezTo>
                    <a:pt x="1683" y="1373"/>
                    <a:pt x="1254" y="1298"/>
                    <a:pt x="820" y="1135"/>
                  </a:cubicBezTo>
                  <a:lnTo>
                    <a:pt x="820" y="32"/>
                  </a:lnTo>
                  <a:lnTo>
                    <a:pt x="1" y="32"/>
                  </a:lnTo>
                  <a:lnTo>
                    <a:pt x="1" y="1418"/>
                  </a:lnTo>
                  <a:cubicBezTo>
                    <a:pt x="1" y="2867"/>
                    <a:pt x="820" y="4096"/>
                    <a:pt x="2017" y="4726"/>
                  </a:cubicBezTo>
                  <a:cubicBezTo>
                    <a:pt x="820" y="5356"/>
                    <a:pt x="1" y="6554"/>
                    <a:pt x="1" y="8034"/>
                  </a:cubicBezTo>
                  <a:lnTo>
                    <a:pt x="1" y="9389"/>
                  </a:lnTo>
                  <a:lnTo>
                    <a:pt x="820" y="9389"/>
                  </a:lnTo>
                  <a:lnTo>
                    <a:pt x="820" y="8034"/>
                  </a:lnTo>
                  <a:cubicBezTo>
                    <a:pt x="820" y="6396"/>
                    <a:pt x="2143" y="5104"/>
                    <a:pt x="3750" y="5104"/>
                  </a:cubicBezTo>
                  <a:cubicBezTo>
                    <a:pt x="5356" y="5104"/>
                    <a:pt x="6617" y="6396"/>
                    <a:pt x="6617" y="8034"/>
                  </a:cubicBezTo>
                  <a:lnTo>
                    <a:pt x="6617" y="9389"/>
                  </a:lnTo>
                  <a:lnTo>
                    <a:pt x="7436" y="9389"/>
                  </a:lnTo>
                  <a:lnTo>
                    <a:pt x="7436" y="9357"/>
                  </a:lnTo>
                  <a:lnTo>
                    <a:pt x="7436" y="7971"/>
                  </a:lnTo>
                  <a:cubicBezTo>
                    <a:pt x="7436" y="6522"/>
                    <a:pt x="6617" y="5293"/>
                    <a:pt x="5451" y="4663"/>
                  </a:cubicBezTo>
                  <a:cubicBezTo>
                    <a:pt x="6617" y="4033"/>
                    <a:pt x="7436" y="2836"/>
                    <a:pt x="7436" y="1355"/>
                  </a:cubicBezTo>
                  <a:lnTo>
                    <a:pt x="7436" y="1"/>
                  </a:ln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19" name="Google Shape;319;p22"/>
            <p:cNvSpPr/>
            <p:nvPr/>
          </p:nvSpPr>
          <p:spPr>
            <a:xfrm>
              <a:off x="-64001300" y="4389800"/>
              <a:ext cx="228450" cy="21300"/>
            </a:xfrm>
            <a:custGeom>
              <a:avLst/>
              <a:gdLst/>
              <a:ahLst/>
              <a:cxnLst/>
              <a:rect l="l" t="t" r="r" b="b"/>
              <a:pathLst>
                <a:path w="9138" h="852" extrusionOk="0">
                  <a:moveTo>
                    <a:pt x="411" y="1"/>
                  </a:moveTo>
                  <a:cubicBezTo>
                    <a:pt x="190" y="1"/>
                    <a:pt x="1" y="221"/>
                    <a:pt x="1" y="410"/>
                  </a:cubicBezTo>
                  <a:cubicBezTo>
                    <a:pt x="1" y="631"/>
                    <a:pt x="190" y="851"/>
                    <a:pt x="411" y="851"/>
                  </a:cubicBezTo>
                  <a:lnTo>
                    <a:pt x="8696" y="851"/>
                  </a:lnTo>
                  <a:cubicBezTo>
                    <a:pt x="8917" y="851"/>
                    <a:pt x="9074" y="631"/>
                    <a:pt x="9074" y="410"/>
                  </a:cubicBezTo>
                  <a:cubicBezTo>
                    <a:pt x="9137" y="221"/>
                    <a:pt x="8917" y="1"/>
                    <a:pt x="869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20" name="Google Shape;320;p22"/>
            <p:cNvSpPr/>
            <p:nvPr/>
          </p:nvSpPr>
          <p:spPr>
            <a:xfrm>
              <a:off x="-64001300" y="4093650"/>
              <a:ext cx="226875" cy="20500"/>
            </a:xfrm>
            <a:custGeom>
              <a:avLst/>
              <a:gdLst/>
              <a:ahLst/>
              <a:cxnLst/>
              <a:rect l="l" t="t" r="r" b="b"/>
              <a:pathLst>
                <a:path w="9075" h="820" extrusionOk="0">
                  <a:moveTo>
                    <a:pt x="411" y="1"/>
                  </a:moveTo>
                  <a:cubicBezTo>
                    <a:pt x="190" y="1"/>
                    <a:pt x="1" y="190"/>
                    <a:pt x="1" y="410"/>
                  </a:cubicBezTo>
                  <a:cubicBezTo>
                    <a:pt x="32" y="631"/>
                    <a:pt x="190" y="820"/>
                    <a:pt x="411" y="820"/>
                  </a:cubicBezTo>
                  <a:lnTo>
                    <a:pt x="8696" y="820"/>
                  </a:lnTo>
                  <a:cubicBezTo>
                    <a:pt x="8917" y="820"/>
                    <a:pt x="9074" y="631"/>
                    <a:pt x="9074" y="410"/>
                  </a:cubicBezTo>
                  <a:cubicBezTo>
                    <a:pt x="9074" y="158"/>
                    <a:pt x="8885" y="1"/>
                    <a:pt x="8696" y="1"/>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grpSp>
        <p:nvGrpSpPr>
          <p:cNvPr id="321" name="Google Shape;321;p22"/>
          <p:cNvGrpSpPr/>
          <p:nvPr/>
        </p:nvGrpSpPr>
        <p:grpSpPr>
          <a:xfrm>
            <a:off x="14078888" y="4436465"/>
            <a:ext cx="705444" cy="768077"/>
            <a:chOff x="-62148800" y="3377700"/>
            <a:chExt cx="311125" cy="316750"/>
          </a:xfrm>
        </p:grpSpPr>
        <p:sp>
          <p:nvSpPr>
            <p:cNvPr id="322" name="Google Shape;322;p22"/>
            <p:cNvSpPr/>
            <p:nvPr/>
          </p:nvSpPr>
          <p:spPr>
            <a:xfrm>
              <a:off x="-62085775" y="3653375"/>
              <a:ext cx="185875" cy="41075"/>
            </a:xfrm>
            <a:custGeom>
              <a:avLst/>
              <a:gdLst/>
              <a:ahLst/>
              <a:cxnLst/>
              <a:rect l="l" t="t" r="r" b="b"/>
              <a:pathLst>
                <a:path w="7435" h="1643" extrusionOk="0">
                  <a:moveTo>
                    <a:pt x="819" y="1"/>
                  </a:moveTo>
                  <a:cubicBezTo>
                    <a:pt x="347" y="1"/>
                    <a:pt x="0" y="347"/>
                    <a:pt x="0" y="851"/>
                  </a:cubicBezTo>
                  <a:lnTo>
                    <a:pt x="0" y="1229"/>
                  </a:lnTo>
                  <a:cubicBezTo>
                    <a:pt x="0" y="1481"/>
                    <a:pt x="189" y="1639"/>
                    <a:pt x="410" y="1639"/>
                  </a:cubicBezTo>
                  <a:lnTo>
                    <a:pt x="7026" y="1639"/>
                  </a:lnTo>
                  <a:cubicBezTo>
                    <a:pt x="7044" y="1641"/>
                    <a:pt x="7062" y="1642"/>
                    <a:pt x="7080" y="1642"/>
                  </a:cubicBezTo>
                  <a:cubicBezTo>
                    <a:pt x="7300" y="1642"/>
                    <a:pt x="7435" y="1463"/>
                    <a:pt x="7435" y="1229"/>
                  </a:cubicBezTo>
                  <a:lnTo>
                    <a:pt x="7435" y="851"/>
                  </a:lnTo>
                  <a:cubicBezTo>
                    <a:pt x="7435" y="379"/>
                    <a:pt x="7089" y="1"/>
                    <a:pt x="661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323" name="Google Shape;323;p22"/>
            <p:cNvSpPr/>
            <p:nvPr/>
          </p:nvSpPr>
          <p:spPr>
            <a:xfrm>
              <a:off x="-62148800" y="3377700"/>
              <a:ext cx="311125" cy="254425"/>
            </a:xfrm>
            <a:custGeom>
              <a:avLst/>
              <a:gdLst/>
              <a:ahLst/>
              <a:cxnLst/>
              <a:rect l="l" t="t" r="r" b="b"/>
              <a:pathLst>
                <a:path w="12445" h="10177" extrusionOk="0">
                  <a:moveTo>
                    <a:pt x="11626" y="1608"/>
                  </a:moveTo>
                  <a:lnTo>
                    <a:pt x="11626" y="2899"/>
                  </a:lnTo>
                  <a:cubicBezTo>
                    <a:pt x="11626" y="3939"/>
                    <a:pt x="10807" y="4853"/>
                    <a:pt x="9767" y="4916"/>
                  </a:cubicBezTo>
                  <a:cubicBezTo>
                    <a:pt x="9893" y="4538"/>
                    <a:pt x="9956" y="4128"/>
                    <a:pt x="9956" y="3718"/>
                  </a:cubicBezTo>
                  <a:lnTo>
                    <a:pt x="9956" y="1608"/>
                  </a:lnTo>
                  <a:close/>
                  <a:moveTo>
                    <a:pt x="2521" y="1639"/>
                  </a:moveTo>
                  <a:lnTo>
                    <a:pt x="2521" y="3718"/>
                  </a:lnTo>
                  <a:cubicBezTo>
                    <a:pt x="2521" y="4160"/>
                    <a:pt x="2616" y="4538"/>
                    <a:pt x="2710" y="4947"/>
                  </a:cubicBezTo>
                  <a:cubicBezTo>
                    <a:pt x="1702" y="4853"/>
                    <a:pt x="883" y="4002"/>
                    <a:pt x="883" y="2899"/>
                  </a:cubicBezTo>
                  <a:lnTo>
                    <a:pt x="883" y="1639"/>
                  </a:lnTo>
                  <a:close/>
                  <a:moveTo>
                    <a:pt x="6176" y="1576"/>
                  </a:moveTo>
                  <a:cubicBezTo>
                    <a:pt x="6333" y="1576"/>
                    <a:pt x="6491" y="1671"/>
                    <a:pt x="6554" y="1828"/>
                  </a:cubicBezTo>
                  <a:lnTo>
                    <a:pt x="6932" y="2647"/>
                  </a:lnTo>
                  <a:lnTo>
                    <a:pt x="7845" y="2773"/>
                  </a:lnTo>
                  <a:cubicBezTo>
                    <a:pt x="8003" y="2805"/>
                    <a:pt x="8129" y="2899"/>
                    <a:pt x="8160" y="3025"/>
                  </a:cubicBezTo>
                  <a:cubicBezTo>
                    <a:pt x="8349" y="3214"/>
                    <a:pt x="8318" y="3403"/>
                    <a:pt x="8192" y="3466"/>
                  </a:cubicBezTo>
                  <a:lnTo>
                    <a:pt x="7530" y="4097"/>
                  </a:lnTo>
                  <a:lnTo>
                    <a:pt x="7688" y="5010"/>
                  </a:lnTo>
                  <a:cubicBezTo>
                    <a:pt x="7719" y="5168"/>
                    <a:pt x="7656" y="5325"/>
                    <a:pt x="7530" y="5420"/>
                  </a:cubicBezTo>
                  <a:cubicBezTo>
                    <a:pt x="7452" y="5459"/>
                    <a:pt x="7363" y="5486"/>
                    <a:pt x="7268" y="5486"/>
                  </a:cubicBezTo>
                  <a:cubicBezTo>
                    <a:pt x="7210" y="5486"/>
                    <a:pt x="7149" y="5475"/>
                    <a:pt x="7089" y="5451"/>
                  </a:cubicBezTo>
                  <a:lnTo>
                    <a:pt x="6270" y="5010"/>
                  </a:lnTo>
                  <a:lnTo>
                    <a:pt x="5451" y="5451"/>
                  </a:lnTo>
                  <a:cubicBezTo>
                    <a:pt x="5380" y="5480"/>
                    <a:pt x="5309" y="5495"/>
                    <a:pt x="5241" y="5495"/>
                  </a:cubicBezTo>
                  <a:cubicBezTo>
                    <a:pt x="5158" y="5495"/>
                    <a:pt x="5079" y="5472"/>
                    <a:pt x="5010" y="5420"/>
                  </a:cubicBezTo>
                  <a:cubicBezTo>
                    <a:pt x="4884" y="5325"/>
                    <a:pt x="4821" y="5168"/>
                    <a:pt x="4852" y="5010"/>
                  </a:cubicBezTo>
                  <a:lnTo>
                    <a:pt x="5010" y="4097"/>
                  </a:lnTo>
                  <a:lnTo>
                    <a:pt x="4348" y="3466"/>
                  </a:lnTo>
                  <a:cubicBezTo>
                    <a:pt x="4222" y="3340"/>
                    <a:pt x="4191" y="3214"/>
                    <a:pt x="4222" y="3025"/>
                  </a:cubicBezTo>
                  <a:cubicBezTo>
                    <a:pt x="4254" y="2899"/>
                    <a:pt x="4411" y="2773"/>
                    <a:pt x="4537" y="2773"/>
                  </a:cubicBezTo>
                  <a:lnTo>
                    <a:pt x="5451" y="2647"/>
                  </a:lnTo>
                  <a:lnTo>
                    <a:pt x="5829" y="1828"/>
                  </a:lnTo>
                  <a:cubicBezTo>
                    <a:pt x="5924" y="1671"/>
                    <a:pt x="6018" y="1576"/>
                    <a:pt x="6176" y="1576"/>
                  </a:cubicBezTo>
                  <a:close/>
                  <a:moveTo>
                    <a:pt x="2931" y="1"/>
                  </a:moveTo>
                  <a:cubicBezTo>
                    <a:pt x="2679" y="1"/>
                    <a:pt x="2521" y="190"/>
                    <a:pt x="2521" y="410"/>
                  </a:cubicBezTo>
                  <a:lnTo>
                    <a:pt x="2521" y="852"/>
                  </a:lnTo>
                  <a:lnTo>
                    <a:pt x="442" y="852"/>
                  </a:lnTo>
                  <a:cubicBezTo>
                    <a:pt x="190" y="852"/>
                    <a:pt x="1" y="1041"/>
                    <a:pt x="1" y="1230"/>
                  </a:cubicBezTo>
                  <a:lnTo>
                    <a:pt x="1" y="2899"/>
                  </a:lnTo>
                  <a:cubicBezTo>
                    <a:pt x="1" y="4506"/>
                    <a:pt x="1292" y="5766"/>
                    <a:pt x="2931" y="5766"/>
                  </a:cubicBezTo>
                  <a:lnTo>
                    <a:pt x="3120" y="5766"/>
                  </a:lnTo>
                  <a:cubicBezTo>
                    <a:pt x="3561" y="6428"/>
                    <a:pt x="4222" y="6932"/>
                    <a:pt x="4978" y="7216"/>
                  </a:cubicBezTo>
                  <a:lnTo>
                    <a:pt x="4978" y="8507"/>
                  </a:lnTo>
                  <a:cubicBezTo>
                    <a:pt x="4506" y="8507"/>
                    <a:pt x="4128" y="8854"/>
                    <a:pt x="4128" y="9358"/>
                  </a:cubicBezTo>
                  <a:lnTo>
                    <a:pt x="4128" y="10177"/>
                  </a:lnTo>
                  <a:lnTo>
                    <a:pt x="8286" y="10177"/>
                  </a:lnTo>
                  <a:lnTo>
                    <a:pt x="8286" y="9358"/>
                  </a:lnTo>
                  <a:cubicBezTo>
                    <a:pt x="8286" y="8885"/>
                    <a:pt x="7908" y="8507"/>
                    <a:pt x="7436" y="8507"/>
                  </a:cubicBezTo>
                  <a:lnTo>
                    <a:pt x="7436" y="7216"/>
                  </a:lnTo>
                  <a:cubicBezTo>
                    <a:pt x="8192" y="6932"/>
                    <a:pt x="8854" y="6428"/>
                    <a:pt x="9295" y="5766"/>
                  </a:cubicBezTo>
                  <a:lnTo>
                    <a:pt x="9484" y="5766"/>
                  </a:lnTo>
                  <a:cubicBezTo>
                    <a:pt x="11122" y="5766"/>
                    <a:pt x="12414" y="4475"/>
                    <a:pt x="12414" y="2899"/>
                  </a:cubicBezTo>
                  <a:lnTo>
                    <a:pt x="12414" y="1230"/>
                  </a:lnTo>
                  <a:cubicBezTo>
                    <a:pt x="12445" y="978"/>
                    <a:pt x="12288" y="852"/>
                    <a:pt x="12067" y="852"/>
                  </a:cubicBezTo>
                  <a:lnTo>
                    <a:pt x="9956" y="852"/>
                  </a:lnTo>
                  <a:lnTo>
                    <a:pt x="9956" y="410"/>
                  </a:lnTo>
                  <a:cubicBezTo>
                    <a:pt x="9956" y="158"/>
                    <a:pt x="9767" y="1"/>
                    <a:pt x="9547" y="1"/>
                  </a:cubicBezTo>
                  <a:close/>
                </a:path>
              </a:pathLst>
            </a:custGeom>
            <a:solidFill>
              <a:srgbClr val="FFFFFF"/>
            </a:solidFill>
            <a:ln>
              <a:noFill/>
            </a:ln>
          </p:spPr>
          <p:txBody>
            <a:bodyPr spcFirstLastPara="1" wrap="square" lIns="91425" tIns="91425" rIns="91425" bIns="91425" anchor="ctr" anchorCtr="0">
              <a:noAutofit/>
            </a:bodyPr>
            <a:lstStyle/>
            <a:p>
              <a:endParaRPr/>
            </a:p>
          </p:txBody>
        </p:sp>
      </p:grpSp>
      <p:sp>
        <p:nvSpPr>
          <p:cNvPr id="324" name="Google Shape;324;p22"/>
          <p:cNvSpPr/>
          <p:nvPr/>
        </p:nvSpPr>
        <p:spPr>
          <a:xfrm>
            <a:off x="10450702" y="4520943"/>
            <a:ext cx="719852" cy="599117"/>
          </a:xfrm>
          <a:custGeom>
            <a:avLst/>
            <a:gdLst/>
            <a:ahLst/>
            <a:cxnLst/>
            <a:rect l="l" t="t" r="r" b="b"/>
            <a:pathLst>
              <a:path w="12729" h="9925" extrusionOk="0">
                <a:moveTo>
                  <a:pt x="925" y="3644"/>
                </a:moveTo>
                <a:cubicBezTo>
                  <a:pt x="944" y="3644"/>
                  <a:pt x="963" y="3648"/>
                  <a:pt x="978" y="3655"/>
                </a:cubicBezTo>
                <a:lnTo>
                  <a:pt x="1608" y="3970"/>
                </a:lnTo>
                <a:lnTo>
                  <a:pt x="1608" y="5924"/>
                </a:lnTo>
                <a:lnTo>
                  <a:pt x="978" y="6239"/>
                </a:lnTo>
                <a:cubicBezTo>
                  <a:pt x="960" y="6256"/>
                  <a:pt x="937" y="6264"/>
                  <a:pt x="914" y="6264"/>
                </a:cubicBezTo>
                <a:cubicBezTo>
                  <a:pt x="854" y="6264"/>
                  <a:pt x="788" y="6212"/>
                  <a:pt x="788" y="6144"/>
                </a:cubicBezTo>
                <a:lnTo>
                  <a:pt x="788" y="3781"/>
                </a:lnTo>
                <a:cubicBezTo>
                  <a:pt x="788" y="3685"/>
                  <a:pt x="862" y="3644"/>
                  <a:pt x="925" y="3644"/>
                </a:cubicBezTo>
                <a:close/>
                <a:moveTo>
                  <a:pt x="4128" y="7184"/>
                </a:moveTo>
                <a:lnTo>
                  <a:pt x="6963" y="8035"/>
                </a:lnTo>
                <a:cubicBezTo>
                  <a:pt x="6648" y="8507"/>
                  <a:pt x="6176" y="8759"/>
                  <a:pt x="5640" y="8759"/>
                </a:cubicBezTo>
                <a:cubicBezTo>
                  <a:pt x="4821" y="8759"/>
                  <a:pt x="4097" y="8066"/>
                  <a:pt x="4128" y="7184"/>
                </a:cubicBezTo>
                <a:close/>
                <a:moveTo>
                  <a:pt x="11374" y="820"/>
                </a:moveTo>
                <a:cubicBezTo>
                  <a:pt x="11626" y="820"/>
                  <a:pt x="11815" y="1009"/>
                  <a:pt x="11815" y="1198"/>
                </a:cubicBezTo>
                <a:lnTo>
                  <a:pt x="11815" y="8665"/>
                </a:lnTo>
                <a:cubicBezTo>
                  <a:pt x="11815" y="8885"/>
                  <a:pt x="11626" y="9043"/>
                  <a:pt x="11374" y="9043"/>
                </a:cubicBezTo>
                <a:cubicBezTo>
                  <a:pt x="11154" y="9043"/>
                  <a:pt x="10996" y="8854"/>
                  <a:pt x="10996" y="8665"/>
                </a:cubicBezTo>
                <a:lnTo>
                  <a:pt x="10996" y="1198"/>
                </a:lnTo>
                <a:cubicBezTo>
                  <a:pt x="10996" y="977"/>
                  <a:pt x="11185" y="820"/>
                  <a:pt x="11374" y="820"/>
                </a:cubicBezTo>
                <a:close/>
                <a:moveTo>
                  <a:pt x="11437" y="1"/>
                </a:moveTo>
                <a:cubicBezTo>
                  <a:pt x="10870" y="1"/>
                  <a:pt x="10366" y="379"/>
                  <a:pt x="10240" y="883"/>
                </a:cubicBezTo>
                <a:lnTo>
                  <a:pt x="2080" y="3246"/>
                </a:lnTo>
                <a:lnTo>
                  <a:pt x="1387" y="2899"/>
                </a:lnTo>
                <a:cubicBezTo>
                  <a:pt x="1251" y="2831"/>
                  <a:pt x="1109" y="2800"/>
                  <a:pt x="970" y="2800"/>
                </a:cubicBezTo>
                <a:cubicBezTo>
                  <a:pt x="466" y="2800"/>
                  <a:pt x="1" y="3213"/>
                  <a:pt x="1" y="3781"/>
                </a:cubicBezTo>
                <a:lnTo>
                  <a:pt x="1" y="6144"/>
                </a:lnTo>
                <a:cubicBezTo>
                  <a:pt x="1" y="6687"/>
                  <a:pt x="465" y="7095"/>
                  <a:pt x="983" y="7095"/>
                </a:cubicBezTo>
                <a:cubicBezTo>
                  <a:pt x="1127" y="7095"/>
                  <a:pt x="1275" y="7063"/>
                  <a:pt x="1419" y="6995"/>
                </a:cubicBezTo>
                <a:lnTo>
                  <a:pt x="2143" y="6648"/>
                </a:lnTo>
                <a:lnTo>
                  <a:pt x="3340" y="6995"/>
                </a:lnTo>
                <a:cubicBezTo>
                  <a:pt x="3151" y="8444"/>
                  <a:pt x="4286" y="9641"/>
                  <a:pt x="5672" y="9641"/>
                </a:cubicBezTo>
                <a:cubicBezTo>
                  <a:pt x="6585" y="9641"/>
                  <a:pt x="7405" y="9074"/>
                  <a:pt x="7814" y="8287"/>
                </a:cubicBezTo>
                <a:lnTo>
                  <a:pt x="10271" y="9011"/>
                </a:lnTo>
                <a:cubicBezTo>
                  <a:pt x="10429" y="9515"/>
                  <a:pt x="10902" y="9925"/>
                  <a:pt x="11469" y="9925"/>
                </a:cubicBezTo>
                <a:cubicBezTo>
                  <a:pt x="12130" y="9925"/>
                  <a:pt x="12729" y="9358"/>
                  <a:pt x="12729" y="8696"/>
                </a:cubicBezTo>
                <a:lnTo>
                  <a:pt x="12729" y="1261"/>
                </a:lnTo>
                <a:cubicBezTo>
                  <a:pt x="12634" y="536"/>
                  <a:pt x="12099" y="1"/>
                  <a:pt x="11437" y="1"/>
                </a:cubicBezTo>
                <a:close/>
              </a:path>
            </a:pathLst>
          </a:custGeom>
          <a:solidFill>
            <a:srgbClr val="FFFFFF"/>
          </a:solidFill>
          <a:ln>
            <a:noFill/>
          </a:ln>
        </p:spPr>
        <p:txBody>
          <a:bodyPr spcFirstLastPara="1" wrap="square" lIns="184267" tIns="184267" rIns="184267" bIns="184267" anchor="ctr" anchorCtr="0">
            <a:noAutofit/>
          </a:bodyPr>
          <a:lstStyle/>
          <a:p>
            <a:endParaRPr/>
          </a:p>
        </p:txBody>
      </p:sp>
      <p:pic>
        <p:nvPicPr>
          <p:cNvPr id="43"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44" name="Рисунок 43">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5" name="Рисунок 44">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 name="Прямоугольник 2"/>
          <p:cNvSpPr/>
          <p:nvPr/>
        </p:nvSpPr>
        <p:spPr>
          <a:xfrm>
            <a:off x="996950" y="3800475"/>
            <a:ext cx="8997950" cy="3416320"/>
          </a:xfrm>
          <a:prstGeom prst="rect">
            <a:avLst/>
          </a:prstGeom>
        </p:spPr>
        <p:txBody>
          <a:bodyPr>
            <a:spAutoFit/>
          </a:bodyPr>
          <a:lstStyle/>
          <a:p>
            <a:r>
              <a:rPr lang="en-US" sz="3600" dirty="0" err="1"/>
              <a:t>Sinfdan</a:t>
            </a:r>
            <a:r>
              <a:rPr lang="en-US" sz="3600" dirty="0"/>
              <a:t> </a:t>
            </a:r>
            <a:r>
              <a:rPr lang="en-US" sz="3600" dirty="0" err="1"/>
              <a:t>tashqari</a:t>
            </a:r>
            <a:r>
              <a:rPr lang="en-US" sz="3600" dirty="0"/>
              <a:t> </a:t>
            </a:r>
            <a:r>
              <a:rPr lang="en-US" sz="3600" dirty="0" err="1"/>
              <a:t>ishlar</a:t>
            </a:r>
            <a:r>
              <a:rPr lang="en-US" sz="3600" dirty="0"/>
              <a:t> </a:t>
            </a:r>
            <a:r>
              <a:rPr lang="en-US" sz="3600" dirty="0" err="1"/>
              <a:t>ta’lim</a:t>
            </a:r>
            <a:r>
              <a:rPr lang="en-US" sz="3600" dirty="0"/>
              <a:t> </a:t>
            </a:r>
            <a:r>
              <a:rPr lang="en-US" sz="3600" dirty="0" err="1"/>
              <a:t>jarayonini</a:t>
            </a:r>
            <a:r>
              <a:rPr lang="en-US" sz="3600" dirty="0"/>
              <a:t> </a:t>
            </a:r>
            <a:r>
              <a:rPr lang="en-US" sz="3600" dirty="0" err="1"/>
              <a:t>faqat</a:t>
            </a:r>
            <a:r>
              <a:rPr lang="en-US" sz="3600" dirty="0"/>
              <a:t> </a:t>
            </a:r>
            <a:r>
              <a:rPr lang="en-US" sz="3600" dirty="0" err="1"/>
              <a:t>dars</a:t>
            </a:r>
            <a:r>
              <a:rPr lang="en-US" sz="3600" dirty="0"/>
              <a:t> </a:t>
            </a:r>
            <a:r>
              <a:rPr lang="en-US" sz="3600" dirty="0" err="1"/>
              <a:t>bilan</a:t>
            </a:r>
            <a:r>
              <a:rPr lang="en-US" sz="3600" dirty="0"/>
              <a:t> </a:t>
            </a:r>
            <a:r>
              <a:rPr lang="en-US" sz="3600" dirty="0" err="1"/>
              <a:t>cheklamay</a:t>
            </a:r>
            <a:r>
              <a:rPr lang="en-US" sz="3600" dirty="0"/>
              <a:t>, </a:t>
            </a:r>
            <a:r>
              <a:rPr lang="en-US" sz="3600" dirty="0" err="1"/>
              <a:t>o‘quvchilarni</a:t>
            </a:r>
            <a:r>
              <a:rPr lang="en-US" sz="3600" dirty="0"/>
              <a:t> </a:t>
            </a:r>
            <a:r>
              <a:rPr lang="en-US" sz="3600" dirty="0" err="1"/>
              <a:t>turli</a:t>
            </a:r>
            <a:r>
              <a:rPr lang="en-US" sz="3600" dirty="0"/>
              <a:t> </a:t>
            </a:r>
            <a:r>
              <a:rPr lang="en-US" sz="3600" dirty="0" err="1"/>
              <a:t>xil</a:t>
            </a:r>
            <a:r>
              <a:rPr lang="en-US" sz="3600" dirty="0"/>
              <a:t> </a:t>
            </a:r>
            <a:r>
              <a:rPr lang="en-US" sz="3600" dirty="0" err="1"/>
              <a:t>faoliyatlarga</a:t>
            </a:r>
            <a:r>
              <a:rPr lang="en-US" sz="3600" dirty="0"/>
              <a:t> </a:t>
            </a:r>
            <a:r>
              <a:rPr lang="en-US" sz="3600" dirty="0" err="1"/>
              <a:t>jalb</a:t>
            </a:r>
            <a:r>
              <a:rPr lang="en-US" sz="3600" dirty="0"/>
              <a:t> </a:t>
            </a:r>
            <a:r>
              <a:rPr lang="en-US" sz="3600" dirty="0" err="1"/>
              <a:t>etish</a:t>
            </a:r>
            <a:r>
              <a:rPr lang="en-US" sz="3600" dirty="0"/>
              <a:t> </a:t>
            </a:r>
            <a:r>
              <a:rPr lang="en-US" sz="3600" dirty="0" err="1"/>
              <a:t>orqali</a:t>
            </a:r>
            <a:r>
              <a:rPr lang="en-US" sz="3600" dirty="0"/>
              <a:t> </a:t>
            </a:r>
            <a:r>
              <a:rPr lang="en-US" sz="3600" dirty="0" err="1"/>
              <a:t>ularning</a:t>
            </a:r>
            <a:r>
              <a:rPr lang="en-US" sz="3600" dirty="0"/>
              <a:t> </a:t>
            </a:r>
            <a:r>
              <a:rPr lang="en-US" sz="3600" dirty="0" err="1"/>
              <a:t>qobiliyatlarini</a:t>
            </a:r>
            <a:r>
              <a:rPr lang="en-US" sz="3600" dirty="0"/>
              <a:t> </a:t>
            </a:r>
            <a:r>
              <a:rPr lang="en-US" sz="3600" dirty="0" err="1"/>
              <a:t>rivojlantiradi</a:t>
            </a:r>
            <a:r>
              <a:rPr lang="en-US" sz="3600" dirty="0"/>
              <a:t>. Bu </a:t>
            </a:r>
            <a:r>
              <a:rPr lang="en-US" sz="3600" dirty="0" err="1"/>
              <a:t>esa</a:t>
            </a:r>
            <a:r>
              <a:rPr lang="en-US" sz="3600" dirty="0"/>
              <a:t> </a:t>
            </a:r>
            <a:r>
              <a:rPr lang="en-US" sz="3600" dirty="0" err="1"/>
              <a:t>nafaqat</a:t>
            </a:r>
            <a:r>
              <a:rPr lang="en-US" sz="3600" dirty="0"/>
              <a:t> </a:t>
            </a:r>
            <a:r>
              <a:rPr lang="en-US" sz="3600" dirty="0" err="1"/>
              <a:t>bilim</a:t>
            </a:r>
            <a:r>
              <a:rPr lang="en-US" sz="3600" dirty="0"/>
              <a:t> </a:t>
            </a:r>
            <a:r>
              <a:rPr lang="en-US" sz="3600" dirty="0" err="1"/>
              <a:t>olish</a:t>
            </a:r>
            <a:r>
              <a:rPr lang="en-US" sz="3600" dirty="0"/>
              <a:t>, </a:t>
            </a:r>
            <a:r>
              <a:rPr lang="en-US" sz="3600" dirty="0" err="1"/>
              <a:t>balki</a:t>
            </a:r>
            <a:r>
              <a:rPr lang="en-US" sz="3600" dirty="0"/>
              <a:t> </a:t>
            </a:r>
            <a:r>
              <a:rPr lang="en-US" sz="3600" dirty="0" err="1"/>
              <a:t>tarbiya</a:t>
            </a:r>
            <a:r>
              <a:rPr lang="en-US" sz="3600" dirty="0"/>
              <a:t> </a:t>
            </a:r>
            <a:r>
              <a:rPr lang="en-US" sz="3600" dirty="0" err="1"/>
              <a:t>va</a:t>
            </a:r>
            <a:r>
              <a:rPr lang="en-US" sz="3600" dirty="0"/>
              <a:t> </a:t>
            </a:r>
            <a:r>
              <a:rPr lang="en-US" sz="3600" dirty="0" err="1"/>
              <a:t>shaxsiy</a:t>
            </a:r>
            <a:r>
              <a:rPr lang="en-US" sz="3600" dirty="0"/>
              <a:t> </a:t>
            </a:r>
            <a:r>
              <a:rPr lang="en-US" sz="3600" dirty="0" err="1"/>
              <a:t>rivojlanish</a:t>
            </a:r>
            <a:r>
              <a:rPr lang="en-US" sz="3600" dirty="0"/>
              <a:t> </a:t>
            </a:r>
            <a:r>
              <a:rPr lang="en-US" sz="3600" dirty="0" err="1"/>
              <a:t>jarayoniga</a:t>
            </a:r>
            <a:r>
              <a:rPr lang="en-US" sz="3600" dirty="0"/>
              <a:t> ham </a:t>
            </a:r>
            <a:r>
              <a:rPr lang="en-US" sz="3600" dirty="0" err="1"/>
              <a:t>katta</a:t>
            </a:r>
            <a:r>
              <a:rPr lang="en-US" sz="3600" dirty="0"/>
              <a:t> </a:t>
            </a:r>
            <a:r>
              <a:rPr lang="en-US" sz="3600" dirty="0" err="1"/>
              <a:t>hissa</a:t>
            </a:r>
            <a:r>
              <a:rPr lang="en-US" sz="3600" dirty="0"/>
              <a:t> </a:t>
            </a:r>
            <a:r>
              <a:rPr lang="en-US" sz="3600" dirty="0" err="1"/>
              <a:t>qo‘shadi</a:t>
            </a:r>
            <a:endParaRPr lang="ru-RU" sz="3600" dirty="0"/>
          </a:p>
        </p:txBody>
      </p:sp>
      <p:grpSp>
        <p:nvGrpSpPr>
          <p:cNvPr id="46" name="Google Shape;48;p15"/>
          <p:cNvGrpSpPr/>
          <p:nvPr/>
        </p:nvGrpSpPr>
        <p:grpSpPr>
          <a:xfrm>
            <a:off x="11160645" y="3608150"/>
            <a:ext cx="4943256" cy="3585290"/>
            <a:chOff x="4861064" y="1146835"/>
            <a:chExt cx="4943256" cy="3585290"/>
          </a:xfrm>
        </p:grpSpPr>
        <p:sp>
          <p:nvSpPr>
            <p:cNvPr id="47" name="Google Shape;49;p15"/>
            <p:cNvSpPr/>
            <p:nvPr/>
          </p:nvSpPr>
          <p:spPr>
            <a:xfrm>
              <a:off x="6575813" y="2574155"/>
              <a:ext cx="3140592" cy="721470"/>
            </a:xfrm>
            <a:custGeom>
              <a:avLst/>
              <a:gdLst/>
              <a:ahLst/>
              <a:cxnLst/>
              <a:rect l="l" t="t" r="r" b="b"/>
              <a:pathLst>
                <a:path w="29145" h="6695" extrusionOk="0">
                  <a:moveTo>
                    <a:pt x="0" y="1"/>
                  </a:moveTo>
                  <a:lnTo>
                    <a:pt x="0" y="6675"/>
                  </a:lnTo>
                  <a:lnTo>
                    <a:pt x="2882" y="6675"/>
                  </a:lnTo>
                  <a:lnTo>
                    <a:pt x="2882" y="6694"/>
                  </a:lnTo>
                  <a:lnTo>
                    <a:pt x="3982" y="6694"/>
                  </a:lnTo>
                  <a:lnTo>
                    <a:pt x="3982" y="6675"/>
                  </a:lnTo>
                  <a:lnTo>
                    <a:pt x="25996" y="6675"/>
                  </a:lnTo>
                  <a:cubicBezTo>
                    <a:pt x="27741" y="6656"/>
                    <a:pt x="29144" y="5215"/>
                    <a:pt x="29125" y="3452"/>
                  </a:cubicBezTo>
                  <a:lnTo>
                    <a:pt x="29125" y="3243"/>
                  </a:lnTo>
                  <a:cubicBezTo>
                    <a:pt x="29144" y="1480"/>
                    <a:pt x="27741" y="39"/>
                    <a:pt x="259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0;p15"/>
            <p:cNvSpPr/>
            <p:nvPr/>
          </p:nvSpPr>
          <p:spPr>
            <a:xfrm>
              <a:off x="6259103" y="2574155"/>
              <a:ext cx="118533" cy="108"/>
            </a:xfrm>
            <a:custGeom>
              <a:avLst/>
              <a:gdLst/>
              <a:ahLst/>
              <a:cxnLst/>
              <a:rect l="l" t="t" r="r" b="b"/>
              <a:pathLst>
                <a:path w="1100" h="1" extrusionOk="0">
                  <a:moveTo>
                    <a:pt x="0" y="1"/>
                  </a:moveTo>
                  <a:lnTo>
                    <a:pt x="1100" y="1"/>
                  </a:lnTo>
                  <a:lnTo>
                    <a:pt x="1100" y="1"/>
                  </a:lnTo>
                  <a:lnTo>
                    <a:pt x="0" y="1"/>
                  </a:lnTo>
                  <a:close/>
                </a:path>
              </a:pathLst>
            </a:custGeom>
            <a:solidFill>
              <a:srgbClr val="5959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1;p15"/>
            <p:cNvSpPr/>
            <p:nvPr/>
          </p:nvSpPr>
          <p:spPr>
            <a:xfrm>
              <a:off x="6259103" y="3293476"/>
              <a:ext cx="118533" cy="2155"/>
            </a:xfrm>
            <a:custGeom>
              <a:avLst/>
              <a:gdLst/>
              <a:ahLst/>
              <a:cxnLst/>
              <a:rect l="l" t="t" r="r" b="b"/>
              <a:pathLst>
                <a:path w="1100" h="20" extrusionOk="0">
                  <a:moveTo>
                    <a:pt x="0" y="0"/>
                  </a:moveTo>
                  <a:lnTo>
                    <a:pt x="0" y="19"/>
                  </a:lnTo>
                  <a:lnTo>
                    <a:pt x="1100" y="19"/>
                  </a:lnTo>
                  <a:lnTo>
                    <a:pt x="1100" y="0"/>
                  </a:lnTo>
                  <a:close/>
                </a:path>
              </a:pathLst>
            </a:custGeom>
            <a:solidFill>
              <a:srgbClr val="5959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2;p15"/>
            <p:cNvSpPr/>
            <p:nvPr/>
          </p:nvSpPr>
          <p:spPr>
            <a:xfrm>
              <a:off x="5210800" y="2643662"/>
              <a:ext cx="2646201" cy="549804"/>
            </a:xfrm>
            <a:custGeom>
              <a:avLst/>
              <a:gdLst/>
              <a:ahLst/>
              <a:cxnLst/>
              <a:rect l="l" t="t" r="r" b="b"/>
              <a:pathLst>
                <a:path w="24557" h="5102" extrusionOk="0">
                  <a:moveTo>
                    <a:pt x="1" y="1"/>
                  </a:moveTo>
                  <a:lnTo>
                    <a:pt x="1" y="5101"/>
                  </a:lnTo>
                  <a:lnTo>
                    <a:pt x="23399" y="5101"/>
                  </a:lnTo>
                  <a:cubicBezTo>
                    <a:pt x="23418" y="4855"/>
                    <a:pt x="23418" y="4684"/>
                    <a:pt x="23418" y="4684"/>
                  </a:cubicBezTo>
                  <a:lnTo>
                    <a:pt x="24556" y="2105"/>
                  </a:lnTo>
                  <a:lnTo>
                    <a:pt x="23646"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3;p15"/>
            <p:cNvSpPr/>
            <p:nvPr/>
          </p:nvSpPr>
          <p:spPr>
            <a:xfrm>
              <a:off x="5165864" y="2574155"/>
              <a:ext cx="2817751" cy="719422"/>
            </a:xfrm>
            <a:custGeom>
              <a:avLst/>
              <a:gdLst/>
              <a:ahLst/>
              <a:cxnLst/>
              <a:rect l="l" t="t" r="r" b="b"/>
              <a:pathLst>
                <a:path w="26149" h="6676" extrusionOk="0">
                  <a:moveTo>
                    <a:pt x="1" y="1"/>
                  </a:moveTo>
                  <a:lnTo>
                    <a:pt x="1" y="1196"/>
                  </a:lnTo>
                  <a:lnTo>
                    <a:pt x="21750" y="1196"/>
                  </a:lnTo>
                  <a:cubicBezTo>
                    <a:pt x="23153" y="1196"/>
                    <a:pt x="24290" y="2125"/>
                    <a:pt x="24290" y="3281"/>
                  </a:cubicBezTo>
                  <a:lnTo>
                    <a:pt x="24290" y="3414"/>
                  </a:lnTo>
                  <a:cubicBezTo>
                    <a:pt x="24290" y="4571"/>
                    <a:pt x="23153" y="5500"/>
                    <a:pt x="21750" y="5500"/>
                  </a:cubicBezTo>
                  <a:lnTo>
                    <a:pt x="1" y="5500"/>
                  </a:lnTo>
                  <a:lnTo>
                    <a:pt x="1" y="6675"/>
                  </a:lnTo>
                  <a:lnTo>
                    <a:pt x="23001" y="6675"/>
                  </a:lnTo>
                  <a:cubicBezTo>
                    <a:pt x="24746" y="6656"/>
                    <a:pt x="26149" y="5196"/>
                    <a:pt x="26130" y="3452"/>
                  </a:cubicBezTo>
                  <a:lnTo>
                    <a:pt x="26130" y="3224"/>
                  </a:lnTo>
                  <a:cubicBezTo>
                    <a:pt x="26149" y="1480"/>
                    <a:pt x="24746" y="20"/>
                    <a:pt x="23001" y="1"/>
                  </a:cubicBez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4;p15"/>
            <p:cNvSpPr/>
            <p:nvPr/>
          </p:nvSpPr>
          <p:spPr>
            <a:xfrm>
              <a:off x="5451462" y="2890985"/>
              <a:ext cx="1798897" cy="73602"/>
            </a:xfrm>
            <a:custGeom>
              <a:avLst/>
              <a:gdLst/>
              <a:ahLst/>
              <a:cxnLst/>
              <a:rect l="l" t="t" r="r" b="b"/>
              <a:pathLst>
                <a:path w="21598" h="683" extrusionOk="0">
                  <a:moveTo>
                    <a:pt x="57" y="0"/>
                  </a:moveTo>
                  <a:lnTo>
                    <a:pt x="0" y="683"/>
                  </a:lnTo>
                  <a:lnTo>
                    <a:pt x="21598" y="171"/>
                  </a:lnTo>
                  <a:lnTo>
                    <a:pt x="57"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5;p15"/>
            <p:cNvSpPr/>
            <p:nvPr/>
          </p:nvSpPr>
          <p:spPr>
            <a:xfrm>
              <a:off x="5206698" y="3007365"/>
              <a:ext cx="1800480" cy="71662"/>
            </a:xfrm>
            <a:custGeom>
              <a:avLst/>
              <a:gdLst/>
              <a:ahLst/>
              <a:cxnLst/>
              <a:rect l="l" t="t" r="r" b="b"/>
              <a:pathLst>
                <a:path w="21617" h="665" extrusionOk="0">
                  <a:moveTo>
                    <a:pt x="57" y="1"/>
                  </a:moveTo>
                  <a:lnTo>
                    <a:pt x="0" y="664"/>
                  </a:lnTo>
                  <a:lnTo>
                    <a:pt x="0" y="664"/>
                  </a:lnTo>
                  <a:lnTo>
                    <a:pt x="21616" y="171"/>
                  </a:lnTo>
                  <a:lnTo>
                    <a:pt x="57"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6;p15"/>
            <p:cNvSpPr/>
            <p:nvPr/>
          </p:nvSpPr>
          <p:spPr>
            <a:xfrm>
              <a:off x="5494859" y="1861084"/>
              <a:ext cx="3142640" cy="721362"/>
            </a:xfrm>
            <a:custGeom>
              <a:avLst/>
              <a:gdLst/>
              <a:ahLst/>
              <a:cxnLst/>
              <a:rect l="l" t="t" r="r" b="b"/>
              <a:pathLst>
                <a:path w="29164" h="6694" extrusionOk="0">
                  <a:moveTo>
                    <a:pt x="3167" y="0"/>
                  </a:moveTo>
                  <a:cubicBezTo>
                    <a:pt x="1404" y="19"/>
                    <a:pt x="1" y="1479"/>
                    <a:pt x="20" y="3243"/>
                  </a:cubicBezTo>
                  <a:lnTo>
                    <a:pt x="20" y="3451"/>
                  </a:lnTo>
                  <a:cubicBezTo>
                    <a:pt x="1" y="5215"/>
                    <a:pt x="1404" y="6656"/>
                    <a:pt x="3167" y="6675"/>
                  </a:cubicBezTo>
                  <a:lnTo>
                    <a:pt x="25181" y="6675"/>
                  </a:lnTo>
                  <a:lnTo>
                    <a:pt x="25181" y="6694"/>
                  </a:lnTo>
                  <a:lnTo>
                    <a:pt x="26262" y="6694"/>
                  </a:lnTo>
                  <a:lnTo>
                    <a:pt x="26262" y="6675"/>
                  </a:lnTo>
                  <a:lnTo>
                    <a:pt x="29163" y="6675"/>
                  </a:lnTo>
                  <a:lnTo>
                    <a:pt x="29163"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7;p15"/>
            <p:cNvSpPr/>
            <p:nvPr/>
          </p:nvSpPr>
          <p:spPr>
            <a:xfrm>
              <a:off x="5960711" y="1861084"/>
              <a:ext cx="721436" cy="719315"/>
            </a:xfrm>
            <a:custGeom>
              <a:avLst/>
              <a:gdLst/>
              <a:ahLst/>
              <a:cxnLst/>
              <a:rect l="l" t="t" r="r" b="b"/>
              <a:pathLst>
                <a:path w="6695" h="6675" extrusionOk="0">
                  <a:moveTo>
                    <a:pt x="3167" y="0"/>
                  </a:moveTo>
                  <a:cubicBezTo>
                    <a:pt x="1404" y="19"/>
                    <a:pt x="1" y="1479"/>
                    <a:pt x="20" y="3224"/>
                  </a:cubicBezTo>
                  <a:lnTo>
                    <a:pt x="20" y="3451"/>
                  </a:lnTo>
                  <a:cubicBezTo>
                    <a:pt x="1" y="5196"/>
                    <a:pt x="1404" y="6656"/>
                    <a:pt x="3167" y="6675"/>
                  </a:cubicBezTo>
                  <a:lnTo>
                    <a:pt x="6694" y="6675"/>
                  </a:lnTo>
                  <a:cubicBezTo>
                    <a:pt x="4931" y="6637"/>
                    <a:pt x="3547" y="5196"/>
                    <a:pt x="3566" y="3451"/>
                  </a:cubicBezTo>
                  <a:lnTo>
                    <a:pt x="3566" y="3224"/>
                  </a:lnTo>
                  <a:cubicBezTo>
                    <a:pt x="3547" y="1479"/>
                    <a:pt x="4950" y="19"/>
                    <a:pt x="669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8;p15"/>
            <p:cNvSpPr/>
            <p:nvPr/>
          </p:nvSpPr>
          <p:spPr>
            <a:xfrm>
              <a:off x="6504260" y="1861084"/>
              <a:ext cx="721329" cy="719315"/>
            </a:xfrm>
            <a:custGeom>
              <a:avLst/>
              <a:gdLst/>
              <a:ahLst/>
              <a:cxnLst/>
              <a:rect l="l" t="t" r="r" b="b"/>
              <a:pathLst>
                <a:path w="6694" h="6675" extrusionOk="0">
                  <a:moveTo>
                    <a:pt x="3148" y="0"/>
                  </a:moveTo>
                  <a:cubicBezTo>
                    <a:pt x="1404" y="19"/>
                    <a:pt x="1" y="1479"/>
                    <a:pt x="20" y="3224"/>
                  </a:cubicBezTo>
                  <a:lnTo>
                    <a:pt x="20" y="3451"/>
                  </a:lnTo>
                  <a:cubicBezTo>
                    <a:pt x="1" y="5196"/>
                    <a:pt x="1404" y="6637"/>
                    <a:pt x="3148" y="6675"/>
                  </a:cubicBezTo>
                  <a:lnTo>
                    <a:pt x="6694" y="6675"/>
                  </a:lnTo>
                  <a:cubicBezTo>
                    <a:pt x="4931" y="6637"/>
                    <a:pt x="3527" y="5196"/>
                    <a:pt x="3546" y="3451"/>
                  </a:cubicBezTo>
                  <a:lnTo>
                    <a:pt x="3546" y="3224"/>
                  </a:lnTo>
                  <a:cubicBezTo>
                    <a:pt x="3527" y="1479"/>
                    <a:pt x="4931" y="19"/>
                    <a:pt x="669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9;p15"/>
            <p:cNvSpPr/>
            <p:nvPr/>
          </p:nvSpPr>
          <p:spPr>
            <a:xfrm>
              <a:off x="7356329" y="1930591"/>
              <a:ext cx="1867653" cy="549697"/>
            </a:xfrm>
            <a:custGeom>
              <a:avLst/>
              <a:gdLst/>
              <a:ahLst/>
              <a:cxnLst/>
              <a:rect l="l" t="t" r="r" b="b"/>
              <a:pathLst>
                <a:path w="17332" h="5101" extrusionOk="0">
                  <a:moveTo>
                    <a:pt x="892" y="0"/>
                  </a:moveTo>
                  <a:lnTo>
                    <a:pt x="1" y="2105"/>
                  </a:lnTo>
                  <a:lnTo>
                    <a:pt x="1119" y="4684"/>
                  </a:lnTo>
                  <a:cubicBezTo>
                    <a:pt x="1119" y="4684"/>
                    <a:pt x="1138" y="4835"/>
                    <a:pt x="1157" y="5101"/>
                  </a:cubicBezTo>
                  <a:lnTo>
                    <a:pt x="17331" y="5101"/>
                  </a:lnTo>
                  <a:lnTo>
                    <a:pt x="17331" y="0"/>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60;p15"/>
            <p:cNvSpPr/>
            <p:nvPr/>
          </p:nvSpPr>
          <p:spPr>
            <a:xfrm>
              <a:off x="7225507" y="1861084"/>
              <a:ext cx="2043405" cy="719315"/>
            </a:xfrm>
            <a:custGeom>
              <a:avLst/>
              <a:gdLst/>
              <a:ahLst/>
              <a:cxnLst/>
              <a:rect l="l" t="t" r="r" b="b"/>
              <a:pathLst>
                <a:path w="18963" h="6675" extrusionOk="0">
                  <a:moveTo>
                    <a:pt x="3168" y="0"/>
                  </a:moveTo>
                  <a:cubicBezTo>
                    <a:pt x="1423" y="19"/>
                    <a:pt x="1" y="1479"/>
                    <a:pt x="39" y="3224"/>
                  </a:cubicBezTo>
                  <a:lnTo>
                    <a:pt x="39" y="3451"/>
                  </a:lnTo>
                  <a:cubicBezTo>
                    <a:pt x="1" y="5196"/>
                    <a:pt x="1423" y="6656"/>
                    <a:pt x="3168" y="6675"/>
                  </a:cubicBezTo>
                  <a:lnTo>
                    <a:pt x="18963" y="6675"/>
                  </a:lnTo>
                  <a:lnTo>
                    <a:pt x="18963" y="5480"/>
                  </a:lnTo>
                  <a:lnTo>
                    <a:pt x="4419" y="5499"/>
                  </a:lnTo>
                  <a:cubicBezTo>
                    <a:pt x="3035" y="5499"/>
                    <a:pt x="1897" y="4551"/>
                    <a:pt x="1897" y="3414"/>
                  </a:cubicBezTo>
                  <a:lnTo>
                    <a:pt x="1897" y="3262"/>
                  </a:lnTo>
                  <a:cubicBezTo>
                    <a:pt x="1897" y="2124"/>
                    <a:pt x="3035" y="1176"/>
                    <a:pt x="4419" y="1176"/>
                  </a:cubicBezTo>
                  <a:lnTo>
                    <a:pt x="18963" y="1176"/>
                  </a:lnTo>
                  <a:lnTo>
                    <a:pt x="1896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61;p15"/>
            <p:cNvSpPr/>
            <p:nvPr/>
          </p:nvSpPr>
          <p:spPr>
            <a:xfrm>
              <a:off x="7521391" y="2177799"/>
              <a:ext cx="1413513" cy="71662"/>
            </a:xfrm>
            <a:custGeom>
              <a:avLst/>
              <a:gdLst/>
              <a:ahLst/>
              <a:cxnLst/>
              <a:rect l="l" t="t" r="r" b="b"/>
              <a:pathLst>
                <a:path w="14373" h="665" extrusionOk="0">
                  <a:moveTo>
                    <a:pt x="14316" y="0"/>
                  </a:moveTo>
                  <a:lnTo>
                    <a:pt x="0" y="171"/>
                  </a:lnTo>
                  <a:lnTo>
                    <a:pt x="14373" y="664"/>
                  </a:lnTo>
                  <a:lnTo>
                    <a:pt x="14316"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2;p15"/>
            <p:cNvSpPr/>
            <p:nvPr/>
          </p:nvSpPr>
          <p:spPr>
            <a:xfrm>
              <a:off x="7808577" y="2294287"/>
              <a:ext cx="1415381" cy="71554"/>
            </a:xfrm>
            <a:custGeom>
              <a:avLst/>
              <a:gdLst/>
              <a:ahLst/>
              <a:cxnLst/>
              <a:rect l="l" t="t" r="r" b="b"/>
              <a:pathLst>
                <a:path w="14392" h="664" extrusionOk="0">
                  <a:moveTo>
                    <a:pt x="14335" y="0"/>
                  </a:moveTo>
                  <a:lnTo>
                    <a:pt x="0" y="171"/>
                  </a:lnTo>
                  <a:lnTo>
                    <a:pt x="14392" y="664"/>
                  </a:lnTo>
                  <a:lnTo>
                    <a:pt x="14335"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3;p15"/>
            <p:cNvSpPr/>
            <p:nvPr/>
          </p:nvSpPr>
          <p:spPr>
            <a:xfrm>
              <a:off x="5155626" y="3291429"/>
              <a:ext cx="3142640" cy="721362"/>
            </a:xfrm>
            <a:custGeom>
              <a:avLst/>
              <a:gdLst/>
              <a:ahLst/>
              <a:cxnLst/>
              <a:rect l="l" t="t" r="r" b="b"/>
              <a:pathLst>
                <a:path w="29164" h="6694" extrusionOk="0">
                  <a:moveTo>
                    <a:pt x="3168" y="0"/>
                  </a:moveTo>
                  <a:cubicBezTo>
                    <a:pt x="1404" y="19"/>
                    <a:pt x="1" y="1479"/>
                    <a:pt x="20" y="3243"/>
                  </a:cubicBezTo>
                  <a:lnTo>
                    <a:pt x="20" y="3451"/>
                  </a:lnTo>
                  <a:cubicBezTo>
                    <a:pt x="1" y="5215"/>
                    <a:pt x="1404" y="6656"/>
                    <a:pt x="3168" y="6675"/>
                  </a:cubicBezTo>
                  <a:lnTo>
                    <a:pt x="25163" y="6675"/>
                  </a:lnTo>
                  <a:lnTo>
                    <a:pt x="25163" y="6694"/>
                  </a:lnTo>
                  <a:lnTo>
                    <a:pt x="26263" y="6694"/>
                  </a:lnTo>
                  <a:lnTo>
                    <a:pt x="26263" y="6675"/>
                  </a:lnTo>
                  <a:lnTo>
                    <a:pt x="29164" y="6675"/>
                  </a:lnTo>
                  <a:lnTo>
                    <a:pt x="2916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4;p15"/>
            <p:cNvSpPr/>
            <p:nvPr/>
          </p:nvSpPr>
          <p:spPr>
            <a:xfrm>
              <a:off x="8496552" y="3291429"/>
              <a:ext cx="116486" cy="108"/>
            </a:xfrm>
            <a:custGeom>
              <a:avLst/>
              <a:gdLst/>
              <a:ahLst/>
              <a:cxnLst/>
              <a:rect l="l" t="t" r="r" b="b"/>
              <a:pathLst>
                <a:path w="1081" h="1" extrusionOk="0">
                  <a:moveTo>
                    <a:pt x="0" y="0"/>
                  </a:moveTo>
                  <a:lnTo>
                    <a:pt x="1081" y="0"/>
                  </a:lnTo>
                  <a:lnTo>
                    <a:pt x="1081" y="0"/>
                  </a:lnTo>
                  <a:lnTo>
                    <a:pt x="0" y="0"/>
                  </a:lnTo>
                  <a:close/>
                </a:path>
              </a:pathLst>
            </a:custGeom>
            <a:solidFill>
              <a:srgbClr val="5959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5;p15"/>
            <p:cNvSpPr/>
            <p:nvPr/>
          </p:nvSpPr>
          <p:spPr>
            <a:xfrm>
              <a:off x="8496552" y="4010643"/>
              <a:ext cx="116486" cy="2155"/>
            </a:xfrm>
            <a:custGeom>
              <a:avLst/>
              <a:gdLst/>
              <a:ahLst/>
              <a:cxnLst/>
              <a:rect l="l" t="t" r="r" b="b"/>
              <a:pathLst>
                <a:path w="1081" h="20" extrusionOk="0">
                  <a:moveTo>
                    <a:pt x="0" y="1"/>
                  </a:moveTo>
                  <a:lnTo>
                    <a:pt x="0" y="20"/>
                  </a:lnTo>
                  <a:lnTo>
                    <a:pt x="1081" y="20"/>
                  </a:lnTo>
                  <a:lnTo>
                    <a:pt x="1081" y="1"/>
                  </a:lnTo>
                  <a:close/>
                </a:path>
              </a:pathLst>
            </a:custGeom>
            <a:solidFill>
              <a:srgbClr val="5959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6;p15"/>
            <p:cNvSpPr/>
            <p:nvPr/>
          </p:nvSpPr>
          <p:spPr>
            <a:xfrm>
              <a:off x="7015049" y="3360936"/>
              <a:ext cx="2646201" cy="549697"/>
            </a:xfrm>
            <a:custGeom>
              <a:avLst/>
              <a:gdLst/>
              <a:ahLst/>
              <a:cxnLst/>
              <a:rect l="l" t="t" r="r" b="b"/>
              <a:pathLst>
                <a:path w="24557" h="5101" extrusionOk="0">
                  <a:moveTo>
                    <a:pt x="911" y="0"/>
                  </a:moveTo>
                  <a:lnTo>
                    <a:pt x="1" y="2105"/>
                  </a:lnTo>
                  <a:lnTo>
                    <a:pt x="1139" y="4684"/>
                  </a:lnTo>
                  <a:cubicBezTo>
                    <a:pt x="1139" y="4684"/>
                    <a:pt x="1158" y="4835"/>
                    <a:pt x="1158" y="5101"/>
                  </a:cubicBezTo>
                  <a:lnTo>
                    <a:pt x="24556" y="5101"/>
                  </a:lnTo>
                  <a:lnTo>
                    <a:pt x="24556" y="0"/>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7;p15"/>
            <p:cNvSpPr/>
            <p:nvPr/>
          </p:nvSpPr>
          <p:spPr>
            <a:xfrm>
              <a:off x="6888429" y="3291429"/>
              <a:ext cx="2817751" cy="719315"/>
            </a:xfrm>
            <a:custGeom>
              <a:avLst/>
              <a:gdLst/>
              <a:ahLst/>
              <a:cxnLst/>
              <a:rect l="l" t="t" r="r" b="b"/>
              <a:pathLst>
                <a:path w="26149" h="6675" extrusionOk="0">
                  <a:moveTo>
                    <a:pt x="3167" y="0"/>
                  </a:moveTo>
                  <a:cubicBezTo>
                    <a:pt x="1404" y="19"/>
                    <a:pt x="0" y="1479"/>
                    <a:pt x="19" y="3224"/>
                  </a:cubicBezTo>
                  <a:lnTo>
                    <a:pt x="19" y="3451"/>
                  </a:lnTo>
                  <a:cubicBezTo>
                    <a:pt x="0" y="5196"/>
                    <a:pt x="1404" y="6656"/>
                    <a:pt x="3167" y="6675"/>
                  </a:cubicBezTo>
                  <a:lnTo>
                    <a:pt x="26148" y="6675"/>
                  </a:lnTo>
                  <a:lnTo>
                    <a:pt x="26148" y="5499"/>
                  </a:lnTo>
                  <a:lnTo>
                    <a:pt x="4399" y="5499"/>
                  </a:lnTo>
                  <a:cubicBezTo>
                    <a:pt x="2996" y="5499"/>
                    <a:pt x="1878" y="4551"/>
                    <a:pt x="1878" y="3413"/>
                  </a:cubicBezTo>
                  <a:lnTo>
                    <a:pt x="1878" y="3262"/>
                  </a:lnTo>
                  <a:cubicBezTo>
                    <a:pt x="1878" y="2124"/>
                    <a:pt x="2996" y="1176"/>
                    <a:pt x="4399" y="1176"/>
                  </a:cubicBezTo>
                  <a:lnTo>
                    <a:pt x="26148" y="1176"/>
                  </a:lnTo>
                  <a:lnTo>
                    <a:pt x="26148"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8;p15"/>
            <p:cNvSpPr/>
            <p:nvPr/>
          </p:nvSpPr>
          <p:spPr>
            <a:xfrm>
              <a:off x="7568834" y="3608150"/>
              <a:ext cx="1843498" cy="71662"/>
            </a:xfrm>
            <a:custGeom>
              <a:avLst/>
              <a:gdLst/>
              <a:ahLst/>
              <a:cxnLst/>
              <a:rect l="l" t="t" r="r" b="b"/>
              <a:pathLst>
                <a:path w="21617" h="665" extrusionOk="0">
                  <a:moveTo>
                    <a:pt x="21560" y="0"/>
                  </a:moveTo>
                  <a:lnTo>
                    <a:pt x="1" y="171"/>
                  </a:lnTo>
                  <a:lnTo>
                    <a:pt x="21617" y="664"/>
                  </a:lnTo>
                  <a:lnTo>
                    <a:pt x="21617" y="664"/>
                  </a:lnTo>
                  <a:lnTo>
                    <a:pt x="21560"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9;p15"/>
            <p:cNvSpPr/>
            <p:nvPr/>
          </p:nvSpPr>
          <p:spPr>
            <a:xfrm>
              <a:off x="7819471" y="3724638"/>
              <a:ext cx="1841877" cy="71554"/>
            </a:xfrm>
            <a:custGeom>
              <a:avLst/>
              <a:gdLst/>
              <a:ahLst/>
              <a:cxnLst/>
              <a:rect l="l" t="t" r="r" b="b"/>
              <a:pathLst>
                <a:path w="21598" h="664" extrusionOk="0">
                  <a:moveTo>
                    <a:pt x="21541" y="0"/>
                  </a:moveTo>
                  <a:lnTo>
                    <a:pt x="1" y="171"/>
                  </a:lnTo>
                  <a:lnTo>
                    <a:pt x="21598" y="664"/>
                  </a:lnTo>
                  <a:lnTo>
                    <a:pt x="2154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70;p15"/>
            <p:cNvSpPr/>
            <p:nvPr/>
          </p:nvSpPr>
          <p:spPr>
            <a:xfrm>
              <a:off x="5482574" y="3291429"/>
              <a:ext cx="429198" cy="721362"/>
            </a:xfrm>
            <a:custGeom>
              <a:avLst/>
              <a:gdLst/>
              <a:ahLst/>
              <a:cxnLst/>
              <a:rect l="l" t="t" r="r" b="b"/>
              <a:pathLst>
                <a:path w="3983" h="6694" extrusionOk="0">
                  <a:moveTo>
                    <a:pt x="3167" y="0"/>
                  </a:moveTo>
                  <a:cubicBezTo>
                    <a:pt x="1404" y="38"/>
                    <a:pt x="1" y="1479"/>
                    <a:pt x="20" y="3243"/>
                  </a:cubicBezTo>
                  <a:lnTo>
                    <a:pt x="20" y="3451"/>
                  </a:lnTo>
                  <a:cubicBezTo>
                    <a:pt x="1" y="5215"/>
                    <a:pt x="1404" y="6675"/>
                    <a:pt x="3167" y="6694"/>
                  </a:cubicBezTo>
                  <a:lnTo>
                    <a:pt x="3983" y="6694"/>
                  </a:lnTo>
                  <a:cubicBezTo>
                    <a:pt x="2219" y="6675"/>
                    <a:pt x="816" y="5215"/>
                    <a:pt x="854" y="3451"/>
                  </a:cubicBezTo>
                  <a:lnTo>
                    <a:pt x="854" y="3243"/>
                  </a:lnTo>
                  <a:cubicBezTo>
                    <a:pt x="816" y="1479"/>
                    <a:pt x="2219" y="38"/>
                    <a:pt x="3983" y="0"/>
                  </a:cubicBez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71;p15"/>
            <p:cNvSpPr/>
            <p:nvPr/>
          </p:nvSpPr>
          <p:spPr>
            <a:xfrm>
              <a:off x="5705317" y="3291429"/>
              <a:ext cx="431246" cy="721362"/>
            </a:xfrm>
            <a:custGeom>
              <a:avLst/>
              <a:gdLst/>
              <a:ahLst/>
              <a:cxnLst/>
              <a:rect l="l" t="t" r="r" b="b"/>
              <a:pathLst>
                <a:path w="4002" h="6694" extrusionOk="0">
                  <a:moveTo>
                    <a:pt x="3167" y="0"/>
                  </a:moveTo>
                  <a:cubicBezTo>
                    <a:pt x="1404" y="38"/>
                    <a:pt x="1" y="1479"/>
                    <a:pt x="39" y="3243"/>
                  </a:cubicBezTo>
                  <a:lnTo>
                    <a:pt x="39" y="3451"/>
                  </a:lnTo>
                  <a:cubicBezTo>
                    <a:pt x="1" y="5215"/>
                    <a:pt x="1404" y="6675"/>
                    <a:pt x="3167" y="6694"/>
                  </a:cubicBezTo>
                  <a:lnTo>
                    <a:pt x="4002" y="6694"/>
                  </a:lnTo>
                  <a:cubicBezTo>
                    <a:pt x="2238" y="6675"/>
                    <a:pt x="816" y="5215"/>
                    <a:pt x="854" y="3451"/>
                  </a:cubicBezTo>
                  <a:lnTo>
                    <a:pt x="854" y="3243"/>
                  </a:lnTo>
                  <a:cubicBezTo>
                    <a:pt x="835" y="1479"/>
                    <a:pt x="2238" y="38"/>
                    <a:pt x="4002" y="0"/>
                  </a:cubicBez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2;p15"/>
            <p:cNvSpPr/>
            <p:nvPr/>
          </p:nvSpPr>
          <p:spPr>
            <a:xfrm>
              <a:off x="6532924" y="3291429"/>
              <a:ext cx="429090" cy="721362"/>
            </a:xfrm>
            <a:custGeom>
              <a:avLst/>
              <a:gdLst/>
              <a:ahLst/>
              <a:cxnLst/>
              <a:rect l="l" t="t" r="r" b="b"/>
              <a:pathLst>
                <a:path w="3982" h="6694" extrusionOk="0">
                  <a:moveTo>
                    <a:pt x="3167" y="0"/>
                  </a:moveTo>
                  <a:cubicBezTo>
                    <a:pt x="1403" y="38"/>
                    <a:pt x="0" y="1479"/>
                    <a:pt x="19" y="3243"/>
                  </a:cubicBezTo>
                  <a:lnTo>
                    <a:pt x="19" y="3451"/>
                  </a:lnTo>
                  <a:cubicBezTo>
                    <a:pt x="0" y="5215"/>
                    <a:pt x="1403" y="6675"/>
                    <a:pt x="3167" y="6694"/>
                  </a:cubicBezTo>
                  <a:lnTo>
                    <a:pt x="3982" y="6694"/>
                  </a:lnTo>
                  <a:cubicBezTo>
                    <a:pt x="2219" y="6675"/>
                    <a:pt x="815" y="5215"/>
                    <a:pt x="853" y="3451"/>
                  </a:cubicBezTo>
                  <a:lnTo>
                    <a:pt x="853" y="3243"/>
                  </a:lnTo>
                  <a:cubicBezTo>
                    <a:pt x="815" y="1479"/>
                    <a:pt x="2219" y="38"/>
                    <a:pt x="3982" y="0"/>
                  </a:cubicBez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3;p15"/>
            <p:cNvSpPr/>
            <p:nvPr/>
          </p:nvSpPr>
          <p:spPr>
            <a:xfrm>
              <a:off x="6661680" y="1146835"/>
              <a:ext cx="3142640" cy="721362"/>
            </a:xfrm>
            <a:custGeom>
              <a:avLst/>
              <a:gdLst/>
              <a:ahLst/>
              <a:cxnLst/>
              <a:rect l="l" t="t" r="r" b="b"/>
              <a:pathLst>
                <a:path w="29164" h="6694" extrusionOk="0">
                  <a:moveTo>
                    <a:pt x="1" y="0"/>
                  </a:moveTo>
                  <a:lnTo>
                    <a:pt x="1" y="6675"/>
                  </a:lnTo>
                  <a:lnTo>
                    <a:pt x="2902" y="6675"/>
                  </a:lnTo>
                  <a:lnTo>
                    <a:pt x="2902" y="6693"/>
                  </a:lnTo>
                  <a:lnTo>
                    <a:pt x="3983" y="6693"/>
                  </a:lnTo>
                  <a:lnTo>
                    <a:pt x="3983" y="6675"/>
                  </a:lnTo>
                  <a:lnTo>
                    <a:pt x="25997" y="6675"/>
                  </a:lnTo>
                  <a:cubicBezTo>
                    <a:pt x="27760" y="6656"/>
                    <a:pt x="29163" y="5196"/>
                    <a:pt x="29145" y="3451"/>
                  </a:cubicBezTo>
                  <a:lnTo>
                    <a:pt x="29145" y="3224"/>
                  </a:lnTo>
                  <a:cubicBezTo>
                    <a:pt x="29163" y="1479"/>
                    <a:pt x="27760" y="19"/>
                    <a:pt x="25997" y="0"/>
                  </a:cubicBez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4;p15"/>
            <p:cNvSpPr/>
            <p:nvPr/>
          </p:nvSpPr>
          <p:spPr>
            <a:xfrm>
              <a:off x="6075243" y="1216235"/>
              <a:ext cx="1867653" cy="547757"/>
            </a:xfrm>
            <a:custGeom>
              <a:avLst/>
              <a:gdLst/>
              <a:ahLst/>
              <a:cxnLst/>
              <a:rect l="l" t="t" r="r" b="b"/>
              <a:pathLst>
                <a:path w="17332" h="5083" extrusionOk="0">
                  <a:moveTo>
                    <a:pt x="1" y="1"/>
                  </a:moveTo>
                  <a:lnTo>
                    <a:pt x="1" y="5082"/>
                  </a:lnTo>
                  <a:lnTo>
                    <a:pt x="16175" y="5082"/>
                  </a:lnTo>
                  <a:cubicBezTo>
                    <a:pt x="16194" y="4836"/>
                    <a:pt x="16213" y="4684"/>
                    <a:pt x="16213" y="4684"/>
                  </a:cubicBezTo>
                  <a:lnTo>
                    <a:pt x="17332" y="2106"/>
                  </a:lnTo>
                  <a:lnTo>
                    <a:pt x="16440"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5;p15"/>
            <p:cNvSpPr/>
            <p:nvPr/>
          </p:nvSpPr>
          <p:spPr>
            <a:xfrm>
              <a:off x="6030307" y="1146835"/>
              <a:ext cx="2041358" cy="719315"/>
            </a:xfrm>
            <a:custGeom>
              <a:avLst/>
              <a:gdLst/>
              <a:ahLst/>
              <a:cxnLst/>
              <a:rect l="l" t="t" r="r" b="b"/>
              <a:pathLst>
                <a:path w="18944" h="6675" extrusionOk="0">
                  <a:moveTo>
                    <a:pt x="1" y="0"/>
                  </a:moveTo>
                  <a:lnTo>
                    <a:pt x="1" y="1176"/>
                  </a:lnTo>
                  <a:lnTo>
                    <a:pt x="14544" y="1176"/>
                  </a:lnTo>
                  <a:cubicBezTo>
                    <a:pt x="15928" y="1176"/>
                    <a:pt x="17066" y="2124"/>
                    <a:pt x="17066" y="3261"/>
                  </a:cubicBezTo>
                  <a:lnTo>
                    <a:pt x="17066" y="3413"/>
                  </a:lnTo>
                  <a:cubicBezTo>
                    <a:pt x="17066" y="4551"/>
                    <a:pt x="15928" y="5499"/>
                    <a:pt x="14544" y="5499"/>
                  </a:cubicBezTo>
                  <a:lnTo>
                    <a:pt x="1" y="5499"/>
                  </a:lnTo>
                  <a:lnTo>
                    <a:pt x="1" y="6675"/>
                  </a:lnTo>
                  <a:lnTo>
                    <a:pt x="15795" y="6675"/>
                  </a:lnTo>
                  <a:cubicBezTo>
                    <a:pt x="17540" y="6656"/>
                    <a:pt x="18943" y="5196"/>
                    <a:pt x="18924" y="3451"/>
                  </a:cubicBezTo>
                  <a:lnTo>
                    <a:pt x="18924" y="3224"/>
                  </a:lnTo>
                  <a:cubicBezTo>
                    <a:pt x="18943" y="1479"/>
                    <a:pt x="17540" y="19"/>
                    <a:pt x="1579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6;p15"/>
            <p:cNvSpPr/>
            <p:nvPr/>
          </p:nvSpPr>
          <p:spPr>
            <a:xfrm>
              <a:off x="6316746" y="1463540"/>
              <a:ext cx="1287533" cy="71566"/>
            </a:xfrm>
            <a:custGeom>
              <a:avLst/>
              <a:gdLst/>
              <a:ahLst/>
              <a:cxnLst/>
              <a:rect l="l" t="t" r="r" b="b"/>
              <a:pathLst>
                <a:path w="14373" h="664" extrusionOk="0">
                  <a:moveTo>
                    <a:pt x="57" y="0"/>
                  </a:moveTo>
                  <a:lnTo>
                    <a:pt x="0" y="664"/>
                  </a:lnTo>
                  <a:lnTo>
                    <a:pt x="14373" y="171"/>
                  </a:lnTo>
                  <a:lnTo>
                    <a:pt x="57"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999999"/>
                </a:solidFill>
              </a:endParaRPr>
            </a:p>
          </p:txBody>
        </p:sp>
        <p:sp>
          <p:nvSpPr>
            <p:cNvPr id="75" name="Google Shape;77;p15"/>
            <p:cNvSpPr/>
            <p:nvPr/>
          </p:nvSpPr>
          <p:spPr>
            <a:xfrm>
              <a:off x="6078068" y="1579936"/>
              <a:ext cx="1289235" cy="71674"/>
            </a:xfrm>
            <a:custGeom>
              <a:avLst/>
              <a:gdLst/>
              <a:ahLst/>
              <a:cxnLst/>
              <a:rect l="l" t="t" r="r" b="b"/>
              <a:pathLst>
                <a:path w="14392" h="665" extrusionOk="0">
                  <a:moveTo>
                    <a:pt x="76" y="1"/>
                  </a:moveTo>
                  <a:lnTo>
                    <a:pt x="0" y="665"/>
                  </a:lnTo>
                  <a:lnTo>
                    <a:pt x="14392" y="172"/>
                  </a:lnTo>
                  <a:lnTo>
                    <a:pt x="76"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999999"/>
                </a:solidFill>
              </a:endParaRPr>
            </a:p>
          </p:txBody>
        </p:sp>
        <p:sp>
          <p:nvSpPr>
            <p:cNvPr id="76" name="Google Shape;78;p15"/>
            <p:cNvSpPr/>
            <p:nvPr/>
          </p:nvSpPr>
          <p:spPr>
            <a:xfrm>
              <a:off x="8694814" y="1327762"/>
              <a:ext cx="657967" cy="347426"/>
            </a:xfrm>
            <a:custGeom>
              <a:avLst/>
              <a:gdLst/>
              <a:ahLst/>
              <a:cxnLst/>
              <a:rect l="l" t="t" r="r" b="b"/>
              <a:pathLst>
                <a:path w="6106" h="3224" extrusionOk="0">
                  <a:moveTo>
                    <a:pt x="3053" y="1"/>
                  </a:moveTo>
                  <a:cubicBezTo>
                    <a:pt x="1366" y="1"/>
                    <a:pt x="0" y="721"/>
                    <a:pt x="0" y="1612"/>
                  </a:cubicBezTo>
                  <a:cubicBezTo>
                    <a:pt x="0" y="2503"/>
                    <a:pt x="1366" y="3224"/>
                    <a:pt x="3053" y="3224"/>
                  </a:cubicBezTo>
                  <a:cubicBezTo>
                    <a:pt x="4741" y="3224"/>
                    <a:pt x="6106" y="2503"/>
                    <a:pt x="6106" y="1612"/>
                  </a:cubicBezTo>
                  <a:cubicBezTo>
                    <a:pt x="6106" y="721"/>
                    <a:pt x="4741" y="1"/>
                    <a:pt x="30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9;p15"/>
            <p:cNvSpPr/>
            <p:nvPr/>
          </p:nvSpPr>
          <p:spPr>
            <a:xfrm>
              <a:off x="6271013" y="4010655"/>
              <a:ext cx="3140592" cy="721470"/>
            </a:xfrm>
            <a:custGeom>
              <a:avLst/>
              <a:gdLst/>
              <a:ahLst/>
              <a:cxnLst/>
              <a:rect l="l" t="t" r="r" b="b"/>
              <a:pathLst>
                <a:path w="29145" h="6695" extrusionOk="0">
                  <a:moveTo>
                    <a:pt x="0" y="1"/>
                  </a:moveTo>
                  <a:lnTo>
                    <a:pt x="0" y="6675"/>
                  </a:lnTo>
                  <a:lnTo>
                    <a:pt x="2882" y="6675"/>
                  </a:lnTo>
                  <a:lnTo>
                    <a:pt x="2882" y="6694"/>
                  </a:lnTo>
                  <a:lnTo>
                    <a:pt x="3982" y="6694"/>
                  </a:lnTo>
                  <a:lnTo>
                    <a:pt x="3982" y="6675"/>
                  </a:lnTo>
                  <a:lnTo>
                    <a:pt x="25996" y="6675"/>
                  </a:lnTo>
                  <a:cubicBezTo>
                    <a:pt x="27741" y="6656"/>
                    <a:pt x="29144" y="5215"/>
                    <a:pt x="29125" y="3452"/>
                  </a:cubicBezTo>
                  <a:lnTo>
                    <a:pt x="29125" y="3243"/>
                  </a:lnTo>
                  <a:cubicBezTo>
                    <a:pt x="29144" y="1480"/>
                    <a:pt x="27741" y="39"/>
                    <a:pt x="2599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80;p15"/>
            <p:cNvSpPr/>
            <p:nvPr/>
          </p:nvSpPr>
          <p:spPr>
            <a:xfrm>
              <a:off x="4906000" y="4080162"/>
              <a:ext cx="2646201" cy="549804"/>
            </a:xfrm>
            <a:custGeom>
              <a:avLst/>
              <a:gdLst/>
              <a:ahLst/>
              <a:cxnLst/>
              <a:rect l="l" t="t" r="r" b="b"/>
              <a:pathLst>
                <a:path w="24557" h="5102" extrusionOk="0">
                  <a:moveTo>
                    <a:pt x="1" y="1"/>
                  </a:moveTo>
                  <a:lnTo>
                    <a:pt x="1" y="5101"/>
                  </a:lnTo>
                  <a:lnTo>
                    <a:pt x="23399" y="5101"/>
                  </a:lnTo>
                  <a:cubicBezTo>
                    <a:pt x="23418" y="4855"/>
                    <a:pt x="23418" y="4684"/>
                    <a:pt x="23418" y="4684"/>
                  </a:cubicBezTo>
                  <a:lnTo>
                    <a:pt x="24556" y="2105"/>
                  </a:lnTo>
                  <a:lnTo>
                    <a:pt x="23646" y="1"/>
                  </a:lnTo>
                  <a:close/>
                </a:path>
              </a:pathLst>
            </a:custGeom>
            <a:solidFill>
              <a:srgbClr val="EDED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81;p15"/>
            <p:cNvSpPr/>
            <p:nvPr/>
          </p:nvSpPr>
          <p:spPr>
            <a:xfrm>
              <a:off x="4861064" y="4010655"/>
              <a:ext cx="2817751" cy="719422"/>
            </a:xfrm>
            <a:custGeom>
              <a:avLst/>
              <a:gdLst/>
              <a:ahLst/>
              <a:cxnLst/>
              <a:rect l="l" t="t" r="r" b="b"/>
              <a:pathLst>
                <a:path w="26149" h="6676" extrusionOk="0">
                  <a:moveTo>
                    <a:pt x="1" y="1"/>
                  </a:moveTo>
                  <a:lnTo>
                    <a:pt x="1" y="1196"/>
                  </a:lnTo>
                  <a:lnTo>
                    <a:pt x="21750" y="1196"/>
                  </a:lnTo>
                  <a:cubicBezTo>
                    <a:pt x="23153" y="1196"/>
                    <a:pt x="24290" y="2125"/>
                    <a:pt x="24290" y="3281"/>
                  </a:cubicBezTo>
                  <a:lnTo>
                    <a:pt x="24290" y="3414"/>
                  </a:lnTo>
                  <a:cubicBezTo>
                    <a:pt x="24290" y="4571"/>
                    <a:pt x="23153" y="5500"/>
                    <a:pt x="21750" y="5500"/>
                  </a:cubicBezTo>
                  <a:lnTo>
                    <a:pt x="1" y="5500"/>
                  </a:lnTo>
                  <a:lnTo>
                    <a:pt x="1" y="6675"/>
                  </a:lnTo>
                  <a:lnTo>
                    <a:pt x="23001" y="6675"/>
                  </a:lnTo>
                  <a:cubicBezTo>
                    <a:pt x="24746" y="6656"/>
                    <a:pt x="26149" y="5196"/>
                    <a:pt x="26130" y="3452"/>
                  </a:cubicBezTo>
                  <a:lnTo>
                    <a:pt x="26130" y="3224"/>
                  </a:lnTo>
                  <a:cubicBezTo>
                    <a:pt x="26149" y="1480"/>
                    <a:pt x="24746" y="20"/>
                    <a:pt x="23001" y="1"/>
                  </a:cubicBezTo>
                  <a:close/>
                </a:path>
              </a:pathLst>
            </a:custGeom>
            <a:solidFill>
              <a:srgbClr val="1D6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2;p15"/>
            <p:cNvSpPr/>
            <p:nvPr/>
          </p:nvSpPr>
          <p:spPr>
            <a:xfrm>
              <a:off x="5146662" y="4327485"/>
              <a:ext cx="1798897" cy="73602"/>
            </a:xfrm>
            <a:custGeom>
              <a:avLst/>
              <a:gdLst/>
              <a:ahLst/>
              <a:cxnLst/>
              <a:rect l="l" t="t" r="r" b="b"/>
              <a:pathLst>
                <a:path w="21598" h="683" extrusionOk="0">
                  <a:moveTo>
                    <a:pt x="57" y="0"/>
                  </a:moveTo>
                  <a:lnTo>
                    <a:pt x="0" y="683"/>
                  </a:lnTo>
                  <a:lnTo>
                    <a:pt x="21598" y="171"/>
                  </a:lnTo>
                  <a:lnTo>
                    <a:pt x="57"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3;p15"/>
            <p:cNvSpPr/>
            <p:nvPr/>
          </p:nvSpPr>
          <p:spPr>
            <a:xfrm>
              <a:off x="4901898" y="4443865"/>
              <a:ext cx="1800480" cy="71662"/>
            </a:xfrm>
            <a:custGeom>
              <a:avLst/>
              <a:gdLst/>
              <a:ahLst/>
              <a:cxnLst/>
              <a:rect l="l" t="t" r="r" b="b"/>
              <a:pathLst>
                <a:path w="21617" h="665" extrusionOk="0">
                  <a:moveTo>
                    <a:pt x="57" y="1"/>
                  </a:moveTo>
                  <a:lnTo>
                    <a:pt x="0" y="664"/>
                  </a:lnTo>
                  <a:lnTo>
                    <a:pt x="0" y="664"/>
                  </a:lnTo>
                  <a:lnTo>
                    <a:pt x="21616" y="171"/>
                  </a:lnTo>
                  <a:lnTo>
                    <a:pt x="57"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4;p15"/>
            <p:cNvSpPr/>
            <p:nvPr/>
          </p:nvSpPr>
          <p:spPr>
            <a:xfrm flipH="1">
              <a:off x="8534894" y="4010654"/>
              <a:ext cx="431246" cy="721362"/>
            </a:xfrm>
            <a:custGeom>
              <a:avLst/>
              <a:gdLst/>
              <a:ahLst/>
              <a:cxnLst/>
              <a:rect l="l" t="t" r="r" b="b"/>
              <a:pathLst>
                <a:path w="4002" h="6694" extrusionOk="0">
                  <a:moveTo>
                    <a:pt x="3167" y="0"/>
                  </a:moveTo>
                  <a:cubicBezTo>
                    <a:pt x="1404" y="38"/>
                    <a:pt x="1" y="1479"/>
                    <a:pt x="39" y="3243"/>
                  </a:cubicBezTo>
                  <a:lnTo>
                    <a:pt x="39" y="3451"/>
                  </a:lnTo>
                  <a:cubicBezTo>
                    <a:pt x="1" y="5215"/>
                    <a:pt x="1404" y="6675"/>
                    <a:pt x="3167" y="6694"/>
                  </a:cubicBezTo>
                  <a:lnTo>
                    <a:pt x="4002" y="6694"/>
                  </a:lnTo>
                  <a:cubicBezTo>
                    <a:pt x="2238" y="6675"/>
                    <a:pt x="816" y="5215"/>
                    <a:pt x="854" y="3451"/>
                  </a:cubicBezTo>
                  <a:lnTo>
                    <a:pt x="854" y="3243"/>
                  </a:lnTo>
                  <a:cubicBezTo>
                    <a:pt x="835" y="1479"/>
                    <a:pt x="2238" y="38"/>
                    <a:pt x="4002" y="0"/>
                  </a:cubicBezTo>
                  <a:close/>
                </a:path>
              </a:pathLst>
            </a:custGeom>
            <a:solidFill>
              <a:srgbClr val="1D6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5;p15"/>
            <p:cNvSpPr/>
            <p:nvPr/>
          </p:nvSpPr>
          <p:spPr>
            <a:xfrm flipH="1">
              <a:off x="7709442" y="4010654"/>
              <a:ext cx="429090" cy="721362"/>
            </a:xfrm>
            <a:custGeom>
              <a:avLst/>
              <a:gdLst/>
              <a:ahLst/>
              <a:cxnLst/>
              <a:rect l="l" t="t" r="r" b="b"/>
              <a:pathLst>
                <a:path w="3982" h="6694" extrusionOk="0">
                  <a:moveTo>
                    <a:pt x="3167" y="0"/>
                  </a:moveTo>
                  <a:cubicBezTo>
                    <a:pt x="1403" y="38"/>
                    <a:pt x="0" y="1479"/>
                    <a:pt x="19" y="3243"/>
                  </a:cubicBezTo>
                  <a:lnTo>
                    <a:pt x="19" y="3451"/>
                  </a:lnTo>
                  <a:cubicBezTo>
                    <a:pt x="0" y="5215"/>
                    <a:pt x="1403" y="6675"/>
                    <a:pt x="3167" y="6694"/>
                  </a:cubicBezTo>
                  <a:lnTo>
                    <a:pt x="3982" y="6694"/>
                  </a:lnTo>
                  <a:cubicBezTo>
                    <a:pt x="2219" y="6675"/>
                    <a:pt x="815" y="5215"/>
                    <a:pt x="853" y="3451"/>
                  </a:cubicBezTo>
                  <a:lnTo>
                    <a:pt x="853" y="3243"/>
                  </a:lnTo>
                  <a:cubicBezTo>
                    <a:pt x="815" y="1479"/>
                    <a:pt x="2219" y="38"/>
                    <a:pt x="3982" y="0"/>
                  </a:cubicBezTo>
                  <a:close/>
                </a:path>
              </a:pathLst>
            </a:custGeom>
            <a:solidFill>
              <a:srgbClr val="1D64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305995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58950" y="4333875"/>
            <a:ext cx="8997950" cy="3539430"/>
          </a:xfrm>
          <a:prstGeom prst="rect">
            <a:avLst/>
          </a:prstGeom>
        </p:spPr>
        <p:txBody>
          <a:bodyPr>
            <a:spAutoFit/>
          </a:bodyPr>
          <a:lstStyle/>
          <a:p>
            <a:pPr algn="just"/>
            <a:r>
              <a:rPr lang="uz-Latn-UZ" sz="3200" dirty="0"/>
              <a:t>Sinfdan tashqari ishlar orqali o‘quvchilarning ijodiy qobiliyatlarini rivojlantirish ta’lim jarayonining muhim maqsadlaridan biridir. Ushbu faoliyatlar o‘quvchilarning mustaqil fikrlash qobiliyatini rivojlantirish, ijodiy yondashuvni shakllantirish va o‘z bilimlarini qo‘llashda innovatsion usullarni qo‘llash imkoniyatini beradi</a:t>
            </a:r>
            <a:endParaRPr lang="ru-RU" sz="3200" dirty="0"/>
          </a:p>
        </p:txBody>
      </p:sp>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7" name="Google Shape;950;p30"/>
          <p:cNvGrpSpPr/>
          <p:nvPr/>
        </p:nvGrpSpPr>
        <p:grpSpPr>
          <a:xfrm>
            <a:off x="12865276" y="3699004"/>
            <a:ext cx="3695247" cy="4219992"/>
            <a:chOff x="9938734" y="-2378421"/>
            <a:chExt cx="8361636" cy="9782654"/>
          </a:xfrm>
        </p:grpSpPr>
        <p:sp>
          <p:nvSpPr>
            <p:cNvPr id="8" name="Google Shape;951;p30"/>
            <p:cNvSpPr/>
            <p:nvPr/>
          </p:nvSpPr>
          <p:spPr>
            <a:xfrm>
              <a:off x="9938734" y="-2378421"/>
              <a:ext cx="3696089" cy="8242698"/>
            </a:xfrm>
            <a:custGeom>
              <a:avLst/>
              <a:gdLst/>
              <a:ahLst/>
              <a:cxnLst/>
              <a:rect l="l" t="t" r="r" b="b"/>
              <a:pathLst>
                <a:path w="72373" h="161400" extrusionOk="0">
                  <a:moveTo>
                    <a:pt x="72299" y="0"/>
                  </a:moveTo>
                  <a:lnTo>
                    <a:pt x="1" y="41823"/>
                  </a:lnTo>
                  <a:lnTo>
                    <a:pt x="1" y="161400"/>
                  </a:lnTo>
                  <a:lnTo>
                    <a:pt x="72372" y="119650"/>
                  </a:lnTo>
                  <a:lnTo>
                    <a:pt x="7229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52;p30"/>
            <p:cNvSpPr/>
            <p:nvPr/>
          </p:nvSpPr>
          <p:spPr>
            <a:xfrm>
              <a:off x="9946190" y="-2322704"/>
              <a:ext cx="4762124" cy="2774837"/>
            </a:xfrm>
            <a:custGeom>
              <a:avLst/>
              <a:gdLst/>
              <a:ahLst/>
              <a:cxnLst/>
              <a:rect l="l" t="t" r="r" b="b"/>
              <a:pathLst>
                <a:path w="93247" h="54334" extrusionOk="0">
                  <a:moveTo>
                    <a:pt x="72008" y="0"/>
                  </a:moveTo>
                  <a:lnTo>
                    <a:pt x="0" y="41459"/>
                  </a:lnTo>
                  <a:cubicBezTo>
                    <a:pt x="1600" y="44878"/>
                    <a:pt x="3855" y="48005"/>
                    <a:pt x="6619" y="50697"/>
                  </a:cubicBezTo>
                  <a:cubicBezTo>
                    <a:pt x="10609" y="54266"/>
                    <a:pt x="18639" y="54333"/>
                    <a:pt x="19239" y="54333"/>
                  </a:cubicBezTo>
                  <a:cubicBezTo>
                    <a:pt x="19263" y="54333"/>
                    <a:pt x="19275" y="54333"/>
                    <a:pt x="19275" y="54333"/>
                  </a:cubicBezTo>
                  <a:lnTo>
                    <a:pt x="93247" y="11856"/>
                  </a:lnTo>
                  <a:cubicBezTo>
                    <a:pt x="93247" y="11856"/>
                    <a:pt x="83209" y="10329"/>
                    <a:pt x="77899" y="6183"/>
                  </a:cubicBezTo>
                  <a:cubicBezTo>
                    <a:pt x="72590" y="2110"/>
                    <a:pt x="72008" y="0"/>
                    <a:pt x="72008" y="0"/>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53;p30"/>
            <p:cNvSpPr/>
            <p:nvPr/>
          </p:nvSpPr>
          <p:spPr>
            <a:xfrm>
              <a:off x="11015964" y="-1746942"/>
              <a:ext cx="3692361" cy="8238970"/>
            </a:xfrm>
            <a:custGeom>
              <a:avLst/>
              <a:gdLst/>
              <a:ahLst/>
              <a:cxnLst/>
              <a:rect l="l" t="t" r="r" b="b"/>
              <a:pathLst>
                <a:path w="72300" h="161327" extrusionOk="0">
                  <a:moveTo>
                    <a:pt x="72300" y="0"/>
                  </a:moveTo>
                  <a:lnTo>
                    <a:pt x="1" y="41750"/>
                  </a:lnTo>
                  <a:lnTo>
                    <a:pt x="1" y="161327"/>
                  </a:lnTo>
                  <a:lnTo>
                    <a:pt x="72300" y="119577"/>
                  </a:lnTo>
                  <a:lnTo>
                    <a:pt x="723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54;p30"/>
            <p:cNvSpPr/>
            <p:nvPr/>
          </p:nvSpPr>
          <p:spPr>
            <a:xfrm>
              <a:off x="9938734" y="-249983"/>
              <a:ext cx="1103316" cy="6747879"/>
            </a:xfrm>
            <a:custGeom>
              <a:avLst/>
              <a:gdLst/>
              <a:ahLst/>
              <a:cxnLst/>
              <a:rect l="l" t="t" r="r" b="b"/>
              <a:pathLst>
                <a:path w="21604" h="132130" extrusionOk="0">
                  <a:moveTo>
                    <a:pt x="1" y="0"/>
                  </a:moveTo>
                  <a:lnTo>
                    <a:pt x="1" y="119577"/>
                  </a:lnTo>
                  <a:cubicBezTo>
                    <a:pt x="6052" y="127966"/>
                    <a:pt x="14182" y="132129"/>
                    <a:pt x="20522" y="132129"/>
                  </a:cubicBezTo>
                  <a:cubicBezTo>
                    <a:pt x="20889" y="132129"/>
                    <a:pt x="21249" y="132115"/>
                    <a:pt x="21603" y="132087"/>
                  </a:cubicBezTo>
                  <a:lnTo>
                    <a:pt x="21603" y="12511"/>
                  </a:lnTo>
                  <a:cubicBezTo>
                    <a:pt x="21249" y="12539"/>
                    <a:pt x="20889" y="12553"/>
                    <a:pt x="20522" y="12553"/>
                  </a:cubicBezTo>
                  <a:cubicBezTo>
                    <a:pt x="14182" y="12553"/>
                    <a:pt x="6052" y="8389"/>
                    <a:pt x="1" y="0"/>
                  </a:cubicBez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55;p30"/>
            <p:cNvSpPr/>
            <p:nvPr/>
          </p:nvSpPr>
          <p:spPr>
            <a:xfrm>
              <a:off x="9938734" y="322051"/>
              <a:ext cx="1103316" cy="719117"/>
            </a:xfrm>
            <a:custGeom>
              <a:avLst/>
              <a:gdLst/>
              <a:ahLst/>
              <a:cxnLst/>
              <a:rect l="l" t="t" r="r" b="b"/>
              <a:pathLst>
                <a:path w="21604" h="14081" extrusionOk="0">
                  <a:moveTo>
                    <a:pt x="1" y="1"/>
                  </a:moveTo>
                  <a:lnTo>
                    <a:pt x="1" y="1601"/>
                  </a:lnTo>
                  <a:cubicBezTo>
                    <a:pt x="6051" y="9920"/>
                    <a:pt x="14182" y="14080"/>
                    <a:pt x="20522" y="14080"/>
                  </a:cubicBezTo>
                  <a:cubicBezTo>
                    <a:pt x="20888" y="14080"/>
                    <a:pt x="21249" y="14066"/>
                    <a:pt x="21603" y="14039"/>
                  </a:cubicBezTo>
                  <a:lnTo>
                    <a:pt x="21603" y="12438"/>
                  </a:lnTo>
                  <a:cubicBezTo>
                    <a:pt x="21249" y="12466"/>
                    <a:pt x="20888" y="12480"/>
                    <a:pt x="20522" y="12480"/>
                  </a:cubicBezTo>
                  <a:cubicBezTo>
                    <a:pt x="14182" y="12480"/>
                    <a:pt x="6051" y="8320"/>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956;p30"/>
            <p:cNvSpPr/>
            <p:nvPr/>
          </p:nvSpPr>
          <p:spPr>
            <a:xfrm>
              <a:off x="9938734" y="611770"/>
              <a:ext cx="1103316" cy="719117"/>
            </a:xfrm>
            <a:custGeom>
              <a:avLst/>
              <a:gdLst/>
              <a:ahLst/>
              <a:cxnLst/>
              <a:rect l="l" t="t" r="r" b="b"/>
              <a:pathLst>
                <a:path w="21604" h="14081" extrusionOk="0">
                  <a:moveTo>
                    <a:pt x="1" y="1"/>
                  </a:moveTo>
                  <a:lnTo>
                    <a:pt x="1" y="1601"/>
                  </a:lnTo>
                  <a:cubicBezTo>
                    <a:pt x="6051" y="9921"/>
                    <a:pt x="14182" y="14081"/>
                    <a:pt x="20522" y="14081"/>
                  </a:cubicBezTo>
                  <a:cubicBezTo>
                    <a:pt x="20888" y="14081"/>
                    <a:pt x="21249" y="14067"/>
                    <a:pt x="21603" y="14039"/>
                  </a:cubicBezTo>
                  <a:lnTo>
                    <a:pt x="21603" y="12439"/>
                  </a:lnTo>
                  <a:cubicBezTo>
                    <a:pt x="21249" y="12467"/>
                    <a:pt x="20888" y="12480"/>
                    <a:pt x="20522" y="12480"/>
                  </a:cubicBezTo>
                  <a:cubicBezTo>
                    <a:pt x="14182" y="12480"/>
                    <a:pt x="6051" y="8321"/>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57;p30"/>
            <p:cNvSpPr/>
            <p:nvPr/>
          </p:nvSpPr>
          <p:spPr>
            <a:xfrm>
              <a:off x="9938734" y="2394772"/>
              <a:ext cx="1103316" cy="719117"/>
            </a:xfrm>
            <a:custGeom>
              <a:avLst/>
              <a:gdLst/>
              <a:ahLst/>
              <a:cxnLst/>
              <a:rect l="l" t="t" r="r" b="b"/>
              <a:pathLst>
                <a:path w="21604" h="14081" extrusionOk="0">
                  <a:moveTo>
                    <a:pt x="1" y="1"/>
                  </a:moveTo>
                  <a:lnTo>
                    <a:pt x="1" y="1601"/>
                  </a:lnTo>
                  <a:cubicBezTo>
                    <a:pt x="6051" y="9921"/>
                    <a:pt x="14182" y="14081"/>
                    <a:pt x="20522" y="14081"/>
                  </a:cubicBezTo>
                  <a:cubicBezTo>
                    <a:pt x="20888" y="14081"/>
                    <a:pt x="21249" y="14067"/>
                    <a:pt x="21603" y="14039"/>
                  </a:cubicBezTo>
                  <a:lnTo>
                    <a:pt x="21603" y="12439"/>
                  </a:lnTo>
                  <a:cubicBezTo>
                    <a:pt x="21249" y="12466"/>
                    <a:pt x="20888" y="12480"/>
                    <a:pt x="20522" y="12480"/>
                  </a:cubicBezTo>
                  <a:cubicBezTo>
                    <a:pt x="14182" y="12480"/>
                    <a:pt x="6051" y="8321"/>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58;p30"/>
            <p:cNvSpPr/>
            <p:nvPr/>
          </p:nvSpPr>
          <p:spPr>
            <a:xfrm>
              <a:off x="9938734" y="2684542"/>
              <a:ext cx="1103316" cy="719066"/>
            </a:xfrm>
            <a:custGeom>
              <a:avLst/>
              <a:gdLst/>
              <a:ahLst/>
              <a:cxnLst/>
              <a:rect l="l" t="t" r="r" b="b"/>
              <a:pathLst>
                <a:path w="21604" h="14080" extrusionOk="0">
                  <a:moveTo>
                    <a:pt x="1" y="0"/>
                  </a:moveTo>
                  <a:lnTo>
                    <a:pt x="1" y="1600"/>
                  </a:lnTo>
                  <a:cubicBezTo>
                    <a:pt x="6051" y="9920"/>
                    <a:pt x="14182" y="14080"/>
                    <a:pt x="20522" y="14080"/>
                  </a:cubicBezTo>
                  <a:cubicBezTo>
                    <a:pt x="20888" y="14080"/>
                    <a:pt x="21249" y="14066"/>
                    <a:pt x="21603" y="14038"/>
                  </a:cubicBezTo>
                  <a:lnTo>
                    <a:pt x="21603" y="12438"/>
                  </a:lnTo>
                  <a:cubicBezTo>
                    <a:pt x="21249" y="12466"/>
                    <a:pt x="20888" y="12480"/>
                    <a:pt x="20522" y="12480"/>
                  </a:cubicBezTo>
                  <a:cubicBezTo>
                    <a:pt x="14182" y="12480"/>
                    <a:pt x="6051" y="8320"/>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59;p30"/>
            <p:cNvSpPr/>
            <p:nvPr/>
          </p:nvSpPr>
          <p:spPr>
            <a:xfrm>
              <a:off x="9938734" y="4972727"/>
              <a:ext cx="1103316" cy="722794"/>
            </a:xfrm>
            <a:custGeom>
              <a:avLst/>
              <a:gdLst/>
              <a:ahLst/>
              <a:cxnLst/>
              <a:rect l="l" t="t" r="r" b="b"/>
              <a:pathLst>
                <a:path w="21604" h="14153" extrusionOk="0">
                  <a:moveTo>
                    <a:pt x="1" y="0"/>
                  </a:moveTo>
                  <a:lnTo>
                    <a:pt x="1" y="1600"/>
                  </a:lnTo>
                  <a:cubicBezTo>
                    <a:pt x="6052" y="9989"/>
                    <a:pt x="14182" y="14152"/>
                    <a:pt x="20522" y="14152"/>
                  </a:cubicBezTo>
                  <a:cubicBezTo>
                    <a:pt x="20889" y="14152"/>
                    <a:pt x="21249" y="14139"/>
                    <a:pt x="21603" y="14111"/>
                  </a:cubicBezTo>
                  <a:lnTo>
                    <a:pt x="21603" y="12438"/>
                  </a:lnTo>
                  <a:cubicBezTo>
                    <a:pt x="21210" y="12473"/>
                    <a:pt x="20809" y="12491"/>
                    <a:pt x="20401" y="12491"/>
                  </a:cubicBezTo>
                  <a:cubicBezTo>
                    <a:pt x="14079" y="12491"/>
                    <a:pt x="6013" y="8267"/>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60;p30"/>
            <p:cNvSpPr/>
            <p:nvPr/>
          </p:nvSpPr>
          <p:spPr>
            <a:xfrm>
              <a:off x="9938734" y="5266174"/>
              <a:ext cx="1103316" cy="719066"/>
            </a:xfrm>
            <a:custGeom>
              <a:avLst/>
              <a:gdLst/>
              <a:ahLst/>
              <a:cxnLst/>
              <a:rect l="l" t="t" r="r" b="b"/>
              <a:pathLst>
                <a:path w="21604" h="14080" extrusionOk="0">
                  <a:moveTo>
                    <a:pt x="1" y="0"/>
                  </a:moveTo>
                  <a:lnTo>
                    <a:pt x="1" y="1600"/>
                  </a:lnTo>
                  <a:cubicBezTo>
                    <a:pt x="6051" y="9920"/>
                    <a:pt x="14182" y="14080"/>
                    <a:pt x="20522" y="14080"/>
                  </a:cubicBezTo>
                  <a:cubicBezTo>
                    <a:pt x="20888" y="14080"/>
                    <a:pt x="21249" y="14066"/>
                    <a:pt x="21603" y="14038"/>
                  </a:cubicBezTo>
                  <a:lnTo>
                    <a:pt x="21603" y="12438"/>
                  </a:lnTo>
                  <a:cubicBezTo>
                    <a:pt x="21249" y="12466"/>
                    <a:pt x="20888" y="12480"/>
                    <a:pt x="20522" y="12480"/>
                  </a:cubicBezTo>
                  <a:cubicBezTo>
                    <a:pt x="14182" y="12480"/>
                    <a:pt x="6051" y="8320"/>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61;p30"/>
            <p:cNvSpPr/>
            <p:nvPr/>
          </p:nvSpPr>
          <p:spPr>
            <a:xfrm>
              <a:off x="11770071" y="-1921550"/>
              <a:ext cx="3692310" cy="8242698"/>
            </a:xfrm>
            <a:custGeom>
              <a:avLst/>
              <a:gdLst/>
              <a:ahLst/>
              <a:cxnLst/>
              <a:rect l="l" t="t" r="r" b="b"/>
              <a:pathLst>
                <a:path w="72299" h="161400" extrusionOk="0">
                  <a:moveTo>
                    <a:pt x="72299" y="1"/>
                  </a:moveTo>
                  <a:lnTo>
                    <a:pt x="0" y="41751"/>
                  </a:lnTo>
                  <a:lnTo>
                    <a:pt x="0" y="161400"/>
                  </a:lnTo>
                  <a:lnTo>
                    <a:pt x="72299" y="119577"/>
                  </a:lnTo>
                  <a:lnTo>
                    <a:pt x="7229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62;p30"/>
            <p:cNvSpPr/>
            <p:nvPr/>
          </p:nvSpPr>
          <p:spPr>
            <a:xfrm>
              <a:off x="11773748" y="-1865833"/>
              <a:ext cx="4765852" cy="2771160"/>
            </a:xfrm>
            <a:custGeom>
              <a:avLst/>
              <a:gdLst/>
              <a:ahLst/>
              <a:cxnLst/>
              <a:rect l="l" t="t" r="r" b="b"/>
              <a:pathLst>
                <a:path w="93320" h="54262" extrusionOk="0">
                  <a:moveTo>
                    <a:pt x="72081" y="1"/>
                  </a:moveTo>
                  <a:lnTo>
                    <a:pt x="1" y="41387"/>
                  </a:lnTo>
                  <a:cubicBezTo>
                    <a:pt x="1674" y="44878"/>
                    <a:pt x="3929" y="48006"/>
                    <a:pt x="6692" y="50624"/>
                  </a:cubicBezTo>
                  <a:cubicBezTo>
                    <a:pt x="10542" y="54136"/>
                    <a:pt x="18155" y="54262"/>
                    <a:pt x="19223" y="54262"/>
                  </a:cubicBezTo>
                  <a:cubicBezTo>
                    <a:pt x="19305" y="54262"/>
                    <a:pt x="19348" y="54261"/>
                    <a:pt x="19348" y="54261"/>
                  </a:cubicBezTo>
                  <a:lnTo>
                    <a:pt x="93320" y="11856"/>
                  </a:lnTo>
                  <a:cubicBezTo>
                    <a:pt x="93320" y="11856"/>
                    <a:pt x="83282" y="10329"/>
                    <a:pt x="77973" y="6183"/>
                  </a:cubicBezTo>
                  <a:cubicBezTo>
                    <a:pt x="72590" y="2037"/>
                    <a:pt x="72081" y="1"/>
                    <a:pt x="72081" y="1"/>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63;p30"/>
            <p:cNvSpPr/>
            <p:nvPr/>
          </p:nvSpPr>
          <p:spPr>
            <a:xfrm>
              <a:off x="12847301" y="-1293800"/>
              <a:ext cx="3692310" cy="8242749"/>
            </a:xfrm>
            <a:custGeom>
              <a:avLst/>
              <a:gdLst/>
              <a:ahLst/>
              <a:cxnLst/>
              <a:rect l="l" t="t" r="r" b="b"/>
              <a:pathLst>
                <a:path w="72299" h="161401" extrusionOk="0">
                  <a:moveTo>
                    <a:pt x="72299" y="1"/>
                  </a:moveTo>
                  <a:lnTo>
                    <a:pt x="0" y="41824"/>
                  </a:lnTo>
                  <a:lnTo>
                    <a:pt x="0" y="161400"/>
                  </a:lnTo>
                  <a:lnTo>
                    <a:pt x="72299" y="119650"/>
                  </a:lnTo>
                  <a:lnTo>
                    <a:pt x="7229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64;p30"/>
            <p:cNvSpPr/>
            <p:nvPr/>
          </p:nvSpPr>
          <p:spPr>
            <a:xfrm>
              <a:off x="11770071" y="206888"/>
              <a:ext cx="1099537" cy="6744764"/>
            </a:xfrm>
            <a:custGeom>
              <a:avLst/>
              <a:gdLst/>
              <a:ahLst/>
              <a:cxnLst/>
              <a:rect l="l" t="t" r="r" b="b"/>
              <a:pathLst>
                <a:path w="21530" h="132069" extrusionOk="0">
                  <a:moveTo>
                    <a:pt x="0" y="1"/>
                  </a:moveTo>
                  <a:lnTo>
                    <a:pt x="0" y="119577"/>
                  </a:lnTo>
                  <a:cubicBezTo>
                    <a:pt x="6007" y="127905"/>
                    <a:pt x="14064" y="132069"/>
                    <a:pt x="20323" y="132069"/>
                  </a:cubicBezTo>
                  <a:cubicBezTo>
                    <a:pt x="20733" y="132069"/>
                    <a:pt x="21136" y="132051"/>
                    <a:pt x="21530" y="132015"/>
                  </a:cubicBezTo>
                  <a:lnTo>
                    <a:pt x="21530" y="12439"/>
                  </a:lnTo>
                  <a:cubicBezTo>
                    <a:pt x="21180" y="12466"/>
                    <a:pt x="20823" y="12480"/>
                    <a:pt x="20459" y="12480"/>
                  </a:cubicBezTo>
                  <a:cubicBezTo>
                    <a:pt x="14181" y="12480"/>
                    <a:pt x="6051" y="8321"/>
                    <a:pt x="0" y="1"/>
                  </a:cubicBez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65;p30"/>
            <p:cNvSpPr/>
            <p:nvPr/>
          </p:nvSpPr>
          <p:spPr>
            <a:xfrm>
              <a:off x="11770071" y="2847966"/>
              <a:ext cx="1099537" cy="719678"/>
            </a:xfrm>
            <a:custGeom>
              <a:avLst/>
              <a:gdLst/>
              <a:ahLst/>
              <a:cxnLst/>
              <a:rect l="l" t="t" r="r" b="b"/>
              <a:pathLst>
                <a:path w="21530" h="14092" extrusionOk="0">
                  <a:moveTo>
                    <a:pt x="0" y="1"/>
                  </a:moveTo>
                  <a:lnTo>
                    <a:pt x="0" y="1601"/>
                  </a:lnTo>
                  <a:cubicBezTo>
                    <a:pt x="6012" y="9868"/>
                    <a:pt x="14078" y="14091"/>
                    <a:pt x="20340" y="14091"/>
                  </a:cubicBezTo>
                  <a:cubicBezTo>
                    <a:pt x="20744" y="14091"/>
                    <a:pt x="21141" y="14074"/>
                    <a:pt x="21530" y="14038"/>
                  </a:cubicBezTo>
                  <a:lnTo>
                    <a:pt x="21530" y="12511"/>
                  </a:lnTo>
                  <a:cubicBezTo>
                    <a:pt x="21180" y="12539"/>
                    <a:pt x="20823" y="12553"/>
                    <a:pt x="20460" y="12553"/>
                  </a:cubicBezTo>
                  <a:cubicBezTo>
                    <a:pt x="14182" y="12553"/>
                    <a:pt x="6051" y="8389"/>
                    <a:pt x="0"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66;p30"/>
            <p:cNvSpPr/>
            <p:nvPr/>
          </p:nvSpPr>
          <p:spPr>
            <a:xfrm>
              <a:off x="11770071" y="3137685"/>
              <a:ext cx="1099537" cy="722845"/>
            </a:xfrm>
            <a:custGeom>
              <a:avLst/>
              <a:gdLst/>
              <a:ahLst/>
              <a:cxnLst/>
              <a:rect l="l" t="t" r="r" b="b"/>
              <a:pathLst>
                <a:path w="21530" h="14154" extrusionOk="0">
                  <a:moveTo>
                    <a:pt x="0" y="1"/>
                  </a:moveTo>
                  <a:lnTo>
                    <a:pt x="0" y="1674"/>
                  </a:lnTo>
                  <a:cubicBezTo>
                    <a:pt x="6051" y="9993"/>
                    <a:pt x="14181" y="14153"/>
                    <a:pt x="20459" y="14153"/>
                  </a:cubicBezTo>
                  <a:cubicBezTo>
                    <a:pt x="20823" y="14153"/>
                    <a:pt x="21180" y="14139"/>
                    <a:pt x="21530" y="14112"/>
                  </a:cubicBezTo>
                  <a:lnTo>
                    <a:pt x="21530" y="12511"/>
                  </a:lnTo>
                  <a:cubicBezTo>
                    <a:pt x="21180" y="12539"/>
                    <a:pt x="20823" y="12553"/>
                    <a:pt x="20460" y="12553"/>
                  </a:cubicBezTo>
                  <a:cubicBezTo>
                    <a:pt x="14182" y="12553"/>
                    <a:pt x="6051" y="8390"/>
                    <a:pt x="0"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67;p30"/>
            <p:cNvSpPr/>
            <p:nvPr/>
          </p:nvSpPr>
          <p:spPr>
            <a:xfrm>
              <a:off x="11770071" y="5429598"/>
              <a:ext cx="1099537" cy="719678"/>
            </a:xfrm>
            <a:custGeom>
              <a:avLst/>
              <a:gdLst/>
              <a:ahLst/>
              <a:cxnLst/>
              <a:rect l="l" t="t" r="r" b="b"/>
              <a:pathLst>
                <a:path w="21530" h="14092" extrusionOk="0">
                  <a:moveTo>
                    <a:pt x="0" y="0"/>
                  </a:moveTo>
                  <a:lnTo>
                    <a:pt x="0" y="1601"/>
                  </a:lnTo>
                  <a:cubicBezTo>
                    <a:pt x="6012" y="9867"/>
                    <a:pt x="14078" y="14091"/>
                    <a:pt x="20340" y="14091"/>
                  </a:cubicBezTo>
                  <a:cubicBezTo>
                    <a:pt x="20744" y="14091"/>
                    <a:pt x="21141" y="14074"/>
                    <a:pt x="21530" y="14038"/>
                  </a:cubicBezTo>
                  <a:lnTo>
                    <a:pt x="21530" y="12511"/>
                  </a:lnTo>
                  <a:cubicBezTo>
                    <a:pt x="21180" y="12539"/>
                    <a:pt x="20823" y="12553"/>
                    <a:pt x="20460" y="12553"/>
                  </a:cubicBezTo>
                  <a:cubicBezTo>
                    <a:pt x="14182" y="12553"/>
                    <a:pt x="6051" y="8389"/>
                    <a:pt x="0"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68;p30"/>
            <p:cNvSpPr/>
            <p:nvPr/>
          </p:nvSpPr>
          <p:spPr>
            <a:xfrm>
              <a:off x="11770071" y="5723045"/>
              <a:ext cx="1099537" cy="719117"/>
            </a:xfrm>
            <a:custGeom>
              <a:avLst/>
              <a:gdLst/>
              <a:ahLst/>
              <a:cxnLst/>
              <a:rect l="l" t="t" r="r" b="b"/>
              <a:pathLst>
                <a:path w="21530" h="14081" extrusionOk="0">
                  <a:moveTo>
                    <a:pt x="0" y="1"/>
                  </a:moveTo>
                  <a:lnTo>
                    <a:pt x="0" y="1528"/>
                  </a:lnTo>
                  <a:cubicBezTo>
                    <a:pt x="6051" y="9917"/>
                    <a:pt x="14182" y="14080"/>
                    <a:pt x="20460" y="14080"/>
                  </a:cubicBezTo>
                  <a:cubicBezTo>
                    <a:pt x="20823" y="14080"/>
                    <a:pt x="21180" y="14066"/>
                    <a:pt x="21530" y="14038"/>
                  </a:cubicBezTo>
                  <a:lnTo>
                    <a:pt x="21530" y="12438"/>
                  </a:lnTo>
                  <a:cubicBezTo>
                    <a:pt x="21180" y="12466"/>
                    <a:pt x="20823" y="12480"/>
                    <a:pt x="20459" y="12480"/>
                  </a:cubicBezTo>
                  <a:cubicBezTo>
                    <a:pt x="14181" y="12480"/>
                    <a:pt x="6051" y="8320"/>
                    <a:pt x="0"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69;p30"/>
            <p:cNvSpPr/>
            <p:nvPr/>
          </p:nvSpPr>
          <p:spPr>
            <a:xfrm>
              <a:off x="13527050" y="-1468356"/>
              <a:ext cx="3696089" cy="8238970"/>
            </a:xfrm>
            <a:custGeom>
              <a:avLst/>
              <a:gdLst/>
              <a:ahLst/>
              <a:cxnLst/>
              <a:rect l="l" t="t" r="r" b="b"/>
              <a:pathLst>
                <a:path w="72373" h="161327" extrusionOk="0">
                  <a:moveTo>
                    <a:pt x="72372" y="0"/>
                  </a:moveTo>
                  <a:lnTo>
                    <a:pt x="1" y="41750"/>
                  </a:lnTo>
                  <a:lnTo>
                    <a:pt x="1" y="161327"/>
                  </a:lnTo>
                  <a:lnTo>
                    <a:pt x="72372" y="119577"/>
                  </a:lnTo>
                  <a:lnTo>
                    <a:pt x="7237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70;p30"/>
            <p:cNvSpPr/>
            <p:nvPr/>
          </p:nvSpPr>
          <p:spPr>
            <a:xfrm>
              <a:off x="13534506" y="-1412639"/>
              <a:ext cx="4762124" cy="2771160"/>
            </a:xfrm>
            <a:custGeom>
              <a:avLst/>
              <a:gdLst/>
              <a:ahLst/>
              <a:cxnLst/>
              <a:rect l="l" t="t" r="r" b="b"/>
              <a:pathLst>
                <a:path w="93247" h="54262" extrusionOk="0">
                  <a:moveTo>
                    <a:pt x="72008" y="0"/>
                  </a:moveTo>
                  <a:lnTo>
                    <a:pt x="0" y="41387"/>
                  </a:lnTo>
                  <a:cubicBezTo>
                    <a:pt x="1600" y="44878"/>
                    <a:pt x="3855" y="48006"/>
                    <a:pt x="6619" y="50624"/>
                  </a:cubicBezTo>
                  <a:cubicBezTo>
                    <a:pt x="10469" y="54136"/>
                    <a:pt x="18082" y="54261"/>
                    <a:pt x="19149" y="54261"/>
                  </a:cubicBezTo>
                  <a:cubicBezTo>
                    <a:pt x="19232" y="54261"/>
                    <a:pt x="19275" y="54261"/>
                    <a:pt x="19275" y="54261"/>
                  </a:cubicBezTo>
                  <a:lnTo>
                    <a:pt x="93246" y="11856"/>
                  </a:lnTo>
                  <a:cubicBezTo>
                    <a:pt x="93246" y="11856"/>
                    <a:pt x="83282" y="10329"/>
                    <a:pt x="77899" y="6183"/>
                  </a:cubicBezTo>
                  <a:cubicBezTo>
                    <a:pt x="72590" y="2037"/>
                    <a:pt x="72008" y="0"/>
                    <a:pt x="72008" y="0"/>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71;p30"/>
            <p:cNvSpPr/>
            <p:nvPr/>
          </p:nvSpPr>
          <p:spPr>
            <a:xfrm>
              <a:off x="14604280" y="-840606"/>
              <a:ext cx="3696089" cy="8242698"/>
            </a:xfrm>
            <a:custGeom>
              <a:avLst/>
              <a:gdLst/>
              <a:ahLst/>
              <a:cxnLst/>
              <a:rect l="l" t="t" r="r" b="b"/>
              <a:pathLst>
                <a:path w="72373" h="161400" extrusionOk="0">
                  <a:moveTo>
                    <a:pt x="72372" y="1"/>
                  </a:moveTo>
                  <a:lnTo>
                    <a:pt x="1" y="41751"/>
                  </a:lnTo>
                  <a:lnTo>
                    <a:pt x="1" y="161400"/>
                  </a:lnTo>
                  <a:lnTo>
                    <a:pt x="72372" y="119650"/>
                  </a:lnTo>
                  <a:lnTo>
                    <a:pt x="7237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72;p30"/>
            <p:cNvSpPr/>
            <p:nvPr/>
          </p:nvSpPr>
          <p:spPr>
            <a:xfrm>
              <a:off x="13527050" y="660082"/>
              <a:ext cx="1099588" cy="6744151"/>
            </a:xfrm>
            <a:custGeom>
              <a:avLst/>
              <a:gdLst/>
              <a:ahLst/>
              <a:cxnLst/>
              <a:rect l="l" t="t" r="r" b="b"/>
              <a:pathLst>
                <a:path w="21531" h="132057" extrusionOk="0">
                  <a:moveTo>
                    <a:pt x="1" y="1"/>
                  </a:moveTo>
                  <a:lnTo>
                    <a:pt x="1" y="119577"/>
                  </a:lnTo>
                  <a:cubicBezTo>
                    <a:pt x="6120" y="127897"/>
                    <a:pt x="14254" y="132057"/>
                    <a:pt x="20471" y="132057"/>
                  </a:cubicBezTo>
                  <a:cubicBezTo>
                    <a:pt x="20831" y="132057"/>
                    <a:pt x="21184" y="132043"/>
                    <a:pt x="21530" y="132015"/>
                  </a:cubicBezTo>
                  <a:lnTo>
                    <a:pt x="21530" y="12438"/>
                  </a:lnTo>
                  <a:cubicBezTo>
                    <a:pt x="21180" y="12466"/>
                    <a:pt x="20823" y="12480"/>
                    <a:pt x="20460" y="12480"/>
                  </a:cubicBezTo>
                  <a:cubicBezTo>
                    <a:pt x="14182" y="12480"/>
                    <a:pt x="6051" y="8320"/>
                    <a:pt x="1" y="1"/>
                  </a:cubicBez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73;p30"/>
            <p:cNvSpPr/>
            <p:nvPr/>
          </p:nvSpPr>
          <p:spPr>
            <a:xfrm>
              <a:off x="13527050" y="1228438"/>
              <a:ext cx="1099588" cy="719678"/>
            </a:xfrm>
            <a:custGeom>
              <a:avLst/>
              <a:gdLst/>
              <a:ahLst/>
              <a:cxnLst/>
              <a:rect l="l" t="t" r="r" b="b"/>
              <a:pathLst>
                <a:path w="21531" h="14092" extrusionOk="0">
                  <a:moveTo>
                    <a:pt x="1" y="0"/>
                  </a:moveTo>
                  <a:lnTo>
                    <a:pt x="1" y="1600"/>
                  </a:lnTo>
                  <a:cubicBezTo>
                    <a:pt x="6076" y="9928"/>
                    <a:pt x="14137" y="14092"/>
                    <a:pt x="20336" y="14092"/>
                  </a:cubicBezTo>
                  <a:cubicBezTo>
                    <a:pt x="20742" y="14092"/>
                    <a:pt x="21141" y="14074"/>
                    <a:pt x="21530" y="14038"/>
                  </a:cubicBezTo>
                  <a:lnTo>
                    <a:pt x="21530" y="12510"/>
                  </a:lnTo>
                  <a:cubicBezTo>
                    <a:pt x="21180" y="12538"/>
                    <a:pt x="20824" y="12552"/>
                    <a:pt x="20461" y="12552"/>
                  </a:cubicBezTo>
                  <a:cubicBezTo>
                    <a:pt x="14182" y="12552"/>
                    <a:pt x="6052" y="8389"/>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74;p30"/>
            <p:cNvSpPr/>
            <p:nvPr/>
          </p:nvSpPr>
          <p:spPr>
            <a:xfrm>
              <a:off x="13527050" y="1521886"/>
              <a:ext cx="1099588" cy="719066"/>
            </a:xfrm>
            <a:custGeom>
              <a:avLst/>
              <a:gdLst/>
              <a:ahLst/>
              <a:cxnLst/>
              <a:rect l="l" t="t" r="r" b="b"/>
              <a:pathLst>
                <a:path w="21531" h="14080" extrusionOk="0">
                  <a:moveTo>
                    <a:pt x="1" y="0"/>
                  </a:moveTo>
                  <a:lnTo>
                    <a:pt x="1" y="1600"/>
                  </a:lnTo>
                  <a:cubicBezTo>
                    <a:pt x="6120" y="9920"/>
                    <a:pt x="14254" y="14080"/>
                    <a:pt x="20471" y="14080"/>
                  </a:cubicBezTo>
                  <a:cubicBezTo>
                    <a:pt x="20831" y="14080"/>
                    <a:pt x="21184" y="14066"/>
                    <a:pt x="21530" y="14038"/>
                  </a:cubicBezTo>
                  <a:lnTo>
                    <a:pt x="21530" y="12438"/>
                  </a:lnTo>
                  <a:cubicBezTo>
                    <a:pt x="21180" y="12466"/>
                    <a:pt x="20823" y="12480"/>
                    <a:pt x="20460" y="12480"/>
                  </a:cubicBezTo>
                  <a:cubicBezTo>
                    <a:pt x="14182" y="12480"/>
                    <a:pt x="6051" y="8320"/>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75;p30"/>
            <p:cNvSpPr/>
            <p:nvPr/>
          </p:nvSpPr>
          <p:spPr>
            <a:xfrm>
              <a:off x="13527050" y="3301159"/>
              <a:ext cx="1103316" cy="719066"/>
            </a:xfrm>
            <a:custGeom>
              <a:avLst/>
              <a:gdLst/>
              <a:ahLst/>
              <a:cxnLst/>
              <a:rect l="l" t="t" r="r" b="b"/>
              <a:pathLst>
                <a:path w="21604" h="14080" extrusionOk="0">
                  <a:moveTo>
                    <a:pt x="1" y="0"/>
                  </a:moveTo>
                  <a:lnTo>
                    <a:pt x="1" y="1600"/>
                  </a:lnTo>
                  <a:cubicBezTo>
                    <a:pt x="6120" y="9920"/>
                    <a:pt x="14189" y="14080"/>
                    <a:pt x="20522" y="14080"/>
                  </a:cubicBezTo>
                  <a:cubicBezTo>
                    <a:pt x="20889" y="14080"/>
                    <a:pt x="21249" y="14066"/>
                    <a:pt x="21603" y="14038"/>
                  </a:cubicBezTo>
                  <a:lnTo>
                    <a:pt x="21603" y="12438"/>
                  </a:lnTo>
                  <a:cubicBezTo>
                    <a:pt x="21210" y="12473"/>
                    <a:pt x="20809" y="12491"/>
                    <a:pt x="20401" y="12491"/>
                  </a:cubicBezTo>
                  <a:cubicBezTo>
                    <a:pt x="14087" y="12491"/>
                    <a:pt x="6081" y="8267"/>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976;p30"/>
            <p:cNvSpPr/>
            <p:nvPr/>
          </p:nvSpPr>
          <p:spPr>
            <a:xfrm>
              <a:off x="13527050" y="3590879"/>
              <a:ext cx="1099588" cy="719678"/>
            </a:xfrm>
            <a:custGeom>
              <a:avLst/>
              <a:gdLst/>
              <a:ahLst/>
              <a:cxnLst/>
              <a:rect l="l" t="t" r="r" b="b"/>
              <a:pathLst>
                <a:path w="21531" h="14092" extrusionOk="0">
                  <a:moveTo>
                    <a:pt x="1" y="1"/>
                  </a:moveTo>
                  <a:lnTo>
                    <a:pt x="1" y="1601"/>
                  </a:lnTo>
                  <a:cubicBezTo>
                    <a:pt x="6081" y="9868"/>
                    <a:pt x="14151" y="14091"/>
                    <a:pt x="20353" y="14091"/>
                  </a:cubicBezTo>
                  <a:cubicBezTo>
                    <a:pt x="20753" y="14091"/>
                    <a:pt x="21146" y="14074"/>
                    <a:pt x="21530" y="14038"/>
                  </a:cubicBezTo>
                  <a:lnTo>
                    <a:pt x="21530" y="12438"/>
                  </a:lnTo>
                  <a:cubicBezTo>
                    <a:pt x="21142" y="12474"/>
                    <a:pt x="20745" y="12491"/>
                    <a:pt x="20340" y="12491"/>
                  </a:cubicBezTo>
                  <a:cubicBezTo>
                    <a:pt x="14079" y="12491"/>
                    <a:pt x="6013" y="8267"/>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977;p30"/>
            <p:cNvSpPr/>
            <p:nvPr/>
          </p:nvSpPr>
          <p:spPr>
            <a:xfrm>
              <a:off x="13527050" y="5882792"/>
              <a:ext cx="1099588" cy="719066"/>
            </a:xfrm>
            <a:custGeom>
              <a:avLst/>
              <a:gdLst/>
              <a:ahLst/>
              <a:cxnLst/>
              <a:rect l="l" t="t" r="r" b="b"/>
              <a:pathLst>
                <a:path w="21531" h="14080" extrusionOk="0">
                  <a:moveTo>
                    <a:pt x="1" y="0"/>
                  </a:moveTo>
                  <a:lnTo>
                    <a:pt x="1" y="1600"/>
                  </a:lnTo>
                  <a:cubicBezTo>
                    <a:pt x="6120" y="9920"/>
                    <a:pt x="14254" y="14080"/>
                    <a:pt x="20471" y="14080"/>
                  </a:cubicBezTo>
                  <a:cubicBezTo>
                    <a:pt x="20831" y="14080"/>
                    <a:pt x="21184" y="14066"/>
                    <a:pt x="21530" y="14038"/>
                  </a:cubicBezTo>
                  <a:lnTo>
                    <a:pt x="21530" y="12438"/>
                  </a:lnTo>
                  <a:cubicBezTo>
                    <a:pt x="21142" y="12473"/>
                    <a:pt x="20745" y="12491"/>
                    <a:pt x="20340" y="12491"/>
                  </a:cubicBezTo>
                  <a:cubicBezTo>
                    <a:pt x="14079" y="12491"/>
                    <a:pt x="6013" y="8267"/>
                    <a:pt x="1" y="0"/>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978;p30"/>
            <p:cNvSpPr/>
            <p:nvPr/>
          </p:nvSpPr>
          <p:spPr>
            <a:xfrm>
              <a:off x="13527050" y="6172511"/>
              <a:ext cx="1103316" cy="722794"/>
            </a:xfrm>
            <a:custGeom>
              <a:avLst/>
              <a:gdLst/>
              <a:ahLst/>
              <a:cxnLst/>
              <a:rect l="l" t="t" r="r" b="b"/>
              <a:pathLst>
                <a:path w="21604" h="14153" extrusionOk="0">
                  <a:moveTo>
                    <a:pt x="1" y="1"/>
                  </a:moveTo>
                  <a:lnTo>
                    <a:pt x="1" y="1601"/>
                  </a:lnTo>
                  <a:cubicBezTo>
                    <a:pt x="6120" y="9989"/>
                    <a:pt x="14190" y="14153"/>
                    <a:pt x="20523" y="14153"/>
                  </a:cubicBezTo>
                  <a:cubicBezTo>
                    <a:pt x="20889" y="14153"/>
                    <a:pt x="21249" y="14139"/>
                    <a:pt x="21603" y="14111"/>
                  </a:cubicBezTo>
                  <a:lnTo>
                    <a:pt x="21603" y="12511"/>
                  </a:lnTo>
                  <a:cubicBezTo>
                    <a:pt x="21249" y="12539"/>
                    <a:pt x="20889" y="12553"/>
                    <a:pt x="20523" y="12553"/>
                  </a:cubicBezTo>
                  <a:cubicBezTo>
                    <a:pt x="14190" y="12553"/>
                    <a:pt x="6120" y="8389"/>
                    <a:pt x="1" y="1"/>
                  </a:cubicBezTo>
                  <a:close/>
                </a:path>
              </a:pathLst>
            </a:custGeom>
            <a:solidFill>
              <a:srgbClr val="F5AE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870871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22"/>
          <p:cNvSpPr/>
          <p:nvPr/>
        </p:nvSpPr>
        <p:spPr>
          <a:xfrm rot="10800000">
            <a:off x="844549" y="3806802"/>
            <a:ext cx="5702901" cy="4925340"/>
          </a:xfrm>
          <a:prstGeom prst="ellipse">
            <a:avLst/>
          </a:prstGeom>
          <a:noFill/>
          <a:ln w="9525" cap="flat" cmpd="sng">
            <a:solidFill>
              <a:srgbClr val="000000"/>
            </a:solidFill>
            <a:prstDash val="solid"/>
            <a:round/>
            <a:headEnd type="none" w="sm" len="sm"/>
            <a:tailEnd type="none" w="sm" len="sm"/>
          </a:ln>
        </p:spPr>
        <p:txBody>
          <a:bodyPr spcFirstLastPara="1" wrap="square" lIns="184267" tIns="184267" rIns="184267" bIns="184267" anchor="ctr" anchorCtr="0">
            <a:noAutofit/>
          </a:bodyPr>
          <a:lstStyle/>
          <a:p>
            <a:endParaRPr/>
          </a:p>
        </p:txBody>
      </p:sp>
      <p:sp>
        <p:nvSpPr>
          <p:cNvPr id="427" name="Google Shape;427;p22"/>
          <p:cNvSpPr/>
          <p:nvPr/>
        </p:nvSpPr>
        <p:spPr>
          <a:xfrm rot="10800000">
            <a:off x="1073150" y="4098492"/>
            <a:ext cx="5200938" cy="4341960"/>
          </a:xfrm>
          <a:prstGeom prst="ellipse">
            <a:avLst/>
          </a:prstGeom>
          <a:solidFill>
            <a:schemeClr val="lt2"/>
          </a:solidFill>
          <a:ln>
            <a:noFill/>
          </a:ln>
        </p:spPr>
        <p:txBody>
          <a:bodyPr spcFirstLastPara="1" wrap="square" lIns="184267" tIns="184267" rIns="184267" bIns="184267" anchor="ctr" anchorCtr="0">
            <a:noAutofit/>
          </a:bodyPr>
          <a:lstStyle/>
          <a:p>
            <a:endParaRPr/>
          </a:p>
        </p:txBody>
      </p:sp>
      <p:sp>
        <p:nvSpPr>
          <p:cNvPr id="428" name="Google Shape;428;p22"/>
          <p:cNvSpPr/>
          <p:nvPr/>
        </p:nvSpPr>
        <p:spPr>
          <a:xfrm flipH="1">
            <a:off x="1258495" y="4294524"/>
            <a:ext cx="4830248" cy="3947127"/>
          </a:xfrm>
          <a:prstGeom prst="ellipse">
            <a:avLst/>
          </a:prstGeom>
          <a:ln/>
        </p:spPr>
        <p:style>
          <a:lnRef idx="2">
            <a:schemeClr val="accent2"/>
          </a:lnRef>
          <a:fillRef idx="1">
            <a:schemeClr val="lt1"/>
          </a:fillRef>
          <a:effectRef idx="0">
            <a:schemeClr val="accent2"/>
          </a:effectRef>
          <a:fontRef idx="minor">
            <a:schemeClr val="dk1"/>
          </a:fontRef>
        </p:style>
        <p:txBody>
          <a:bodyPr spcFirstLastPara="1" wrap="square" lIns="184267" tIns="184267" rIns="184267" bIns="184267" anchor="ctr" anchorCtr="0">
            <a:noAutofit/>
          </a:bodyPr>
          <a:lstStyle/>
          <a:p>
            <a:pPr algn="ctr"/>
            <a:r>
              <a:rPr lang="uz-Latn-UZ" sz="4400" i="1" dirty="0">
                <a:solidFill>
                  <a:srgbClr val="FF0000"/>
                </a:solidFill>
                <a:effectLst>
                  <a:outerShdw blurRad="38100" dist="38100" dir="2700000" algn="tl">
                    <a:srgbClr val="000000">
                      <a:alpha val="43137"/>
                    </a:srgbClr>
                  </a:outerShdw>
                </a:effectLst>
              </a:rPr>
              <a:t>Ijodiy qobiliyatlarni rivojlantirish yo‘llari</a:t>
            </a:r>
            <a:endParaRPr sz="4400" i="1" dirty="0">
              <a:solidFill>
                <a:srgbClr val="FF0000"/>
              </a:solidFill>
              <a:effectLst>
                <a:outerShdw blurRad="38100" dist="38100" dir="2700000" algn="tl">
                  <a:srgbClr val="000000">
                    <a:alpha val="43137"/>
                  </a:srgbClr>
                </a:outerShdw>
              </a:effectLst>
            </a:endParaRPr>
          </a:p>
        </p:txBody>
      </p:sp>
      <p:sp>
        <p:nvSpPr>
          <p:cNvPr id="429" name="Google Shape;429;p22"/>
          <p:cNvSpPr/>
          <p:nvPr/>
        </p:nvSpPr>
        <p:spPr>
          <a:xfrm>
            <a:off x="6632846" y="2012441"/>
            <a:ext cx="5338702" cy="897120"/>
          </a:xfrm>
          <a:prstGeom prst="roundRect">
            <a:avLst>
              <a:gd name="adj" fmla="val 50000"/>
            </a:avLst>
          </a:prstGeom>
          <a:ln/>
        </p:spPr>
        <p:style>
          <a:lnRef idx="2">
            <a:schemeClr val="accent6"/>
          </a:lnRef>
          <a:fillRef idx="1">
            <a:schemeClr val="lt1"/>
          </a:fillRef>
          <a:effectRef idx="0">
            <a:schemeClr val="accent6"/>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US" sz="2800" dirty="0" err="1">
                <a:solidFill>
                  <a:srgbClr val="00B050"/>
                </a:solidFill>
              </a:rPr>
              <a:t>Mustaqil</a:t>
            </a:r>
            <a:r>
              <a:rPr lang="en-US" sz="2800" dirty="0">
                <a:solidFill>
                  <a:srgbClr val="00B050"/>
                </a:solidFill>
              </a:rPr>
              <a:t> </a:t>
            </a:r>
            <a:r>
              <a:rPr lang="en-US" sz="2800" dirty="0" err="1">
                <a:solidFill>
                  <a:srgbClr val="00B050"/>
                </a:solidFill>
              </a:rPr>
              <a:t>izlanish</a:t>
            </a:r>
            <a:r>
              <a:rPr lang="en-US" sz="2800" dirty="0">
                <a:solidFill>
                  <a:srgbClr val="00B050"/>
                </a:solidFill>
              </a:rPr>
              <a:t> </a:t>
            </a:r>
            <a:r>
              <a:rPr lang="en-US" sz="2800" dirty="0" err="1">
                <a:solidFill>
                  <a:srgbClr val="00B050"/>
                </a:solidFill>
              </a:rPr>
              <a:t>va</a:t>
            </a:r>
            <a:r>
              <a:rPr lang="en-US" sz="2800" dirty="0">
                <a:solidFill>
                  <a:srgbClr val="00B050"/>
                </a:solidFill>
              </a:rPr>
              <a:t> </a:t>
            </a:r>
            <a:r>
              <a:rPr lang="en-US" sz="2800" dirty="0" err="1">
                <a:solidFill>
                  <a:srgbClr val="00B050"/>
                </a:solidFill>
              </a:rPr>
              <a:t>tadqiqot</a:t>
            </a:r>
            <a:r>
              <a:rPr lang="en-US" sz="2800" dirty="0">
                <a:solidFill>
                  <a:srgbClr val="00B050"/>
                </a:solidFill>
              </a:rPr>
              <a:t> </a:t>
            </a:r>
            <a:r>
              <a:rPr lang="en-US" sz="2800" dirty="0" err="1">
                <a:solidFill>
                  <a:srgbClr val="00B050"/>
                </a:solidFill>
              </a:rPr>
              <a:t>ishlarini</a:t>
            </a:r>
            <a:r>
              <a:rPr lang="en-US" sz="2800" dirty="0">
                <a:solidFill>
                  <a:srgbClr val="00B050"/>
                </a:solidFill>
              </a:rPr>
              <a:t> </a:t>
            </a:r>
            <a:r>
              <a:rPr lang="en-US" sz="2800" dirty="0" err="1">
                <a:solidFill>
                  <a:srgbClr val="00B050"/>
                </a:solidFill>
              </a:rPr>
              <a:t>tashkil</a:t>
            </a:r>
            <a:r>
              <a:rPr lang="en-US" sz="2800" dirty="0">
                <a:solidFill>
                  <a:srgbClr val="00B050"/>
                </a:solidFill>
              </a:rPr>
              <a:t> </a:t>
            </a:r>
            <a:r>
              <a:rPr lang="en-US" sz="2800" dirty="0" err="1">
                <a:solidFill>
                  <a:srgbClr val="00B050"/>
                </a:solidFill>
              </a:rPr>
              <a:t>qilish</a:t>
            </a:r>
            <a:endParaRPr sz="2800" dirty="0">
              <a:solidFill>
                <a:srgbClr val="00B050"/>
              </a:solidFill>
              <a:latin typeface="Fira Sans Extra Condensed Medium"/>
              <a:ea typeface="Fira Sans Extra Condensed Medium"/>
              <a:cs typeface="Fira Sans Extra Condensed Medium"/>
              <a:sym typeface="Fira Sans Extra Condensed Medium"/>
            </a:endParaRPr>
          </a:p>
        </p:txBody>
      </p:sp>
      <p:cxnSp>
        <p:nvCxnSpPr>
          <p:cNvPr id="430" name="Google Shape;430;p22"/>
          <p:cNvCxnSpPr>
            <a:stCxn id="429" idx="1"/>
            <a:endCxn id="431" idx="7"/>
          </p:cNvCxnSpPr>
          <p:nvPr/>
        </p:nvCxnSpPr>
        <p:spPr>
          <a:xfrm flipH="1">
            <a:off x="5543425" y="2461001"/>
            <a:ext cx="1089421" cy="1669068"/>
          </a:xfrm>
          <a:prstGeom prst="straightConnector1">
            <a:avLst/>
          </a:prstGeom>
          <a:noFill/>
          <a:ln w="9525" cap="flat" cmpd="sng">
            <a:solidFill>
              <a:srgbClr val="000000"/>
            </a:solidFill>
            <a:prstDash val="solid"/>
            <a:round/>
            <a:headEnd type="none" w="med" len="med"/>
            <a:tailEnd type="none" w="med" len="med"/>
          </a:ln>
        </p:spPr>
      </p:cxnSp>
      <p:sp>
        <p:nvSpPr>
          <p:cNvPr id="431" name="Google Shape;431;p22"/>
          <p:cNvSpPr/>
          <p:nvPr/>
        </p:nvSpPr>
        <p:spPr>
          <a:xfrm>
            <a:off x="5386696" y="4101376"/>
            <a:ext cx="183620" cy="195930"/>
          </a:xfrm>
          <a:prstGeom prst="ellipse">
            <a:avLst/>
          </a:prstGeom>
          <a:solidFill>
            <a:schemeClr val="accent1"/>
          </a:solidFill>
          <a:ln>
            <a:noFill/>
          </a:ln>
        </p:spPr>
        <p:txBody>
          <a:bodyPr spcFirstLastPara="1" wrap="square" lIns="184267" tIns="184267" rIns="184267" bIns="184267" anchor="ctr" anchorCtr="0">
            <a:noAutofit/>
          </a:bodyPr>
          <a:lstStyle/>
          <a:p>
            <a:endParaRPr/>
          </a:p>
        </p:txBody>
      </p:sp>
      <p:sp>
        <p:nvSpPr>
          <p:cNvPr id="432" name="Google Shape;432;p22"/>
          <p:cNvSpPr/>
          <p:nvPr/>
        </p:nvSpPr>
        <p:spPr>
          <a:xfrm>
            <a:off x="6766887" y="3509452"/>
            <a:ext cx="5197014" cy="897120"/>
          </a:xfrm>
          <a:prstGeom prst="roundRect">
            <a:avLst>
              <a:gd name="adj" fmla="val 50000"/>
            </a:avLst>
          </a:prstGeom>
          <a:ln/>
        </p:spPr>
        <p:style>
          <a:lnRef idx="2">
            <a:schemeClr val="accent3"/>
          </a:lnRef>
          <a:fillRef idx="1">
            <a:schemeClr val="lt1"/>
          </a:fillRef>
          <a:effectRef idx="0">
            <a:schemeClr val="accent3"/>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ru-RU" sz="2800" dirty="0" err="1">
                <a:solidFill>
                  <a:srgbClr val="7030A0"/>
                </a:solidFill>
              </a:rPr>
              <a:t>Badiiy</a:t>
            </a:r>
            <a:r>
              <a:rPr lang="ru-RU" sz="2800" dirty="0">
                <a:solidFill>
                  <a:srgbClr val="7030A0"/>
                </a:solidFill>
              </a:rPr>
              <a:t> </a:t>
            </a:r>
            <a:r>
              <a:rPr lang="ru-RU" sz="2800" dirty="0" err="1">
                <a:solidFill>
                  <a:srgbClr val="7030A0"/>
                </a:solidFill>
              </a:rPr>
              <a:t>va</a:t>
            </a:r>
            <a:r>
              <a:rPr lang="ru-RU" sz="2800" dirty="0">
                <a:solidFill>
                  <a:srgbClr val="7030A0"/>
                </a:solidFill>
              </a:rPr>
              <a:t> </a:t>
            </a:r>
            <a:r>
              <a:rPr lang="ru-RU" sz="2800" dirty="0" err="1">
                <a:solidFill>
                  <a:srgbClr val="7030A0"/>
                </a:solidFill>
              </a:rPr>
              <a:t>vizual</a:t>
            </a:r>
            <a:r>
              <a:rPr lang="ru-RU" sz="2800" dirty="0">
                <a:solidFill>
                  <a:srgbClr val="7030A0"/>
                </a:solidFill>
              </a:rPr>
              <a:t> </a:t>
            </a:r>
            <a:r>
              <a:rPr lang="ru-RU" sz="2800" dirty="0" err="1">
                <a:solidFill>
                  <a:srgbClr val="7030A0"/>
                </a:solidFill>
              </a:rPr>
              <a:t>tasavvurni</a:t>
            </a:r>
            <a:r>
              <a:rPr lang="ru-RU" sz="2800" dirty="0">
                <a:solidFill>
                  <a:srgbClr val="7030A0"/>
                </a:solidFill>
              </a:rPr>
              <a:t> </a:t>
            </a:r>
            <a:r>
              <a:rPr lang="ru-RU" sz="2800" dirty="0" err="1">
                <a:solidFill>
                  <a:srgbClr val="7030A0"/>
                </a:solidFill>
              </a:rPr>
              <a:t>rivojlantirish</a:t>
            </a:r>
            <a:endParaRPr sz="2800" dirty="0">
              <a:solidFill>
                <a:srgbClr val="7030A0"/>
              </a:solidFill>
              <a:latin typeface="Fira Sans Extra Condensed Medium"/>
              <a:ea typeface="Fira Sans Extra Condensed Medium"/>
              <a:cs typeface="Fira Sans Extra Condensed Medium"/>
              <a:sym typeface="Fira Sans Extra Condensed Medium"/>
            </a:endParaRPr>
          </a:p>
        </p:txBody>
      </p:sp>
      <p:cxnSp>
        <p:nvCxnSpPr>
          <p:cNvPr id="433" name="Google Shape;433;p22"/>
          <p:cNvCxnSpPr/>
          <p:nvPr/>
        </p:nvCxnSpPr>
        <p:spPr>
          <a:xfrm flipH="1">
            <a:off x="6062596" y="4066394"/>
            <a:ext cx="691453" cy="565589"/>
          </a:xfrm>
          <a:prstGeom prst="straightConnector1">
            <a:avLst/>
          </a:prstGeom>
          <a:noFill/>
          <a:ln w="9525" cap="flat" cmpd="sng">
            <a:solidFill>
              <a:srgbClr val="000000"/>
            </a:solidFill>
            <a:prstDash val="solid"/>
            <a:round/>
            <a:headEnd type="none" w="med" len="med"/>
            <a:tailEnd type="none" w="med" len="med"/>
          </a:ln>
        </p:spPr>
      </p:cxnSp>
      <p:sp>
        <p:nvSpPr>
          <p:cNvPr id="434" name="Google Shape;434;p22"/>
          <p:cNvSpPr/>
          <p:nvPr/>
        </p:nvSpPr>
        <p:spPr>
          <a:xfrm>
            <a:off x="5891814" y="4569000"/>
            <a:ext cx="183620" cy="195930"/>
          </a:xfrm>
          <a:prstGeom prst="ellipse">
            <a:avLst/>
          </a:prstGeom>
          <a:solidFill>
            <a:schemeClr val="accent2"/>
          </a:solidFill>
          <a:ln>
            <a:noFill/>
          </a:ln>
        </p:spPr>
        <p:txBody>
          <a:bodyPr spcFirstLastPara="1" wrap="square" lIns="184267" tIns="184267" rIns="184267" bIns="184267" anchor="ctr" anchorCtr="0">
            <a:noAutofit/>
          </a:bodyPr>
          <a:lstStyle/>
          <a:p>
            <a:endParaRPr/>
          </a:p>
        </p:txBody>
      </p:sp>
      <p:sp>
        <p:nvSpPr>
          <p:cNvPr id="435" name="Google Shape;435;p22"/>
          <p:cNvSpPr/>
          <p:nvPr/>
        </p:nvSpPr>
        <p:spPr>
          <a:xfrm>
            <a:off x="7169150" y="7082606"/>
            <a:ext cx="4833630" cy="897120"/>
          </a:xfrm>
          <a:prstGeom prst="roundRect">
            <a:avLst>
              <a:gd name="adj" fmla="val 50000"/>
            </a:avLst>
          </a:prstGeom>
          <a:ln/>
        </p:spPr>
        <p:style>
          <a:lnRef idx="2">
            <a:schemeClr val="accent5"/>
          </a:lnRef>
          <a:fillRef idx="1">
            <a:schemeClr val="lt1"/>
          </a:fillRef>
          <a:effectRef idx="0">
            <a:schemeClr val="accent5"/>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ru-RU" sz="2800" dirty="0" err="1">
                <a:solidFill>
                  <a:srgbClr val="0070C0"/>
                </a:solidFill>
              </a:rPr>
              <a:t>Ekspeditsiyalar</a:t>
            </a:r>
            <a:r>
              <a:rPr lang="ru-RU" sz="2800" dirty="0">
                <a:solidFill>
                  <a:srgbClr val="0070C0"/>
                </a:solidFill>
              </a:rPr>
              <a:t> </a:t>
            </a:r>
            <a:r>
              <a:rPr lang="ru-RU" sz="2800" dirty="0" err="1">
                <a:solidFill>
                  <a:srgbClr val="0070C0"/>
                </a:solidFill>
              </a:rPr>
              <a:t>va</a:t>
            </a:r>
            <a:r>
              <a:rPr lang="ru-RU" sz="2800" dirty="0">
                <a:solidFill>
                  <a:srgbClr val="0070C0"/>
                </a:solidFill>
              </a:rPr>
              <a:t> </a:t>
            </a:r>
            <a:r>
              <a:rPr lang="ru-RU" sz="2800" dirty="0" err="1">
                <a:solidFill>
                  <a:srgbClr val="0070C0"/>
                </a:solidFill>
              </a:rPr>
              <a:t>ekskursiyalar</a:t>
            </a:r>
            <a:r>
              <a:rPr lang="ru-RU" sz="2800" dirty="0">
                <a:solidFill>
                  <a:srgbClr val="0070C0"/>
                </a:solidFill>
              </a:rPr>
              <a:t> </a:t>
            </a:r>
            <a:r>
              <a:rPr lang="ru-RU" sz="2800" dirty="0" err="1">
                <a:solidFill>
                  <a:srgbClr val="0070C0"/>
                </a:solidFill>
              </a:rPr>
              <a:t>tashkil</a:t>
            </a:r>
            <a:r>
              <a:rPr lang="ru-RU" sz="2800" dirty="0">
                <a:solidFill>
                  <a:srgbClr val="0070C0"/>
                </a:solidFill>
              </a:rPr>
              <a:t> </a:t>
            </a:r>
            <a:r>
              <a:rPr lang="ru-RU" sz="2800" dirty="0" err="1">
                <a:solidFill>
                  <a:srgbClr val="0070C0"/>
                </a:solidFill>
              </a:rPr>
              <a:t>etish</a:t>
            </a:r>
            <a:endParaRPr sz="3400" dirty="0">
              <a:solidFill>
                <a:srgbClr val="0070C0"/>
              </a:solidFill>
              <a:latin typeface="Fira Sans Extra Condensed Medium"/>
              <a:ea typeface="Fira Sans Extra Condensed Medium"/>
              <a:cs typeface="Fira Sans Extra Condensed Medium"/>
              <a:sym typeface="Fira Sans Extra Condensed Medium"/>
            </a:endParaRPr>
          </a:p>
        </p:txBody>
      </p:sp>
      <p:cxnSp>
        <p:nvCxnSpPr>
          <p:cNvPr id="436" name="Google Shape;436;p22"/>
          <p:cNvCxnSpPr>
            <a:stCxn id="435" idx="1"/>
            <a:endCxn id="437" idx="6"/>
          </p:cNvCxnSpPr>
          <p:nvPr/>
        </p:nvCxnSpPr>
        <p:spPr>
          <a:xfrm flipH="1" flipV="1">
            <a:off x="6391818" y="7337694"/>
            <a:ext cx="777332" cy="193472"/>
          </a:xfrm>
          <a:prstGeom prst="straightConnector1">
            <a:avLst/>
          </a:prstGeom>
          <a:noFill/>
          <a:ln w="9525" cap="flat" cmpd="sng">
            <a:solidFill>
              <a:srgbClr val="000000"/>
            </a:solidFill>
            <a:prstDash val="solid"/>
            <a:round/>
            <a:headEnd type="none" w="med" len="med"/>
            <a:tailEnd type="none" w="med" len="med"/>
          </a:ln>
        </p:spPr>
      </p:cxnSp>
      <p:sp>
        <p:nvSpPr>
          <p:cNvPr id="437" name="Google Shape;437;p22"/>
          <p:cNvSpPr/>
          <p:nvPr/>
        </p:nvSpPr>
        <p:spPr>
          <a:xfrm>
            <a:off x="6208198" y="7239729"/>
            <a:ext cx="183620" cy="195930"/>
          </a:xfrm>
          <a:prstGeom prst="ellipse">
            <a:avLst/>
          </a:prstGeom>
          <a:solidFill>
            <a:schemeClr val="accent4"/>
          </a:solidFill>
          <a:ln>
            <a:noFill/>
          </a:ln>
        </p:spPr>
        <p:txBody>
          <a:bodyPr spcFirstLastPara="1" wrap="square" lIns="184267" tIns="184267" rIns="184267" bIns="184267" anchor="ctr" anchorCtr="0">
            <a:noAutofit/>
          </a:bodyPr>
          <a:lstStyle/>
          <a:p>
            <a:endParaRPr/>
          </a:p>
        </p:txBody>
      </p:sp>
      <p:sp>
        <p:nvSpPr>
          <p:cNvPr id="438" name="Google Shape;438;p22"/>
          <p:cNvSpPr/>
          <p:nvPr/>
        </p:nvSpPr>
        <p:spPr>
          <a:xfrm>
            <a:off x="7415597" y="5442419"/>
            <a:ext cx="4555951" cy="897120"/>
          </a:xfrm>
          <a:prstGeom prst="roundRect">
            <a:avLst>
              <a:gd name="adj" fmla="val 50000"/>
            </a:avLst>
          </a:prstGeom>
          <a:ln/>
        </p:spPr>
        <p:style>
          <a:lnRef idx="2">
            <a:schemeClr val="dk1"/>
          </a:lnRef>
          <a:fillRef idx="1">
            <a:schemeClr val="lt1"/>
          </a:fillRef>
          <a:effectRef idx="0">
            <a:schemeClr val="dk1"/>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US" sz="2800" dirty="0" err="1">
                <a:solidFill>
                  <a:schemeClr val="bg2">
                    <a:lumMod val="25000"/>
                  </a:schemeClr>
                </a:solidFill>
              </a:rPr>
              <a:t>Geografik</a:t>
            </a:r>
            <a:r>
              <a:rPr lang="en-US" sz="2800" dirty="0">
                <a:solidFill>
                  <a:schemeClr val="bg2">
                    <a:lumMod val="25000"/>
                  </a:schemeClr>
                </a:solidFill>
              </a:rPr>
              <a:t> </a:t>
            </a:r>
            <a:r>
              <a:rPr lang="en-US" sz="2800" dirty="0" err="1">
                <a:solidFill>
                  <a:schemeClr val="bg2">
                    <a:lumMod val="25000"/>
                  </a:schemeClr>
                </a:solidFill>
              </a:rPr>
              <a:t>o‘yinlar</a:t>
            </a:r>
            <a:r>
              <a:rPr lang="en-US" sz="2800" dirty="0">
                <a:solidFill>
                  <a:schemeClr val="bg2">
                    <a:lumMod val="25000"/>
                  </a:schemeClr>
                </a:solidFill>
              </a:rPr>
              <a:t> </a:t>
            </a:r>
            <a:r>
              <a:rPr lang="en-US" sz="2800" dirty="0" err="1">
                <a:solidFill>
                  <a:schemeClr val="bg2">
                    <a:lumMod val="25000"/>
                  </a:schemeClr>
                </a:solidFill>
              </a:rPr>
              <a:t>va</a:t>
            </a:r>
            <a:r>
              <a:rPr lang="en-US" sz="2800" dirty="0">
                <a:solidFill>
                  <a:schemeClr val="bg2">
                    <a:lumMod val="25000"/>
                  </a:schemeClr>
                </a:solidFill>
              </a:rPr>
              <a:t> </a:t>
            </a:r>
            <a:r>
              <a:rPr lang="en-US" sz="2800" dirty="0" err="1">
                <a:solidFill>
                  <a:schemeClr val="bg2">
                    <a:lumMod val="25000"/>
                  </a:schemeClr>
                </a:solidFill>
              </a:rPr>
              <a:t>viktorinalar</a:t>
            </a:r>
            <a:r>
              <a:rPr lang="en-US" sz="2800" dirty="0">
                <a:solidFill>
                  <a:schemeClr val="bg2">
                    <a:lumMod val="25000"/>
                  </a:schemeClr>
                </a:solidFill>
              </a:rPr>
              <a:t> </a:t>
            </a:r>
            <a:r>
              <a:rPr lang="en-US" sz="2800" dirty="0" err="1">
                <a:solidFill>
                  <a:schemeClr val="bg2">
                    <a:lumMod val="25000"/>
                  </a:schemeClr>
                </a:solidFill>
              </a:rPr>
              <a:t>tashkil</a:t>
            </a:r>
            <a:r>
              <a:rPr lang="en-US" sz="2800" dirty="0">
                <a:solidFill>
                  <a:schemeClr val="bg2">
                    <a:lumMod val="25000"/>
                  </a:schemeClr>
                </a:solidFill>
              </a:rPr>
              <a:t> </a:t>
            </a:r>
            <a:r>
              <a:rPr lang="en-US" sz="2800" dirty="0" err="1">
                <a:solidFill>
                  <a:schemeClr val="bg2">
                    <a:lumMod val="25000"/>
                  </a:schemeClr>
                </a:solidFill>
              </a:rPr>
              <a:t>qilish</a:t>
            </a:r>
            <a:endParaRPr sz="3200" dirty="0">
              <a:solidFill>
                <a:schemeClr val="bg2">
                  <a:lumMod val="25000"/>
                </a:schemeClr>
              </a:solidFill>
              <a:latin typeface="Fira Sans Extra Condensed Medium"/>
              <a:ea typeface="Fira Sans Extra Condensed Medium"/>
              <a:cs typeface="Fira Sans Extra Condensed Medium"/>
              <a:sym typeface="Fira Sans Extra Condensed Medium"/>
            </a:endParaRPr>
          </a:p>
        </p:txBody>
      </p:sp>
      <p:cxnSp>
        <p:nvCxnSpPr>
          <p:cNvPr id="439" name="Google Shape;439;p22"/>
          <p:cNvCxnSpPr>
            <a:stCxn id="438" idx="1"/>
            <a:endCxn id="440" idx="6"/>
          </p:cNvCxnSpPr>
          <p:nvPr/>
        </p:nvCxnSpPr>
        <p:spPr>
          <a:xfrm flipH="1">
            <a:off x="6632845" y="5890979"/>
            <a:ext cx="782752" cy="0"/>
          </a:xfrm>
          <a:prstGeom prst="straightConnector1">
            <a:avLst/>
          </a:prstGeom>
          <a:noFill/>
          <a:ln w="9525" cap="flat" cmpd="sng">
            <a:solidFill>
              <a:srgbClr val="000000"/>
            </a:solidFill>
            <a:prstDash val="solid"/>
            <a:round/>
            <a:headEnd type="none" w="med" len="med"/>
            <a:tailEnd type="none" w="med" len="med"/>
          </a:ln>
        </p:spPr>
      </p:cxnSp>
      <p:sp>
        <p:nvSpPr>
          <p:cNvPr id="440" name="Google Shape;440;p22"/>
          <p:cNvSpPr/>
          <p:nvPr/>
        </p:nvSpPr>
        <p:spPr>
          <a:xfrm>
            <a:off x="6449225" y="5793014"/>
            <a:ext cx="183620" cy="195930"/>
          </a:xfrm>
          <a:prstGeom prst="ellipse">
            <a:avLst/>
          </a:prstGeom>
          <a:solidFill>
            <a:schemeClr val="accent3"/>
          </a:solidFill>
          <a:ln>
            <a:noFill/>
          </a:ln>
        </p:spPr>
        <p:txBody>
          <a:bodyPr spcFirstLastPara="1" wrap="square" lIns="184267" tIns="184267" rIns="184267" bIns="184267" anchor="ctr" anchorCtr="0">
            <a:noAutofit/>
          </a:bodyPr>
          <a:lstStyle/>
          <a:p>
            <a:endParaRPr/>
          </a:p>
        </p:txBody>
      </p:sp>
      <p:sp>
        <p:nvSpPr>
          <p:cNvPr id="441" name="Google Shape;441;p22"/>
          <p:cNvSpPr/>
          <p:nvPr/>
        </p:nvSpPr>
        <p:spPr>
          <a:xfrm>
            <a:off x="6747447" y="8734851"/>
            <a:ext cx="5235894" cy="897120"/>
          </a:xfrm>
          <a:prstGeom prst="roundRect">
            <a:avLst>
              <a:gd name="adj" fmla="val 50000"/>
            </a:avLst>
          </a:prstGeom>
          <a:ln/>
        </p:spPr>
        <p:style>
          <a:lnRef idx="2">
            <a:schemeClr val="accent2"/>
          </a:lnRef>
          <a:fillRef idx="1">
            <a:schemeClr val="lt1"/>
          </a:fillRef>
          <a:effectRef idx="0">
            <a:schemeClr val="accent2"/>
          </a:effectRef>
          <a:fontRef idx="minor">
            <a:schemeClr val="dk1"/>
          </a:fontRef>
        </p:style>
        <p:txBody>
          <a:bodyPr spcFirstLastPara="1" wrap="square" lIns="184267" tIns="184267" rIns="184267" bIns="184267" anchor="ctr" anchorCtr="0">
            <a:noAutofit/>
          </a:bodyPr>
          <a:lstStyle/>
          <a:p>
            <a:pPr algn="ctr">
              <a:buClr>
                <a:schemeClr val="dk1"/>
              </a:buClr>
              <a:buSzPts val="1100"/>
            </a:pPr>
            <a:r>
              <a:rPr lang="en-US" sz="2800" dirty="0" err="1">
                <a:solidFill>
                  <a:srgbClr val="E53935"/>
                </a:solidFill>
              </a:rPr>
              <a:t>Ko‘rgazmalar</a:t>
            </a:r>
            <a:r>
              <a:rPr lang="en-US" sz="2800" dirty="0">
                <a:solidFill>
                  <a:srgbClr val="E53935"/>
                </a:solidFill>
              </a:rPr>
              <a:t> </a:t>
            </a:r>
            <a:r>
              <a:rPr lang="en-US" sz="2800" dirty="0" err="1">
                <a:solidFill>
                  <a:srgbClr val="E53935"/>
                </a:solidFill>
              </a:rPr>
              <a:t>va</a:t>
            </a:r>
            <a:r>
              <a:rPr lang="en-US" sz="2800" dirty="0">
                <a:solidFill>
                  <a:srgbClr val="E53935"/>
                </a:solidFill>
              </a:rPr>
              <a:t> </a:t>
            </a:r>
            <a:r>
              <a:rPr lang="en-US" sz="2800" dirty="0" err="1">
                <a:solidFill>
                  <a:srgbClr val="E53935"/>
                </a:solidFill>
              </a:rPr>
              <a:t>taqdimotlar</a:t>
            </a:r>
            <a:r>
              <a:rPr lang="en-US" sz="2800" dirty="0">
                <a:solidFill>
                  <a:srgbClr val="E53935"/>
                </a:solidFill>
              </a:rPr>
              <a:t> </a:t>
            </a:r>
            <a:r>
              <a:rPr lang="en-US" sz="2800" dirty="0" err="1">
                <a:solidFill>
                  <a:srgbClr val="E53935"/>
                </a:solidFill>
              </a:rPr>
              <a:t>tashkil</a:t>
            </a:r>
            <a:r>
              <a:rPr lang="en-US" sz="2800" dirty="0">
                <a:solidFill>
                  <a:srgbClr val="E53935"/>
                </a:solidFill>
              </a:rPr>
              <a:t> </a:t>
            </a:r>
            <a:r>
              <a:rPr lang="en-US" sz="2800" dirty="0" err="1">
                <a:solidFill>
                  <a:srgbClr val="E53935"/>
                </a:solidFill>
              </a:rPr>
              <a:t>qilish</a:t>
            </a:r>
            <a:endParaRPr sz="2800" dirty="0">
              <a:solidFill>
                <a:srgbClr val="E53935"/>
              </a:solidFill>
              <a:latin typeface="Fira Sans Extra Condensed Medium"/>
              <a:ea typeface="Fira Sans Extra Condensed Medium"/>
              <a:cs typeface="Fira Sans Extra Condensed Medium"/>
              <a:sym typeface="Fira Sans Extra Condensed Medium"/>
            </a:endParaRPr>
          </a:p>
        </p:txBody>
      </p:sp>
      <p:cxnSp>
        <p:nvCxnSpPr>
          <p:cNvPr id="442" name="Google Shape;442;p22"/>
          <p:cNvCxnSpPr>
            <a:stCxn id="441" idx="1"/>
            <a:endCxn id="443" idx="6"/>
          </p:cNvCxnSpPr>
          <p:nvPr/>
        </p:nvCxnSpPr>
        <p:spPr>
          <a:xfrm flipH="1" flipV="1">
            <a:off x="5570316" y="8339617"/>
            <a:ext cx="1177131" cy="843794"/>
          </a:xfrm>
          <a:prstGeom prst="straightConnector1">
            <a:avLst/>
          </a:prstGeom>
          <a:noFill/>
          <a:ln w="9525" cap="flat" cmpd="sng">
            <a:solidFill>
              <a:srgbClr val="000000"/>
            </a:solidFill>
            <a:prstDash val="solid"/>
            <a:round/>
            <a:headEnd type="none" w="med" len="med"/>
            <a:tailEnd type="none" w="med" len="med"/>
          </a:ln>
        </p:spPr>
      </p:cxnSp>
      <p:sp>
        <p:nvSpPr>
          <p:cNvPr id="443" name="Google Shape;443;p22"/>
          <p:cNvSpPr/>
          <p:nvPr/>
        </p:nvSpPr>
        <p:spPr>
          <a:xfrm>
            <a:off x="5386696" y="8241652"/>
            <a:ext cx="183620" cy="195930"/>
          </a:xfrm>
          <a:prstGeom prst="ellipse">
            <a:avLst/>
          </a:prstGeom>
          <a:solidFill>
            <a:schemeClr val="accent5"/>
          </a:solidFill>
          <a:ln>
            <a:noFill/>
          </a:ln>
        </p:spPr>
        <p:txBody>
          <a:bodyPr spcFirstLastPara="1" wrap="square" lIns="184267" tIns="184267" rIns="184267" bIns="184267" anchor="ctr" anchorCtr="0">
            <a:noAutofit/>
          </a:bodyPr>
          <a:lstStyle/>
          <a:p>
            <a:endParaRPr/>
          </a:p>
        </p:txBody>
      </p:sp>
      <p:sp>
        <p:nvSpPr>
          <p:cNvPr id="444" name="Google Shape;444;p22"/>
          <p:cNvSpPr txBox="1"/>
          <p:nvPr/>
        </p:nvSpPr>
        <p:spPr>
          <a:xfrm>
            <a:off x="12002780" y="6910540"/>
            <a:ext cx="5484602" cy="1239210"/>
          </a:xfrm>
          <a:prstGeom prst="rect">
            <a:avLst/>
          </a:prstGeom>
          <a:noFill/>
          <a:ln>
            <a:noFill/>
          </a:ln>
        </p:spPr>
        <p:txBody>
          <a:bodyPr spcFirstLastPara="1" wrap="square" lIns="184267" tIns="184267" rIns="184267" bIns="184267" anchor="ctr" anchorCtr="0">
            <a:noAutofit/>
          </a:bodyPr>
          <a:lstStyle/>
          <a:p>
            <a:pPr algn="just"/>
            <a:r>
              <a:rPr lang="ru-RU" sz="2400" dirty="0" err="1">
                <a:solidFill>
                  <a:srgbClr val="0070C0"/>
                </a:solidFill>
              </a:rPr>
              <a:t>Tabiiy</a:t>
            </a:r>
            <a:r>
              <a:rPr lang="ru-RU" sz="2400" dirty="0">
                <a:solidFill>
                  <a:srgbClr val="0070C0"/>
                </a:solidFill>
              </a:rPr>
              <a:t> </a:t>
            </a:r>
            <a:r>
              <a:rPr lang="ru-RU" sz="2400" dirty="0" err="1">
                <a:solidFill>
                  <a:srgbClr val="0070C0"/>
                </a:solidFill>
              </a:rPr>
              <a:t>hududlarga</a:t>
            </a:r>
            <a:r>
              <a:rPr lang="ru-RU" sz="2400" dirty="0">
                <a:solidFill>
                  <a:srgbClr val="0070C0"/>
                </a:solidFill>
              </a:rPr>
              <a:t> </a:t>
            </a:r>
            <a:r>
              <a:rPr lang="ru-RU" sz="2400" dirty="0" err="1">
                <a:solidFill>
                  <a:srgbClr val="0070C0"/>
                </a:solidFill>
              </a:rPr>
              <a:t>sayohatlar</a:t>
            </a:r>
            <a:r>
              <a:rPr lang="ru-RU" sz="2400" dirty="0">
                <a:solidFill>
                  <a:srgbClr val="0070C0"/>
                </a:solidFill>
              </a:rPr>
              <a:t> </a:t>
            </a:r>
            <a:r>
              <a:rPr lang="ru-RU" sz="2400" dirty="0" err="1">
                <a:solidFill>
                  <a:srgbClr val="0070C0"/>
                </a:solidFill>
              </a:rPr>
              <a:t>orqali</a:t>
            </a:r>
            <a:r>
              <a:rPr lang="ru-RU" sz="2400" dirty="0">
                <a:solidFill>
                  <a:srgbClr val="0070C0"/>
                </a:solidFill>
              </a:rPr>
              <a:t> </a:t>
            </a:r>
            <a:r>
              <a:rPr lang="ru-RU" sz="2400" dirty="0" err="1">
                <a:solidFill>
                  <a:srgbClr val="0070C0"/>
                </a:solidFill>
              </a:rPr>
              <a:t>o‘quvchilar</a:t>
            </a:r>
            <a:r>
              <a:rPr lang="ru-RU" sz="2400" dirty="0">
                <a:solidFill>
                  <a:srgbClr val="0070C0"/>
                </a:solidFill>
              </a:rPr>
              <a:t> </a:t>
            </a:r>
            <a:r>
              <a:rPr lang="ru-RU" sz="2400" dirty="0" err="1">
                <a:solidFill>
                  <a:srgbClr val="0070C0"/>
                </a:solidFill>
              </a:rPr>
              <a:t>o‘z</a:t>
            </a:r>
            <a:r>
              <a:rPr lang="ru-RU" sz="2400" dirty="0">
                <a:solidFill>
                  <a:srgbClr val="0070C0"/>
                </a:solidFill>
              </a:rPr>
              <a:t> </a:t>
            </a:r>
            <a:r>
              <a:rPr lang="ru-RU" sz="2400" dirty="0" err="1">
                <a:solidFill>
                  <a:srgbClr val="0070C0"/>
                </a:solidFill>
              </a:rPr>
              <a:t>bilimlarini</a:t>
            </a:r>
            <a:r>
              <a:rPr lang="ru-RU" sz="2400" dirty="0">
                <a:solidFill>
                  <a:srgbClr val="0070C0"/>
                </a:solidFill>
              </a:rPr>
              <a:t> </a:t>
            </a:r>
            <a:r>
              <a:rPr lang="ru-RU" sz="2400" dirty="0" err="1">
                <a:solidFill>
                  <a:srgbClr val="0070C0"/>
                </a:solidFill>
              </a:rPr>
              <a:t>amaliyotda</a:t>
            </a:r>
            <a:r>
              <a:rPr lang="ru-RU" sz="2400" dirty="0">
                <a:solidFill>
                  <a:srgbClr val="0070C0"/>
                </a:solidFill>
              </a:rPr>
              <a:t> </a:t>
            </a:r>
            <a:r>
              <a:rPr lang="ru-RU" sz="2400" dirty="0" err="1">
                <a:solidFill>
                  <a:srgbClr val="0070C0"/>
                </a:solidFill>
              </a:rPr>
              <a:t>qo‘llash</a:t>
            </a:r>
            <a:r>
              <a:rPr lang="ru-RU" sz="2400" dirty="0">
                <a:solidFill>
                  <a:srgbClr val="0070C0"/>
                </a:solidFill>
              </a:rPr>
              <a:t> </a:t>
            </a:r>
            <a:r>
              <a:rPr lang="ru-RU" sz="2400" dirty="0" err="1">
                <a:solidFill>
                  <a:srgbClr val="0070C0"/>
                </a:solidFill>
              </a:rPr>
              <a:t>imkoniyatiga</a:t>
            </a:r>
            <a:r>
              <a:rPr lang="ru-RU" sz="2400" dirty="0">
                <a:solidFill>
                  <a:srgbClr val="0070C0"/>
                </a:solidFill>
              </a:rPr>
              <a:t> </a:t>
            </a:r>
            <a:r>
              <a:rPr lang="ru-RU" sz="2400" dirty="0" err="1">
                <a:solidFill>
                  <a:srgbClr val="0070C0"/>
                </a:solidFill>
              </a:rPr>
              <a:t>ega</a:t>
            </a:r>
            <a:r>
              <a:rPr lang="ru-RU" sz="2400" dirty="0">
                <a:solidFill>
                  <a:srgbClr val="0070C0"/>
                </a:solidFill>
              </a:rPr>
              <a:t> </a:t>
            </a:r>
            <a:r>
              <a:rPr lang="ru-RU" sz="2400" dirty="0" err="1">
                <a:solidFill>
                  <a:srgbClr val="0070C0"/>
                </a:solidFill>
              </a:rPr>
              <a:t>bo‘ladi</a:t>
            </a:r>
            <a:endParaRPr sz="2400" dirty="0">
              <a:solidFill>
                <a:srgbClr val="0070C0"/>
              </a:solidFill>
              <a:latin typeface="Roboto"/>
              <a:ea typeface="Roboto"/>
              <a:cs typeface="Roboto"/>
              <a:sym typeface="Roboto"/>
            </a:endParaRPr>
          </a:p>
        </p:txBody>
      </p:sp>
      <p:sp>
        <p:nvSpPr>
          <p:cNvPr id="445" name="Google Shape;445;p22"/>
          <p:cNvSpPr txBox="1"/>
          <p:nvPr/>
        </p:nvSpPr>
        <p:spPr>
          <a:xfrm>
            <a:off x="12002780" y="1670351"/>
            <a:ext cx="5484602" cy="1239210"/>
          </a:xfrm>
          <a:prstGeom prst="rect">
            <a:avLst/>
          </a:prstGeom>
          <a:noFill/>
          <a:ln>
            <a:noFill/>
          </a:ln>
        </p:spPr>
        <p:txBody>
          <a:bodyPr spcFirstLastPara="1" wrap="square" lIns="184267" tIns="184267" rIns="184267" bIns="184267" anchor="ctr" anchorCtr="0">
            <a:noAutofit/>
          </a:bodyPr>
          <a:lstStyle/>
          <a:p>
            <a:pPr lvl="0" algn="just"/>
            <a:r>
              <a:rPr lang="en-US" sz="2400" dirty="0" err="1">
                <a:solidFill>
                  <a:srgbClr val="00B050"/>
                </a:solidFill>
              </a:rPr>
              <a:t>O‘quvchilar</a:t>
            </a:r>
            <a:r>
              <a:rPr lang="en-US" sz="2400" dirty="0">
                <a:solidFill>
                  <a:srgbClr val="00B050"/>
                </a:solidFill>
              </a:rPr>
              <a:t> </a:t>
            </a:r>
            <a:r>
              <a:rPr lang="en-US" sz="2400" dirty="0" err="1">
                <a:solidFill>
                  <a:srgbClr val="00B050"/>
                </a:solidFill>
              </a:rPr>
              <a:t>o‘z</a:t>
            </a:r>
            <a:r>
              <a:rPr lang="en-US" sz="2400" dirty="0">
                <a:solidFill>
                  <a:srgbClr val="00B050"/>
                </a:solidFill>
              </a:rPr>
              <a:t> </a:t>
            </a:r>
            <a:r>
              <a:rPr lang="en-US" sz="2400" dirty="0" err="1">
                <a:solidFill>
                  <a:srgbClr val="00B050"/>
                </a:solidFill>
              </a:rPr>
              <a:t>hududining</a:t>
            </a:r>
            <a:r>
              <a:rPr lang="en-US" sz="2400" dirty="0">
                <a:solidFill>
                  <a:srgbClr val="00B050"/>
                </a:solidFill>
              </a:rPr>
              <a:t> </a:t>
            </a:r>
            <a:r>
              <a:rPr lang="en-US" sz="2400" dirty="0" err="1">
                <a:solidFill>
                  <a:srgbClr val="00B050"/>
                </a:solidFill>
              </a:rPr>
              <a:t>geografik</a:t>
            </a:r>
            <a:r>
              <a:rPr lang="en-US" sz="2400" dirty="0">
                <a:solidFill>
                  <a:srgbClr val="00B050"/>
                </a:solidFill>
              </a:rPr>
              <a:t> </a:t>
            </a:r>
            <a:r>
              <a:rPr lang="en-US" sz="2400" dirty="0" err="1">
                <a:solidFill>
                  <a:srgbClr val="00B050"/>
                </a:solidFill>
              </a:rPr>
              <a:t>xususiyatlarini</a:t>
            </a:r>
            <a:r>
              <a:rPr lang="en-US" sz="2400" dirty="0">
                <a:solidFill>
                  <a:srgbClr val="00B050"/>
                </a:solidFill>
              </a:rPr>
              <a:t> </a:t>
            </a:r>
            <a:r>
              <a:rPr lang="en-US" sz="2400" dirty="0" err="1">
                <a:solidFill>
                  <a:srgbClr val="00B050"/>
                </a:solidFill>
              </a:rPr>
              <a:t>o‘rganish</a:t>
            </a:r>
            <a:r>
              <a:rPr lang="en-US" sz="2400" dirty="0">
                <a:solidFill>
                  <a:srgbClr val="00B050"/>
                </a:solidFill>
              </a:rPr>
              <a:t>, </a:t>
            </a:r>
            <a:r>
              <a:rPr lang="en-US" sz="2400" dirty="0" err="1">
                <a:solidFill>
                  <a:srgbClr val="00B050"/>
                </a:solidFill>
              </a:rPr>
              <a:t>tadqiqot</a:t>
            </a:r>
            <a:r>
              <a:rPr lang="en-US" sz="2400" dirty="0">
                <a:solidFill>
                  <a:srgbClr val="00B050"/>
                </a:solidFill>
              </a:rPr>
              <a:t> </a:t>
            </a:r>
            <a:r>
              <a:rPr lang="en-US" sz="2400" dirty="0" err="1">
                <a:solidFill>
                  <a:srgbClr val="00B050"/>
                </a:solidFill>
              </a:rPr>
              <a:t>olib</a:t>
            </a:r>
            <a:r>
              <a:rPr lang="en-US" sz="2400" dirty="0">
                <a:solidFill>
                  <a:srgbClr val="00B050"/>
                </a:solidFill>
              </a:rPr>
              <a:t> </a:t>
            </a:r>
            <a:r>
              <a:rPr lang="en-US" sz="2400" dirty="0" err="1">
                <a:solidFill>
                  <a:srgbClr val="00B050"/>
                </a:solidFill>
              </a:rPr>
              <a:t>borish</a:t>
            </a:r>
            <a:r>
              <a:rPr lang="en-US" sz="2400" dirty="0">
                <a:solidFill>
                  <a:srgbClr val="00B050"/>
                </a:solidFill>
              </a:rPr>
              <a:t> </a:t>
            </a:r>
            <a:r>
              <a:rPr lang="en-US" sz="2400" dirty="0" err="1">
                <a:solidFill>
                  <a:srgbClr val="00B050"/>
                </a:solidFill>
              </a:rPr>
              <a:t>va</a:t>
            </a:r>
            <a:r>
              <a:rPr lang="en-US" sz="2400" dirty="0">
                <a:solidFill>
                  <a:srgbClr val="00B050"/>
                </a:solidFill>
              </a:rPr>
              <a:t> </a:t>
            </a:r>
            <a:r>
              <a:rPr lang="en-US" sz="2400" dirty="0" err="1">
                <a:solidFill>
                  <a:srgbClr val="00B050"/>
                </a:solidFill>
              </a:rPr>
              <a:t>xulosalar</a:t>
            </a:r>
            <a:r>
              <a:rPr lang="en-US" sz="2400" dirty="0">
                <a:solidFill>
                  <a:srgbClr val="00B050"/>
                </a:solidFill>
              </a:rPr>
              <a:t> </a:t>
            </a:r>
            <a:r>
              <a:rPr lang="en-US" sz="2400" dirty="0" err="1">
                <a:solidFill>
                  <a:srgbClr val="00B050"/>
                </a:solidFill>
              </a:rPr>
              <a:t>chiqarish</a:t>
            </a:r>
            <a:r>
              <a:rPr lang="en-US" sz="2400" dirty="0">
                <a:solidFill>
                  <a:srgbClr val="00B050"/>
                </a:solidFill>
              </a:rPr>
              <a:t> </a:t>
            </a:r>
            <a:r>
              <a:rPr lang="en-US" sz="2400" dirty="0" err="1">
                <a:solidFill>
                  <a:srgbClr val="00B050"/>
                </a:solidFill>
              </a:rPr>
              <a:t>orqali</a:t>
            </a:r>
            <a:r>
              <a:rPr lang="en-US" sz="2400" dirty="0">
                <a:solidFill>
                  <a:srgbClr val="00B050"/>
                </a:solidFill>
              </a:rPr>
              <a:t> </a:t>
            </a:r>
            <a:r>
              <a:rPr lang="en-US" sz="2400" dirty="0" err="1">
                <a:solidFill>
                  <a:srgbClr val="00B050"/>
                </a:solidFill>
              </a:rPr>
              <a:t>mustaqil</a:t>
            </a:r>
            <a:r>
              <a:rPr lang="en-US" sz="2400" dirty="0">
                <a:solidFill>
                  <a:srgbClr val="00B050"/>
                </a:solidFill>
              </a:rPr>
              <a:t> </a:t>
            </a:r>
            <a:r>
              <a:rPr lang="en-US" sz="2400" dirty="0" err="1">
                <a:solidFill>
                  <a:srgbClr val="00B050"/>
                </a:solidFill>
              </a:rPr>
              <a:t>fikrlashni</a:t>
            </a:r>
            <a:r>
              <a:rPr lang="en-US" sz="2400" dirty="0">
                <a:solidFill>
                  <a:srgbClr val="00B050"/>
                </a:solidFill>
              </a:rPr>
              <a:t> </a:t>
            </a:r>
            <a:r>
              <a:rPr lang="en-US" sz="2400" dirty="0" err="1">
                <a:solidFill>
                  <a:srgbClr val="00B050"/>
                </a:solidFill>
              </a:rPr>
              <a:t>rivojlantiradi</a:t>
            </a:r>
            <a:endParaRPr lang="ru-RU" sz="2400" dirty="0">
              <a:solidFill>
                <a:srgbClr val="00B050"/>
              </a:solidFill>
            </a:endParaRPr>
          </a:p>
        </p:txBody>
      </p:sp>
      <p:sp>
        <p:nvSpPr>
          <p:cNvPr id="446" name="Google Shape;446;p22"/>
          <p:cNvSpPr txBox="1"/>
          <p:nvPr/>
        </p:nvSpPr>
        <p:spPr>
          <a:xfrm>
            <a:off x="12002780" y="4923265"/>
            <a:ext cx="5484602" cy="1696610"/>
          </a:xfrm>
          <a:prstGeom prst="rect">
            <a:avLst/>
          </a:prstGeom>
          <a:noFill/>
          <a:ln>
            <a:noFill/>
          </a:ln>
        </p:spPr>
        <p:txBody>
          <a:bodyPr spcFirstLastPara="1" wrap="square" lIns="184267" tIns="184267" rIns="184267" bIns="184267" anchor="ctr" anchorCtr="0">
            <a:noAutofit/>
          </a:bodyPr>
          <a:lstStyle/>
          <a:p>
            <a:pPr algn="just"/>
            <a:r>
              <a:rPr lang="en-US" sz="2400" dirty="0" err="1">
                <a:solidFill>
                  <a:schemeClr val="bg2">
                    <a:lumMod val="25000"/>
                  </a:schemeClr>
                </a:solidFill>
              </a:rPr>
              <a:t>Qiziqarli</a:t>
            </a:r>
            <a:r>
              <a:rPr lang="en-US" sz="2400" dirty="0">
                <a:solidFill>
                  <a:schemeClr val="bg2">
                    <a:lumMod val="25000"/>
                  </a:schemeClr>
                </a:solidFill>
              </a:rPr>
              <a:t> </a:t>
            </a:r>
            <a:r>
              <a:rPr lang="en-US" sz="2400" dirty="0" err="1">
                <a:solidFill>
                  <a:schemeClr val="bg2">
                    <a:lumMod val="25000"/>
                  </a:schemeClr>
                </a:solidFill>
              </a:rPr>
              <a:t>o‘yinlar</a:t>
            </a:r>
            <a:r>
              <a:rPr lang="en-US" sz="2400" dirty="0">
                <a:solidFill>
                  <a:schemeClr val="bg2">
                    <a:lumMod val="25000"/>
                  </a:schemeClr>
                </a:solidFill>
              </a:rPr>
              <a:t>, </a:t>
            </a:r>
            <a:r>
              <a:rPr lang="en-US" sz="2400" dirty="0" err="1">
                <a:solidFill>
                  <a:schemeClr val="bg2">
                    <a:lumMod val="25000"/>
                  </a:schemeClr>
                </a:solidFill>
              </a:rPr>
              <a:t>masalan</a:t>
            </a:r>
            <a:r>
              <a:rPr lang="en-US" sz="2400" dirty="0">
                <a:solidFill>
                  <a:schemeClr val="bg2">
                    <a:lumMod val="25000"/>
                  </a:schemeClr>
                </a:solidFill>
              </a:rPr>
              <a:t>, "</a:t>
            </a:r>
            <a:r>
              <a:rPr lang="en-US" sz="2400" dirty="0" err="1">
                <a:solidFill>
                  <a:schemeClr val="bg2">
                    <a:lumMod val="25000"/>
                  </a:schemeClr>
                </a:solidFill>
              </a:rPr>
              <a:t>Xaritada</a:t>
            </a:r>
            <a:r>
              <a:rPr lang="en-US" sz="2400" dirty="0">
                <a:solidFill>
                  <a:schemeClr val="bg2">
                    <a:lumMod val="25000"/>
                  </a:schemeClr>
                </a:solidFill>
              </a:rPr>
              <a:t> top", "</a:t>
            </a:r>
            <a:r>
              <a:rPr lang="en-US" sz="2400" dirty="0" err="1">
                <a:solidFill>
                  <a:schemeClr val="bg2">
                    <a:lumMod val="25000"/>
                  </a:schemeClr>
                </a:solidFill>
              </a:rPr>
              <a:t>Sirli</a:t>
            </a:r>
            <a:r>
              <a:rPr lang="en-US" sz="2400" dirty="0">
                <a:solidFill>
                  <a:schemeClr val="bg2">
                    <a:lumMod val="25000"/>
                  </a:schemeClr>
                </a:solidFill>
              </a:rPr>
              <a:t> </a:t>
            </a:r>
            <a:r>
              <a:rPr lang="en-US" sz="2400" dirty="0" err="1">
                <a:solidFill>
                  <a:schemeClr val="bg2">
                    <a:lumMod val="25000"/>
                  </a:schemeClr>
                </a:solidFill>
              </a:rPr>
              <a:t>geografik</a:t>
            </a:r>
            <a:r>
              <a:rPr lang="en-US" sz="2400" dirty="0">
                <a:solidFill>
                  <a:schemeClr val="bg2">
                    <a:lumMod val="25000"/>
                  </a:schemeClr>
                </a:solidFill>
              </a:rPr>
              <a:t> </a:t>
            </a:r>
            <a:r>
              <a:rPr lang="en-US" sz="2400" dirty="0" err="1">
                <a:solidFill>
                  <a:schemeClr val="bg2">
                    <a:lumMod val="25000"/>
                  </a:schemeClr>
                </a:solidFill>
              </a:rPr>
              <a:t>joylar</a:t>
            </a:r>
            <a:r>
              <a:rPr lang="en-US" sz="2400" dirty="0">
                <a:solidFill>
                  <a:schemeClr val="bg2">
                    <a:lumMod val="25000"/>
                  </a:schemeClr>
                </a:solidFill>
              </a:rPr>
              <a:t>" </a:t>
            </a:r>
            <a:r>
              <a:rPr lang="en-US" sz="2400" dirty="0" err="1">
                <a:solidFill>
                  <a:schemeClr val="bg2">
                    <a:lumMod val="25000"/>
                  </a:schemeClr>
                </a:solidFill>
              </a:rPr>
              <a:t>kabi</a:t>
            </a:r>
            <a:r>
              <a:rPr lang="en-US" sz="2400" dirty="0">
                <a:solidFill>
                  <a:schemeClr val="bg2">
                    <a:lumMod val="25000"/>
                  </a:schemeClr>
                </a:solidFill>
              </a:rPr>
              <a:t> </a:t>
            </a:r>
            <a:r>
              <a:rPr lang="en-US" sz="2400" dirty="0" err="1">
                <a:solidFill>
                  <a:schemeClr val="bg2">
                    <a:lumMod val="25000"/>
                  </a:schemeClr>
                </a:solidFill>
              </a:rPr>
              <a:t>mashg‘ulotlar</a:t>
            </a:r>
            <a:r>
              <a:rPr lang="en-US" sz="2400" dirty="0">
                <a:solidFill>
                  <a:schemeClr val="bg2">
                    <a:lumMod val="25000"/>
                  </a:schemeClr>
                </a:solidFill>
              </a:rPr>
              <a:t> </a:t>
            </a:r>
            <a:r>
              <a:rPr lang="en-US" sz="2400" dirty="0" err="1">
                <a:solidFill>
                  <a:schemeClr val="bg2">
                    <a:lumMod val="25000"/>
                  </a:schemeClr>
                </a:solidFill>
              </a:rPr>
              <a:t>o‘quvchilarda</a:t>
            </a:r>
            <a:r>
              <a:rPr lang="en-US" sz="2400" dirty="0">
                <a:solidFill>
                  <a:schemeClr val="bg2">
                    <a:lumMod val="25000"/>
                  </a:schemeClr>
                </a:solidFill>
              </a:rPr>
              <a:t> </a:t>
            </a:r>
            <a:r>
              <a:rPr lang="en-US" sz="2400" dirty="0" err="1">
                <a:solidFill>
                  <a:schemeClr val="bg2">
                    <a:lumMod val="25000"/>
                  </a:schemeClr>
                </a:solidFill>
              </a:rPr>
              <a:t>ijodiy</a:t>
            </a:r>
            <a:r>
              <a:rPr lang="en-US" sz="2400" dirty="0">
                <a:solidFill>
                  <a:schemeClr val="bg2">
                    <a:lumMod val="25000"/>
                  </a:schemeClr>
                </a:solidFill>
              </a:rPr>
              <a:t> </a:t>
            </a:r>
            <a:r>
              <a:rPr lang="en-US" sz="2400" dirty="0" err="1">
                <a:solidFill>
                  <a:schemeClr val="bg2">
                    <a:lumMod val="25000"/>
                  </a:schemeClr>
                </a:solidFill>
              </a:rPr>
              <a:t>fikrlash</a:t>
            </a:r>
            <a:r>
              <a:rPr lang="en-US" sz="2400" dirty="0">
                <a:solidFill>
                  <a:schemeClr val="bg2">
                    <a:lumMod val="25000"/>
                  </a:schemeClr>
                </a:solidFill>
              </a:rPr>
              <a:t> </a:t>
            </a:r>
            <a:r>
              <a:rPr lang="en-US" sz="2400" dirty="0" err="1">
                <a:solidFill>
                  <a:schemeClr val="bg2">
                    <a:lumMod val="25000"/>
                  </a:schemeClr>
                </a:solidFill>
              </a:rPr>
              <a:t>va</a:t>
            </a:r>
            <a:r>
              <a:rPr lang="en-US" sz="2400" dirty="0">
                <a:solidFill>
                  <a:schemeClr val="bg2">
                    <a:lumMod val="25000"/>
                  </a:schemeClr>
                </a:solidFill>
              </a:rPr>
              <a:t> </a:t>
            </a:r>
            <a:r>
              <a:rPr lang="en-US" sz="2400" dirty="0" err="1">
                <a:solidFill>
                  <a:schemeClr val="bg2">
                    <a:lumMod val="25000"/>
                  </a:schemeClr>
                </a:solidFill>
              </a:rPr>
              <a:t>tezkor</a:t>
            </a:r>
            <a:r>
              <a:rPr lang="en-US" sz="2400" dirty="0">
                <a:solidFill>
                  <a:schemeClr val="bg2">
                    <a:lumMod val="25000"/>
                  </a:schemeClr>
                </a:solidFill>
              </a:rPr>
              <a:t> </a:t>
            </a:r>
            <a:r>
              <a:rPr lang="en-US" sz="2400" dirty="0" err="1">
                <a:solidFill>
                  <a:schemeClr val="bg2">
                    <a:lumMod val="25000"/>
                  </a:schemeClr>
                </a:solidFill>
              </a:rPr>
              <a:t>qaror</a:t>
            </a:r>
            <a:r>
              <a:rPr lang="en-US" sz="2400" dirty="0">
                <a:solidFill>
                  <a:schemeClr val="bg2">
                    <a:lumMod val="25000"/>
                  </a:schemeClr>
                </a:solidFill>
              </a:rPr>
              <a:t> </a:t>
            </a:r>
            <a:r>
              <a:rPr lang="en-US" sz="2400" dirty="0" err="1">
                <a:solidFill>
                  <a:schemeClr val="bg2">
                    <a:lumMod val="25000"/>
                  </a:schemeClr>
                </a:solidFill>
              </a:rPr>
              <a:t>qabul</a:t>
            </a:r>
            <a:r>
              <a:rPr lang="en-US" sz="2400" dirty="0">
                <a:solidFill>
                  <a:schemeClr val="bg2">
                    <a:lumMod val="25000"/>
                  </a:schemeClr>
                </a:solidFill>
              </a:rPr>
              <a:t> </a:t>
            </a:r>
            <a:r>
              <a:rPr lang="en-US" sz="2400" dirty="0" err="1">
                <a:solidFill>
                  <a:schemeClr val="bg2">
                    <a:lumMod val="25000"/>
                  </a:schemeClr>
                </a:solidFill>
              </a:rPr>
              <a:t>qilish</a:t>
            </a:r>
            <a:r>
              <a:rPr lang="en-US" sz="2400" dirty="0">
                <a:solidFill>
                  <a:schemeClr val="bg2">
                    <a:lumMod val="25000"/>
                  </a:schemeClr>
                </a:solidFill>
              </a:rPr>
              <a:t> </a:t>
            </a:r>
            <a:r>
              <a:rPr lang="en-US" sz="2400" dirty="0" err="1">
                <a:solidFill>
                  <a:schemeClr val="bg2">
                    <a:lumMod val="25000"/>
                  </a:schemeClr>
                </a:solidFill>
              </a:rPr>
              <a:t>ko‘nikmalarini</a:t>
            </a:r>
            <a:r>
              <a:rPr lang="en-US" sz="2400" dirty="0">
                <a:solidFill>
                  <a:schemeClr val="bg2">
                    <a:lumMod val="25000"/>
                  </a:schemeClr>
                </a:solidFill>
              </a:rPr>
              <a:t> </a:t>
            </a:r>
            <a:r>
              <a:rPr lang="en-US" sz="2400" dirty="0" err="1">
                <a:solidFill>
                  <a:schemeClr val="bg2">
                    <a:lumMod val="25000"/>
                  </a:schemeClr>
                </a:solidFill>
              </a:rPr>
              <a:t>oshiradi</a:t>
            </a:r>
            <a:endParaRPr sz="2400" dirty="0">
              <a:solidFill>
                <a:schemeClr val="bg2">
                  <a:lumMod val="25000"/>
                </a:schemeClr>
              </a:solidFill>
              <a:latin typeface="Roboto"/>
              <a:ea typeface="Roboto"/>
              <a:cs typeface="Roboto"/>
              <a:sym typeface="Roboto"/>
            </a:endParaRPr>
          </a:p>
        </p:txBody>
      </p:sp>
      <p:sp>
        <p:nvSpPr>
          <p:cNvPr id="447" name="Google Shape;447;p22"/>
          <p:cNvSpPr txBox="1"/>
          <p:nvPr/>
        </p:nvSpPr>
        <p:spPr>
          <a:xfrm>
            <a:off x="11963901" y="3312075"/>
            <a:ext cx="5484602" cy="1239210"/>
          </a:xfrm>
          <a:prstGeom prst="rect">
            <a:avLst/>
          </a:prstGeom>
          <a:noFill/>
          <a:ln>
            <a:noFill/>
          </a:ln>
        </p:spPr>
        <p:txBody>
          <a:bodyPr spcFirstLastPara="1" wrap="square" lIns="184267" tIns="184267" rIns="184267" bIns="184267" anchor="ctr" anchorCtr="0">
            <a:noAutofit/>
          </a:bodyPr>
          <a:lstStyle/>
          <a:p>
            <a:pPr algn="just"/>
            <a:r>
              <a:rPr lang="ru-RU" sz="2400" dirty="0" err="1">
                <a:solidFill>
                  <a:srgbClr val="7030A0"/>
                </a:solidFill>
              </a:rPr>
              <a:t>Geografik</a:t>
            </a:r>
            <a:r>
              <a:rPr lang="ru-RU" sz="2400" dirty="0">
                <a:solidFill>
                  <a:srgbClr val="7030A0"/>
                </a:solidFill>
              </a:rPr>
              <a:t> </a:t>
            </a:r>
            <a:r>
              <a:rPr lang="ru-RU" sz="2400" dirty="0" err="1">
                <a:solidFill>
                  <a:srgbClr val="7030A0"/>
                </a:solidFill>
              </a:rPr>
              <a:t>xaritalar</a:t>
            </a:r>
            <a:r>
              <a:rPr lang="ru-RU" sz="2400" dirty="0">
                <a:solidFill>
                  <a:srgbClr val="7030A0"/>
                </a:solidFill>
              </a:rPr>
              <a:t> </a:t>
            </a:r>
            <a:r>
              <a:rPr lang="ru-RU" sz="2400" dirty="0" err="1">
                <a:solidFill>
                  <a:srgbClr val="7030A0"/>
                </a:solidFill>
              </a:rPr>
              <a:t>chizish</a:t>
            </a:r>
            <a:r>
              <a:rPr lang="ru-RU" sz="2400" dirty="0">
                <a:solidFill>
                  <a:srgbClr val="7030A0"/>
                </a:solidFill>
              </a:rPr>
              <a:t>, </a:t>
            </a:r>
            <a:r>
              <a:rPr lang="ru-RU" sz="2400" dirty="0" err="1">
                <a:solidFill>
                  <a:srgbClr val="7030A0"/>
                </a:solidFill>
              </a:rPr>
              <a:t>diagrammalar</a:t>
            </a:r>
            <a:r>
              <a:rPr lang="ru-RU" sz="2400" dirty="0">
                <a:solidFill>
                  <a:srgbClr val="7030A0"/>
                </a:solidFill>
              </a:rPr>
              <a:t> </a:t>
            </a:r>
            <a:r>
              <a:rPr lang="ru-RU" sz="2400" dirty="0" err="1">
                <a:solidFill>
                  <a:srgbClr val="7030A0"/>
                </a:solidFill>
              </a:rPr>
              <a:t>tayyorlash</a:t>
            </a:r>
            <a:r>
              <a:rPr lang="ru-RU" sz="2400" dirty="0">
                <a:solidFill>
                  <a:srgbClr val="7030A0"/>
                </a:solidFill>
              </a:rPr>
              <a:t> </a:t>
            </a:r>
            <a:r>
              <a:rPr lang="ru-RU" sz="2400" dirty="0" err="1">
                <a:solidFill>
                  <a:srgbClr val="7030A0"/>
                </a:solidFill>
              </a:rPr>
              <a:t>va</a:t>
            </a:r>
            <a:r>
              <a:rPr lang="ru-RU" sz="2400" dirty="0">
                <a:solidFill>
                  <a:srgbClr val="7030A0"/>
                </a:solidFill>
              </a:rPr>
              <a:t> </a:t>
            </a:r>
            <a:r>
              <a:rPr lang="ru-RU" sz="2400" dirty="0" err="1">
                <a:solidFill>
                  <a:srgbClr val="7030A0"/>
                </a:solidFill>
              </a:rPr>
              <a:t>tabiiy</a:t>
            </a:r>
            <a:r>
              <a:rPr lang="ru-RU" sz="2400" dirty="0">
                <a:solidFill>
                  <a:srgbClr val="7030A0"/>
                </a:solidFill>
              </a:rPr>
              <a:t> </a:t>
            </a:r>
            <a:r>
              <a:rPr lang="ru-RU" sz="2400" dirty="0" err="1">
                <a:solidFill>
                  <a:srgbClr val="7030A0"/>
                </a:solidFill>
              </a:rPr>
              <a:t>hududlarning</a:t>
            </a:r>
            <a:r>
              <a:rPr lang="ru-RU" sz="2400" dirty="0">
                <a:solidFill>
                  <a:srgbClr val="7030A0"/>
                </a:solidFill>
              </a:rPr>
              <a:t> </a:t>
            </a:r>
            <a:r>
              <a:rPr lang="ru-RU" sz="2400" dirty="0" err="1">
                <a:solidFill>
                  <a:srgbClr val="7030A0"/>
                </a:solidFill>
              </a:rPr>
              <a:t>badiiy</a:t>
            </a:r>
            <a:r>
              <a:rPr lang="ru-RU" sz="2400" dirty="0">
                <a:solidFill>
                  <a:srgbClr val="7030A0"/>
                </a:solidFill>
              </a:rPr>
              <a:t> </a:t>
            </a:r>
            <a:r>
              <a:rPr lang="ru-RU" sz="2400" dirty="0" err="1">
                <a:solidFill>
                  <a:srgbClr val="7030A0"/>
                </a:solidFill>
              </a:rPr>
              <a:t>ko‘rinishini</a:t>
            </a:r>
            <a:r>
              <a:rPr lang="ru-RU" sz="2400" dirty="0">
                <a:solidFill>
                  <a:srgbClr val="7030A0"/>
                </a:solidFill>
              </a:rPr>
              <a:t> </a:t>
            </a:r>
            <a:r>
              <a:rPr lang="ru-RU" sz="2400" dirty="0" err="1">
                <a:solidFill>
                  <a:srgbClr val="7030A0"/>
                </a:solidFill>
              </a:rPr>
              <a:t>tasvirlash</a:t>
            </a:r>
            <a:r>
              <a:rPr lang="ru-RU" sz="2400" dirty="0">
                <a:solidFill>
                  <a:srgbClr val="7030A0"/>
                </a:solidFill>
              </a:rPr>
              <a:t> </a:t>
            </a:r>
            <a:r>
              <a:rPr lang="ru-RU" sz="2400" dirty="0" err="1">
                <a:solidFill>
                  <a:srgbClr val="7030A0"/>
                </a:solidFill>
              </a:rPr>
              <a:t>orqali</a:t>
            </a:r>
            <a:r>
              <a:rPr lang="ru-RU" sz="2400" dirty="0">
                <a:solidFill>
                  <a:srgbClr val="7030A0"/>
                </a:solidFill>
              </a:rPr>
              <a:t> </a:t>
            </a:r>
            <a:r>
              <a:rPr lang="ru-RU" sz="2400" dirty="0" err="1">
                <a:solidFill>
                  <a:srgbClr val="7030A0"/>
                </a:solidFill>
              </a:rPr>
              <a:t>tasavvur</a:t>
            </a:r>
            <a:r>
              <a:rPr lang="ru-RU" sz="2400" dirty="0">
                <a:solidFill>
                  <a:srgbClr val="7030A0"/>
                </a:solidFill>
              </a:rPr>
              <a:t> </a:t>
            </a:r>
            <a:r>
              <a:rPr lang="ru-RU" sz="2400" dirty="0" err="1">
                <a:solidFill>
                  <a:srgbClr val="7030A0"/>
                </a:solidFill>
              </a:rPr>
              <a:t>va</a:t>
            </a:r>
            <a:r>
              <a:rPr lang="ru-RU" sz="2400" dirty="0">
                <a:solidFill>
                  <a:srgbClr val="7030A0"/>
                </a:solidFill>
              </a:rPr>
              <a:t> </a:t>
            </a:r>
            <a:r>
              <a:rPr lang="ru-RU" sz="2400" dirty="0" err="1">
                <a:solidFill>
                  <a:srgbClr val="7030A0"/>
                </a:solidFill>
              </a:rPr>
              <a:t>ijodkorlik</a:t>
            </a:r>
            <a:r>
              <a:rPr lang="ru-RU" sz="2400" dirty="0">
                <a:solidFill>
                  <a:srgbClr val="7030A0"/>
                </a:solidFill>
              </a:rPr>
              <a:t> </a:t>
            </a:r>
            <a:r>
              <a:rPr lang="ru-RU" sz="2400" dirty="0" err="1">
                <a:solidFill>
                  <a:srgbClr val="7030A0"/>
                </a:solidFill>
              </a:rPr>
              <a:t>rivojlantiriladi</a:t>
            </a:r>
            <a:endParaRPr sz="2400" dirty="0">
              <a:solidFill>
                <a:srgbClr val="7030A0"/>
              </a:solidFill>
              <a:latin typeface="Roboto"/>
              <a:ea typeface="Roboto"/>
              <a:cs typeface="Roboto"/>
              <a:sym typeface="Roboto"/>
            </a:endParaRPr>
          </a:p>
        </p:txBody>
      </p:sp>
      <p:sp>
        <p:nvSpPr>
          <p:cNvPr id="448" name="Google Shape;448;p22"/>
          <p:cNvSpPr txBox="1"/>
          <p:nvPr/>
        </p:nvSpPr>
        <p:spPr>
          <a:xfrm>
            <a:off x="11971548" y="8560394"/>
            <a:ext cx="5484602" cy="1239210"/>
          </a:xfrm>
          <a:prstGeom prst="rect">
            <a:avLst/>
          </a:prstGeom>
          <a:noFill/>
          <a:ln>
            <a:noFill/>
          </a:ln>
        </p:spPr>
        <p:txBody>
          <a:bodyPr spcFirstLastPara="1" wrap="square" lIns="184267" tIns="184267" rIns="184267" bIns="184267" anchor="ctr" anchorCtr="0">
            <a:noAutofit/>
          </a:bodyPr>
          <a:lstStyle/>
          <a:p>
            <a:pPr algn="just"/>
            <a:r>
              <a:rPr lang="en-US" sz="2400" dirty="0" err="1">
                <a:solidFill>
                  <a:srgbClr val="E53935"/>
                </a:solidFill>
              </a:rPr>
              <a:t>O‘quvchilar</a:t>
            </a:r>
            <a:r>
              <a:rPr lang="en-US" sz="2400" dirty="0">
                <a:solidFill>
                  <a:srgbClr val="E53935"/>
                </a:solidFill>
              </a:rPr>
              <a:t> </a:t>
            </a:r>
            <a:r>
              <a:rPr lang="en-US" sz="2400" dirty="0" err="1">
                <a:solidFill>
                  <a:srgbClr val="E53935"/>
                </a:solidFill>
              </a:rPr>
              <a:t>tomonidan</a:t>
            </a:r>
            <a:r>
              <a:rPr lang="en-US" sz="2400" dirty="0">
                <a:solidFill>
                  <a:srgbClr val="E53935"/>
                </a:solidFill>
              </a:rPr>
              <a:t> </a:t>
            </a:r>
            <a:r>
              <a:rPr lang="en-US" sz="2400" dirty="0" err="1">
                <a:solidFill>
                  <a:srgbClr val="E53935"/>
                </a:solidFill>
              </a:rPr>
              <a:t>yaratilgan</a:t>
            </a:r>
            <a:r>
              <a:rPr lang="en-US" sz="2400" dirty="0">
                <a:solidFill>
                  <a:srgbClr val="E53935"/>
                </a:solidFill>
              </a:rPr>
              <a:t> </a:t>
            </a:r>
            <a:r>
              <a:rPr lang="en-US" sz="2400" dirty="0" err="1">
                <a:solidFill>
                  <a:srgbClr val="E53935"/>
                </a:solidFill>
              </a:rPr>
              <a:t>loyihalar</a:t>
            </a:r>
            <a:r>
              <a:rPr lang="en-US" sz="2400" dirty="0">
                <a:solidFill>
                  <a:srgbClr val="E53935"/>
                </a:solidFill>
              </a:rPr>
              <a:t>, </a:t>
            </a:r>
            <a:r>
              <a:rPr lang="en-US" sz="2400" dirty="0" err="1">
                <a:solidFill>
                  <a:srgbClr val="E53935"/>
                </a:solidFill>
              </a:rPr>
              <a:t>rasmlar</a:t>
            </a:r>
            <a:r>
              <a:rPr lang="en-US" sz="2400" dirty="0">
                <a:solidFill>
                  <a:srgbClr val="E53935"/>
                </a:solidFill>
              </a:rPr>
              <a:t>, </a:t>
            </a:r>
            <a:r>
              <a:rPr lang="en-US" sz="2400" dirty="0" err="1">
                <a:solidFill>
                  <a:srgbClr val="E53935"/>
                </a:solidFill>
              </a:rPr>
              <a:t>xaritalar</a:t>
            </a:r>
            <a:r>
              <a:rPr lang="en-US" sz="2400" dirty="0">
                <a:solidFill>
                  <a:srgbClr val="E53935"/>
                </a:solidFill>
              </a:rPr>
              <a:t> </a:t>
            </a:r>
            <a:r>
              <a:rPr lang="en-US" sz="2400" dirty="0" err="1">
                <a:solidFill>
                  <a:srgbClr val="E53935"/>
                </a:solidFill>
              </a:rPr>
              <a:t>va</a:t>
            </a:r>
            <a:r>
              <a:rPr lang="en-US" sz="2400" dirty="0">
                <a:solidFill>
                  <a:srgbClr val="E53935"/>
                </a:solidFill>
              </a:rPr>
              <a:t> </a:t>
            </a:r>
            <a:r>
              <a:rPr lang="en-US" sz="2400" dirty="0" err="1">
                <a:solidFill>
                  <a:srgbClr val="E53935"/>
                </a:solidFill>
              </a:rPr>
              <a:t>boshqalar</a:t>
            </a:r>
            <a:r>
              <a:rPr lang="en-US" sz="2400" dirty="0">
                <a:solidFill>
                  <a:srgbClr val="E53935"/>
                </a:solidFill>
              </a:rPr>
              <a:t> </a:t>
            </a:r>
            <a:r>
              <a:rPr lang="en-US" sz="2400" dirty="0" err="1">
                <a:solidFill>
                  <a:srgbClr val="E53935"/>
                </a:solidFill>
              </a:rPr>
              <a:t>ko‘rgazmasini</a:t>
            </a:r>
            <a:r>
              <a:rPr lang="en-US" sz="2400" dirty="0">
                <a:solidFill>
                  <a:srgbClr val="E53935"/>
                </a:solidFill>
              </a:rPr>
              <a:t> </a:t>
            </a:r>
            <a:r>
              <a:rPr lang="en-US" sz="2400" dirty="0" err="1">
                <a:solidFill>
                  <a:srgbClr val="E53935"/>
                </a:solidFill>
              </a:rPr>
              <a:t>o‘tkazish</a:t>
            </a:r>
            <a:r>
              <a:rPr lang="en-US" sz="2400" dirty="0">
                <a:solidFill>
                  <a:srgbClr val="E53935"/>
                </a:solidFill>
              </a:rPr>
              <a:t> </a:t>
            </a:r>
            <a:r>
              <a:rPr lang="en-US" sz="2400" dirty="0" err="1">
                <a:solidFill>
                  <a:srgbClr val="E53935"/>
                </a:solidFill>
              </a:rPr>
              <a:t>orqali</a:t>
            </a:r>
            <a:r>
              <a:rPr lang="en-US" sz="2400" dirty="0">
                <a:solidFill>
                  <a:srgbClr val="E53935"/>
                </a:solidFill>
              </a:rPr>
              <a:t> </a:t>
            </a:r>
            <a:r>
              <a:rPr lang="en-US" sz="2400" dirty="0" err="1">
                <a:solidFill>
                  <a:srgbClr val="E53935"/>
                </a:solidFill>
              </a:rPr>
              <a:t>ularning</a:t>
            </a:r>
            <a:r>
              <a:rPr lang="en-US" sz="2400" dirty="0">
                <a:solidFill>
                  <a:srgbClr val="E53935"/>
                </a:solidFill>
              </a:rPr>
              <a:t> </a:t>
            </a:r>
            <a:r>
              <a:rPr lang="en-US" sz="2400" dirty="0" err="1">
                <a:solidFill>
                  <a:srgbClr val="E53935"/>
                </a:solidFill>
              </a:rPr>
              <a:t>ijodiy</a:t>
            </a:r>
            <a:r>
              <a:rPr lang="en-US" sz="2400" dirty="0">
                <a:solidFill>
                  <a:srgbClr val="E53935"/>
                </a:solidFill>
              </a:rPr>
              <a:t> </a:t>
            </a:r>
            <a:r>
              <a:rPr lang="en-US" sz="2400" dirty="0" err="1">
                <a:solidFill>
                  <a:srgbClr val="E53935"/>
                </a:solidFill>
              </a:rPr>
              <a:t>ishlarini</a:t>
            </a:r>
            <a:r>
              <a:rPr lang="en-US" sz="2400" dirty="0">
                <a:solidFill>
                  <a:srgbClr val="E53935"/>
                </a:solidFill>
              </a:rPr>
              <a:t> </a:t>
            </a:r>
            <a:r>
              <a:rPr lang="en-US" sz="2400" dirty="0" err="1">
                <a:solidFill>
                  <a:srgbClr val="E53935"/>
                </a:solidFill>
              </a:rPr>
              <a:t>baholash</a:t>
            </a:r>
            <a:r>
              <a:rPr lang="en-US" sz="2400" dirty="0">
                <a:solidFill>
                  <a:srgbClr val="E53935"/>
                </a:solidFill>
              </a:rPr>
              <a:t> </a:t>
            </a:r>
            <a:r>
              <a:rPr lang="en-US" sz="2400" dirty="0" err="1">
                <a:solidFill>
                  <a:srgbClr val="E53935"/>
                </a:solidFill>
              </a:rPr>
              <a:t>va</a:t>
            </a:r>
            <a:r>
              <a:rPr lang="en-US" sz="2400" dirty="0">
                <a:solidFill>
                  <a:srgbClr val="E53935"/>
                </a:solidFill>
              </a:rPr>
              <a:t> </a:t>
            </a:r>
            <a:r>
              <a:rPr lang="en-US" sz="2400" dirty="0" err="1">
                <a:solidFill>
                  <a:srgbClr val="E53935"/>
                </a:solidFill>
              </a:rPr>
              <a:t>rag‘batlantirish</a:t>
            </a:r>
            <a:endParaRPr sz="2400" dirty="0">
              <a:solidFill>
                <a:srgbClr val="E53935"/>
              </a:solidFill>
              <a:latin typeface="Roboto"/>
              <a:ea typeface="Roboto"/>
              <a:cs typeface="Roboto"/>
              <a:sym typeface="Roboto"/>
            </a:endParaRPr>
          </a:p>
        </p:txBody>
      </p:sp>
      <p:pic>
        <p:nvPicPr>
          <p:cNvPr id="36"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7" name="Рисунок 36">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8" name="Рисунок 37">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391429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42"/>
        <p:cNvGrpSpPr/>
        <p:nvPr/>
      </p:nvGrpSpPr>
      <p:grpSpPr>
        <a:xfrm>
          <a:off x="0" y="0"/>
          <a:ext cx="0" cy="0"/>
          <a:chOff x="0" y="0"/>
          <a:chExt cx="0" cy="0"/>
        </a:xfrm>
      </p:grpSpPr>
      <p:grpSp>
        <p:nvGrpSpPr>
          <p:cNvPr id="1444" name="Google Shape;1444;p44"/>
          <p:cNvGrpSpPr/>
          <p:nvPr/>
        </p:nvGrpSpPr>
        <p:grpSpPr>
          <a:xfrm>
            <a:off x="1854770" y="3984174"/>
            <a:ext cx="5305394" cy="5151563"/>
            <a:chOff x="727550" y="2372250"/>
            <a:chExt cx="243900" cy="221950"/>
          </a:xfrm>
        </p:grpSpPr>
        <p:sp>
          <p:nvSpPr>
            <p:cNvPr id="1445" name="Google Shape;1445;p44"/>
            <p:cNvSpPr/>
            <p:nvPr/>
          </p:nvSpPr>
          <p:spPr>
            <a:xfrm>
              <a:off x="797000" y="2452975"/>
              <a:ext cx="174450" cy="141225"/>
            </a:xfrm>
            <a:custGeom>
              <a:avLst/>
              <a:gdLst/>
              <a:ahLst/>
              <a:cxnLst/>
              <a:rect l="l" t="t" r="r" b="b"/>
              <a:pathLst>
                <a:path w="6978" h="5649" extrusionOk="0">
                  <a:moveTo>
                    <a:pt x="6978" y="1"/>
                  </a:moveTo>
                  <a:lnTo>
                    <a:pt x="0" y="4021"/>
                  </a:lnTo>
                  <a:lnTo>
                    <a:pt x="0" y="5649"/>
                  </a:lnTo>
                  <a:lnTo>
                    <a:pt x="6978" y="1603"/>
                  </a:lnTo>
                  <a:lnTo>
                    <a:pt x="6978" y="1"/>
                  </a:lnTo>
                  <a:close/>
                </a:path>
              </a:pathLst>
            </a:custGeom>
            <a:solidFill>
              <a:srgbClr val="D88462"/>
            </a:solidFill>
            <a:ln>
              <a:noFill/>
            </a:ln>
          </p:spPr>
          <p:txBody>
            <a:bodyPr spcFirstLastPara="1" wrap="square" lIns="91425" tIns="91425" rIns="91425" bIns="91425" anchor="ctr" anchorCtr="0">
              <a:noAutofit/>
            </a:bodyPr>
            <a:lstStyle/>
            <a:p>
              <a:endParaRPr/>
            </a:p>
          </p:txBody>
        </p:sp>
        <p:sp>
          <p:nvSpPr>
            <p:cNvPr id="1446" name="Google Shape;1446;p44"/>
            <p:cNvSpPr/>
            <p:nvPr/>
          </p:nvSpPr>
          <p:spPr>
            <a:xfrm>
              <a:off x="727550" y="2432700"/>
              <a:ext cx="243900" cy="120825"/>
            </a:xfrm>
            <a:custGeom>
              <a:avLst/>
              <a:gdLst/>
              <a:ahLst/>
              <a:cxnLst/>
              <a:rect l="l" t="t" r="r" b="b"/>
              <a:pathLst>
                <a:path w="9756" h="4833" extrusionOk="0">
                  <a:moveTo>
                    <a:pt x="8364" y="1"/>
                  </a:moveTo>
                  <a:lnTo>
                    <a:pt x="2778" y="3230"/>
                  </a:lnTo>
                  <a:lnTo>
                    <a:pt x="1387" y="2414"/>
                  </a:lnTo>
                  <a:lnTo>
                    <a:pt x="0" y="3230"/>
                  </a:lnTo>
                  <a:lnTo>
                    <a:pt x="2778" y="4832"/>
                  </a:lnTo>
                  <a:lnTo>
                    <a:pt x="9756" y="812"/>
                  </a:lnTo>
                  <a:lnTo>
                    <a:pt x="8364" y="1"/>
                  </a:lnTo>
                  <a:close/>
                </a:path>
              </a:pathLst>
            </a:custGeom>
            <a:solidFill>
              <a:srgbClr val="D0AA84"/>
            </a:solidFill>
            <a:ln>
              <a:noFill/>
            </a:ln>
          </p:spPr>
          <p:txBody>
            <a:bodyPr spcFirstLastPara="1" wrap="square" lIns="91425" tIns="91425" rIns="91425" bIns="91425" anchor="ctr" anchorCtr="0">
              <a:noAutofit/>
            </a:bodyPr>
            <a:lstStyle/>
            <a:p>
              <a:endParaRPr/>
            </a:p>
          </p:txBody>
        </p:sp>
        <p:sp>
          <p:nvSpPr>
            <p:cNvPr id="1447" name="Google Shape;1447;p44"/>
            <p:cNvSpPr/>
            <p:nvPr/>
          </p:nvSpPr>
          <p:spPr>
            <a:xfrm>
              <a:off x="727550" y="2513450"/>
              <a:ext cx="69475" cy="80750"/>
            </a:xfrm>
            <a:custGeom>
              <a:avLst/>
              <a:gdLst/>
              <a:ahLst/>
              <a:cxnLst/>
              <a:rect l="l" t="t" r="r" b="b"/>
              <a:pathLst>
                <a:path w="2779" h="3230" extrusionOk="0">
                  <a:moveTo>
                    <a:pt x="0" y="0"/>
                  </a:moveTo>
                  <a:lnTo>
                    <a:pt x="0" y="1602"/>
                  </a:lnTo>
                  <a:lnTo>
                    <a:pt x="2778" y="3230"/>
                  </a:lnTo>
                  <a:lnTo>
                    <a:pt x="2778" y="1602"/>
                  </a:lnTo>
                  <a:lnTo>
                    <a:pt x="0" y="0"/>
                  </a:lnTo>
                  <a:close/>
                </a:path>
              </a:pathLst>
            </a:custGeom>
            <a:solidFill>
              <a:srgbClr val="E3C7A3"/>
            </a:solidFill>
            <a:ln>
              <a:noFill/>
            </a:ln>
          </p:spPr>
          <p:txBody>
            <a:bodyPr spcFirstLastPara="1" wrap="square" lIns="91425" tIns="91425" rIns="91425" bIns="91425" anchor="ctr" anchorCtr="0">
              <a:noAutofit/>
            </a:bodyPr>
            <a:lstStyle/>
            <a:p>
              <a:endParaRPr/>
            </a:p>
          </p:txBody>
        </p:sp>
        <p:sp>
          <p:nvSpPr>
            <p:cNvPr id="1448" name="Google Shape;1448;p44"/>
            <p:cNvSpPr/>
            <p:nvPr/>
          </p:nvSpPr>
          <p:spPr>
            <a:xfrm>
              <a:off x="797000" y="2432700"/>
              <a:ext cx="139675" cy="120825"/>
            </a:xfrm>
            <a:custGeom>
              <a:avLst/>
              <a:gdLst/>
              <a:ahLst/>
              <a:cxnLst/>
              <a:rect l="l" t="t" r="r" b="b"/>
              <a:pathLst>
                <a:path w="5587" h="4833" extrusionOk="0">
                  <a:moveTo>
                    <a:pt x="5586" y="1"/>
                  </a:moveTo>
                  <a:lnTo>
                    <a:pt x="0" y="3230"/>
                  </a:lnTo>
                  <a:lnTo>
                    <a:pt x="0" y="4832"/>
                  </a:lnTo>
                  <a:lnTo>
                    <a:pt x="5586" y="1623"/>
                  </a:lnTo>
                  <a:lnTo>
                    <a:pt x="5586" y="1"/>
                  </a:lnTo>
                  <a:close/>
                </a:path>
              </a:pathLst>
            </a:custGeom>
            <a:solidFill>
              <a:srgbClr val="66758B"/>
            </a:solidFill>
            <a:ln>
              <a:noFill/>
            </a:ln>
          </p:spPr>
          <p:txBody>
            <a:bodyPr spcFirstLastPara="1" wrap="square" lIns="91425" tIns="91425" rIns="91425" bIns="91425" anchor="ctr" anchorCtr="0">
              <a:noAutofit/>
            </a:bodyPr>
            <a:lstStyle/>
            <a:p>
              <a:endParaRPr/>
            </a:p>
          </p:txBody>
        </p:sp>
        <p:sp>
          <p:nvSpPr>
            <p:cNvPr id="1449" name="Google Shape;1449;p44"/>
            <p:cNvSpPr/>
            <p:nvPr/>
          </p:nvSpPr>
          <p:spPr>
            <a:xfrm>
              <a:off x="727550" y="2412300"/>
              <a:ext cx="209125" cy="101175"/>
            </a:xfrm>
            <a:custGeom>
              <a:avLst/>
              <a:gdLst/>
              <a:ahLst/>
              <a:cxnLst/>
              <a:rect l="l" t="t" r="r" b="b"/>
              <a:pathLst>
                <a:path w="8365" h="4047" extrusionOk="0">
                  <a:moveTo>
                    <a:pt x="6973" y="0"/>
                  </a:moveTo>
                  <a:lnTo>
                    <a:pt x="2778" y="2439"/>
                  </a:lnTo>
                  <a:lnTo>
                    <a:pt x="1387" y="1628"/>
                  </a:lnTo>
                  <a:lnTo>
                    <a:pt x="0" y="2439"/>
                  </a:lnTo>
                  <a:lnTo>
                    <a:pt x="2778" y="4046"/>
                  </a:lnTo>
                  <a:lnTo>
                    <a:pt x="8364" y="817"/>
                  </a:lnTo>
                  <a:lnTo>
                    <a:pt x="6973" y="0"/>
                  </a:lnTo>
                  <a:close/>
                </a:path>
              </a:pathLst>
            </a:custGeom>
            <a:solidFill>
              <a:srgbClr val="54C4C8"/>
            </a:solidFill>
            <a:ln>
              <a:noFill/>
            </a:ln>
          </p:spPr>
          <p:txBody>
            <a:bodyPr spcFirstLastPara="1" wrap="square" lIns="91425" tIns="91425" rIns="91425" bIns="91425" anchor="ctr" anchorCtr="0">
              <a:noAutofit/>
            </a:bodyPr>
            <a:lstStyle/>
            <a:p>
              <a:endParaRPr/>
            </a:p>
          </p:txBody>
        </p:sp>
        <p:sp>
          <p:nvSpPr>
            <p:cNvPr id="1450" name="Google Shape;1450;p44"/>
            <p:cNvSpPr/>
            <p:nvPr/>
          </p:nvSpPr>
          <p:spPr>
            <a:xfrm>
              <a:off x="727550" y="2473275"/>
              <a:ext cx="69475" cy="80250"/>
            </a:xfrm>
            <a:custGeom>
              <a:avLst/>
              <a:gdLst/>
              <a:ahLst/>
              <a:cxnLst/>
              <a:rect l="l" t="t" r="r" b="b"/>
              <a:pathLst>
                <a:path w="2779" h="3210" extrusionOk="0">
                  <a:moveTo>
                    <a:pt x="0" y="0"/>
                  </a:moveTo>
                  <a:lnTo>
                    <a:pt x="0" y="1607"/>
                  </a:lnTo>
                  <a:lnTo>
                    <a:pt x="2778" y="3209"/>
                  </a:lnTo>
                  <a:lnTo>
                    <a:pt x="2778" y="1607"/>
                  </a:lnTo>
                  <a:lnTo>
                    <a:pt x="0" y="0"/>
                  </a:lnTo>
                  <a:close/>
                </a:path>
              </a:pathLst>
            </a:custGeom>
            <a:solidFill>
              <a:srgbClr val="A1D8D8"/>
            </a:solidFill>
            <a:ln>
              <a:noFill/>
            </a:ln>
          </p:spPr>
          <p:txBody>
            <a:bodyPr spcFirstLastPara="1" wrap="square" lIns="91425" tIns="91425" rIns="91425" bIns="91425" anchor="ctr" anchorCtr="0">
              <a:noAutofit/>
            </a:bodyPr>
            <a:lstStyle/>
            <a:p>
              <a:endParaRPr/>
            </a:p>
          </p:txBody>
        </p:sp>
        <p:sp>
          <p:nvSpPr>
            <p:cNvPr id="1451" name="Google Shape;1451;p44"/>
            <p:cNvSpPr/>
            <p:nvPr/>
          </p:nvSpPr>
          <p:spPr>
            <a:xfrm>
              <a:off x="797000" y="2412300"/>
              <a:ext cx="104875" cy="101175"/>
            </a:xfrm>
            <a:custGeom>
              <a:avLst/>
              <a:gdLst/>
              <a:ahLst/>
              <a:cxnLst/>
              <a:rect l="l" t="t" r="r" b="b"/>
              <a:pathLst>
                <a:path w="4195" h="4047" extrusionOk="0">
                  <a:moveTo>
                    <a:pt x="4195" y="0"/>
                  </a:moveTo>
                  <a:lnTo>
                    <a:pt x="0" y="2439"/>
                  </a:lnTo>
                  <a:lnTo>
                    <a:pt x="0" y="4046"/>
                  </a:lnTo>
                  <a:lnTo>
                    <a:pt x="4195" y="1628"/>
                  </a:lnTo>
                  <a:lnTo>
                    <a:pt x="4195" y="0"/>
                  </a:lnTo>
                  <a:close/>
                </a:path>
              </a:pathLst>
            </a:custGeom>
            <a:solidFill>
              <a:srgbClr val="F2A150"/>
            </a:solidFill>
            <a:ln>
              <a:noFill/>
            </a:ln>
          </p:spPr>
          <p:txBody>
            <a:bodyPr spcFirstLastPara="1" wrap="square" lIns="91425" tIns="91425" rIns="91425" bIns="91425" anchor="ctr" anchorCtr="0">
              <a:noAutofit/>
            </a:bodyPr>
            <a:lstStyle/>
            <a:p>
              <a:endParaRPr/>
            </a:p>
          </p:txBody>
        </p:sp>
        <p:sp>
          <p:nvSpPr>
            <p:cNvPr id="1452" name="Google Shape;1452;p44"/>
            <p:cNvSpPr/>
            <p:nvPr/>
          </p:nvSpPr>
          <p:spPr>
            <a:xfrm>
              <a:off x="727550" y="2392525"/>
              <a:ext cx="174325" cy="80775"/>
            </a:xfrm>
            <a:custGeom>
              <a:avLst/>
              <a:gdLst/>
              <a:ahLst/>
              <a:cxnLst/>
              <a:rect l="l" t="t" r="r" b="b"/>
              <a:pathLst>
                <a:path w="6973" h="3231" extrusionOk="0">
                  <a:moveTo>
                    <a:pt x="5582" y="1"/>
                  </a:moveTo>
                  <a:lnTo>
                    <a:pt x="2778" y="1608"/>
                  </a:lnTo>
                  <a:lnTo>
                    <a:pt x="1387" y="791"/>
                  </a:lnTo>
                  <a:lnTo>
                    <a:pt x="0" y="1608"/>
                  </a:lnTo>
                  <a:lnTo>
                    <a:pt x="2778" y="3230"/>
                  </a:lnTo>
                  <a:lnTo>
                    <a:pt x="6973" y="791"/>
                  </a:lnTo>
                  <a:lnTo>
                    <a:pt x="5582" y="1"/>
                  </a:lnTo>
                  <a:close/>
                </a:path>
              </a:pathLst>
            </a:custGeom>
            <a:solidFill>
              <a:srgbClr val="FFC768"/>
            </a:solidFill>
            <a:ln>
              <a:noFill/>
            </a:ln>
          </p:spPr>
          <p:txBody>
            <a:bodyPr spcFirstLastPara="1" wrap="square" lIns="91425" tIns="91425" rIns="91425" bIns="91425" anchor="ctr" anchorCtr="0">
              <a:noAutofit/>
            </a:bodyPr>
            <a:lstStyle/>
            <a:p>
              <a:endParaRPr/>
            </a:p>
          </p:txBody>
        </p:sp>
        <p:sp>
          <p:nvSpPr>
            <p:cNvPr id="1453" name="Google Shape;1453;p44"/>
            <p:cNvSpPr/>
            <p:nvPr/>
          </p:nvSpPr>
          <p:spPr>
            <a:xfrm>
              <a:off x="727550" y="2432700"/>
              <a:ext cx="69475" cy="80775"/>
            </a:xfrm>
            <a:custGeom>
              <a:avLst/>
              <a:gdLst/>
              <a:ahLst/>
              <a:cxnLst/>
              <a:rect l="l" t="t" r="r" b="b"/>
              <a:pathLst>
                <a:path w="2779" h="3231" extrusionOk="0">
                  <a:moveTo>
                    <a:pt x="0" y="1"/>
                  </a:moveTo>
                  <a:lnTo>
                    <a:pt x="0" y="1623"/>
                  </a:lnTo>
                  <a:lnTo>
                    <a:pt x="2778" y="3230"/>
                  </a:lnTo>
                  <a:lnTo>
                    <a:pt x="2778" y="1623"/>
                  </a:lnTo>
                  <a:lnTo>
                    <a:pt x="0" y="1"/>
                  </a:lnTo>
                  <a:close/>
                </a:path>
              </a:pathLst>
            </a:custGeom>
            <a:solidFill>
              <a:srgbClr val="FFE594"/>
            </a:solidFill>
            <a:ln>
              <a:noFill/>
            </a:ln>
          </p:spPr>
          <p:txBody>
            <a:bodyPr spcFirstLastPara="1" wrap="square" lIns="91425" tIns="91425" rIns="91425" bIns="91425" anchor="ctr" anchorCtr="0">
              <a:noAutofit/>
            </a:bodyPr>
            <a:lstStyle/>
            <a:p>
              <a:endParaRPr/>
            </a:p>
          </p:txBody>
        </p:sp>
        <p:sp>
          <p:nvSpPr>
            <p:cNvPr id="1454" name="Google Shape;1454;p44"/>
            <p:cNvSpPr/>
            <p:nvPr/>
          </p:nvSpPr>
          <p:spPr>
            <a:xfrm>
              <a:off x="797000" y="2392525"/>
              <a:ext cx="70100" cy="80775"/>
            </a:xfrm>
            <a:custGeom>
              <a:avLst/>
              <a:gdLst/>
              <a:ahLst/>
              <a:cxnLst/>
              <a:rect l="l" t="t" r="r" b="b"/>
              <a:pathLst>
                <a:path w="2804" h="3231" extrusionOk="0">
                  <a:moveTo>
                    <a:pt x="2804" y="1"/>
                  </a:moveTo>
                  <a:lnTo>
                    <a:pt x="0" y="1608"/>
                  </a:lnTo>
                  <a:lnTo>
                    <a:pt x="0" y="3230"/>
                  </a:lnTo>
                  <a:lnTo>
                    <a:pt x="2804" y="1608"/>
                  </a:lnTo>
                  <a:lnTo>
                    <a:pt x="2804" y="1"/>
                  </a:lnTo>
                  <a:close/>
                </a:path>
              </a:pathLst>
            </a:custGeom>
            <a:solidFill>
              <a:srgbClr val="C4A4C3"/>
            </a:solidFill>
            <a:ln>
              <a:noFill/>
            </a:ln>
          </p:spPr>
          <p:txBody>
            <a:bodyPr spcFirstLastPara="1" wrap="square" lIns="91425" tIns="91425" rIns="91425" bIns="91425" anchor="ctr" anchorCtr="0">
              <a:noAutofit/>
            </a:bodyPr>
            <a:lstStyle/>
            <a:p>
              <a:endParaRPr/>
            </a:p>
          </p:txBody>
        </p:sp>
        <p:sp>
          <p:nvSpPr>
            <p:cNvPr id="1455" name="Google Shape;1455;p44"/>
            <p:cNvSpPr/>
            <p:nvPr/>
          </p:nvSpPr>
          <p:spPr>
            <a:xfrm>
              <a:off x="727550" y="2372250"/>
              <a:ext cx="139550" cy="60475"/>
            </a:xfrm>
            <a:custGeom>
              <a:avLst/>
              <a:gdLst/>
              <a:ahLst/>
              <a:cxnLst/>
              <a:rect l="l" t="t" r="r" b="b"/>
              <a:pathLst>
                <a:path w="5582" h="2419" extrusionOk="0">
                  <a:moveTo>
                    <a:pt x="1387" y="0"/>
                  </a:moveTo>
                  <a:lnTo>
                    <a:pt x="0" y="812"/>
                  </a:lnTo>
                  <a:lnTo>
                    <a:pt x="2778" y="2419"/>
                  </a:lnTo>
                  <a:lnTo>
                    <a:pt x="5582" y="812"/>
                  </a:lnTo>
                  <a:lnTo>
                    <a:pt x="4170" y="0"/>
                  </a:lnTo>
                  <a:lnTo>
                    <a:pt x="2778" y="812"/>
                  </a:lnTo>
                  <a:lnTo>
                    <a:pt x="1387" y="0"/>
                  </a:lnTo>
                  <a:close/>
                </a:path>
              </a:pathLst>
            </a:custGeom>
            <a:solidFill>
              <a:srgbClr val="F3B4A8"/>
            </a:solidFill>
            <a:ln>
              <a:noFill/>
            </a:ln>
          </p:spPr>
          <p:txBody>
            <a:bodyPr spcFirstLastPara="1" wrap="square" lIns="91425" tIns="91425" rIns="91425" bIns="91425" anchor="ctr" anchorCtr="0">
              <a:noAutofit/>
            </a:bodyPr>
            <a:lstStyle/>
            <a:p>
              <a:endParaRPr/>
            </a:p>
          </p:txBody>
        </p:sp>
        <p:sp>
          <p:nvSpPr>
            <p:cNvPr id="1456" name="Google Shape;1456;p44"/>
            <p:cNvSpPr/>
            <p:nvPr/>
          </p:nvSpPr>
          <p:spPr>
            <a:xfrm>
              <a:off x="727550" y="2392525"/>
              <a:ext cx="69475" cy="80775"/>
            </a:xfrm>
            <a:custGeom>
              <a:avLst/>
              <a:gdLst/>
              <a:ahLst/>
              <a:cxnLst/>
              <a:rect l="l" t="t" r="r" b="b"/>
              <a:pathLst>
                <a:path w="2779" h="3231" extrusionOk="0">
                  <a:moveTo>
                    <a:pt x="0" y="1"/>
                  </a:moveTo>
                  <a:lnTo>
                    <a:pt x="0" y="1608"/>
                  </a:lnTo>
                  <a:lnTo>
                    <a:pt x="2778" y="3230"/>
                  </a:lnTo>
                  <a:lnTo>
                    <a:pt x="2778" y="1608"/>
                  </a:lnTo>
                  <a:lnTo>
                    <a:pt x="0" y="1"/>
                  </a:lnTo>
                  <a:close/>
                </a:path>
              </a:pathLst>
            </a:custGeom>
            <a:solidFill>
              <a:srgbClr val="F6D5C7"/>
            </a:solidFill>
            <a:ln>
              <a:noFill/>
            </a:ln>
          </p:spPr>
          <p:txBody>
            <a:bodyPr spcFirstLastPara="1" wrap="square" lIns="91425" tIns="91425" rIns="91425" bIns="91425" anchor="ctr" anchorCtr="0">
              <a:noAutofit/>
            </a:bodyPr>
            <a:lstStyle/>
            <a:p>
              <a:endParaRPr/>
            </a:p>
          </p:txBody>
        </p:sp>
      </p:grpSp>
      <p:sp>
        <p:nvSpPr>
          <p:cNvPr id="1457" name="Google Shape;1457;p44"/>
          <p:cNvSpPr/>
          <p:nvPr/>
        </p:nvSpPr>
        <p:spPr>
          <a:xfrm>
            <a:off x="8163560" y="4060474"/>
            <a:ext cx="1277164" cy="1054620"/>
          </a:xfrm>
          <a:prstGeom prst="rect">
            <a:avLst/>
          </a:prstGeom>
          <a:solidFill>
            <a:srgbClr val="F3B4A8"/>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01</a:t>
            </a:r>
            <a:endParaRPr sz="4800" dirty="0">
              <a:solidFill>
                <a:schemeClr val="lt1"/>
              </a:solidFill>
            </a:endParaRPr>
          </a:p>
        </p:txBody>
      </p:sp>
      <p:sp>
        <p:nvSpPr>
          <p:cNvPr id="1458" name="Google Shape;1458;p44"/>
          <p:cNvSpPr/>
          <p:nvPr/>
        </p:nvSpPr>
        <p:spPr>
          <a:xfrm>
            <a:off x="8192770" y="5421596"/>
            <a:ext cx="1277139" cy="1054620"/>
          </a:xfrm>
          <a:prstGeom prst="rect">
            <a:avLst/>
          </a:prstGeom>
          <a:solidFill>
            <a:srgbClr val="FFC768"/>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02</a:t>
            </a:r>
            <a:endParaRPr sz="4800" dirty="0">
              <a:solidFill>
                <a:schemeClr val="lt1"/>
              </a:solidFill>
            </a:endParaRPr>
          </a:p>
        </p:txBody>
      </p:sp>
      <p:sp>
        <p:nvSpPr>
          <p:cNvPr id="1459" name="Google Shape;1459;p44"/>
          <p:cNvSpPr/>
          <p:nvPr/>
        </p:nvSpPr>
        <p:spPr>
          <a:xfrm>
            <a:off x="8235950" y="8238157"/>
            <a:ext cx="1277164" cy="1054620"/>
          </a:xfrm>
          <a:prstGeom prst="rect">
            <a:avLst/>
          </a:prstGeom>
          <a:solidFill>
            <a:schemeClr val="accent5"/>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04</a:t>
            </a:r>
            <a:endParaRPr sz="4800" dirty="0">
              <a:solidFill>
                <a:schemeClr val="lt1"/>
              </a:solidFill>
            </a:endParaRPr>
          </a:p>
        </p:txBody>
      </p:sp>
      <p:sp>
        <p:nvSpPr>
          <p:cNvPr id="1460" name="Google Shape;1460;p44"/>
          <p:cNvSpPr/>
          <p:nvPr/>
        </p:nvSpPr>
        <p:spPr>
          <a:xfrm>
            <a:off x="8211820" y="6824089"/>
            <a:ext cx="1277139" cy="1054620"/>
          </a:xfrm>
          <a:prstGeom prst="rect">
            <a:avLst/>
          </a:prstGeom>
          <a:solidFill>
            <a:schemeClr val="accent4"/>
          </a:solidFill>
          <a:ln>
            <a:noFill/>
          </a:ln>
        </p:spPr>
        <p:txBody>
          <a:bodyPr spcFirstLastPara="1" wrap="square" lIns="184267" tIns="184267" rIns="184267" bIns="184267" anchor="ctr" anchorCtr="0">
            <a:noAutofit/>
          </a:bodyPr>
          <a:lstStyle/>
          <a:p>
            <a:pPr algn="ctr">
              <a:buClr>
                <a:srgbClr val="000000"/>
              </a:buClr>
              <a:buSzPts val="1100"/>
            </a:pPr>
            <a:r>
              <a:rPr lang="en" sz="4800" dirty="0">
                <a:solidFill>
                  <a:schemeClr val="lt1"/>
                </a:solidFill>
                <a:latin typeface="Fira Sans Extra Condensed Medium"/>
                <a:ea typeface="Fira Sans Extra Condensed Medium"/>
                <a:cs typeface="Fira Sans Extra Condensed Medium"/>
                <a:sym typeface="Fira Sans Extra Condensed Medium"/>
              </a:rPr>
              <a:t>03</a:t>
            </a:r>
            <a:endParaRPr sz="4800" dirty="0">
              <a:solidFill>
                <a:schemeClr val="lt1"/>
              </a:solidFill>
            </a:endParaRPr>
          </a:p>
        </p:txBody>
      </p:sp>
      <p:sp>
        <p:nvSpPr>
          <p:cNvPr id="1461" name="Google Shape;1461;p44"/>
          <p:cNvSpPr txBox="1"/>
          <p:nvPr/>
        </p:nvSpPr>
        <p:spPr>
          <a:xfrm>
            <a:off x="10658694" y="8203808"/>
            <a:ext cx="5436557" cy="1123290"/>
          </a:xfrm>
          <a:prstGeom prst="rect">
            <a:avLst/>
          </a:prstGeom>
          <a:noFill/>
          <a:ln>
            <a:noFill/>
          </a:ln>
        </p:spPr>
        <p:txBody>
          <a:bodyPr spcFirstLastPara="1" wrap="square" lIns="184267" tIns="184267" rIns="184267" bIns="184267" anchor="ctr" anchorCtr="0">
            <a:noAutofit/>
          </a:bodyPr>
          <a:lstStyle/>
          <a:p>
            <a:r>
              <a:rPr lang="uz-Latn-UZ" sz="2400" dirty="0"/>
              <a:t>Iqtidorli o‘quvchilar uchun geografik axborot tizimlaridan foydalanish, sun’iy yo‘ldosh tasvirlarini tahlil qilish</a:t>
            </a:r>
            <a:endParaRPr lang="ru-RU" sz="2400" dirty="0"/>
          </a:p>
        </p:txBody>
      </p:sp>
      <p:sp>
        <p:nvSpPr>
          <p:cNvPr id="1462" name="Google Shape;1462;p44"/>
          <p:cNvSpPr txBox="1"/>
          <p:nvPr/>
        </p:nvSpPr>
        <p:spPr>
          <a:xfrm>
            <a:off x="10634564" y="6789739"/>
            <a:ext cx="5436557" cy="1123290"/>
          </a:xfrm>
          <a:prstGeom prst="rect">
            <a:avLst/>
          </a:prstGeom>
          <a:noFill/>
          <a:ln>
            <a:noFill/>
          </a:ln>
        </p:spPr>
        <p:txBody>
          <a:bodyPr spcFirstLastPara="1" wrap="square" lIns="184267" tIns="184267" rIns="184267" bIns="184267" anchor="ctr" anchorCtr="0">
            <a:noAutofit/>
          </a:bodyPr>
          <a:lstStyle/>
          <a:p>
            <a:r>
              <a:rPr lang="uz-Latn-UZ" sz="2400" dirty="0"/>
              <a:t>Geografik axborot tizimlari (GAT) va kartografiya texnologiyalarini o‘rgatish uchun mo‘ljallangan qo‘llanma</a:t>
            </a:r>
            <a:endParaRPr lang="ru-RU" sz="2400" dirty="0"/>
          </a:p>
        </p:txBody>
      </p:sp>
      <p:sp>
        <p:nvSpPr>
          <p:cNvPr id="1463" name="Google Shape;1463;p44"/>
          <p:cNvSpPr txBox="1"/>
          <p:nvPr/>
        </p:nvSpPr>
        <p:spPr>
          <a:xfrm>
            <a:off x="10586304" y="4026124"/>
            <a:ext cx="5436557" cy="1123290"/>
          </a:xfrm>
          <a:prstGeom prst="rect">
            <a:avLst/>
          </a:prstGeom>
          <a:noFill/>
          <a:ln>
            <a:noFill/>
          </a:ln>
        </p:spPr>
        <p:txBody>
          <a:bodyPr spcFirstLastPara="1" wrap="square" lIns="184267" tIns="184267" rIns="184267" bIns="184267" anchor="ctr" anchorCtr="0">
            <a:noAutofit/>
          </a:bodyPr>
          <a:lstStyle/>
          <a:p>
            <a:r>
              <a:rPr lang="uz-Latn-UZ" sz="2400" dirty="0"/>
              <a:t>Umumiy geografiya bo‘yicha adabiyotlar</a:t>
            </a:r>
            <a:endParaRPr lang="ru-RU" sz="2400" dirty="0"/>
          </a:p>
        </p:txBody>
      </p:sp>
      <p:sp>
        <p:nvSpPr>
          <p:cNvPr id="1464" name="Google Shape;1464;p44"/>
          <p:cNvSpPr txBox="1"/>
          <p:nvPr/>
        </p:nvSpPr>
        <p:spPr>
          <a:xfrm>
            <a:off x="10615514" y="5387247"/>
            <a:ext cx="5436557" cy="1123290"/>
          </a:xfrm>
          <a:prstGeom prst="rect">
            <a:avLst/>
          </a:prstGeom>
          <a:noFill/>
          <a:ln>
            <a:noFill/>
          </a:ln>
        </p:spPr>
        <p:txBody>
          <a:bodyPr spcFirstLastPara="1" wrap="square" lIns="184267" tIns="184267" rIns="184267" bIns="184267" anchor="ctr" anchorCtr="0">
            <a:noAutofit/>
          </a:bodyPr>
          <a:lstStyle/>
          <a:p>
            <a:r>
              <a:rPr lang="uz-Latn-UZ" sz="2400" dirty="0"/>
              <a:t>O‘quvchilarga geografik axborotlarni samarali tarzda o‘rganish uchun atlaslarni o‘rganish</a:t>
            </a:r>
            <a:endParaRPr lang="ru-RU" sz="2400" dirty="0"/>
          </a:p>
        </p:txBody>
      </p:sp>
      <p:cxnSp>
        <p:nvCxnSpPr>
          <p:cNvPr id="1465" name="Google Shape;1465;p44"/>
          <p:cNvCxnSpPr>
            <a:stCxn id="1457" idx="3"/>
            <a:endCxn id="1463" idx="1"/>
          </p:cNvCxnSpPr>
          <p:nvPr/>
        </p:nvCxnSpPr>
        <p:spPr>
          <a:xfrm flipV="1">
            <a:off x="9440724" y="4587769"/>
            <a:ext cx="1145580" cy="15"/>
          </a:xfrm>
          <a:prstGeom prst="straightConnector1">
            <a:avLst/>
          </a:prstGeom>
          <a:noFill/>
          <a:ln w="19050" cap="flat" cmpd="sng">
            <a:solidFill>
              <a:srgbClr val="F3B4A8"/>
            </a:solidFill>
            <a:prstDash val="solid"/>
            <a:round/>
            <a:headEnd type="none" w="med" len="med"/>
            <a:tailEnd type="none" w="med" len="med"/>
          </a:ln>
        </p:spPr>
      </p:cxnSp>
      <p:cxnSp>
        <p:nvCxnSpPr>
          <p:cNvPr id="1466" name="Google Shape;1466;p44"/>
          <p:cNvCxnSpPr>
            <a:stCxn id="1458" idx="3"/>
            <a:endCxn id="1464" idx="1"/>
          </p:cNvCxnSpPr>
          <p:nvPr/>
        </p:nvCxnSpPr>
        <p:spPr>
          <a:xfrm flipV="1">
            <a:off x="9469909" y="5948892"/>
            <a:ext cx="1145605" cy="14"/>
          </a:xfrm>
          <a:prstGeom prst="straightConnector1">
            <a:avLst/>
          </a:prstGeom>
          <a:noFill/>
          <a:ln w="19050" cap="flat" cmpd="sng">
            <a:solidFill>
              <a:srgbClr val="FFC768"/>
            </a:solidFill>
            <a:prstDash val="solid"/>
            <a:round/>
            <a:headEnd type="none" w="med" len="med"/>
            <a:tailEnd type="none" w="med" len="med"/>
          </a:ln>
        </p:spPr>
      </p:cxnSp>
      <p:cxnSp>
        <p:nvCxnSpPr>
          <p:cNvPr id="1467" name="Google Shape;1467;p44"/>
          <p:cNvCxnSpPr>
            <a:stCxn id="1460" idx="3"/>
            <a:endCxn id="1462" idx="1"/>
          </p:cNvCxnSpPr>
          <p:nvPr/>
        </p:nvCxnSpPr>
        <p:spPr>
          <a:xfrm flipV="1">
            <a:off x="9488959" y="7351384"/>
            <a:ext cx="1145605" cy="15"/>
          </a:xfrm>
          <a:prstGeom prst="straightConnector1">
            <a:avLst/>
          </a:prstGeom>
          <a:noFill/>
          <a:ln w="19050" cap="flat" cmpd="sng">
            <a:solidFill>
              <a:schemeClr val="accent4"/>
            </a:solidFill>
            <a:prstDash val="solid"/>
            <a:round/>
            <a:headEnd type="none" w="med" len="med"/>
            <a:tailEnd type="none" w="med" len="med"/>
          </a:ln>
        </p:spPr>
      </p:cxnSp>
      <p:cxnSp>
        <p:nvCxnSpPr>
          <p:cNvPr id="1468" name="Google Shape;1468;p44"/>
          <p:cNvCxnSpPr>
            <a:stCxn id="1459" idx="3"/>
            <a:endCxn id="1461" idx="1"/>
          </p:cNvCxnSpPr>
          <p:nvPr/>
        </p:nvCxnSpPr>
        <p:spPr>
          <a:xfrm flipV="1">
            <a:off x="9513114" y="8765453"/>
            <a:ext cx="1145580" cy="14"/>
          </a:xfrm>
          <a:prstGeom prst="straightConnector1">
            <a:avLst/>
          </a:prstGeom>
          <a:noFill/>
          <a:ln w="19050" cap="flat" cmpd="sng">
            <a:solidFill>
              <a:schemeClr val="accent5"/>
            </a:solidFill>
            <a:prstDash val="solid"/>
            <a:round/>
            <a:headEnd type="none" w="med" len="med"/>
            <a:tailEnd type="none" w="med" len="med"/>
          </a:ln>
        </p:spPr>
      </p:cxnSp>
      <p:pic>
        <p:nvPicPr>
          <p:cNvPr id="3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33" name="Рисунок 3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34" name="Рисунок 3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1854770" y="1956284"/>
            <a:ext cx="14915579" cy="707886"/>
          </a:xfrm>
          <a:prstGeom prst="rect">
            <a:avLst/>
          </a:prstGeom>
        </p:spPr>
        <p:txBody>
          <a:bodyPr wrap="square">
            <a:spAutoFit/>
          </a:bodyPr>
          <a:lstStyle/>
          <a:p>
            <a:r>
              <a:rPr lang="uz-Latn-UZ" sz="4000" dirty="0"/>
              <a:t>Iqtidorli oʻquvchilar uchun maxsus adabiyotlar va oʻquv qoʻllanmalar</a:t>
            </a:r>
            <a:endParaRPr lang="ru-RU" sz="4000" dirty="0"/>
          </a:p>
        </p:txBody>
      </p:sp>
    </p:spTree>
    <p:extLst>
      <p:ext uri="{BB962C8B-B14F-4D97-AF65-F5344CB8AC3E}">
        <p14:creationId xmlns:p14="http://schemas.microsoft.com/office/powerpoint/2010/main" val="2681449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25551" y="3283942"/>
            <a:ext cx="6629400" cy="5509200"/>
          </a:xfrm>
          <a:prstGeom prst="rect">
            <a:avLst/>
          </a:prstGeom>
        </p:spPr>
        <p:txBody>
          <a:bodyPr wrap="square">
            <a:spAutoFit/>
          </a:bodyPr>
          <a:lstStyle/>
          <a:p>
            <a:pPr algn="just"/>
            <a:r>
              <a:rPr lang="uz-Latn-UZ" sz="3200" dirty="0" smtClean="0"/>
              <a:t>	Sinfdan </a:t>
            </a:r>
            <a:r>
              <a:rPr lang="uz-Latn-UZ" sz="3200" dirty="0"/>
              <a:t>tashqari ishlar orqali o‘quvchilarda ijodiy qobiliyatlarni rivojlantirish nafaqat ularning ta’lim olish sifatini oshiradi, balki kelajakda muvaffaqiyatli shaxs sifatida shakllanishiga ham xizmat qiladi. </a:t>
            </a:r>
            <a:r>
              <a:rPr lang="ru-RU" sz="3200" dirty="0" err="1"/>
              <a:t>Bu</a:t>
            </a:r>
            <a:r>
              <a:rPr lang="ru-RU" sz="3200" dirty="0"/>
              <a:t> </a:t>
            </a:r>
            <a:r>
              <a:rPr lang="ru-RU" sz="3200" dirty="0" err="1"/>
              <a:t>jarayon</a:t>
            </a:r>
            <a:r>
              <a:rPr lang="ru-RU" sz="3200" dirty="0"/>
              <a:t> </a:t>
            </a:r>
            <a:r>
              <a:rPr lang="ru-RU" sz="3200" dirty="0" err="1"/>
              <a:t>orqali</a:t>
            </a:r>
            <a:r>
              <a:rPr lang="ru-RU" sz="3200" dirty="0"/>
              <a:t> </a:t>
            </a:r>
            <a:r>
              <a:rPr lang="ru-RU" sz="3200" dirty="0" err="1"/>
              <a:t>o‘quvchilar</a:t>
            </a:r>
            <a:r>
              <a:rPr lang="ru-RU" sz="3200" dirty="0"/>
              <a:t> </a:t>
            </a:r>
            <a:r>
              <a:rPr lang="ru-RU" sz="3200" dirty="0" err="1"/>
              <a:t>yangi</a:t>
            </a:r>
            <a:r>
              <a:rPr lang="ru-RU" sz="3200" dirty="0"/>
              <a:t> </a:t>
            </a:r>
            <a:r>
              <a:rPr lang="ru-RU" sz="3200" dirty="0" err="1"/>
              <a:t>bilimlarni</a:t>
            </a:r>
            <a:r>
              <a:rPr lang="ru-RU" sz="3200" dirty="0"/>
              <a:t> </a:t>
            </a:r>
            <a:r>
              <a:rPr lang="ru-RU" sz="3200" dirty="0" err="1"/>
              <a:t>kashf</a:t>
            </a:r>
            <a:r>
              <a:rPr lang="ru-RU" sz="3200" dirty="0"/>
              <a:t> </a:t>
            </a:r>
            <a:r>
              <a:rPr lang="ru-RU" sz="3200" dirty="0" err="1"/>
              <a:t>etadi</a:t>
            </a:r>
            <a:r>
              <a:rPr lang="ru-RU" sz="3200" dirty="0"/>
              <a:t>, </a:t>
            </a:r>
            <a:r>
              <a:rPr lang="ru-RU" sz="3200" dirty="0" err="1"/>
              <a:t>o‘z</a:t>
            </a:r>
            <a:r>
              <a:rPr lang="ru-RU" sz="3200" dirty="0"/>
              <a:t> </a:t>
            </a:r>
            <a:r>
              <a:rPr lang="ru-RU" sz="3200" dirty="0" err="1"/>
              <a:t>qobiliyatlarini</a:t>
            </a:r>
            <a:r>
              <a:rPr lang="ru-RU" sz="3200" dirty="0"/>
              <a:t> </a:t>
            </a:r>
            <a:r>
              <a:rPr lang="ru-RU" sz="3200" dirty="0" err="1"/>
              <a:t>rivojlantiradi</a:t>
            </a:r>
            <a:r>
              <a:rPr lang="ru-RU" sz="3200" dirty="0"/>
              <a:t> </a:t>
            </a:r>
            <a:r>
              <a:rPr lang="ru-RU" sz="3200" dirty="0" err="1"/>
              <a:t>va</a:t>
            </a:r>
            <a:r>
              <a:rPr lang="ru-RU" sz="3200" dirty="0"/>
              <a:t> </a:t>
            </a:r>
            <a:r>
              <a:rPr lang="ru-RU" sz="3200" dirty="0" err="1"/>
              <a:t>ulardan</a:t>
            </a:r>
            <a:r>
              <a:rPr lang="ru-RU" sz="3200" dirty="0"/>
              <a:t> </a:t>
            </a:r>
            <a:r>
              <a:rPr lang="ru-RU" sz="3200" dirty="0" err="1"/>
              <a:t>amaliy</a:t>
            </a:r>
            <a:r>
              <a:rPr lang="ru-RU" sz="3200" dirty="0"/>
              <a:t> </a:t>
            </a:r>
            <a:r>
              <a:rPr lang="ru-RU" sz="3200" dirty="0" err="1"/>
              <a:t>hayotda</a:t>
            </a:r>
            <a:r>
              <a:rPr lang="ru-RU" sz="3200" dirty="0"/>
              <a:t> </a:t>
            </a:r>
            <a:r>
              <a:rPr lang="ru-RU" sz="3200" dirty="0" err="1"/>
              <a:t>foydalanishni</a:t>
            </a:r>
            <a:r>
              <a:rPr lang="ru-RU" sz="3200" dirty="0"/>
              <a:t> </a:t>
            </a:r>
            <a:r>
              <a:rPr lang="ru-RU" sz="3200" dirty="0" err="1"/>
              <a:t>o‘rganadi</a:t>
            </a:r>
            <a:r>
              <a:rPr lang="ru-RU" sz="3200" dirty="0"/>
              <a:t>.</a:t>
            </a:r>
          </a:p>
        </p:txBody>
      </p:sp>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7" name="Google Shape;1082;p36"/>
          <p:cNvGrpSpPr/>
          <p:nvPr/>
        </p:nvGrpSpPr>
        <p:grpSpPr>
          <a:xfrm>
            <a:off x="8708051" y="3127642"/>
            <a:ext cx="4463720" cy="2974081"/>
            <a:chOff x="3190788" y="1882442"/>
            <a:chExt cx="1139650" cy="924007"/>
          </a:xfrm>
        </p:grpSpPr>
        <p:sp>
          <p:nvSpPr>
            <p:cNvPr id="8" name="Google Shape;1083;p36"/>
            <p:cNvSpPr/>
            <p:nvPr/>
          </p:nvSpPr>
          <p:spPr>
            <a:xfrm>
              <a:off x="3190788" y="1882442"/>
              <a:ext cx="1139650" cy="924007"/>
            </a:xfrm>
            <a:custGeom>
              <a:avLst/>
              <a:gdLst/>
              <a:ahLst/>
              <a:cxnLst/>
              <a:rect l="l" t="t" r="r" b="b"/>
              <a:pathLst>
                <a:path w="51031" h="41375" extrusionOk="0">
                  <a:moveTo>
                    <a:pt x="11942" y="1"/>
                  </a:moveTo>
                  <a:lnTo>
                    <a:pt x="0" y="20682"/>
                  </a:lnTo>
                  <a:lnTo>
                    <a:pt x="11942" y="41375"/>
                  </a:lnTo>
                  <a:lnTo>
                    <a:pt x="35826" y="41375"/>
                  </a:lnTo>
                  <a:lnTo>
                    <a:pt x="38267" y="37112"/>
                  </a:lnTo>
                  <a:lnTo>
                    <a:pt x="51030" y="36731"/>
                  </a:lnTo>
                  <a:lnTo>
                    <a:pt x="44553" y="26218"/>
                  </a:lnTo>
                  <a:lnTo>
                    <a:pt x="47768" y="20670"/>
                  </a:lnTo>
                  <a:lnTo>
                    <a:pt x="35826"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084;p36"/>
            <p:cNvSpPr/>
            <p:nvPr/>
          </p:nvSpPr>
          <p:spPr>
            <a:xfrm>
              <a:off x="3288621" y="196645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 name="Google Shape;1085;p36"/>
          <p:cNvGrpSpPr/>
          <p:nvPr/>
        </p:nvGrpSpPr>
        <p:grpSpPr>
          <a:xfrm>
            <a:off x="8576113" y="5628520"/>
            <a:ext cx="4463720" cy="2974154"/>
            <a:chOff x="3190788" y="2859549"/>
            <a:chExt cx="1139650" cy="924030"/>
          </a:xfrm>
        </p:grpSpPr>
        <p:sp>
          <p:nvSpPr>
            <p:cNvPr id="11" name="Google Shape;1086;p36"/>
            <p:cNvSpPr/>
            <p:nvPr/>
          </p:nvSpPr>
          <p:spPr>
            <a:xfrm>
              <a:off x="3190788" y="2859549"/>
              <a:ext cx="1139650" cy="924030"/>
            </a:xfrm>
            <a:custGeom>
              <a:avLst/>
              <a:gdLst/>
              <a:ahLst/>
              <a:cxnLst/>
              <a:rect l="l" t="t" r="r" b="b"/>
              <a:pathLst>
                <a:path w="51031" h="41376" extrusionOk="0">
                  <a:moveTo>
                    <a:pt x="11942" y="1"/>
                  </a:moveTo>
                  <a:lnTo>
                    <a:pt x="0" y="20682"/>
                  </a:lnTo>
                  <a:lnTo>
                    <a:pt x="11942" y="41375"/>
                  </a:lnTo>
                  <a:lnTo>
                    <a:pt x="35826" y="41375"/>
                  </a:lnTo>
                  <a:lnTo>
                    <a:pt x="47768" y="20706"/>
                  </a:lnTo>
                  <a:lnTo>
                    <a:pt x="44553" y="15146"/>
                  </a:lnTo>
                  <a:lnTo>
                    <a:pt x="51030" y="4644"/>
                  </a:lnTo>
                  <a:lnTo>
                    <a:pt x="38267" y="4263"/>
                  </a:lnTo>
                  <a:lnTo>
                    <a:pt x="35826"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087;p36"/>
            <p:cNvSpPr/>
            <p:nvPr/>
          </p:nvSpPr>
          <p:spPr>
            <a:xfrm>
              <a:off x="3288621" y="294516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 name="Google Shape;1088;p36"/>
          <p:cNvGrpSpPr/>
          <p:nvPr/>
        </p:nvGrpSpPr>
        <p:grpSpPr>
          <a:xfrm>
            <a:off x="12503182" y="2857238"/>
            <a:ext cx="4463720" cy="2974081"/>
            <a:chOff x="4813709" y="1882442"/>
            <a:chExt cx="1139650" cy="924007"/>
          </a:xfrm>
        </p:grpSpPr>
        <p:sp>
          <p:nvSpPr>
            <p:cNvPr id="14" name="Google Shape;1089;p36"/>
            <p:cNvSpPr/>
            <p:nvPr/>
          </p:nvSpPr>
          <p:spPr>
            <a:xfrm>
              <a:off x="4813709" y="1882442"/>
              <a:ext cx="1139650" cy="924007"/>
            </a:xfrm>
            <a:custGeom>
              <a:avLst/>
              <a:gdLst/>
              <a:ahLst/>
              <a:cxnLst/>
              <a:rect l="l" t="t" r="r" b="b"/>
              <a:pathLst>
                <a:path w="51031" h="41375" extrusionOk="0">
                  <a:moveTo>
                    <a:pt x="15205" y="1"/>
                  </a:moveTo>
                  <a:lnTo>
                    <a:pt x="3263" y="20670"/>
                  </a:lnTo>
                  <a:lnTo>
                    <a:pt x="6478" y="26230"/>
                  </a:lnTo>
                  <a:lnTo>
                    <a:pt x="1" y="36731"/>
                  </a:lnTo>
                  <a:lnTo>
                    <a:pt x="12764" y="37124"/>
                  </a:lnTo>
                  <a:lnTo>
                    <a:pt x="15205" y="41375"/>
                  </a:lnTo>
                  <a:lnTo>
                    <a:pt x="39089" y="41375"/>
                  </a:lnTo>
                  <a:lnTo>
                    <a:pt x="51031" y="20682"/>
                  </a:lnTo>
                  <a:lnTo>
                    <a:pt x="39089"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090;p36"/>
            <p:cNvSpPr/>
            <p:nvPr/>
          </p:nvSpPr>
          <p:spPr>
            <a:xfrm>
              <a:off x="4984409" y="196645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 name="Google Shape;1091;p36"/>
          <p:cNvGrpSpPr/>
          <p:nvPr/>
        </p:nvGrpSpPr>
        <p:grpSpPr>
          <a:xfrm>
            <a:off x="13082520" y="5058480"/>
            <a:ext cx="4463720" cy="2974154"/>
            <a:chOff x="4813709" y="2859549"/>
            <a:chExt cx="1139650" cy="924030"/>
          </a:xfrm>
        </p:grpSpPr>
        <p:sp>
          <p:nvSpPr>
            <p:cNvPr id="17" name="Google Shape;1092;p36"/>
            <p:cNvSpPr/>
            <p:nvPr/>
          </p:nvSpPr>
          <p:spPr>
            <a:xfrm>
              <a:off x="4813709" y="2859549"/>
              <a:ext cx="1139650" cy="924030"/>
            </a:xfrm>
            <a:custGeom>
              <a:avLst/>
              <a:gdLst/>
              <a:ahLst/>
              <a:cxnLst/>
              <a:rect l="l" t="t" r="r" b="b"/>
              <a:pathLst>
                <a:path w="51031" h="41376" extrusionOk="0">
                  <a:moveTo>
                    <a:pt x="15205" y="1"/>
                  </a:moveTo>
                  <a:lnTo>
                    <a:pt x="12764" y="4263"/>
                  </a:lnTo>
                  <a:lnTo>
                    <a:pt x="1" y="4632"/>
                  </a:lnTo>
                  <a:lnTo>
                    <a:pt x="6478" y="15146"/>
                  </a:lnTo>
                  <a:lnTo>
                    <a:pt x="3263" y="20706"/>
                  </a:lnTo>
                  <a:lnTo>
                    <a:pt x="15205" y="41375"/>
                  </a:lnTo>
                  <a:lnTo>
                    <a:pt x="39089" y="41375"/>
                  </a:lnTo>
                  <a:lnTo>
                    <a:pt x="51031" y="20682"/>
                  </a:lnTo>
                  <a:lnTo>
                    <a:pt x="39089"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93;p36"/>
            <p:cNvSpPr/>
            <p:nvPr/>
          </p:nvSpPr>
          <p:spPr>
            <a:xfrm>
              <a:off x="4984409" y="294516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 name="Google Shape;1094;p36"/>
          <p:cNvGrpSpPr/>
          <p:nvPr/>
        </p:nvGrpSpPr>
        <p:grpSpPr>
          <a:xfrm>
            <a:off x="10967201" y="2038667"/>
            <a:ext cx="4178302" cy="3764846"/>
            <a:chOff x="4038682" y="1387111"/>
            <a:chExt cx="1066779" cy="1169687"/>
          </a:xfrm>
        </p:grpSpPr>
        <p:sp>
          <p:nvSpPr>
            <p:cNvPr id="20" name="Google Shape;1095;p36"/>
            <p:cNvSpPr/>
            <p:nvPr/>
          </p:nvSpPr>
          <p:spPr>
            <a:xfrm>
              <a:off x="4038682" y="1387111"/>
              <a:ext cx="1066779" cy="1169687"/>
            </a:xfrm>
            <a:custGeom>
              <a:avLst/>
              <a:gdLst/>
              <a:ahLst/>
              <a:cxnLst/>
              <a:rect l="l" t="t" r="r" b="b"/>
              <a:pathLst>
                <a:path w="47768" h="52376" extrusionOk="0">
                  <a:moveTo>
                    <a:pt x="11942" y="0"/>
                  </a:moveTo>
                  <a:lnTo>
                    <a:pt x="0" y="20622"/>
                  </a:lnTo>
                  <a:lnTo>
                    <a:pt x="11942" y="41232"/>
                  </a:lnTo>
                  <a:lnTo>
                    <a:pt x="17455" y="41232"/>
                  </a:lnTo>
                  <a:lnTo>
                    <a:pt x="23884" y="52376"/>
                  </a:lnTo>
                  <a:lnTo>
                    <a:pt x="30325" y="41232"/>
                  </a:lnTo>
                  <a:lnTo>
                    <a:pt x="35826" y="41232"/>
                  </a:lnTo>
                  <a:lnTo>
                    <a:pt x="47768" y="20622"/>
                  </a:lnTo>
                  <a:lnTo>
                    <a:pt x="35826" y="0"/>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096;p36"/>
            <p:cNvSpPr/>
            <p:nvPr/>
          </p:nvSpPr>
          <p:spPr>
            <a:xfrm>
              <a:off x="4136515" y="1470318"/>
              <a:ext cx="871101" cy="754370"/>
            </a:xfrm>
            <a:custGeom>
              <a:avLst/>
              <a:gdLst/>
              <a:ahLst/>
              <a:cxnLst/>
              <a:rect l="l" t="t" r="r" b="b"/>
              <a:pathLst>
                <a:path w="39006" h="33779" extrusionOk="0">
                  <a:moveTo>
                    <a:pt x="9752" y="1"/>
                  </a:moveTo>
                  <a:lnTo>
                    <a:pt x="1" y="16896"/>
                  </a:lnTo>
                  <a:lnTo>
                    <a:pt x="9752" y="33779"/>
                  </a:lnTo>
                  <a:lnTo>
                    <a:pt x="29254" y="33779"/>
                  </a:lnTo>
                  <a:lnTo>
                    <a:pt x="39006" y="16896"/>
                  </a:lnTo>
                  <a:lnTo>
                    <a:pt x="2925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1097;p36"/>
          <p:cNvGrpSpPr/>
          <p:nvPr/>
        </p:nvGrpSpPr>
        <p:grpSpPr>
          <a:xfrm>
            <a:off x="11250619" y="5613047"/>
            <a:ext cx="4178302" cy="3764054"/>
            <a:chOff x="4038682" y="3109214"/>
            <a:chExt cx="1066779" cy="1169441"/>
          </a:xfrm>
        </p:grpSpPr>
        <p:sp>
          <p:nvSpPr>
            <p:cNvPr id="23" name="Google Shape;1098;p36"/>
            <p:cNvSpPr/>
            <p:nvPr/>
          </p:nvSpPr>
          <p:spPr>
            <a:xfrm>
              <a:off x="4038682" y="3109214"/>
              <a:ext cx="1066779" cy="1169441"/>
            </a:xfrm>
            <a:custGeom>
              <a:avLst/>
              <a:gdLst/>
              <a:ahLst/>
              <a:cxnLst/>
              <a:rect l="l" t="t" r="r" b="b"/>
              <a:pathLst>
                <a:path w="47768" h="52365" extrusionOk="0">
                  <a:moveTo>
                    <a:pt x="23884" y="1"/>
                  </a:moveTo>
                  <a:lnTo>
                    <a:pt x="17455" y="11145"/>
                  </a:lnTo>
                  <a:lnTo>
                    <a:pt x="11942" y="11145"/>
                  </a:lnTo>
                  <a:lnTo>
                    <a:pt x="0" y="31755"/>
                  </a:lnTo>
                  <a:lnTo>
                    <a:pt x="11942" y="52364"/>
                  </a:lnTo>
                  <a:lnTo>
                    <a:pt x="35826" y="52364"/>
                  </a:lnTo>
                  <a:lnTo>
                    <a:pt x="47768" y="31755"/>
                  </a:lnTo>
                  <a:lnTo>
                    <a:pt x="35826" y="11145"/>
                  </a:lnTo>
                  <a:lnTo>
                    <a:pt x="30325" y="11145"/>
                  </a:lnTo>
                  <a:lnTo>
                    <a:pt x="23884" y="1"/>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099;p36"/>
            <p:cNvSpPr/>
            <p:nvPr/>
          </p:nvSpPr>
          <p:spPr>
            <a:xfrm>
              <a:off x="4136515" y="3441303"/>
              <a:ext cx="871101" cy="754370"/>
            </a:xfrm>
            <a:custGeom>
              <a:avLst/>
              <a:gdLst/>
              <a:ahLst/>
              <a:cxnLst/>
              <a:rect l="l" t="t" r="r" b="b"/>
              <a:pathLst>
                <a:path w="39006" h="33779" extrusionOk="0">
                  <a:moveTo>
                    <a:pt x="9752" y="1"/>
                  </a:moveTo>
                  <a:lnTo>
                    <a:pt x="1" y="16884"/>
                  </a:lnTo>
                  <a:lnTo>
                    <a:pt x="9752" y="33779"/>
                  </a:lnTo>
                  <a:lnTo>
                    <a:pt x="29254" y="33779"/>
                  </a:lnTo>
                  <a:lnTo>
                    <a:pt x="39006" y="16884"/>
                  </a:lnTo>
                  <a:lnTo>
                    <a:pt x="2925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 name="Google Shape;1100;p36"/>
          <p:cNvGrpSpPr/>
          <p:nvPr/>
        </p:nvGrpSpPr>
        <p:grpSpPr>
          <a:xfrm>
            <a:off x="14788141" y="5888597"/>
            <a:ext cx="1351568" cy="1116537"/>
            <a:chOff x="6069423" y="2891892"/>
            <a:chExt cx="362321" cy="364231"/>
          </a:xfrm>
        </p:grpSpPr>
        <p:sp>
          <p:nvSpPr>
            <p:cNvPr id="26" name="Google Shape;1101;p36"/>
            <p:cNvSpPr/>
            <p:nvPr/>
          </p:nvSpPr>
          <p:spPr>
            <a:xfrm>
              <a:off x="6069423" y="2891892"/>
              <a:ext cx="278958" cy="278958"/>
            </a:xfrm>
            <a:custGeom>
              <a:avLst/>
              <a:gdLst/>
              <a:ahLst/>
              <a:cxnLst/>
              <a:rect l="l" t="t" r="r" b="b"/>
              <a:pathLst>
                <a:path w="8764" h="8764" extrusionOk="0">
                  <a:moveTo>
                    <a:pt x="4120" y="1"/>
                  </a:moveTo>
                  <a:cubicBezTo>
                    <a:pt x="3858" y="1"/>
                    <a:pt x="3632" y="203"/>
                    <a:pt x="3572" y="453"/>
                  </a:cubicBezTo>
                  <a:lnTo>
                    <a:pt x="3406" y="1299"/>
                  </a:lnTo>
                  <a:cubicBezTo>
                    <a:pt x="3227" y="1358"/>
                    <a:pt x="3060" y="1418"/>
                    <a:pt x="2906" y="1513"/>
                  </a:cubicBezTo>
                  <a:lnTo>
                    <a:pt x="2191" y="1037"/>
                  </a:lnTo>
                  <a:cubicBezTo>
                    <a:pt x="2096" y="971"/>
                    <a:pt x="1987" y="940"/>
                    <a:pt x="1879" y="940"/>
                  </a:cubicBezTo>
                  <a:cubicBezTo>
                    <a:pt x="1732" y="940"/>
                    <a:pt x="1587" y="998"/>
                    <a:pt x="1477" y="1108"/>
                  </a:cubicBezTo>
                  <a:lnTo>
                    <a:pt x="1096" y="1477"/>
                  </a:lnTo>
                  <a:cubicBezTo>
                    <a:pt x="905" y="1668"/>
                    <a:pt x="882" y="1965"/>
                    <a:pt x="1024" y="2191"/>
                  </a:cubicBezTo>
                  <a:lnTo>
                    <a:pt x="1501" y="2906"/>
                  </a:lnTo>
                  <a:cubicBezTo>
                    <a:pt x="1417" y="3073"/>
                    <a:pt x="1358" y="3239"/>
                    <a:pt x="1298" y="3406"/>
                  </a:cubicBezTo>
                  <a:lnTo>
                    <a:pt x="441" y="3573"/>
                  </a:lnTo>
                  <a:cubicBezTo>
                    <a:pt x="179" y="3632"/>
                    <a:pt x="0" y="3858"/>
                    <a:pt x="0" y="4132"/>
                  </a:cubicBezTo>
                  <a:lnTo>
                    <a:pt x="0" y="4644"/>
                  </a:lnTo>
                  <a:cubicBezTo>
                    <a:pt x="0" y="4918"/>
                    <a:pt x="191" y="5132"/>
                    <a:pt x="441" y="5204"/>
                  </a:cubicBezTo>
                  <a:lnTo>
                    <a:pt x="1298" y="5359"/>
                  </a:lnTo>
                  <a:cubicBezTo>
                    <a:pt x="1358" y="5537"/>
                    <a:pt x="1417" y="5704"/>
                    <a:pt x="1501" y="5871"/>
                  </a:cubicBezTo>
                  <a:lnTo>
                    <a:pt x="1024" y="6585"/>
                  </a:lnTo>
                  <a:cubicBezTo>
                    <a:pt x="882" y="6811"/>
                    <a:pt x="905" y="7109"/>
                    <a:pt x="1096" y="7299"/>
                  </a:cubicBezTo>
                  <a:lnTo>
                    <a:pt x="1477" y="7668"/>
                  </a:lnTo>
                  <a:cubicBezTo>
                    <a:pt x="1587" y="7778"/>
                    <a:pt x="1732" y="7837"/>
                    <a:pt x="1879" y="7837"/>
                  </a:cubicBezTo>
                  <a:cubicBezTo>
                    <a:pt x="1987" y="7837"/>
                    <a:pt x="2096" y="7805"/>
                    <a:pt x="2191" y="7740"/>
                  </a:cubicBezTo>
                  <a:lnTo>
                    <a:pt x="2906" y="7264"/>
                  </a:lnTo>
                  <a:cubicBezTo>
                    <a:pt x="3060" y="7359"/>
                    <a:pt x="3227" y="7418"/>
                    <a:pt x="3406" y="7478"/>
                  </a:cubicBezTo>
                  <a:lnTo>
                    <a:pt x="3572" y="8323"/>
                  </a:lnTo>
                  <a:cubicBezTo>
                    <a:pt x="3632" y="8585"/>
                    <a:pt x="3858" y="8764"/>
                    <a:pt x="4120" y="8764"/>
                  </a:cubicBezTo>
                  <a:lnTo>
                    <a:pt x="4644" y="8764"/>
                  </a:lnTo>
                  <a:cubicBezTo>
                    <a:pt x="4906" y="8764"/>
                    <a:pt x="5132" y="8573"/>
                    <a:pt x="5192" y="8323"/>
                  </a:cubicBezTo>
                  <a:lnTo>
                    <a:pt x="5358" y="7478"/>
                  </a:lnTo>
                  <a:cubicBezTo>
                    <a:pt x="5489" y="7430"/>
                    <a:pt x="5620" y="7371"/>
                    <a:pt x="5763" y="7311"/>
                  </a:cubicBezTo>
                  <a:cubicBezTo>
                    <a:pt x="5846" y="7299"/>
                    <a:pt x="5894" y="7192"/>
                    <a:pt x="5846" y="7109"/>
                  </a:cubicBezTo>
                  <a:cubicBezTo>
                    <a:pt x="5812" y="7039"/>
                    <a:pt x="5751" y="6995"/>
                    <a:pt x="5684" y="6995"/>
                  </a:cubicBezTo>
                  <a:cubicBezTo>
                    <a:pt x="5659" y="6995"/>
                    <a:pt x="5634" y="7001"/>
                    <a:pt x="5608" y="7014"/>
                  </a:cubicBezTo>
                  <a:cubicBezTo>
                    <a:pt x="5465" y="7085"/>
                    <a:pt x="5311" y="7144"/>
                    <a:pt x="5144" y="7180"/>
                  </a:cubicBezTo>
                  <a:cubicBezTo>
                    <a:pt x="5084" y="7192"/>
                    <a:pt x="5025" y="7252"/>
                    <a:pt x="5013" y="7311"/>
                  </a:cubicBezTo>
                  <a:lnTo>
                    <a:pt x="4823" y="8264"/>
                  </a:lnTo>
                  <a:cubicBezTo>
                    <a:pt x="4811" y="8347"/>
                    <a:pt x="4715" y="8430"/>
                    <a:pt x="4632" y="8430"/>
                  </a:cubicBezTo>
                  <a:lnTo>
                    <a:pt x="4108" y="8430"/>
                  </a:lnTo>
                  <a:cubicBezTo>
                    <a:pt x="4013" y="8430"/>
                    <a:pt x="3930" y="8347"/>
                    <a:pt x="3918" y="8264"/>
                  </a:cubicBezTo>
                  <a:lnTo>
                    <a:pt x="3715" y="7311"/>
                  </a:lnTo>
                  <a:cubicBezTo>
                    <a:pt x="3703" y="7252"/>
                    <a:pt x="3656" y="7192"/>
                    <a:pt x="3584" y="7180"/>
                  </a:cubicBezTo>
                  <a:cubicBezTo>
                    <a:pt x="3358" y="7121"/>
                    <a:pt x="3156" y="7025"/>
                    <a:pt x="2965" y="6906"/>
                  </a:cubicBezTo>
                  <a:cubicBezTo>
                    <a:pt x="2935" y="6894"/>
                    <a:pt x="2900" y="6888"/>
                    <a:pt x="2864" y="6888"/>
                  </a:cubicBezTo>
                  <a:cubicBezTo>
                    <a:pt x="2828" y="6888"/>
                    <a:pt x="2792" y="6894"/>
                    <a:pt x="2763" y="6906"/>
                  </a:cubicBezTo>
                  <a:lnTo>
                    <a:pt x="1965" y="7442"/>
                  </a:lnTo>
                  <a:cubicBezTo>
                    <a:pt x="1934" y="7468"/>
                    <a:pt x="1894" y="7480"/>
                    <a:pt x="1854" y="7480"/>
                  </a:cubicBezTo>
                  <a:cubicBezTo>
                    <a:pt x="1802" y="7480"/>
                    <a:pt x="1749" y="7459"/>
                    <a:pt x="1715" y="7418"/>
                  </a:cubicBezTo>
                  <a:lnTo>
                    <a:pt x="1334" y="7049"/>
                  </a:lnTo>
                  <a:cubicBezTo>
                    <a:pt x="1263" y="6966"/>
                    <a:pt x="1263" y="6859"/>
                    <a:pt x="1310" y="6787"/>
                  </a:cubicBezTo>
                  <a:lnTo>
                    <a:pt x="1846" y="5990"/>
                  </a:lnTo>
                  <a:cubicBezTo>
                    <a:pt x="1882" y="5930"/>
                    <a:pt x="1882" y="5859"/>
                    <a:pt x="1846" y="5799"/>
                  </a:cubicBezTo>
                  <a:cubicBezTo>
                    <a:pt x="1727" y="5597"/>
                    <a:pt x="1655" y="5382"/>
                    <a:pt x="1572" y="5168"/>
                  </a:cubicBezTo>
                  <a:cubicBezTo>
                    <a:pt x="1560" y="5109"/>
                    <a:pt x="1501" y="5049"/>
                    <a:pt x="1441" y="5037"/>
                  </a:cubicBezTo>
                  <a:lnTo>
                    <a:pt x="489" y="4847"/>
                  </a:lnTo>
                  <a:cubicBezTo>
                    <a:pt x="393" y="4823"/>
                    <a:pt x="322" y="4739"/>
                    <a:pt x="322" y="4644"/>
                  </a:cubicBezTo>
                  <a:lnTo>
                    <a:pt x="322" y="4132"/>
                  </a:lnTo>
                  <a:cubicBezTo>
                    <a:pt x="322" y="4037"/>
                    <a:pt x="393" y="3954"/>
                    <a:pt x="489" y="3930"/>
                  </a:cubicBezTo>
                  <a:lnTo>
                    <a:pt x="1441" y="3739"/>
                  </a:lnTo>
                  <a:cubicBezTo>
                    <a:pt x="1501" y="3727"/>
                    <a:pt x="1560" y="3680"/>
                    <a:pt x="1572" y="3608"/>
                  </a:cubicBezTo>
                  <a:cubicBezTo>
                    <a:pt x="1632" y="3382"/>
                    <a:pt x="1727" y="3180"/>
                    <a:pt x="1846" y="2977"/>
                  </a:cubicBezTo>
                  <a:cubicBezTo>
                    <a:pt x="1870" y="2918"/>
                    <a:pt x="1870" y="2846"/>
                    <a:pt x="1846" y="2787"/>
                  </a:cubicBezTo>
                  <a:lnTo>
                    <a:pt x="1310" y="1989"/>
                  </a:lnTo>
                  <a:cubicBezTo>
                    <a:pt x="1251" y="1906"/>
                    <a:pt x="1263" y="1787"/>
                    <a:pt x="1334" y="1727"/>
                  </a:cubicBezTo>
                  <a:lnTo>
                    <a:pt x="1715" y="1358"/>
                  </a:lnTo>
                  <a:cubicBezTo>
                    <a:pt x="1754" y="1319"/>
                    <a:pt x="1804" y="1301"/>
                    <a:pt x="1854" y="1301"/>
                  </a:cubicBezTo>
                  <a:cubicBezTo>
                    <a:pt x="1894" y="1301"/>
                    <a:pt x="1933" y="1313"/>
                    <a:pt x="1965" y="1334"/>
                  </a:cubicBezTo>
                  <a:lnTo>
                    <a:pt x="2763" y="1870"/>
                  </a:lnTo>
                  <a:cubicBezTo>
                    <a:pt x="2792" y="1888"/>
                    <a:pt x="2828" y="1897"/>
                    <a:pt x="2864" y="1897"/>
                  </a:cubicBezTo>
                  <a:cubicBezTo>
                    <a:pt x="2900" y="1897"/>
                    <a:pt x="2935" y="1888"/>
                    <a:pt x="2965" y="1870"/>
                  </a:cubicBezTo>
                  <a:cubicBezTo>
                    <a:pt x="3156" y="1751"/>
                    <a:pt x="3382" y="1668"/>
                    <a:pt x="3584" y="1596"/>
                  </a:cubicBezTo>
                  <a:cubicBezTo>
                    <a:pt x="3644" y="1584"/>
                    <a:pt x="3703" y="1525"/>
                    <a:pt x="3715" y="1465"/>
                  </a:cubicBezTo>
                  <a:lnTo>
                    <a:pt x="3918" y="513"/>
                  </a:lnTo>
                  <a:cubicBezTo>
                    <a:pt x="3930" y="417"/>
                    <a:pt x="4013" y="346"/>
                    <a:pt x="4108" y="346"/>
                  </a:cubicBezTo>
                  <a:lnTo>
                    <a:pt x="4632" y="346"/>
                  </a:lnTo>
                  <a:cubicBezTo>
                    <a:pt x="4715" y="346"/>
                    <a:pt x="4811" y="417"/>
                    <a:pt x="4823" y="513"/>
                  </a:cubicBezTo>
                  <a:lnTo>
                    <a:pt x="5013" y="1465"/>
                  </a:lnTo>
                  <a:cubicBezTo>
                    <a:pt x="5025" y="1525"/>
                    <a:pt x="5073" y="1584"/>
                    <a:pt x="5144" y="1596"/>
                  </a:cubicBezTo>
                  <a:cubicBezTo>
                    <a:pt x="5370" y="1656"/>
                    <a:pt x="5585" y="1751"/>
                    <a:pt x="5775" y="1870"/>
                  </a:cubicBezTo>
                  <a:cubicBezTo>
                    <a:pt x="5805" y="1882"/>
                    <a:pt x="5838" y="1888"/>
                    <a:pt x="5870" y="1888"/>
                  </a:cubicBezTo>
                  <a:cubicBezTo>
                    <a:pt x="5903" y="1888"/>
                    <a:pt x="5936" y="1882"/>
                    <a:pt x="5966" y="1870"/>
                  </a:cubicBezTo>
                  <a:lnTo>
                    <a:pt x="6775" y="1334"/>
                  </a:lnTo>
                  <a:cubicBezTo>
                    <a:pt x="6806" y="1309"/>
                    <a:pt x="6846" y="1296"/>
                    <a:pt x="6886" y="1296"/>
                  </a:cubicBezTo>
                  <a:cubicBezTo>
                    <a:pt x="6938" y="1296"/>
                    <a:pt x="6991" y="1317"/>
                    <a:pt x="7025" y="1358"/>
                  </a:cubicBezTo>
                  <a:lnTo>
                    <a:pt x="7394" y="1727"/>
                  </a:lnTo>
                  <a:cubicBezTo>
                    <a:pt x="7466" y="1810"/>
                    <a:pt x="7466" y="1906"/>
                    <a:pt x="7430" y="1989"/>
                  </a:cubicBezTo>
                  <a:lnTo>
                    <a:pt x="6894" y="2787"/>
                  </a:lnTo>
                  <a:cubicBezTo>
                    <a:pt x="6847" y="2846"/>
                    <a:pt x="6847" y="2918"/>
                    <a:pt x="6894" y="2977"/>
                  </a:cubicBezTo>
                  <a:cubicBezTo>
                    <a:pt x="7013" y="3180"/>
                    <a:pt x="7085" y="3394"/>
                    <a:pt x="7156" y="3608"/>
                  </a:cubicBezTo>
                  <a:cubicBezTo>
                    <a:pt x="7168" y="3668"/>
                    <a:pt x="7228" y="3727"/>
                    <a:pt x="7287" y="3739"/>
                  </a:cubicBezTo>
                  <a:lnTo>
                    <a:pt x="8240" y="3930"/>
                  </a:lnTo>
                  <a:cubicBezTo>
                    <a:pt x="8335" y="3954"/>
                    <a:pt x="8406" y="4037"/>
                    <a:pt x="8406" y="4132"/>
                  </a:cubicBezTo>
                  <a:lnTo>
                    <a:pt x="8406" y="4644"/>
                  </a:lnTo>
                  <a:cubicBezTo>
                    <a:pt x="8406" y="4739"/>
                    <a:pt x="8335" y="4823"/>
                    <a:pt x="8240" y="4847"/>
                  </a:cubicBezTo>
                  <a:lnTo>
                    <a:pt x="7287" y="5037"/>
                  </a:lnTo>
                  <a:cubicBezTo>
                    <a:pt x="7228" y="5049"/>
                    <a:pt x="7168" y="5097"/>
                    <a:pt x="7156" y="5168"/>
                  </a:cubicBezTo>
                  <a:cubicBezTo>
                    <a:pt x="7109" y="5335"/>
                    <a:pt x="7049" y="5478"/>
                    <a:pt x="6978" y="5632"/>
                  </a:cubicBezTo>
                  <a:cubicBezTo>
                    <a:pt x="6930" y="5716"/>
                    <a:pt x="6978" y="5823"/>
                    <a:pt x="7073" y="5871"/>
                  </a:cubicBezTo>
                  <a:cubicBezTo>
                    <a:pt x="7095" y="5883"/>
                    <a:pt x="7119" y="5889"/>
                    <a:pt x="7143" y="5889"/>
                  </a:cubicBezTo>
                  <a:cubicBezTo>
                    <a:pt x="7209" y="5889"/>
                    <a:pt x="7276" y="5845"/>
                    <a:pt x="7311" y="5775"/>
                  </a:cubicBezTo>
                  <a:cubicBezTo>
                    <a:pt x="7370" y="5644"/>
                    <a:pt x="7430" y="5513"/>
                    <a:pt x="7466" y="5359"/>
                  </a:cubicBezTo>
                  <a:lnTo>
                    <a:pt x="8323" y="5204"/>
                  </a:lnTo>
                  <a:cubicBezTo>
                    <a:pt x="8585" y="5144"/>
                    <a:pt x="8763" y="4918"/>
                    <a:pt x="8763" y="4644"/>
                  </a:cubicBezTo>
                  <a:lnTo>
                    <a:pt x="8763" y="4132"/>
                  </a:lnTo>
                  <a:cubicBezTo>
                    <a:pt x="8763" y="3858"/>
                    <a:pt x="8573" y="3632"/>
                    <a:pt x="8323" y="3573"/>
                  </a:cubicBezTo>
                  <a:lnTo>
                    <a:pt x="7466" y="3406"/>
                  </a:lnTo>
                  <a:cubicBezTo>
                    <a:pt x="7406" y="3227"/>
                    <a:pt x="7347" y="3073"/>
                    <a:pt x="7263" y="2906"/>
                  </a:cubicBezTo>
                  <a:lnTo>
                    <a:pt x="7740" y="2191"/>
                  </a:lnTo>
                  <a:cubicBezTo>
                    <a:pt x="7882" y="1965"/>
                    <a:pt x="7859" y="1668"/>
                    <a:pt x="7668" y="1477"/>
                  </a:cubicBezTo>
                  <a:lnTo>
                    <a:pt x="7287" y="1108"/>
                  </a:lnTo>
                  <a:cubicBezTo>
                    <a:pt x="7177" y="998"/>
                    <a:pt x="7032" y="940"/>
                    <a:pt x="6885" y="940"/>
                  </a:cubicBezTo>
                  <a:cubicBezTo>
                    <a:pt x="6777" y="940"/>
                    <a:pt x="6668" y="971"/>
                    <a:pt x="6573" y="1037"/>
                  </a:cubicBezTo>
                  <a:lnTo>
                    <a:pt x="5858" y="1513"/>
                  </a:lnTo>
                  <a:cubicBezTo>
                    <a:pt x="5704" y="1418"/>
                    <a:pt x="5537" y="1358"/>
                    <a:pt x="5358" y="1299"/>
                  </a:cubicBezTo>
                  <a:lnTo>
                    <a:pt x="5192" y="453"/>
                  </a:lnTo>
                  <a:cubicBezTo>
                    <a:pt x="5132" y="179"/>
                    <a:pt x="4906" y="1"/>
                    <a:pt x="46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102;p36"/>
            <p:cNvSpPr/>
            <p:nvPr/>
          </p:nvSpPr>
          <p:spPr>
            <a:xfrm>
              <a:off x="6161507" y="2967679"/>
              <a:ext cx="111851" cy="97432"/>
            </a:xfrm>
            <a:custGeom>
              <a:avLst/>
              <a:gdLst/>
              <a:ahLst/>
              <a:cxnLst/>
              <a:rect l="l" t="t" r="r" b="b"/>
              <a:pathLst>
                <a:path w="3514" h="3061" extrusionOk="0">
                  <a:moveTo>
                    <a:pt x="1489" y="1"/>
                  </a:moveTo>
                  <a:cubicBezTo>
                    <a:pt x="965" y="1"/>
                    <a:pt x="465" y="215"/>
                    <a:pt x="84" y="584"/>
                  </a:cubicBezTo>
                  <a:cubicBezTo>
                    <a:pt x="1" y="656"/>
                    <a:pt x="1" y="763"/>
                    <a:pt x="84" y="834"/>
                  </a:cubicBezTo>
                  <a:cubicBezTo>
                    <a:pt x="120" y="870"/>
                    <a:pt x="164" y="888"/>
                    <a:pt x="209" y="888"/>
                  </a:cubicBezTo>
                  <a:cubicBezTo>
                    <a:pt x="254" y="888"/>
                    <a:pt x="298" y="870"/>
                    <a:pt x="334" y="834"/>
                  </a:cubicBezTo>
                  <a:cubicBezTo>
                    <a:pt x="644" y="537"/>
                    <a:pt x="1060" y="358"/>
                    <a:pt x="1489" y="358"/>
                  </a:cubicBezTo>
                  <a:cubicBezTo>
                    <a:pt x="2418" y="358"/>
                    <a:pt x="3168" y="1108"/>
                    <a:pt x="3168" y="2025"/>
                  </a:cubicBezTo>
                  <a:cubicBezTo>
                    <a:pt x="3168" y="2299"/>
                    <a:pt x="3096" y="2549"/>
                    <a:pt x="2989" y="2787"/>
                  </a:cubicBezTo>
                  <a:cubicBezTo>
                    <a:pt x="2930" y="2894"/>
                    <a:pt x="2953" y="2989"/>
                    <a:pt x="3049" y="3037"/>
                  </a:cubicBezTo>
                  <a:cubicBezTo>
                    <a:pt x="3073" y="3061"/>
                    <a:pt x="3108" y="3061"/>
                    <a:pt x="3132" y="3061"/>
                  </a:cubicBezTo>
                  <a:cubicBezTo>
                    <a:pt x="3192" y="3061"/>
                    <a:pt x="3263" y="3025"/>
                    <a:pt x="3299" y="2954"/>
                  </a:cubicBezTo>
                  <a:cubicBezTo>
                    <a:pt x="3442" y="2668"/>
                    <a:pt x="3513" y="2358"/>
                    <a:pt x="3513" y="2025"/>
                  </a:cubicBezTo>
                  <a:cubicBezTo>
                    <a:pt x="3513" y="906"/>
                    <a:pt x="2608" y="1"/>
                    <a:pt x="14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103;p36"/>
            <p:cNvSpPr/>
            <p:nvPr/>
          </p:nvSpPr>
          <p:spPr>
            <a:xfrm>
              <a:off x="6144828" y="3007848"/>
              <a:ext cx="105389" cy="88742"/>
            </a:xfrm>
            <a:custGeom>
              <a:avLst/>
              <a:gdLst/>
              <a:ahLst/>
              <a:cxnLst/>
              <a:rect l="l" t="t" r="r" b="b"/>
              <a:pathLst>
                <a:path w="3311" h="2788" extrusionOk="0">
                  <a:moveTo>
                    <a:pt x="262" y="1"/>
                  </a:moveTo>
                  <a:cubicBezTo>
                    <a:pt x="194" y="1"/>
                    <a:pt x="124" y="44"/>
                    <a:pt x="96" y="108"/>
                  </a:cubicBezTo>
                  <a:cubicBezTo>
                    <a:pt x="25" y="323"/>
                    <a:pt x="1" y="549"/>
                    <a:pt x="1" y="763"/>
                  </a:cubicBezTo>
                  <a:cubicBezTo>
                    <a:pt x="1" y="1882"/>
                    <a:pt x="906" y="2787"/>
                    <a:pt x="2013" y="2787"/>
                  </a:cubicBezTo>
                  <a:cubicBezTo>
                    <a:pt x="2454" y="2787"/>
                    <a:pt x="2846" y="2656"/>
                    <a:pt x="3204" y="2406"/>
                  </a:cubicBezTo>
                  <a:cubicBezTo>
                    <a:pt x="3287" y="2347"/>
                    <a:pt x="3311" y="2239"/>
                    <a:pt x="3251" y="2156"/>
                  </a:cubicBezTo>
                  <a:cubicBezTo>
                    <a:pt x="3214" y="2104"/>
                    <a:pt x="3159" y="2075"/>
                    <a:pt x="3102" y="2075"/>
                  </a:cubicBezTo>
                  <a:cubicBezTo>
                    <a:pt x="3068" y="2075"/>
                    <a:pt x="3033" y="2086"/>
                    <a:pt x="3001" y="2108"/>
                  </a:cubicBezTo>
                  <a:cubicBezTo>
                    <a:pt x="2715" y="2311"/>
                    <a:pt x="2370" y="2418"/>
                    <a:pt x="2037" y="2418"/>
                  </a:cubicBezTo>
                  <a:cubicBezTo>
                    <a:pt x="1108" y="2418"/>
                    <a:pt x="370" y="1680"/>
                    <a:pt x="370" y="751"/>
                  </a:cubicBezTo>
                  <a:cubicBezTo>
                    <a:pt x="370" y="573"/>
                    <a:pt x="394" y="382"/>
                    <a:pt x="453" y="215"/>
                  </a:cubicBezTo>
                  <a:cubicBezTo>
                    <a:pt x="477" y="144"/>
                    <a:pt x="406" y="37"/>
                    <a:pt x="322" y="13"/>
                  </a:cubicBezTo>
                  <a:cubicBezTo>
                    <a:pt x="303" y="5"/>
                    <a:pt x="283" y="1"/>
                    <a:pt x="2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104;p36"/>
            <p:cNvSpPr/>
            <p:nvPr/>
          </p:nvSpPr>
          <p:spPr>
            <a:xfrm>
              <a:off x="6245633" y="3069248"/>
              <a:ext cx="186110" cy="186874"/>
            </a:xfrm>
            <a:custGeom>
              <a:avLst/>
              <a:gdLst/>
              <a:ahLst/>
              <a:cxnLst/>
              <a:rect l="l" t="t" r="r" b="b"/>
              <a:pathLst>
                <a:path w="5847" h="5871" extrusionOk="0">
                  <a:moveTo>
                    <a:pt x="2751" y="1"/>
                  </a:moveTo>
                  <a:cubicBezTo>
                    <a:pt x="2549" y="1"/>
                    <a:pt x="2370" y="144"/>
                    <a:pt x="2335" y="346"/>
                  </a:cubicBezTo>
                  <a:lnTo>
                    <a:pt x="2227" y="858"/>
                  </a:lnTo>
                  <a:cubicBezTo>
                    <a:pt x="2144" y="894"/>
                    <a:pt x="2037" y="941"/>
                    <a:pt x="1965" y="977"/>
                  </a:cubicBezTo>
                  <a:lnTo>
                    <a:pt x="1513" y="680"/>
                  </a:lnTo>
                  <a:cubicBezTo>
                    <a:pt x="1449" y="631"/>
                    <a:pt x="1372" y="608"/>
                    <a:pt x="1293" y="608"/>
                  </a:cubicBezTo>
                  <a:cubicBezTo>
                    <a:pt x="1179" y="608"/>
                    <a:pt x="1061" y="655"/>
                    <a:pt x="977" y="739"/>
                  </a:cubicBezTo>
                  <a:lnTo>
                    <a:pt x="739" y="977"/>
                  </a:lnTo>
                  <a:cubicBezTo>
                    <a:pt x="596" y="1132"/>
                    <a:pt x="584" y="1346"/>
                    <a:pt x="680" y="1513"/>
                  </a:cubicBezTo>
                  <a:lnTo>
                    <a:pt x="977" y="1965"/>
                  </a:lnTo>
                  <a:cubicBezTo>
                    <a:pt x="918" y="2084"/>
                    <a:pt x="882" y="2215"/>
                    <a:pt x="834" y="2346"/>
                  </a:cubicBezTo>
                  <a:cubicBezTo>
                    <a:pt x="799" y="2442"/>
                    <a:pt x="858" y="2537"/>
                    <a:pt x="953" y="2573"/>
                  </a:cubicBezTo>
                  <a:cubicBezTo>
                    <a:pt x="968" y="2579"/>
                    <a:pt x="984" y="2582"/>
                    <a:pt x="1000" y="2582"/>
                  </a:cubicBezTo>
                  <a:cubicBezTo>
                    <a:pt x="1073" y="2582"/>
                    <a:pt x="1150" y="2522"/>
                    <a:pt x="1180" y="2454"/>
                  </a:cubicBezTo>
                  <a:cubicBezTo>
                    <a:pt x="1215" y="2323"/>
                    <a:pt x="1263" y="2192"/>
                    <a:pt x="1334" y="2049"/>
                  </a:cubicBezTo>
                  <a:cubicBezTo>
                    <a:pt x="1370" y="1989"/>
                    <a:pt x="1370" y="1918"/>
                    <a:pt x="1334" y="1858"/>
                  </a:cubicBezTo>
                  <a:lnTo>
                    <a:pt x="977" y="1322"/>
                  </a:lnTo>
                  <a:cubicBezTo>
                    <a:pt x="965" y="1287"/>
                    <a:pt x="965" y="1263"/>
                    <a:pt x="1001" y="1239"/>
                  </a:cubicBezTo>
                  <a:lnTo>
                    <a:pt x="1239" y="989"/>
                  </a:lnTo>
                  <a:cubicBezTo>
                    <a:pt x="1253" y="975"/>
                    <a:pt x="1271" y="969"/>
                    <a:pt x="1288" y="969"/>
                  </a:cubicBezTo>
                  <a:cubicBezTo>
                    <a:pt x="1301" y="969"/>
                    <a:pt x="1313" y="972"/>
                    <a:pt x="1322" y="977"/>
                  </a:cubicBezTo>
                  <a:lnTo>
                    <a:pt x="1858" y="1334"/>
                  </a:lnTo>
                  <a:cubicBezTo>
                    <a:pt x="1888" y="1358"/>
                    <a:pt x="1921" y="1370"/>
                    <a:pt x="1954" y="1370"/>
                  </a:cubicBezTo>
                  <a:cubicBezTo>
                    <a:pt x="1986" y="1370"/>
                    <a:pt x="2019" y="1358"/>
                    <a:pt x="2049" y="1334"/>
                  </a:cubicBezTo>
                  <a:cubicBezTo>
                    <a:pt x="2168" y="1263"/>
                    <a:pt x="2323" y="1203"/>
                    <a:pt x="2454" y="1168"/>
                  </a:cubicBezTo>
                  <a:cubicBezTo>
                    <a:pt x="2513" y="1156"/>
                    <a:pt x="2573" y="1096"/>
                    <a:pt x="2585" y="1037"/>
                  </a:cubicBezTo>
                  <a:lnTo>
                    <a:pt x="2704" y="418"/>
                  </a:lnTo>
                  <a:cubicBezTo>
                    <a:pt x="2704" y="382"/>
                    <a:pt x="2739" y="358"/>
                    <a:pt x="2775" y="358"/>
                  </a:cubicBezTo>
                  <a:lnTo>
                    <a:pt x="3120" y="358"/>
                  </a:lnTo>
                  <a:cubicBezTo>
                    <a:pt x="3156" y="358"/>
                    <a:pt x="3180" y="382"/>
                    <a:pt x="3192" y="418"/>
                  </a:cubicBezTo>
                  <a:lnTo>
                    <a:pt x="3311" y="1037"/>
                  </a:lnTo>
                  <a:cubicBezTo>
                    <a:pt x="3335" y="1096"/>
                    <a:pt x="3370" y="1156"/>
                    <a:pt x="3454" y="1168"/>
                  </a:cubicBezTo>
                  <a:cubicBezTo>
                    <a:pt x="3585" y="1215"/>
                    <a:pt x="3716" y="1263"/>
                    <a:pt x="3847" y="1334"/>
                  </a:cubicBezTo>
                  <a:cubicBezTo>
                    <a:pt x="3882" y="1352"/>
                    <a:pt x="3918" y="1361"/>
                    <a:pt x="3952" y="1361"/>
                  </a:cubicBezTo>
                  <a:cubicBezTo>
                    <a:pt x="3987" y="1361"/>
                    <a:pt x="4019" y="1352"/>
                    <a:pt x="4049" y="1334"/>
                  </a:cubicBezTo>
                  <a:lnTo>
                    <a:pt x="4585" y="977"/>
                  </a:lnTo>
                  <a:cubicBezTo>
                    <a:pt x="4595" y="972"/>
                    <a:pt x="4607" y="969"/>
                    <a:pt x="4619" y="969"/>
                  </a:cubicBezTo>
                  <a:cubicBezTo>
                    <a:pt x="4636" y="969"/>
                    <a:pt x="4654" y="975"/>
                    <a:pt x="4668" y="989"/>
                  </a:cubicBezTo>
                  <a:lnTo>
                    <a:pt x="4906" y="1239"/>
                  </a:lnTo>
                  <a:cubicBezTo>
                    <a:pt x="4942" y="1263"/>
                    <a:pt x="4942" y="1287"/>
                    <a:pt x="4918" y="1322"/>
                  </a:cubicBezTo>
                  <a:lnTo>
                    <a:pt x="4561" y="1858"/>
                  </a:lnTo>
                  <a:cubicBezTo>
                    <a:pt x="4525" y="1918"/>
                    <a:pt x="4525" y="1989"/>
                    <a:pt x="4561" y="2049"/>
                  </a:cubicBezTo>
                  <a:cubicBezTo>
                    <a:pt x="4644" y="2168"/>
                    <a:pt x="4704" y="2323"/>
                    <a:pt x="4728" y="2454"/>
                  </a:cubicBezTo>
                  <a:cubicBezTo>
                    <a:pt x="4740" y="2513"/>
                    <a:pt x="4799" y="2573"/>
                    <a:pt x="4859" y="2585"/>
                  </a:cubicBezTo>
                  <a:lnTo>
                    <a:pt x="5490" y="2704"/>
                  </a:lnTo>
                  <a:cubicBezTo>
                    <a:pt x="5513" y="2704"/>
                    <a:pt x="5549" y="2739"/>
                    <a:pt x="5549" y="2775"/>
                  </a:cubicBezTo>
                  <a:lnTo>
                    <a:pt x="5549" y="3120"/>
                  </a:lnTo>
                  <a:cubicBezTo>
                    <a:pt x="5549" y="3156"/>
                    <a:pt x="5513" y="3180"/>
                    <a:pt x="5490" y="3192"/>
                  </a:cubicBezTo>
                  <a:lnTo>
                    <a:pt x="4859" y="3311"/>
                  </a:lnTo>
                  <a:cubicBezTo>
                    <a:pt x="4799" y="3335"/>
                    <a:pt x="4740" y="3370"/>
                    <a:pt x="4728" y="3454"/>
                  </a:cubicBezTo>
                  <a:cubicBezTo>
                    <a:pt x="4680" y="3585"/>
                    <a:pt x="4644" y="3716"/>
                    <a:pt x="4561" y="3847"/>
                  </a:cubicBezTo>
                  <a:cubicBezTo>
                    <a:pt x="4537" y="3906"/>
                    <a:pt x="4537" y="3989"/>
                    <a:pt x="4561" y="4049"/>
                  </a:cubicBezTo>
                  <a:lnTo>
                    <a:pt x="4918" y="4585"/>
                  </a:lnTo>
                  <a:cubicBezTo>
                    <a:pt x="4942" y="4609"/>
                    <a:pt x="4942" y="4644"/>
                    <a:pt x="4906" y="4668"/>
                  </a:cubicBezTo>
                  <a:lnTo>
                    <a:pt x="4668" y="4906"/>
                  </a:lnTo>
                  <a:cubicBezTo>
                    <a:pt x="4655" y="4926"/>
                    <a:pt x="4638" y="4935"/>
                    <a:pt x="4622" y="4935"/>
                  </a:cubicBezTo>
                  <a:cubicBezTo>
                    <a:pt x="4609" y="4935"/>
                    <a:pt x="4595" y="4929"/>
                    <a:pt x="4585" y="4918"/>
                  </a:cubicBezTo>
                  <a:lnTo>
                    <a:pt x="4049" y="4561"/>
                  </a:lnTo>
                  <a:cubicBezTo>
                    <a:pt x="4019" y="4543"/>
                    <a:pt x="3984" y="4534"/>
                    <a:pt x="3948" y="4534"/>
                  </a:cubicBezTo>
                  <a:cubicBezTo>
                    <a:pt x="3912" y="4534"/>
                    <a:pt x="3876" y="4543"/>
                    <a:pt x="3847" y="4561"/>
                  </a:cubicBezTo>
                  <a:cubicBezTo>
                    <a:pt x="3728" y="4644"/>
                    <a:pt x="3585" y="4704"/>
                    <a:pt x="3454" y="4728"/>
                  </a:cubicBezTo>
                  <a:cubicBezTo>
                    <a:pt x="3394" y="4751"/>
                    <a:pt x="3335" y="4811"/>
                    <a:pt x="3311" y="4859"/>
                  </a:cubicBezTo>
                  <a:lnTo>
                    <a:pt x="3192" y="5490"/>
                  </a:lnTo>
                  <a:cubicBezTo>
                    <a:pt x="3192" y="5525"/>
                    <a:pt x="3168" y="5549"/>
                    <a:pt x="3120" y="5549"/>
                  </a:cubicBezTo>
                  <a:lnTo>
                    <a:pt x="2775" y="5549"/>
                  </a:lnTo>
                  <a:cubicBezTo>
                    <a:pt x="2751" y="5549"/>
                    <a:pt x="2716" y="5513"/>
                    <a:pt x="2704" y="5490"/>
                  </a:cubicBezTo>
                  <a:lnTo>
                    <a:pt x="2585" y="4859"/>
                  </a:lnTo>
                  <a:cubicBezTo>
                    <a:pt x="2573" y="4811"/>
                    <a:pt x="2525" y="4751"/>
                    <a:pt x="2454" y="4728"/>
                  </a:cubicBezTo>
                  <a:cubicBezTo>
                    <a:pt x="2323" y="4692"/>
                    <a:pt x="2180" y="4644"/>
                    <a:pt x="2049" y="4561"/>
                  </a:cubicBezTo>
                  <a:cubicBezTo>
                    <a:pt x="2019" y="4549"/>
                    <a:pt x="1986" y="4543"/>
                    <a:pt x="1954" y="4543"/>
                  </a:cubicBezTo>
                  <a:cubicBezTo>
                    <a:pt x="1921" y="4543"/>
                    <a:pt x="1888" y="4549"/>
                    <a:pt x="1858" y="4561"/>
                  </a:cubicBezTo>
                  <a:lnTo>
                    <a:pt x="1322" y="4918"/>
                  </a:lnTo>
                  <a:cubicBezTo>
                    <a:pt x="1306" y="4929"/>
                    <a:pt x="1293" y="4935"/>
                    <a:pt x="1280" y="4935"/>
                  </a:cubicBezTo>
                  <a:cubicBezTo>
                    <a:pt x="1265" y="4935"/>
                    <a:pt x="1252" y="4926"/>
                    <a:pt x="1239" y="4906"/>
                  </a:cubicBezTo>
                  <a:lnTo>
                    <a:pt x="1001" y="4668"/>
                  </a:lnTo>
                  <a:cubicBezTo>
                    <a:pt x="965" y="4644"/>
                    <a:pt x="965" y="4609"/>
                    <a:pt x="977" y="4585"/>
                  </a:cubicBezTo>
                  <a:lnTo>
                    <a:pt x="1334" y="4049"/>
                  </a:lnTo>
                  <a:cubicBezTo>
                    <a:pt x="1382" y="3989"/>
                    <a:pt x="1382" y="3906"/>
                    <a:pt x="1334" y="3847"/>
                  </a:cubicBezTo>
                  <a:cubicBezTo>
                    <a:pt x="1263" y="3728"/>
                    <a:pt x="1203" y="3585"/>
                    <a:pt x="1180" y="3454"/>
                  </a:cubicBezTo>
                  <a:cubicBezTo>
                    <a:pt x="1156" y="3394"/>
                    <a:pt x="1096" y="3335"/>
                    <a:pt x="1037" y="3311"/>
                  </a:cubicBezTo>
                  <a:lnTo>
                    <a:pt x="418" y="3192"/>
                  </a:lnTo>
                  <a:cubicBezTo>
                    <a:pt x="382" y="3192"/>
                    <a:pt x="358" y="3168"/>
                    <a:pt x="358" y="3120"/>
                  </a:cubicBezTo>
                  <a:lnTo>
                    <a:pt x="358" y="2775"/>
                  </a:lnTo>
                  <a:cubicBezTo>
                    <a:pt x="358" y="2751"/>
                    <a:pt x="382" y="2727"/>
                    <a:pt x="418" y="2704"/>
                  </a:cubicBezTo>
                  <a:lnTo>
                    <a:pt x="465" y="2692"/>
                  </a:lnTo>
                  <a:cubicBezTo>
                    <a:pt x="560" y="2680"/>
                    <a:pt x="620" y="2573"/>
                    <a:pt x="596" y="2477"/>
                  </a:cubicBezTo>
                  <a:cubicBezTo>
                    <a:pt x="586" y="2396"/>
                    <a:pt x="507" y="2341"/>
                    <a:pt x="425" y="2341"/>
                  </a:cubicBezTo>
                  <a:cubicBezTo>
                    <a:pt x="411" y="2341"/>
                    <a:pt x="396" y="2343"/>
                    <a:pt x="382" y="2346"/>
                  </a:cubicBezTo>
                  <a:lnTo>
                    <a:pt x="346" y="2370"/>
                  </a:lnTo>
                  <a:cubicBezTo>
                    <a:pt x="144" y="2406"/>
                    <a:pt x="1" y="2585"/>
                    <a:pt x="1" y="2775"/>
                  </a:cubicBezTo>
                  <a:lnTo>
                    <a:pt x="1" y="3120"/>
                  </a:lnTo>
                  <a:cubicBezTo>
                    <a:pt x="1" y="3335"/>
                    <a:pt x="144" y="3513"/>
                    <a:pt x="346" y="3537"/>
                  </a:cubicBezTo>
                  <a:lnTo>
                    <a:pt x="858" y="3644"/>
                  </a:lnTo>
                  <a:cubicBezTo>
                    <a:pt x="894" y="3728"/>
                    <a:pt x="941" y="3835"/>
                    <a:pt x="977" y="3906"/>
                  </a:cubicBezTo>
                  <a:lnTo>
                    <a:pt x="680" y="4359"/>
                  </a:lnTo>
                  <a:cubicBezTo>
                    <a:pt x="560" y="4525"/>
                    <a:pt x="596" y="4763"/>
                    <a:pt x="739" y="4894"/>
                  </a:cubicBezTo>
                  <a:lnTo>
                    <a:pt x="977" y="5132"/>
                  </a:lnTo>
                  <a:cubicBezTo>
                    <a:pt x="1067" y="5216"/>
                    <a:pt x="1182" y="5259"/>
                    <a:pt x="1292" y="5259"/>
                  </a:cubicBezTo>
                  <a:cubicBezTo>
                    <a:pt x="1371" y="5259"/>
                    <a:pt x="1448" y="5237"/>
                    <a:pt x="1513" y="5192"/>
                  </a:cubicBezTo>
                  <a:lnTo>
                    <a:pt x="1965" y="4894"/>
                  </a:lnTo>
                  <a:cubicBezTo>
                    <a:pt x="2049" y="4942"/>
                    <a:pt x="2144" y="4978"/>
                    <a:pt x="2227" y="5013"/>
                  </a:cubicBezTo>
                  <a:lnTo>
                    <a:pt x="2335" y="5537"/>
                  </a:lnTo>
                  <a:cubicBezTo>
                    <a:pt x="2382" y="5728"/>
                    <a:pt x="2561" y="5871"/>
                    <a:pt x="2751" y="5871"/>
                  </a:cubicBezTo>
                  <a:lnTo>
                    <a:pt x="3097" y="5871"/>
                  </a:lnTo>
                  <a:cubicBezTo>
                    <a:pt x="3299" y="5871"/>
                    <a:pt x="3478" y="5728"/>
                    <a:pt x="3513" y="5537"/>
                  </a:cubicBezTo>
                  <a:lnTo>
                    <a:pt x="3620" y="5013"/>
                  </a:lnTo>
                  <a:cubicBezTo>
                    <a:pt x="3704" y="4978"/>
                    <a:pt x="3811" y="4942"/>
                    <a:pt x="3882" y="4894"/>
                  </a:cubicBezTo>
                  <a:lnTo>
                    <a:pt x="4323" y="5192"/>
                  </a:lnTo>
                  <a:cubicBezTo>
                    <a:pt x="4391" y="5241"/>
                    <a:pt x="4472" y="5264"/>
                    <a:pt x="4552" y="5264"/>
                  </a:cubicBezTo>
                  <a:cubicBezTo>
                    <a:pt x="4667" y="5264"/>
                    <a:pt x="4781" y="5217"/>
                    <a:pt x="4859" y="5132"/>
                  </a:cubicBezTo>
                  <a:lnTo>
                    <a:pt x="5097" y="4894"/>
                  </a:lnTo>
                  <a:cubicBezTo>
                    <a:pt x="5252" y="4740"/>
                    <a:pt x="5263" y="4525"/>
                    <a:pt x="5156" y="4359"/>
                  </a:cubicBezTo>
                  <a:lnTo>
                    <a:pt x="4859" y="3906"/>
                  </a:lnTo>
                  <a:cubicBezTo>
                    <a:pt x="4906" y="3823"/>
                    <a:pt x="4954" y="3728"/>
                    <a:pt x="4978" y="3644"/>
                  </a:cubicBezTo>
                  <a:lnTo>
                    <a:pt x="5502" y="3537"/>
                  </a:lnTo>
                  <a:cubicBezTo>
                    <a:pt x="5692" y="3489"/>
                    <a:pt x="5847" y="3311"/>
                    <a:pt x="5847" y="3120"/>
                  </a:cubicBezTo>
                  <a:lnTo>
                    <a:pt x="5847" y="2775"/>
                  </a:lnTo>
                  <a:cubicBezTo>
                    <a:pt x="5847" y="2549"/>
                    <a:pt x="5716" y="2382"/>
                    <a:pt x="5502" y="2334"/>
                  </a:cubicBezTo>
                  <a:lnTo>
                    <a:pt x="4990" y="2227"/>
                  </a:lnTo>
                  <a:cubicBezTo>
                    <a:pt x="4954" y="2144"/>
                    <a:pt x="4906" y="2037"/>
                    <a:pt x="4871" y="1965"/>
                  </a:cubicBezTo>
                  <a:lnTo>
                    <a:pt x="5168" y="1513"/>
                  </a:lnTo>
                  <a:cubicBezTo>
                    <a:pt x="5287" y="1346"/>
                    <a:pt x="5252" y="1108"/>
                    <a:pt x="5109" y="977"/>
                  </a:cubicBezTo>
                  <a:lnTo>
                    <a:pt x="4871" y="739"/>
                  </a:lnTo>
                  <a:cubicBezTo>
                    <a:pt x="4780" y="656"/>
                    <a:pt x="4666" y="613"/>
                    <a:pt x="4555" y="613"/>
                  </a:cubicBezTo>
                  <a:cubicBezTo>
                    <a:pt x="4476" y="613"/>
                    <a:pt x="4399" y="635"/>
                    <a:pt x="4335" y="680"/>
                  </a:cubicBezTo>
                  <a:lnTo>
                    <a:pt x="3882" y="977"/>
                  </a:lnTo>
                  <a:cubicBezTo>
                    <a:pt x="3799" y="941"/>
                    <a:pt x="3704" y="894"/>
                    <a:pt x="3620" y="858"/>
                  </a:cubicBezTo>
                  <a:lnTo>
                    <a:pt x="3513" y="346"/>
                  </a:lnTo>
                  <a:cubicBezTo>
                    <a:pt x="3466" y="144"/>
                    <a:pt x="3287" y="1"/>
                    <a:pt x="30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105;p36"/>
            <p:cNvSpPr/>
            <p:nvPr/>
          </p:nvSpPr>
          <p:spPr>
            <a:xfrm>
              <a:off x="6305888" y="3129884"/>
              <a:ext cx="64488" cy="64456"/>
            </a:xfrm>
            <a:custGeom>
              <a:avLst/>
              <a:gdLst/>
              <a:ahLst/>
              <a:cxnLst/>
              <a:rect l="l" t="t" r="r" b="b"/>
              <a:pathLst>
                <a:path w="2026" h="2025" extrusionOk="0">
                  <a:moveTo>
                    <a:pt x="1013" y="1"/>
                  </a:moveTo>
                  <a:cubicBezTo>
                    <a:pt x="453" y="1"/>
                    <a:pt x="1" y="441"/>
                    <a:pt x="1" y="1013"/>
                  </a:cubicBezTo>
                  <a:cubicBezTo>
                    <a:pt x="1" y="1561"/>
                    <a:pt x="442" y="2025"/>
                    <a:pt x="1013" y="2025"/>
                  </a:cubicBezTo>
                  <a:cubicBezTo>
                    <a:pt x="1227" y="2025"/>
                    <a:pt x="1442" y="1942"/>
                    <a:pt x="1620" y="1811"/>
                  </a:cubicBezTo>
                  <a:cubicBezTo>
                    <a:pt x="1692" y="1751"/>
                    <a:pt x="1704" y="1632"/>
                    <a:pt x="1644" y="1561"/>
                  </a:cubicBezTo>
                  <a:cubicBezTo>
                    <a:pt x="1608" y="1517"/>
                    <a:pt x="1549" y="1491"/>
                    <a:pt x="1493" y="1491"/>
                  </a:cubicBezTo>
                  <a:cubicBezTo>
                    <a:pt x="1457" y="1491"/>
                    <a:pt x="1422" y="1502"/>
                    <a:pt x="1394" y="1525"/>
                  </a:cubicBezTo>
                  <a:cubicBezTo>
                    <a:pt x="1275" y="1620"/>
                    <a:pt x="1144" y="1668"/>
                    <a:pt x="989" y="1668"/>
                  </a:cubicBezTo>
                  <a:cubicBezTo>
                    <a:pt x="632" y="1668"/>
                    <a:pt x="358" y="1370"/>
                    <a:pt x="358" y="1025"/>
                  </a:cubicBezTo>
                  <a:cubicBezTo>
                    <a:pt x="382" y="668"/>
                    <a:pt x="668" y="370"/>
                    <a:pt x="1025" y="370"/>
                  </a:cubicBezTo>
                  <a:cubicBezTo>
                    <a:pt x="1382" y="370"/>
                    <a:pt x="1668" y="668"/>
                    <a:pt x="1668" y="1013"/>
                  </a:cubicBezTo>
                  <a:cubicBezTo>
                    <a:pt x="1668" y="1120"/>
                    <a:pt x="1739" y="1191"/>
                    <a:pt x="1846" y="1191"/>
                  </a:cubicBezTo>
                  <a:cubicBezTo>
                    <a:pt x="1942" y="1191"/>
                    <a:pt x="2025" y="1120"/>
                    <a:pt x="2025" y="1013"/>
                  </a:cubicBezTo>
                  <a:cubicBezTo>
                    <a:pt x="2025" y="453"/>
                    <a:pt x="1573" y="1"/>
                    <a:pt x="10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106;p36"/>
            <p:cNvSpPr/>
            <p:nvPr/>
          </p:nvSpPr>
          <p:spPr>
            <a:xfrm>
              <a:off x="6173634" y="2997631"/>
              <a:ext cx="70153" cy="70153"/>
            </a:xfrm>
            <a:custGeom>
              <a:avLst/>
              <a:gdLst/>
              <a:ahLst/>
              <a:cxnLst/>
              <a:rect l="l" t="t" r="r" b="b"/>
              <a:pathLst>
                <a:path w="2204" h="2204" extrusionOk="0">
                  <a:moveTo>
                    <a:pt x="1096" y="370"/>
                  </a:moveTo>
                  <a:cubicBezTo>
                    <a:pt x="1501" y="370"/>
                    <a:pt x="1834" y="703"/>
                    <a:pt x="1834" y="1108"/>
                  </a:cubicBezTo>
                  <a:cubicBezTo>
                    <a:pt x="1834" y="1501"/>
                    <a:pt x="1501" y="1834"/>
                    <a:pt x="1096" y="1834"/>
                  </a:cubicBezTo>
                  <a:cubicBezTo>
                    <a:pt x="691" y="1834"/>
                    <a:pt x="370" y="1501"/>
                    <a:pt x="370" y="1108"/>
                  </a:cubicBezTo>
                  <a:cubicBezTo>
                    <a:pt x="370" y="703"/>
                    <a:pt x="703" y="370"/>
                    <a:pt x="1096" y="370"/>
                  </a:cubicBezTo>
                  <a:close/>
                  <a:moveTo>
                    <a:pt x="1096" y="1"/>
                  </a:moveTo>
                  <a:cubicBezTo>
                    <a:pt x="489" y="1"/>
                    <a:pt x="1" y="489"/>
                    <a:pt x="1" y="1108"/>
                  </a:cubicBezTo>
                  <a:cubicBezTo>
                    <a:pt x="1" y="1715"/>
                    <a:pt x="489" y="2203"/>
                    <a:pt x="1096" y="2203"/>
                  </a:cubicBezTo>
                  <a:cubicBezTo>
                    <a:pt x="1715" y="2191"/>
                    <a:pt x="2203" y="1703"/>
                    <a:pt x="2203" y="1108"/>
                  </a:cubicBezTo>
                  <a:cubicBezTo>
                    <a:pt x="2203" y="489"/>
                    <a:pt x="1715" y="1"/>
                    <a:pt x="109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 name="Google Shape;1107;p36"/>
          <p:cNvGrpSpPr/>
          <p:nvPr/>
        </p:nvGrpSpPr>
        <p:grpSpPr>
          <a:xfrm>
            <a:off x="12745533" y="7264840"/>
            <a:ext cx="1307755" cy="859725"/>
            <a:chOff x="7500054" y="2934735"/>
            <a:chExt cx="350576" cy="280454"/>
          </a:xfrm>
        </p:grpSpPr>
        <p:sp>
          <p:nvSpPr>
            <p:cNvPr id="33" name="Google Shape;1108;p36"/>
            <p:cNvSpPr/>
            <p:nvPr/>
          </p:nvSpPr>
          <p:spPr>
            <a:xfrm>
              <a:off x="7571671" y="2959371"/>
              <a:ext cx="191426" cy="10249"/>
            </a:xfrm>
            <a:custGeom>
              <a:avLst/>
              <a:gdLst/>
              <a:ahLst/>
              <a:cxnLst/>
              <a:rect l="l" t="t" r="r" b="b"/>
              <a:pathLst>
                <a:path w="6014" h="322" extrusionOk="0">
                  <a:moveTo>
                    <a:pt x="156" y="0"/>
                  </a:moveTo>
                  <a:cubicBezTo>
                    <a:pt x="72" y="0"/>
                    <a:pt x="1" y="71"/>
                    <a:pt x="1" y="167"/>
                  </a:cubicBezTo>
                  <a:cubicBezTo>
                    <a:pt x="1" y="250"/>
                    <a:pt x="72" y="322"/>
                    <a:pt x="156" y="322"/>
                  </a:cubicBezTo>
                  <a:lnTo>
                    <a:pt x="5847" y="322"/>
                  </a:lnTo>
                  <a:cubicBezTo>
                    <a:pt x="5930" y="322"/>
                    <a:pt x="6014" y="250"/>
                    <a:pt x="6014" y="167"/>
                  </a:cubicBezTo>
                  <a:cubicBezTo>
                    <a:pt x="6014" y="71"/>
                    <a:pt x="5930" y="0"/>
                    <a:pt x="58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109;p36"/>
            <p:cNvSpPr/>
            <p:nvPr/>
          </p:nvSpPr>
          <p:spPr>
            <a:xfrm>
              <a:off x="7500054" y="2934735"/>
              <a:ext cx="350576" cy="280454"/>
            </a:xfrm>
            <a:custGeom>
              <a:avLst/>
              <a:gdLst/>
              <a:ahLst/>
              <a:cxnLst/>
              <a:rect l="l" t="t" r="r" b="b"/>
              <a:pathLst>
                <a:path w="11014" h="8811" extrusionOk="0">
                  <a:moveTo>
                    <a:pt x="1501" y="310"/>
                  </a:moveTo>
                  <a:lnTo>
                    <a:pt x="1501" y="1560"/>
                  </a:lnTo>
                  <a:lnTo>
                    <a:pt x="310" y="1560"/>
                  </a:lnTo>
                  <a:lnTo>
                    <a:pt x="310" y="417"/>
                  </a:lnTo>
                  <a:cubicBezTo>
                    <a:pt x="310" y="357"/>
                    <a:pt x="358" y="310"/>
                    <a:pt x="417" y="310"/>
                  </a:cubicBezTo>
                  <a:close/>
                  <a:moveTo>
                    <a:pt x="8990" y="310"/>
                  </a:moveTo>
                  <a:cubicBezTo>
                    <a:pt x="9049" y="310"/>
                    <a:pt x="9097" y="357"/>
                    <a:pt x="9097" y="417"/>
                  </a:cubicBezTo>
                  <a:lnTo>
                    <a:pt x="9097" y="1560"/>
                  </a:lnTo>
                  <a:lnTo>
                    <a:pt x="1834" y="1560"/>
                  </a:lnTo>
                  <a:lnTo>
                    <a:pt x="1834" y="310"/>
                  </a:lnTo>
                  <a:close/>
                  <a:moveTo>
                    <a:pt x="10419" y="3453"/>
                  </a:moveTo>
                  <a:cubicBezTo>
                    <a:pt x="10561" y="3453"/>
                    <a:pt x="10704" y="3572"/>
                    <a:pt x="10704" y="3739"/>
                  </a:cubicBezTo>
                  <a:cubicBezTo>
                    <a:pt x="10704" y="3893"/>
                    <a:pt x="10561" y="4013"/>
                    <a:pt x="10419" y="4013"/>
                  </a:cubicBezTo>
                  <a:cubicBezTo>
                    <a:pt x="10264" y="4013"/>
                    <a:pt x="10133" y="3893"/>
                    <a:pt x="10133" y="3739"/>
                  </a:cubicBezTo>
                  <a:cubicBezTo>
                    <a:pt x="10133" y="3572"/>
                    <a:pt x="10252" y="3453"/>
                    <a:pt x="10419" y="3453"/>
                  </a:cubicBezTo>
                  <a:close/>
                  <a:moveTo>
                    <a:pt x="6537" y="4786"/>
                  </a:moveTo>
                  <a:cubicBezTo>
                    <a:pt x="6680" y="4786"/>
                    <a:pt x="6811" y="4906"/>
                    <a:pt x="6811" y="5072"/>
                  </a:cubicBezTo>
                  <a:cubicBezTo>
                    <a:pt x="6811" y="5239"/>
                    <a:pt x="6680" y="5358"/>
                    <a:pt x="6537" y="5358"/>
                  </a:cubicBezTo>
                  <a:cubicBezTo>
                    <a:pt x="6382" y="5358"/>
                    <a:pt x="6251" y="5239"/>
                    <a:pt x="6251" y="5072"/>
                  </a:cubicBezTo>
                  <a:cubicBezTo>
                    <a:pt x="6251" y="4906"/>
                    <a:pt x="6370" y="4786"/>
                    <a:pt x="6537" y="4786"/>
                  </a:cubicBezTo>
                  <a:close/>
                  <a:moveTo>
                    <a:pt x="8240" y="6156"/>
                  </a:moveTo>
                  <a:cubicBezTo>
                    <a:pt x="8394" y="6156"/>
                    <a:pt x="8525" y="6275"/>
                    <a:pt x="8525" y="6441"/>
                  </a:cubicBezTo>
                  <a:cubicBezTo>
                    <a:pt x="8525" y="6608"/>
                    <a:pt x="8394" y="6727"/>
                    <a:pt x="8240" y="6727"/>
                  </a:cubicBezTo>
                  <a:cubicBezTo>
                    <a:pt x="8097" y="6727"/>
                    <a:pt x="7966" y="6608"/>
                    <a:pt x="7966" y="6441"/>
                  </a:cubicBezTo>
                  <a:cubicBezTo>
                    <a:pt x="7966" y="6299"/>
                    <a:pt x="8073" y="6156"/>
                    <a:pt x="8240" y="6156"/>
                  </a:cubicBezTo>
                  <a:close/>
                  <a:moveTo>
                    <a:pt x="4811" y="6382"/>
                  </a:moveTo>
                  <a:cubicBezTo>
                    <a:pt x="4954" y="6382"/>
                    <a:pt x="5085" y="6501"/>
                    <a:pt x="5085" y="6668"/>
                  </a:cubicBezTo>
                  <a:cubicBezTo>
                    <a:pt x="5085" y="6834"/>
                    <a:pt x="4954" y="6953"/>
                    <a:pt x="4811" y="6953"/>
                  </a:cubicBezTo>
                  <a:cubicBezTo>
                    <a:pt x="4656" y="6953"/>
                    <a:pt x="4525" y="6834"/>
                    <a:pt x="4525" y="6668"/>
                  </a:cubicBezTo>
                  <a:cubicBezTo>
                    <a:pt x="4525" y="6501"/>
                    <a:pt x="4644" y="6382"/>
                    <a:pt x="4811" y="6382"/>
                  </a:cubicBezTo>
                  <a:close/>
                  <a:moveTo>
                    <a:pt x="417" y="0"/>
                  </a:moveTo>
                  <a:cubicBezTo>
                    <a:pt x="179" y="0"/>
                    <a:pt x="1" y="143"/>
                    <a:pt x="1" y="417"/>
                  </a:cubicBezTo>
                  <a:lnTo>
                    <a:pt x="1" y="8382"/>
                  </a:lnTo>
                  <a:cubicBezTo>
                    <a:pt x="1" y="8620"/>
                    <a:pt x="191" y="8787"/>
                    <a:pt x="417" y="8787"/>
                  </a:cubicBezTo>
                  <a:lnTo>
                    <a:pt x="4513" y="8787"/>
                  </a:lnTo>
                  <a:cubicBezTo>
                    <a:pt x="4596" y="8787"/>
                    <a:pt x="4668" y="8715"/>
                    <a:pt x="4668" y="8632"/>
                  </a:cubicBezTo>
                  <a:cubicBezTo>
                    <a:pt x="4668" y="8537"/>
                    <a:pt x="4596" y="8465"/>
                    <a:pt x="4513" y="8465"/>
                  </a:cubicBezTo>
                  <a:lnTo>
                    <a:pt x="417" y="8465"/>
                  </a:lnTo>
                  <a:cubicBezTo>
                    <a:pt x="358" y="8465"/>
                    <a:pt x="310" y="8418"/>
                    <a:pt x="310" y="8358"/>
                  </a:cubicBezTo>
                  <a:lnTo>
                    <a:pt x="310" y="1869"/>
                  </a:lnTo>
                  <a:lnTo>
                    <a:pt x="9073" y="1869"/>
                  </a:lnTo>
                  <a:lnTo>
                    <a:pt x="9073" y="5144"/>
                  </a:lnTo>
                  <a:lnTo>
                    <a:pt x="8502" y="5894"/>
                  </a:lnTo>
                  <a:cubicBezTo>
                    <a:pt x="8418" y="5846"/>
                    <a:pt x="8335" y="5834"/>
                    <a:pt x="8240" y="5834"/>
                  </a:cubicBezTo>
                  <a:cubicBezTo>
                    <a:pt x="8109" y="5834"/>
                    <a:pt x="7978" y="5870"/>
                    <a:pt x="7871" y="5965"/>
                  </a:cubicBezTo>
                  <a:lnTo>
                    <a:pt x="7073" y="5322"/>
                  </a:lnTo>
                  <a:cubicBezTo>
                    <a:pt x="7109" y="5251"/>
                    <a:pt x="7132" y="5156"/>
                    <a:pt x="7132" y="5060"/>
                  </a:cubicBezTo>
                  <a:cubicBezTo>
                    <a:pt x="7132" y="4727"/>
                    <a:pt x="6859" y="4441"/>
                    <a:pt x="6513" y="4441"/>
                  </a:cubicBezTo>
                  <a:cubicBezTo>
                    <a:pt x="6192" y="4441"/>
                    <a:pt x="5906" y="4715"/>
                    <a:pt x="5906" y="5060"/>
                  </a:cubicBezTo>
                  <a:cubicBezTo>
                    <a:pt x="5906" y="5167"/>
                    <a:pt x="5942" y="5263"/>
                    <a:pt x="5978" y="5358"/>
                  </a:cubicBezTo>
                  <a:lnTo>
                    <a:pt x="5108" y="6144"/>
                  </a:lnTo>
                  <a:cubicBezTo>
                    <a:pt x="5013" y="6084"/>
                    <a:pt x="4906" y="6049"/>
                    <a:pt x="4787" y="6049"/>
                  </a:cubicBezTo>
                  <a:cubicBezTo>
                    <a:pt x="4465" y="6049"/>
                    <a:pt x="4180" y="6322"/>
                    <a:pt x="4180" y="6668"/>
                  </a:cubicBezTo>
                  <a:cubicBezTo>
                    <a:pt x="4180" y="6989"/>
                    <a:pt x="4454" y="7275"/>
                    <a:pt x="4787" y="7275"/>
                  </a:cubicBezTo>
                  <a:cubicBezTo>
                    <a:pt x="5132" y="7275"/>
                    <a:pt x="5406" y="7001"/>
                    <a:pt x="5406" y="6668"/>
                  </a:cubicBezTo>
                  <a:cubicBezTo>
                    <a:pt x="5406" y="6560"/>
                    <a:pt x="5370" y="6465"/>
                    <a:pt x="5323" y="6382"/>
                  </a:cubicBezTo>
                  <a:lnTo>
                    <a:pt x="6204" y="5572"/>
                  </a:lnTo>
                  <a:cubicBezTo>
                    <a:pt x="6299" y="5620"/>
                    <a:pt x="6394" y="5656"/>
                    <a:pt x="6501" y="5656"/>
                  </a:cubicBezTo>
                  <a:cubicBezTo>
                    <a:pt x="6620" y="5656"/>
                    <a:pt x="6740" y="5620"/>
                    <a:pt x="6835" y="5548"/>
                  </a:cubicBezTo>
                  <a:lnTo>
                    <a:pt x="7644" y="6203"/>
                  </a:lnTo>
                  <a:cubicBezTo>
                    <a:pt x="7621" y="6263"/>
                    <a:pt x="7609" y="6334"/>
                    <a:pt x="7609" y="6406"/>
                  </a:cubicBezTo>
                  <a:cubicBezTo>
                    <a:pt x="7609" y="6739"/>
                    <a:pt x="7871" y="7025"/>
                    <a:pt x="8216" y="7025"/>
                  </a:cubicBezTo>
                  <a:cubicBezTo>
                    <a:pt x="8561" y="7025"/>
                    <a:pt x="8823" y="6751"/>
                    <a:pt x="8823" y="6406"/>
                  </a:cubicBezTo>
                  <a:cubicBezTo>
                    <a:pt x="8823" y="6287"/>
                    <a:pt x="8799" y="6168"/>
                    <a:pt x="8716" y="6084"/>
                  </a:cubicBezTo>
                  <a:lnTo>
                    <a:pt x="9061" y="5656"/>
                  </a:lnTo>
                  <a:lnTo>
                    <a:pt x="9061" y="8382"/>
                  </a:lnTo>
                  <a:cubicBezTo>
                    <a:pt x="9061" y="8442"/>
                    <a:pt x="9014" y="8477"/>
                    <a:pt x="8954" y="8477"/>
                  </a:cubicBezTo>
                  <a:lnTo>
                    <a:pt x="5227" y="8477"/>
                  </a:lnTo>
                  <a:cubicBezTo>
                    <a:pt x="5132" y="8477"/>
                    <a:pt x="5061" y="8561"/>
                    <a:pt x="5061" y="8644"/>
                  </a:cubicBezTo>
                  <a:cubicBezTo>
                    <a:pt x="5061" y="8739"/>
                    <a:pt x="5132" y="8811"/>
                    <a:pt x="5227" y="8811"/>
                  </a:cubicBezTo>
                  <a:lnTo>
                    <a:pt x="8954" y="8811"/>
                  </a:lnTo>
                  <a:cubicBezTo>
                    <a:pt x="9192" y="8811"/>
                    <a:pt x="9371" y="8620"/>
                    <a:pt x="9371" y="8394"/>
                  </a:cubicBezTo>
                  <a:lnTo>
                    <a:pt x="9371" y="5287"/>
                  </a:lnTo>
                  <a:lnTo>
                    <a:pt x="10145" y="4298"/>
                  </a:lnTo>
                  <a:cubicBezTo>
                    <a:pt x="10228" y="4334"/>
                    <a:pt x="10299" y="4346"/>
                    <a:pt x="10383" y="4346"/>
                  </a:cubicBezTo>
                  <a:cubicBezTo>
                    <a:pt x="10716" y="4346"/>
                    <a:pt x="10990" y="4072"/>
                    <a:pt x="10990" y="3739"/>
                  </a:cubicBezTo>
                  <a:cubicBezTo>
                    <a:pt x="11014" y="3405"/>
                    <a:pt x="10740" y="3131"/>
                    <a:pt x="10419" y="3131"/>
                  </a:cubicBezTo>
                  <a:cubicBezTo>
                    <a:pt x="10085" y="3131"/>
                    <a:pt x="9811" y="3405"/>
                    <a:pt x="9811" y="3751"/>
                  </a:cubicBezTo>
                  <a:cubicBezTo>
                    <a:pt x="9811" y="3882"/>
                    <a:pt x="9847" y="4001"/>
                    <a:pt x="9930" y="4108"/>
                  </a:cubicBezTo>
                  <a:lnTo>
                    <a:pt x="9407" y="4763"/>
                  </a:lnTo>
                  <a:lnTo>
                    <a:pt x="9407" y="381"/>
                  </a:lnTo>
                  <a:cubicBezTo>
                    <a:pt x="9407" y="191"/>
                    <a:pt x="9276" y="0"/>
                    <a:pt x="89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110;p36"/>
            <p:cNvSpPr/>
            <p:nvPr/>
          </p:nvSpPr>
          <p:spPr>
            <a:xfrm>
              <a:off x="7539459" y="3074564"/>
              <a:ext cx="82663" cy="10249"/>
            </a:xfrm>
            <a:custGeom>
              <a:avLst/>
              <a:gdLst/>
              <a:ahLst/>
              <a:cxnLst/>
              <a:rect l="l" t="t" r="r" b="b"/>
              <a:pathLst>
                <a:path w="2597" h="322"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111;p36"/>
            <p:cNvSpPr/>
            <p:nvPr/>
          </p:nvSpPr>
          <p:spPr>
            <a:xfrm>
              <a:off x="7539459" y="3099582"/>
              <a:ext cx="82663" cy="10249"/>
            </a:xfrm>
            <a:custGeom>
              <a:avLst/>
              <a:gdLst/>
              <a:ahLst/>
              <a:cxnLst/>
              <a:rect l="l" t="t" r="r" b="b"/>
              <a:pathLst>
                <a:path w="2597" h="322" extrusionOk="0">
                  <a:moveTo>
                    <a:pt x="156" y="0"/>
                  </a:moveTo>
                  <a:cubicBezTo>
                    <a:pt x="72" y="0"/>
                    <a:pt x="1" y="72"/>
                    <a:pt x="1" y="167"/>
                  </a:cubicBezTo>
                  <a:cubicBezTo>
                    <a:pt x="1" y="250"/>
                    <a:pt x="72" y="322"/>
                    <a:pt x="156" y="322"/>
                  </a:cubicBezTo>
                  <a:lnTo>
                    <a:pt x="2442" y="322"/>
                  </a:lnTo>
                  <a:cubicBezTo>
                    <a:pt x="2525" y="322"/>
                    <a:pt x="2596" y="250"/>
                    <a:pt x="2596" y="167"/>
                  </a:cubicBezTo>
                  <a:cubicBezTo>
                    <a:pt x="2596" y="72"/>
                    <a:pt x="2525" y="0"/>
                    <a:pt x="2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112;p36"/>
            <p:cNvSpPr/>
            <p:nvPr/>
          </p:nvSpPr>
          <p:spPr>
            <a:xfrm>
              <a:off x="7539459" y="3124601"/>
              <a:ext cx="82663" cy="10631"/>
            </a:xfrm>
            <a:custGeom>
              <a:avLst/>
              <a:gdLst/>
              <a:ahLst/>
              <a:cxnLst/>
              <a:rect l="l" t="t" r="r" b="b"/>
              <a:pathLst>
                <a:path w="2597" h="334" extrusionOk="0">
                  <a:moveTo>
                    <a:pt x="156" y="0"/>
                  </a:moveTo>
                  <a:cubicBezTo>
                    <a:pt x="72" y="0"/>
                    <a:pt x="1" y="72"/>
                    <a:pt x="1" y="167"/>
                  </a:cubicBezTo>
                  <a:cubicBezTo>
                    <a:pt x="1" y="250"/>
                    <a:pt x="72" y="334"/>
                    <a:pt x="156" y="334"/>
                  </a:cubicBezTo>
                  <a:lnTo>
                    <a:pt x="2442" y="334"/>
                  </a:lnTo>
                  <a:cubicBezTo>
                    <a:pt x="2525" y="334"/>
                    <a:pt x="2596" y="250"/>
                    <a:pt x="2596" y="167"/>
                  </a:cubicBezTo>
                  <a:cubicBezTo>
                    <a:pt x="2596" y="72"/>
                    <a:pt x="2525" y="0"/>
                    <a:pt x="2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113;p36"/>
            <p:cNvSpPr/>
            <p:nvPr/>
          </p:nvSpPr>
          <p:spPr>
            <a:xfrm>
              <a:off x="7539459" y="3149587"/>
              <a:ext cx="82663" cy="10663"/>
            </a:xfrm>
            <a:custGeom>
              <a:avLst/>
              <a:gdLst/>
              <a:ahLst/>
              <a:cxnLst/>
              <a:rect l="l" t="t" r="r" b="b"/>
              <a:pathLst>
                <a:path w="2597" h="335" extrusionOk="0">
                  <a:moveTo>
                    <a:pt x="156" y="1"/>
                  </a:moveTo>
                  <a:cubicBezTo>
                    <a:pt x="72" y="1"/>
                    <a:pt x="1" y="84"/>
                    <a:pt x="1" y="168"/>
                  </a:cubicBezTo>
                  <a:cubicBezTo>
                    <a:pt x="1" y="263"/>
                    <a:pt x="72" y="334"/>
                    <a:pt x="156" y="334"/>
                  </a:cubicBezTo>
                  <a:lnTo>
                    <a:pt x="2442" y="334"/>
                  </a:lnTo>
                  <a:cubicBezTo>
                    <a:pt x="2525" y="334"/>
                    <a:pt x="2596" y="263"/>
                    <a:pt x="2596" y="168"/>
                  </a:cubicBezTo>
                  <a:cubicBezTo>
                    <a:pt x="2596" y="84"/>
                    <a:pt x="2525" y="1"/>
                    <a:pt x="2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114;p36"/>
            <p:cNvSpPr/>
            <p:nvPr/>
          </p:nvSpPr>
          <p:spPr>
            <a:xfrm>
              <a:off x="7539459" y="3174988"/>
              <a:ext cx="82663" cy="10281"/>
            </a:xfrm>
            <a:custGeom>
              <a:avLst/>
              <a:gdLst/>
              <a:ahLst/>
              <a:cxnLst/>
              <a:rect l="l" t="t" r="r" b="b"/>
              <a:pathLst>
                <a:path w="2597" h="323" extrusionOk="0">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115;p36"/>
            <p:cNvSpPr/>
            <p:nvPr/>
          </p:nvSpPr>
          <p:spPr>
            <a:xfrm>
              <a:off x="7539459" y="3011286"/>
              <a:ext cx="220614" cy="47395"/>
            </a:xfrm>
            <a:custGeom>
              <a:avLst/>
              <a:gdLst/>
              <a:ahLst/>
              <a:cxnLst/>
              <a:rect l="l" t="t" r="r" b="b"/>
              <a:pathLst>
                <a:path w="6931" h="1489" extrusionOk="0">
                  <a:moveTo>
                    <a:pt x="418" y="0"/>
                  </a:moveTo>
                  <a:cubicBezTo>
                    <a:pt x="179" y="0"/>
                    <a:pt x="1" y="191"/>
                    <a:pt x="1" y="417"/>
                  </a:cubicBezTo>
                  <a:lnTo>
                    <a:pt x="1" y="1072"/>
                  </a:lnTo>
                  <a:cubicBezTo>
                    <a:pt x="1" y="1310"/>
                    <a:pt x="191" y="1488"/>
                    <a:pt x="418" y="1488"/>
                  </a:cubicBezTo>
                  <a:lnTo>
                    <a:pt x="3251" y="1488"/>
                  </a:lnTo>
                  <a:cubicBezTo>
                    <a:pt x="3346" y="1488"/>
                    <a:pt x="3418" y="1417"/>
                    <a:pt x="3418" y="1322"/>
                  </a:cubicBezTo>
                  <a:cubicBezTo>
                    <a:pt x="3418" y="1238"/>
                    <a:pt x="3346" y="1167"/>
                    <a:pt x="3251" y="1167"/>
                  </a:cubicBezTo>
                  <a:lnTo>
                    <a:pt x="418" y="1167"/>
                  </a:lnTo>
                  <a:cubicBezTo>
                    <a:pt x="358" y="1167"/>
                    <a:pt x="310" y="1119"/>
                    <a:pt x="310" y="1060"/>
                  </a:cubicBezTo>
                  <a:lnTo>
                    <a:pt x="310" y="405"/>
                  </a:lnTo>
                  <a:cubicBezTo>
                    <a:pt x="310" y="345"/>
                    <a:pt x="358" y="298"/>
                    <a:pt x="418" y="298"/>
                  </a:cubicBezTo>
                  <a:lnTo>
                    <a:pt x="6502" y="298"/>
                  </a:lnTo>
                  <a:cubicBezTo>
                    <a:pt x="6561" y="298"/>
                    <a:pt x="6609" y="345"/>
                    <a:pt x="6609" y="405"/>
                  </a:cubicBezTo>
                  <a:lnTo>
                    <a:pt x="6609" y="1060"/>
                  </a:lnTo>
                  <a:cubicBezTo>
                    <a:pt x="6609" y="1119"/>
                    <a:pt x="6561" y="1167"/>
                    <a:pt x="6502" y="1167"/>
                  </a:cubicBezTo>
                  <a:lnTo>
                    <a:pt x="4013" y="1167"/>
                  </a:lnTo>
                  <a:cubicBezTo>
                    <a:pt x="3930" y="1167"/>
                    <a:pt x="3847" y="1238"/>
                    <a:pt x="3847" y="1322"/>
                  </a:cubicBezTo>
                  <a:cubicBezTo>
                    <a:pt x="3847" y="1417"/>
                    <a:pt x="3930" y="1488"/>
                    <a:pt x="4013" y="1488"/>
                  </a:cubicBezTo>
                  <a:lnTo>
                    <a:pt x="6502" y="1488"/>
                  </a:lnTo>
                  <a:cubicBezTo>
                    <a:pt x="6740" y="1488"/>
                    <a:pt x="6918" y="1298"/>
                    <a:pt x="6918" y="1072"/>
                  </a:cubicBezTo>
                  <a:lnTo>
                    <a:pt x="6918" y="417"/>
                  </a:lnTo>
                  <a:cubicBezTo>
                    <a:pt x="6930" y="203"/>
                    <a:pt x="6740" y="0"/>
                    <a:pt x="65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 name="Google Shape;1116;p36"/>
          <p:cNvGrpSpPr/>
          <p:nvPr/>
        </p:nvGrpSpPr>
        <p:grpSpPr>
          <a:xfrm>
            <a:off x="14544640" y="3781834"/>
            <a:ext cx="1201725" cy="988229"/>
            <a:chOff x="4206763" y="2450951"/>
            <a:chExt cx="322151" cy="322374"/>
          </a:xfrm>
        </p:grpSpPr>
        <p:sp>
          <p:nvSpPr>
            <p:cNvPr id="42" name="Google Shape;1117;p36"/>
            <p:cNvSpPr/>
            <p:nvPr/>
          </p:nvSpPr>
          <p:spPr>
            <a:xfrm>
              <a:off x="4206763" y="2571650"/>
              <a:ext cx="322151" cy="201675"/>
            </a:xfrm>
            <a:custGeom>
              <a:avLst/>
              <a:gdLst/>
              <a:ahLst/>
              <a:cxnLst/>
              <a:rect l="l" t="t" r="r" b="b"/>
              <a:pathLst>
                <a:path w="10121" h="6336" extrusionOk="0">
                  <a:moveTo>
                    <a:pt x="2691" y="2847"/>
                  </a:moveTo>
                  <a:lnTo>
                    <a:pt x="2691" y="6037"/>
                  </a:lnTo>
                  <a:lnTo>
                    <a:pt x="1393" y="6037"/>
                  </a:lnTo>
                  <a:lnTo>
                    <a:pt x="1393" y="2847"/>
                  </a:lnTo>
                  <a:close/>
                  <a:moveTo>
                    <a:pt x="5703" y="2049"/>
                  </a:moveTo>
                  <a:lnTo>
                    <a:pt x="5703" y="6037"/>
                  </a:lnTo>
                  <a:lnTo>
                    <a:pt x="4406" y="6037"/>
                  </a:lnTo>
                  <a:lnTo>
                    <a:pt x="4406" y="2049"/>
                  </a:lnTo>
                  <a:close/>
                  <a:moveTo>
                    <a:pt x="8704" y="299"/>
                  </a:moveTo>
                  <a:lnTo>
                    <a:pt x="8704" y="6037"/>
                  </a:lnTo>
                  <a:lnTo>
                    <a:pt x="7406" y="6037"/>
                  </a:lnTo>
                  <a:lnTo>
                    <a:pt x="7406" y="299"/>
                  </a:lnTo>
                  <a:close/>
                  <a:moveTo>
                    <a:pt x="7275" y="1"/>
                  </a:moveTo>
                  <a:cubicBezTo>
                    <a:pt x="7192" y="1"/>
                    <a:pt x="7132" y="61"/>
                    <a:pt x="7132" y="156"/>
                  </a:cubicBezTo>
                  <a:lnTo>
                    <a:pt x="7132" y="6037"/>
                  </a:lnTo>
                  <a:lnTo>
                    <a:pt x="6001" y="6037"/>
                  </a:lnTo>
                  <a:lnTo>
                    <a:pt x="6001" y="1894"/>
                  </a:lnTo>
                  <a:cubicBezTo>
                    <a:pt x="6001" y="1811"/>
                    <a:pt x="5941" y="1751"/>
                    <a:pt x="5846" y="1751"/>
                  </a:cubicBezTo>
                  <a:lnTo>
                    <a:pt x="4275" y="1751"/>
                  </a:lnTo>
                  <a:cubicBezTo>
                    <a:pt x="4179" y="1751"/>
                    <a:pt x="4120" y="1811"/>
                    <a:pt x="4120" y="1894"/>
                  </a:cubicBezTo>
                  <a:lnTo>
                    <a:pt x="4120" y="6037"/>
                  </a:lnTo>
                  <a:lnTo>
                    <a:pt x="2989" y="6037"/>
                  </a:lnTo>
                  <a:lnTo>
                    <a:pt x="2989" y="2704"/>
                  </a:lnTo>
                  <a:cubicBezTo>
                    <a:pt x="2989" y="2608"/>
                    <a:pt x="2929" y="2549"/>
                    <a:pt x="2846" y="2549"/>
                  </a:cubicBezTo>
                  <a:lnTo>
                    <a:pt x="1262" y="2549"/>
                  </a:lnTo>
                  <a:cubicBezTo>
                    <a:pt x="1167" y="2549"/>
                    <a:pt x="1119" y="2608"/>
                    <a:pt x="1119" y="2704"/>
                  </a:cubicBezTo>
                  <a:lnTo>
                    <a:pt x="1119" y="6037"/>
                  </a:lnTo>
                  <a:lnTo>
                    <a:pt x="143" y="6037"/>
                  </a:lnTo>
                  <a:cubicBezTo>
                    <a:pt x="60" y="6037"/>
                    <a:pt x="0" y="6097"/>
                    <a:pt x="0" y="6180"/>
                  </a:cubicBezTo>
                  <a:cubicBezTo>
                    <a:pt x="0" y="6276"/>
                    <a:pt x="60" y="6335"/>
                    <a:pt x="143" y="6335"/>
                  </a:cubicBezTo>
                  <a:lnTo>
                    <a:pt x="9966" y="6335"/>
                  </a:lnTo>
                  <a:cubicBezTo>
                    <a:pt x="10061" y="6335"/>
                    <a:pt x="10121" y="6276"/>
                    <a:pt x="10121" y="6180"/>
                  </a:cubicBezTo>
                  <a:cubicBezTo>
                    <a:pt x="10121" y="6109"/>
                    <a:pt x="10049" y="6037"/>
                    <a:pt x="9966" y="6037"/>
                  </a:cubicBezTo>
                  <a:lnTo>
                    <a:pt x="9001" y="6037"/>
                  </a:lnTo>
                  <a:lnTo>
                    <a:pt x="9001" y="156"/>
                  </a:lnTo>
                  <a:cubicBezTo>
                    <a:pt x="9001" y="61"/>
                    <a:pt x="8942" y="1"/>
                    <a:pt x="88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118;p36"/>
            <p:cNvSpPr/>
            <p:nvPr/>
          </p:nvSpPr>
          <p:spPr>
            <a:xfrm>
              <a:off x="4210933" y="2450951"/>
              <a:ext cx="308878" cy="185537"/>
            </a:xfrm>
            <a:custGeom>
              <a:avLst/>
              <a:gdLst/>
              <a:ahLst/>
              <a:cxnLst/>
              <a:rect l="l" t="t" r="r" b="b"/>
              <a:pathLst>
                <a:path w="9704" h="5829" extrusionOk="0">
                  <a:moveTo>
                    <a:pt x="9212" y="1"/>
                  </a:moveTo>
                  <a:cubicBezTo>
                    <a:pt x="9189" y="1"/>
                    <a:pt x="9167" y="3"/>
                    <a:pt x="9144" y="7"/>
                  </a:cubicBezTo>
                  <a:lnTo>
                    <a:pt x="7870" y="162"/>
                  </a:lnTo>
                  <a:cubicBezTo>
                    <a:pt x="7620" y="197"/>
                    <a:pt x="7442" y="435"/>
                    <a:pt x="7477" y="685"/>
                  </a:cubicBezTo>
                  <a:cubicBezTo>
                    <a:pt x="7500" y="920"/>
                    <a:pt x="7711" y="1092"/>
                    <a:pt x="7944" y="1092"/>
                  </a:cubicBezTo>
                  <a:cubicBezTo>
                    <a:pt x="7959" y="1092"/>
                    <a:pt x="7974" y="1092"/>
                    <a:pt x="7989" y="1090"/>
                  </a:cubicBezTo>
                  <a:lnTo>
                    <a:pt x="8096" y="1066"/>
                  </a:lnTo>
                  <a:lnTo>
                    <a:pt x="8096" y="1066"/>
                  </a:lnTo>
                  <a:cubicBezTo>
                    <a:pt x="6537" y="2876"/>
                    <a:pt x="4691" y="3805"/>
                    <a:pt x="3382" y="4269"/>
                  </a:cubicBezTo>
                  <a:cubicBezTo>
                    <a:pt x="1739" y="4853"/>
                    <a:pt x="476" y="4912"/>
                    <a:pt x="465" y="4912"/>
                  </a:cubicBezTo>
                  <a:cubicBezTo>
                    <a:pt x="203" y="4924"/>
                    <a:pt x="0" y="5138"/>
                    <a:pt x="12" y="5388"/>
                  </a:cubicBezTo>
                  <a:cubicBezTo>
                    <a:pt x="36" y="5638"/>
                    <a:pt x="226" y="5829"/>
                    <a:pt x="476" y="5829"/>
                  </a:cubicBezTo>
                  <a:lnTo>
                    <a:pt x="488" y="5829"/>
                  </a:lnTo>
                  <a:cubicBezTo>
                    <a:pt x="548" y="5829"/>
                    <a:pt x="1893" y="5793"/>
                    <a:pt x="3667" y="5150"/>
                  </a:cubicBezTo>
                  <a:cubicBezTo>
                    <a:pt x="4656" y="4793"/>
                    <a:pt x="5596" y="4317"/>
                    <a:pt x="6442" y="3745"/>
                  </a:cubicBezTo>
                  <a:cubicBezTo>
                    <a:pt x="6525" y="3710"/>
                    <a:pt x="6537" y="3614"/>
                    <a:pt x="6489" y="3543"/>
                  </a:cubicBezTo>
                  <a:cubicBezTo>
                    <a:pt x="6458" y="3497"/>
                    <a:pt x="6413" y="3471"/>
                    <a:pt x="6365" y="3471"/>
                  </a:cubicBezTo>
                  <a:cubicBezTo>
                    <a:pt x="6339" y="3471"/>
                    <a:pt x="6312" y="3478"/>
                    <a:pt x="6287" y="3495"/>
                  </a:cubicBezTo>
                  <a:cubicBezTo>
                    <a:pt x="5453" y="4067"/>
                    <a:pt x="4537" y="4519"/>
                    <a:pt x="3560" y="4865"/>
                  </a:cubicBezTo>
                  <a:cubicBezTo>
                    <a:pt x="1834" y="5484"/>
                    <a:pt x="536" y="5519"/>
                    <a:pt x="476" y="5531"/>
                  </a:cubicBezTo>
                  <a:cubicBezTo>
                    <a:pt x="393" y="5531"/>
                    <a:pt x="310" y="5460"/>
                    <a:pt x="310" y="5377"/>
                  </a:cubicBezTo>
                  <a:cubicBezTo>
                    <a:pt x="310" y="5281"/>
                    <a:pt x="393" y="5210"/>
                    <a:pt x="476" y="5198"/>
                  </a:cubicBezTo>
                  <a:cubicBezTo>
                    <a:pt x="488" y="5198"/>
                    <a:pt x="1798" y="5150"/>
                    <a:pt x="3489" y="4543"/>
                  </a:cubicBezTo>
                  <a:cubicBezTo>
                    <a:pt x="4894" y="4031"/>
                    <a:pt x="6918" y="3007"/>
                    <a:pt x="8573" y="947"/>
                  </a:cubicBezTo>
                  <a:cubicBezTo>
                    <a:pt x="8664" y="856"/>
                    <a:pt x="8579" y="709"/>
                    <a:pt x="8456" y="709"/>
                  </a:cubicBezTo>
                  <a:cubicBezTo>
                    <a:pt x="8451" y="709"/>
                    <a:pt x="8447" y="709"/>
                    <a:pt x="8442" y="709"/>
                  </a:cubicBezTo>
                  <a:lnTo>
                    <a:pt x="7966" y="769"/>
                  </a:lnTo>
                  <a:cubicBezTo>
                    <a:pt x="7951" y="772"/>
                    <a:pt x="7937" y="774"/>
                    <a:pt x="7924" y="774"/>
                  </a:cubicBezTo>
                  <a:cubicBezTo>
                    <a:pt x="7850" y="774"/>
                    <a:pt x="7797" y="720"/>
                    <a:pt x="7787" y="650"/>
                  </a:cubicBezTo>
                  <a:cubicBezTo>
                    <a:pt x="7751" y="554"/>
                    <a:pt x="7835" y="459"/>
                    <a:pt x="7930" y="447"/>
                  </a:cubicBezTo>
                  <a:lnTo>
                    <a:pt x="9204" y="281"/>
                  </a:lnTo>
                  <a:cubicBezTo>
                    <a:pt x="9210" y="280"/>
                    <a:pt x="9216" y="280"/>
                    <a:pt x="9222" y="280"/>
                  </a:cubicBezTo>
                  <a:cubicBezTo>
                    <a:pt x="9311" y="280"/>
                    <a:pt x="9394" y="358"/>
                    <a:pt x="9394" y="447"/>
                  </a:cubicBezTo>
                  <a:lnTo>
                    <a:pt x="9394" y="1709"/>
                  </a:lnTo>
                  <a:cubicBezTo>
                    <a:pt x="9394" y="1805"/>
                    <a:pt x="9323" y="1876"/>
                    <a:pt x="9228" y="1876"/>
                  </a:cubicBezTo>
                  <a:cubicBezTo>
                    <a:pt x="9132" y="1876"/>
                    <a:pt x="9061" y="1805"/>
                    <a:pt x="9061" y="1709"/>
                  </a:cubicBezTo>
                  <a:lnTo>
                    <a:pt x="9061" y="1328"/>
                  </a:lnTo>
                  <a:cubicBezTo>
                    <a:pt x="9061" y="1269"/>
                    <a:pt x="9025" y="1209"/>
                    <a:pt x="8978" y="1186"/>
                  </a:cubicBezTo>
                  <a:cubicBezTo>
                    <a:pt x="8963" y="1183"/>
                    <a:pt x="8948" y="1181"/>
                    <a:pt x="8932" y="1181"/>
                  </a:cubicBezTo>
                  <a:cubicBezTo>
                    <a:pt x="8882" y="1181"/>
                    <a:pt x="8829" y="1197"/>
                    <a:pt x="8811" y="1233"/>
                  </a:cubicBezTo>
                  <a:cubicBezTo>
                    <a:pt x="8263" y="1924"/>
                    <a:pt x="7620" y="2531"/>
                    <a:pt x="6930" y="3067"/>
                  </a:cubicBezTo>
                  <a:cubicBezTo>
                    <a:pt x="6870" y="3114"/>
                    <a:pt x="6858" y="3210"/>
                    <a:pt x="6906" y="3269"/>
                  </a:cubicBezTo>
                  <a:cubicBezTo>
                    <a:pt x="6936" y="3307"/>
                    <a:pt x="6985" y="3330"/>
                    <a:pt x="7032" y="3330"/>
                  </a:cubicBezTo>
                  <a:cubicBezTo>
                    <a:pt x="7060" y="3330"/>
                    <a:pt x="7086" y="3322"/>
                    <a:pt x="7108" y="3305"/>
                  </a:cubicBezTo>
                  <a:cubicBezTo>
                    <a:pt x="7704" y="2840"/>
                    <a:pt x="8275" y="2305"/>
                    <a:pt x="8775" y="1745"/>
                  </a:cubicBezTo>
                  <a:cubicBezTo>
                    <a:pt x="8799" y="1995"/>
                    <a:pt x="8989" y="2186"/>
                    <a:pt x="9239" y="2186"/>
                  </a:cubicBezTo>
                  <a:cubicBezTo>
                    <a:pt x="9490" y="2186"/>
                    <a:pt x="9704" y="1983"/>
                    <a:pt x="9704" y="1721"/>
                  </a:cubicBezTo>
                  <a:lnTo>
                    <a:pt x="9704" y="459"/>
                  </a:lnTo>
                  <a:cubicBezTo>
                    <a:pt x="9680" y="328"/>
                    <a:pt x="9620" y="209"/>
                    <a:pt x="9513" y="126"/>
                  </a:cubicBezTo>
                  <a:cubicBezTo>
                    <a:pt x="9425" y="47"/>
                    <a:pt x="9319" y="1"/>
                    <a:pt x="92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 name="Google Shape;1119;p36"/>
          <p:cNvGrpSpPr/>
          <p:nvPr/>
        </p:nvGrpSpPr>
        <p:grpSpPr>
          <a:xfrm>
            <a:off x="9935872" y="6596194"/>
            <a:ext cx="1246963" cy="1025892"/>
            <a:chOff x="3725461" y="2444712"/>
            <a:chExt cx="334279" cy="334661"/>
          </a:xfrm>
        </p:grpSpPr>
        <p:sp>
          <p:nvSpPr>
            <p:cNvPr id="45" name="Google Shape;1120;p36"/>
            <p:cNvSpPr/>
            <p:nvPr/>
          </p:nvSpPr>
          <p:spPr>
            <a:xfrm>
              <a:off x="3939200"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48" y="334"/>
                    <a:pt x="834" y="334"/>
                  </a:cubicBezTo>
                  <a:close/>
                  <a:moveTo>
                    <a:pt x="834" y="0"/>
                  </a:moveTo>
                  <a:cubicBezTo>
                    <a:pt x="370" y="0"/>
                    <a:pt x="0" y="369"/>
                    <a:pt x="0" y="834"/>
                  </a:cubicBezTo>
                  <a:cubicBezTo>
                    <a:pt x="0" y="1298"/>
                    <a:pt x="370" y="1667"/>
                    <a:pt x="834" y="1667"/>
                  </a:cubicBezTo>
                  <a:cubicBezTo>
                    <a:pt x="1286" y="1667"/>
                    <a:pt x="1667" y="1298"/>
                    <a:pt x="1667" y="834"/>
                  </a:cubicBezTo>
                  <a:cubicBezTo>
                    <a:pt x="1667" y="369"/>
                    <a:pt x="1286" y="0"/>
                    <a:pt x="8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121;p36"/>
            <p:cNvSpPr/>
            <p:nvPr/>
          </p:nvSpPr>
          <p:spPr>
            <a:xfrm>
              <a:off x="3941078" y="2618281"/>
              <a:ext cx="68625" cy="49305"/>
            </a:xfrm>
            <a:custGeom>
              <a:avLst/>
              <a:gdLst/>
              <a:ahLst/>
              <a:cxnLst/>
              <a:rect l="l" t="t" r="r" b="b"/>
              <a:pathLst>
                <a:path w="2156" h="1549" extrusionOk="0">
                  <a:moveTo>
                    <a:pt x="775" y="0"/>
                  </a:moveTo>
                  <a:cubicBezTo>
                    <a:pt x="549" y="0"/>
                    <a:pt x="311" y="60"/>
                    <a:pt x="120" y="167"/>
                  </a:cubicBezTo>
                  <a:cubicBezTo>
                    <a:pt x="37" y="203"/>
                    <a:pt x="1" y="310"/>
                    <a:pt x="37" y="381"/>
                  </a:cubicBezTo>
                  <a:cubicBezTo>
                    <a:pt x="72" y="443"/>
                    <a:pt x="140" y="479"/>
                    <a:pt x="201" y="479"/>
                  </a:cubicBezTo>
                  <a:cubicBezTo>
                    <a:pt x="223" y="479"/>
                    <a:pt x="244" y="474"/>
                    <a:pt x="263" y="465"/>
                  </a:cubicBezTo>
                  <a:cubicBezTo>
                    <a:pt x="418" y="381"/>
                    <a:pt x="596" y="346"/>
                    <a:pt x="751" y="346"/>
                  </a:cubicBezTo>
                  <a:cubicBezTo>
                    <a:pt x="1275" y="346"/>
                    <a:pt x="1704" y="727"/>
                    <a:pt x="1799" y="1215"/>
                  </a:cubicBezTo>
                  <a:lnTo>
                    <a:pt x="751" y="1215"/>
                  </a:lnTo>
                  <a:cubicBezTo>
                    <a:pt x="668" y="1215"/>
                    <a:pt x="584" y="1298"/>
                    <a:pt x="584" y="1382"/>
                  </a:cubicBezTo>
                  <a:cubicBezTo>
                    <a:pt x="584" y="1477"/>
                    <a:pt x="668" y="1548"/>
                    <a:pt x="751" y="1548"/>
                  </a:cubicBezTo>
                  <a:lnTo>
                    <a:pt x="1977" y="1548"/>
                  </a:lnTo>
                  <a:cubicBezTo>
                    <a:pt x="2061" y="1548"/>
                    <a:pt x="2144" y="1477"/>
                    <a:pt x="2144" y="1382"/>
                  </a:cubicBezTo>
                  <a:cubicBezTo>
                    <a:pt x="2156" y="620"/>
                    <a:pt x="1525" y="0"/>
                    <a:pt x="7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122;p36"/>
            <p:cNvSpPr/>
            <p:nvPr/>
          </p:nvSpPr>
          <p:spPr>
            <a:xfrm>
              <a:off x="3775116" y="2618281"/>
              <a:ext cx="68625" cy="49305"/>
            </a:xfrm>
            <a:custGeom>
              <a:avLst/>
              <a:gdLst/>
              <a:ahLst/>
              <a:cxnLst/>
              <a:rect l="l" t="t" r="r" b="b"/>
              <a:pathLst>
                <a:path w="2156" h="1549" extrusionOk="0">
                  <a:moveTo>
                    <a:pt x="1381" y="0"/>
                  </a:moveTo>
                  <a:cubicBezTo>
                    <a:pt x="631" y="0"/>
                    <a:pt x="0" y="620"/>
                    <a:pt x="0" y="1382"/>
                  </a:cubicBezTo>
                  <a:cubicBezTo>
                    <a:pt x="0" y="1477"/>
                    <a:pt x="71" y="1548"/>
                    <a:pt x="167" y="1548"/>
                  </a:cubicBezTo>
                  <a:lnTo>
                    <a:pt x="1405" y="1548"/>
                  </a:lnTo>
                  <a:cubicBezTo>
                    <a:pt x="1488" y="1548"/>
                    <a:pt x="1560" y="1477"/>
                    <a:pt x="1560" y="1382"/>
                  </a:cubicBezTo>
                  <a:cubicBezTo>
                    <a:pt x="1560" y="1298"/>
                    <a:pt x="1500" y="1215"/>
                    <a:pt x="1417" y="1215"/>
                  </a:cubicBezTo>
                  <a:lnTo>
                    <a:pt x="357" y="1215"/>
                  </a:lnTo>
                  <a:cubicBezTo>
                    <a:pt x="429" y="715"/>
                    <a:pt x="881" y="346"/>
                    <a:pt x="1405" y="346"/>
                  </a:cubicBezTo>
                  <a:cubicBezTo>
                    <a:pt x="1584" y="346"/>
                    <a:pt x="1738" y="381"/>
                    <a:pt x="1893" y="465"/>
                  </a:cubicBezTo>
                  <a:cubicBezTo>
                    <a:pt x="1914" y="475"/>
                    <a:pt x="1938" y="481"/>
                    <a:pt x="1962" y="481"/>
                  </a:cubicBezTo>
                  <a:cubicBezTo>
                    <a:pt x="2022" y="481"/>
                    <a:pt x="2086" y="449"/>
                    <a:pt x="2119" y="381"/>
                  </a:cubicBezTo>
                  <a:cubicBezTo>
                    <a:pt x="2155" y="310"/>
                    <a:pt x="2131" y="203"/>
                    <a:pt x="2036" y="167"/>
                  </a:cubicBezTo>
                  <a:cubicBezTo>
                    <a:pt x="1846" y="60"/>
                    <a:pt x="1607" y="0"/>
                    <a:pt x="13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123;p36"/>
            <p:cNvSpPr/>
            <p:nvPr/>
          </p:nvSpPr>
          <p:spPr>
            <a:xfrm>
              <a:off x="3793291" y="2554239"/>
              <a:ext cx="53092" cy="53092"/>
            </a:xfrm>
            <a:custGeom>
              <a:avLst/>
              <a:gdLst/>
              <a:ahLst/>
              <a:cxnLst/>
              <a:rect l="l" t="t" r="r" b="b"/>
              <a:pathLst>
                <a:path w="1668" h="1668" extrusionOk="0">
                  <a:moveTo>
                    <a:pt x="834" y="334"/>
                  </a:moveTo>
                  <a:cubicBezTo>
                    <a:pt x="1108" y="334"/>
                    <a:pt x="1334" y="548"/>
                    <a:pt x="1334" y="834"/>
                  </a:cubicBezTo>
                  <a:cubicBezTo>
                    <a:pt x="1334" y="1119"/>
                    <a:pt x="1108" y="1346"/>
                    <a:pt x="834" y="1346"/>
                  </a:cubicBezTo>
                  <a:cubicBezTo>
                    <a:pt x="548" y="1346"/>
                    <a:pt x="322" y="1119"/>
                    <a:pt x="322" y="834"/>
                  </a:cubicBezTo>
                  <a:cubicBezTo>
                    <a:pt x="322" y="548"/>
                    <a:pt x="560" y="334"/>
                    <a:pt x="834" y="334"/>
                  </a:cubicBezTo>
                  <a:close/>
                  <a:moveTo>
                    <a:pt x="834" y="0"/>
                  </a:moveTo>
                  <a:cubicBezTo>
                    <a:pt x="370" y="0"/>
                    <a:pt x="1" y="369"/>
                    <a:pt x="1" y="834"/>
                  </a:cubicBezTo>
                  <a:cubicBezTo>
                    <a:pt x="1" y="1298"/>
                    <a:pt x="370" y="1667"/>
                    <a:pt x="834" y="1667"/>
                  </a:cubicBezTo>
                  <a:cubicBezTo>
                    <a:pt x="1286" y="1667"/>
                    <a:pt x="1667" y="1298"/>
                    <a:pt x="1667" y="834"/>
                  </a:cubicBezTo>
                  <a:cubicBezTo>
                    <a:pt x="1667" y="369"/>
                    <a:pt x="1286" y="0"/>
                    <a:pt x="8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124;p36"/>
            <p:cNvSpPr/>
            <p:nvPr/>
          </p:nvSpPr>
          <p:spPr>
            <a:xfrm>
              <a:off x="3858097" y="2540584"/>
              <a:ext cx="69007" cy="69007"/>
            </a:xfrm>
            <a:custGeom>
              <a:avLst/>
              <a:gdLst/>
              <a:ahLst/>
              <a:cxnLst/>
              <a:rect l="l" t="t" r="r" b="b"/>
              <a:pathLst>
                <a:path w="2168" h="2168" extrusionOk="0">
                  <a:moveTo>
                    <a:pt x="1084" y="346"/>
                  </a:moveTo>
                  <a:cubicBezTo>
                    <a:pt x="1501" y="346"/>
                    <a:pt x="1834" y="667"/>
                    <a:pt x="1834" y="1084"/>
                  </a:cubicBezTo>
                  <a:cubicBezTo>
                    <a:pt x="1834" y="1501"/>
                    <a:pt x="1501" y="1834"/>
                    <a:pt x="1084" y="1834"/>
                  </a:cubicBezTo>
                  <a:cubicBezTo>
                    <a:pt x="667" y="1834"/>
                    <a:pt x="346" y="1501"/>
                    <a:pt x="346" y="1084"/>
                  </a:cubicBezTo>
                  <a:cubicBezTo>
                    <a:pt x="346" y="667"/>
                    <a:pt x="667" y="346"/>
                    <a:pt x="1084" y="346"/>
                  </a:cubicBezTo>
                  <a:close/>
                  <a:moveTo>
                    <a:pt x="1084" y="1"/>
                  </a:moveTo>
                  <a:cubicBezTo>
                    <a:pt x="489" y="1"/>
                    <a:pt x="1" y="489"/>
                    <a:pt x="1" y="1084"/>
                  </a:cubicBezTo>
                  <a:cubicBezTo>
                    <a:pt x="1" y="1679"/>
                    <a:pt x="489" y="2168"/>
                    <a:pt x="1084" y="2168"/>
                  </a:cubicBezTo>
                  <a:cubicBezTo>
                    <a:pt x="1679" y="2168"/>
                    <a:pt x="2167" y="1679"/>
                    <a:pt x="2167" y="1084"/>
                  </a:cubicBezTo>
                  <a:cubicBezTo>
                    <a:pt x="2167" y="489"/>
                    <a:pt x="1679" y="1"/>
                    <a:pt x="10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125;p36"/>
            <p:cNvSpPr/>
            <p:nvPr/>
          </p:nvSpPr>
          <p:spPr>
            <a:xfrm>
              <a:off x="3834224" y="2620159"/>
              <a:ext cx="116752" cy="63342"/>
            </a:xfrm>
            <a:custGeom>
              <a:avLst/>
              <a:gdLst/>
              <a:ahLst/>
              <a:cxnLst/>
              <a:rect l="l" t="t" r="r" b="b"/>
              <a:pathLst>
                <a:path w="3668" h="1990" extrusionOk="0">
                  <a:moveTo>
                    <a:pt x="1834" y="322"/>
                  </a:moveTo>
                  <a:cubicBezTo>
                    <a:pt x="2596" y="322"/>
                    <a:pt x="3239" y="906"/>
                    <a:pt x="3310" y="1656"/>
                  </a:cubicBezTo>
                  <a:lnTo>
                    <a:pt x="358" y="1656"/>
                  </a:lnTo>
                  <a:cubicBezTo>
                    <a:pt x="453" y="906"/>
                    <a:pt x="1072" y="322"/>
                    <a:pt x="1834" y="322"/>
                  </a:cubicBezTo>
                  <a:close/>
                  <a:moveTo>
                    <a:pt x="1834" y="1"/>
                  </a:moveTo>
                  <a:cubicBezTo>
                    <a:pt x="822" y="1"/>
                    <a:pt x="0" y="823"/>
                    <a:pt x="0" y="1835"/>
                  </a:cubicBezTo>
                  <a:cubicBezTo>
                    <a:pt x="0" y="1918"/>
                    <a:pt x="84" y="1989"/>
                    <a:pt x="167" y="1989"/>
                  </a:cubicBezTo>
                  <a:lnTo>
                    <a:pt x="3489" y="1989"/>
                  </a:lnTo>
                  <a:cubicBezTo>
                    <a:pt x="3572" y="1989"/>
                    <a:pt x="3656" y="1918"/>
                    <a:pt x="3656" y="1835"/>
                  </a:cubicBezTo>
                  <a:cubicBezTo>
                    <a:pt x="3668" y="823"/>
                    <a:pt x="2846" y="1"/>
                    <a:pt x="18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126;p36"/>
            <p:cNvSpPr/>
            <p:nvPr/>
          </p:nvSpPr>
          <p:spPr>
            <a:xfrm>
              <a:off x="3725461" y="2444712"/>
              <a:ext cx="334279" cy="334661"/>
            </a:xfrm>
            <a:custGeom>
              <a:avLst/>
              <a:gdLst/>
              <a:ahLst/>
              <a:cxnLst/>
              <a:rect l="l" t="t" r="r" b="b"/>
              <a:pathLst>
                <a:path w="10502" h="10514" extrusionOk="0">
                  <a:moveTo>
                    <a:pt x="5418" y="905"/>
                  </a:moveTo>
                  <a:cubicBezTo>
                    <a:pt x="7680" y="1001"/>
                    <a:pt x="9513" y="2834"/>
                    <a:pt x="9597" y="5096"/>
                  </a:cubicBezTo>
                  <a:lnTo>
                    <a:pt x="9192" y="5096"/>
                  </a:lnTo>
                  <a:cubicBezTo>
                    <a:pt x="9109" y="5096"/>
                    <a:pt x="9037" y="5168"/>
                    <a:pt x="9037" y="5263"/>
                  </a:cubicBezTo>
                  <a:cubicBezTo>
                    <a:pt x="9037" y="5346"/>
                    <a:pt x="9109" y="5418"/>
                    <a:pt x="9192" y="5418"/>
                  </a:cubicBezTo>
                  <a:lnTo>
                    <a:pt x="9597" y="5418"/>
                  </a:lnTo>
                  <a:cubicBezTo>
                    <a:pt x="9513" y="7704"/>
                    <a:pt x="7692" y="9525"/>
                    <a:pt x="5418" y="9609"/>
                  </a:cubicBezTo>
                  <a:lnTo>
                    <a:pt x="5418" y="9204"/>
                  </a:lnTo>
                  <a:cubicBezTo>
                    <a:pt x="5418" y="9109"/>
                    <a:pt x="5346" y="9037"/>
                    <a:pt x="5251" y="9037"/>
                  </a:cubicBezTo>
                  <a:cubicBezTo>
                    <a:pt x="5168" y="9037"/>
                    <a:pt x="5084" y="9109"/>
                    <a:pt x="5084" y="9204"/>
                  </a:cubicBezTo>
                  <a:lnTo>
                    <a:pt x="5084" y="9609"/>
                  </a:lnTo>
                  <a:cubicBezTo>
                    <a:pt x="2822" y="9513"/>
                    <a:pt x="1000" y="7680"/>
                    <a:pt x="905" y="5418"/>
                  </a:cubicBezTo>
                  <a:lnTo>
                    <a:pt x="1310" y="5418"/>
                  </a:lnTo>
                  <a:cubicBezTo>
                    <a:pt x="1393" y="5418"/>
                    <a:pt x="1477" y="5346"/>
                    <a:pt x="1477" y="5263"/>
                  </a:cubicBezTo>
                  <a:cubicBezTo>
                    <a:pt x="1477" y="5168"/>
                    <a:pt x="1393" y="5096"/>
                    <a:pt x="1310" y="5096"/>
                  </a:cubicBezTo>
                  <a:lnTo>
                    <a:pt x="905" y="5096"/>
                  </a:lnTo>
                  <a:cubicBezTo>
                    <a:pt x="1000" y="2834"/>
                    <a:pt x="2822" y="1001"/>
                    <a:pt x="5084" y="905"/>
                  </a:cubicBezTo>
                  <a:lnTo>
                    <a:pt x="5084" y="1310"/>
                  </a:lnTo>
                  <a:cubicBezTo>
                    <a:pt x="5084" y="1405"/>
                    <a:pt x="5168" y="1477"/>
                    <a:pt x="5251" y="1477"/>
                  </a:cubicBezTo>
                  <a:cubicBezTo>
                    <a:pt x="5346" y="1477"/>
                    <a:pt x="5418" y="1405"/>
                    <a:pt x="5418" y="1310"/>
                  </a:cubicBezTo>
                  <a:lnTo>
                    <a:pt x="5418" y="905"/>
                  </a:lnTo>
                  <a:close/>
                  <a:moveTo>
                    <a:pt x="5251" y="0"/>
                  </a:moveTo>
                  <a:cubicBezTo>
                    <a:pt x="5168" y="0"/>
                    <a:pt x="5084" y="84"/>
                    <a:pt x="5084" y="167"/>
                  </a:cubicBezTo>
                  <a:lnTo>
                    <a:pt x="5084" y="572"/>
                  </a:lnTo>
                  <a:cubicBezTo>
                    <a:pt x="2632" y="655"/>
                    <a:pt x="655" y="2644"/>
                    <a:pt x="560" y="5096"/>
                  </a:cubicBezTo>
                  <a:lnTo>
                    <a:pt x="167" y="5096"/>
                  </a:lnTo>
                  <a:cubicBezTo>
                    <a:pt x="72" y="5096"/>
                    <a:pt x="0" y="5168"/>
                    <a:pt x="0" y="5263"/>
                  </a:cubicBezTo>
                  <a:cubicBezTo>
                    <a:pt x="0" y="5346"/>
                    <a:pt x="72" y="5418"/>
                    <a:pt x="167" y="5418"/>
                  </a:cubicBezTo>
                  <a:lnTo>
                    <a:pt x="560" y="5418"/>
                  </a:lnTo>
                  <a:cubicBezTo>
                    <a:pt x="655" y="7882"/>
                    <a:pt x="2632" y="9859"/>
                    <a:pt x="5084" y="9942"/>
                  </a:cubicBezTo>
                  <a:lnTo>
                    <a:pt x="5084" y="10347"/>
                  </a:lnTo>
                  <a:cubicBezTo>
                    <a:pt x="5084" y="10442"/>
                    <a:pt x="5168" y="10514"/>
                    <a:pt x="5251" y="10514"/>
                  </a:cubicBezTo>
                  <a:cubicBezTo>
                    <a:pt x="5346" y="10514"/>
                    <a:pt x="5418" y="10442"/>
                    <a:pt x="5418" y="10347"/>
                  </a:cubicBezTo>
                  <a:lnTo>
                    <a:pt x="5418" y="9942"/>
                  </a:lnTo>
                  <a:cubicBezTo>
                    <a:pt x="7870" y="9859"/>
                    <a:pt x="9847" y="7882"/>
                    <a:pt x="9942" y="5418"/>
                  </a:cubicBezTo>
                  <a:lnTo>
                    <a:pt x="10347" y="5418"/>
                  </a:lnTo>
                  <a:cubicBezTo>
                    <a:pt x="10430" y="5418"/>
                    <a:pt x="10502" y="5346"/>
                    <a:pt x="10502" y="5263"/>
                  </a:cubicBezTo>
                  <a:cubicBezTo>
                    <a:pt x="10502" y="5168"/>
                    <a:pt x="10442" y="5096"/>
                    <a:pt x="10347" y="5096"/>
                  </a:cubicBezTo>
                  <a:lnTo>
                    <a:pt x="9942" y="5096"/>
                  </a:lnTo>
                  <a:cubicBezTo>
                    <a:pt x="9847" y="2644"/>
                    <a:pt x="7870" y="655"/>
                    <a:pt x="5418" y="572"/>
                  </a:cubicBezTo>
                  <a:lnTo>
                    <a:pt x="5418" y="167"/>
                  </a:lnTo>
                  <a:cubicBezTo>
                    <a:pt x="5418" y="84"/>
                    <a:pt x="5346" y="0"/>
                    <a:pt x="525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 name="Google Shape;1127;p36"/>
          <p:cNvGrpSpPr/>
          <p:nvPr/>
        </p:nvGrpSpPr>
        <p:grpSpPr>
          <a:xfrm>
            <a:off x="12312921" y="3000012"/>
            <a:ext cx="1420910" cy="1041017"/>
            <a:chOff x="855096" y="1504485"/>
            <a:chExt cx="380910" cy="339594"/>
          </a:xfrm>
        </p:grpSpPr>
        <p:sp>
          <p:nvSpPr>
            <p:cNvPr id="53" name="Google Shape;1128;p36"/>
            <p:cNvSpPr/>
            <p:nvPr/>
          </p:nvSpPr>
          <p:spPr>
            <a:xfrm>
              <a:off x="1092707" y="1504485"/>
              <a:ext cx="107299" cy="136837"/>
            </a:xfrm>
            <a:custGeom>
              <a:avLst/>
              <a:gdLst/>
              <a:ahLst/>
              <a:cxnLst/>
              <a:rect l="l" t="t" r="r" b="b"/>
              <a:pathLst>
                <a:path w="3371" h="4299" extrusionOk="0">
                  <a:moveTo>
                    <a:pt x="1691" y="357"/>
                  </a:moveTo>
                  <a:cubicBezTo>
                    <a:pt x="2418" y="357"/>
                    <a:pt x="3013" y="953"/>
                    <a:pt x="3013" y="1679"/>
                  </a:cubicBezTo>
                  <a:cubicBezTo>
                    <a:pt x="3013" y="2250"/>
                    <a:pt x="2644" y="2750"/>
                    <a:pt x="2108" y="2929"/>
                  </a:cubicBezTo>
                  <a:lnTo>
                    <a:pt x="2418" y="1726"/>
                  </a:lnTo>
                  <a:cubicBezTo>
                    <a:pt x="2453" y="1643"/>
                    <a:pt x="2394" y="1536"/>
                    <a:pt x="2287" y="1512"/>
                  </a:cubicBezTo>
                  <a:cubicBezTo>
                    <a:pt x="2273" y="1509"/>
                    <a:pt x="2258" y="1507"/>
                    <a:pt x="2244" y="1507"/>
                  </a:cubicBezTo>
                  <a:cubicBezTo>
                    <a:pt x="2162" y="1507"/>
                    <a:pt x="2082" y="1564"/>
                    <a:pt x="2072" y="1655"/>
                  </a:cubicBezTo>
                  <a:lnTo>
                    <a:pt x="2060" y="1715"/>
                  </a:lnTo>
                  <a:lnTo>
                    <a:pt x="1322" y="1715"/>
                  </a:lnTo>
                  <a:lnTo>
                    <a:pt x="1298" y="1655"/>
                  </a:lnTo>
                  <a:cubicBezTo>
                    <a:pt x="1277" y="1568"/>
                    <a:pt x="1195" y="1511"/>
                    <a:pt x="1117" y="1511"/>
                  </a:cubicBezTo>
                  <a:cubicBezTo>
                    <a:pt x="1110" y="1511"/>
                    <a:pt x="1103" y="1511"/>
                    <a:pt x="1096" y="1512"/>
                  </a:cubicBezTo>
                  <a:cubicBezTo>
                    <a:pt x="1001" y="1548"/>
                    <a:pt x="941" y="1631"/>
                    <a:pt x="965" y="1726"/>
                  </a:cubicBezTo>
                  <a:lnTo>
                    <a:pt x="1275" y="2929"/>
                  </a:lnTo>
                  <a:cubicBezTo>
                    <a:pt x="751" y="2750"/>
                    <a:pt x="370" y="2262"/>
                    <a:pt x="370" y="1679"/>
                  </a:cubicBezTo>
                  <a:cubicBezTo>
                    <a:pt x="370" y="953"/>
                    <a:pt x="965" y="357"/>
                    <a:pt x="1691" y="357"/>
                  </a:cubicBezTo>
                  <a:close/>
                  <a:moveTo>
                    <a:pt x="1989" y="2036"/>
                  </a:moveTo>
                  <a:lnTo>
                    <a:pt x="1751" y="3012"/>
                  </a:lnTo>
                  <a:lnTo>
                    <a:pt x="1656" y="3012"/>
                  </a:lnTo>
                  <a:lnTo>
                    <a:pt x="1406" y="2036"/>
                  </a:lnTo>
                  <a:close/>
                  <a:moveTo>
                    <a:pt x="2072" y="3310"/>
                  </a:moveTo>
                  <a:lnTo>
                    <a:pt x="2072" y="3739"/>
                  </a:lnTo>
                  <a:lnTo>
                    <a:pt x="1322" y="3751"/>
                  </a:lnTo>
                  <a:cubicBezTo>
                    <a:pt x="1322" y="3751"/>
                    <a:pt x="1298" y="3751"/>
                    <a:pt x="1298" y="3739"/>
                  </a:cubicBezTo>
                  <a:lnTo>
                    <a:pt x="1298" y="3310"/>
                  </a:lnTo>
                  <a:cubicBezTo>
                    <a:pt x="1417" y="3334"/>
                    <a:pt x="1560" y="3346"/>
                    <a:pt x="1691" y="3346"/>
                  </a:cubicBezTo>
                  <a:cubicBezTo>
                    <a:pt x="1822" y="3346"/>
                    <a:pt x="1953" y="3334"/>
                    <a:pt x="2072" y="3310"/>
                  </a:cubicBezTo>
                  <a:close/>
                  <a:moveTo>
                    <a:pt x="1691" y="0"/>
                  </a:moveTo>
                  <a:cubicBezTo>
                    <a:pt x="763" y="0"/>
                    <a:pt x="1" y="750"/>
                    <a:pt x="1" y="1679"/>
                  </a:cubicBezTo>
                  <a:cubicBezTo>
                    <a:pt x="1" y="2334"/>
                    <a:pt x="394" y="2917"/>
                    <a:pt x="941" y="3191"/>
                  </a:cubicBezTo>
                  <a:lnTo>
                    <a:pt x="941" y="3751"/>
                  </a:lnTo>
                  <a:cubicBezTo>
                    <a:pt x="941" y="3941"/>
                    <a:pt x="1108" y="4108"/>
                    <a:pt x="1298" y="4108"/>
                  </a:cubicBezTo>
                  <a:lnTo>
                    <a:pt x="1501" y="4108"/>
                  </a:lnTo>
                  <a:lnTo>
                    <a:pt x="1501" y="4120"/>
                  </a:lnTo>
                  <a:cubicBezTo>
                    <a:pt x="1501" y="4227"/>
                    <a:pt x="1572" y="4298"/>
                    <a:pt x="1679" y="4298"/>
                  </a:cubicBezTo>
                  <a:cubicBezTo>
                    <a:pt x="1775" y="4298"/>
                    <a:pt x="1858" y="4227"/>
                    <a:pt x="1858" y="4120"/>
                  </a:cubicBezTo>
                  <a:lnTo>
                    <a:pt x="1858" y="4108"/>
                  </a:lnTo>
                  <a:lnTo>
                    <a:pt x="2048" y="4108"/>
                  </a:lnTo>
                  <a:cubicBezTo>
                    <a:pt x="2239" y="4108"/>
                    <a:pt x="2406" y="3941"/>
                    <a:pt x="2406" y="3751"/>
                  </a:cubicBezTo>
                  <a:lnTo>
                    <a:pt x="2406" y="3191"/>
                  </a:lnTo>
                  <a:cubicBezTo>
                    <a:pt x="2953" y="2917"/>
                    <a:pt x="3346" y="2334"/>
                    <a:pt x="3346" y="1679"/>
                  </a:cubicBezTo>
                  <a:cubicBezTo>
                    <a:pt x="3370" y="750"/>
                    <a:pt x="2608" y="0"/>
                    <a:pt x="16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129;p36"/>
            <p:cNvSpPr/>
            <p:nvPr/>
          </p:nvSpPr>
          <p:spPr>
            <a:xfrm>
              <a:off x="855096" y="1521896"/>
              <a:ext cx="214152" cy="322183"/>
            </a:xfrm>
            <a:custGeom>
              <a:avLst/>
              <a:gdLst/>
              <a:ahLst/>
              <a:cxnLst/>
              <a:rect l="l" t="t" r="r" b="b"/>
              <a:pathLst>
                <a:path w="6728" h="10122" extrusionOk="0">
                  <a:moveTo>
                    <a:pt x="3346" y="358"/>
                  </a:moveTo>
                  <a:cubicBezTo>
                    <a:pt x="3870" y="358"/>
                    <a:pt x="4299" y="703"/>
                    <a:pt x="4299" y="1120"/>
                  </a:cubicBezTo>
                  <a:cubicBezTo>
                    <a:pt x="4001" y="1001"/>
                    <a:pt x="3691" y="941"/>
                    <a:pt x="3346" y="941"/>
                  </a:cubicBezTo>
                  <a:cubicBezTo>
                    <a:pt x="3001" y="941"/>
                    <a:pt x="2691" y="1001"/>
                    <a:pt x="2394" y="1120"/>
                  </a:cubicBezTo>
                  <a:cubicBezTo>
                    <a:pt x="2394" y="703"/>
                    <a:pt x="2810" y="358"/>
                    <a:pt x="3346" y="358"/>
                  </a:cubicBezTo>
                  <a:close/>
                  <a:moveTo>
                    <a:pt x="3370" y="1299"/>
                  </a:moveTo>
                  <a:cubicBezTo>
                    <a:pt x="4620" y="1299"/>
                    <a:pt x="5620" y="2311"/>
                    <a:pt x="5620" y="3561"/>
                  </a:cubicBezTo>
                  <a:cubicBezTo>
                    <a:pt x="5620" y="3882"/>
                    <a:pt x="5549" y="4216"/>
                    <a:pt x="5418" y="4513"/>
                  </a:cubicBezTo>
                  <a:lnTo>
                    <a:pt x="5418" y="4347"/>
                  </a:lnTo>
                  <a:cubicBezTo>
                    <a:pt x="5418" y="4144"/>
                    <a:pt x="5322" y="3930"/>
                    <a:pt x="5168" y="3799"/>
                  </a:cubicBezTo>
                  <a:cubicBezTo>
                    <a:pt x="4811" y="3489"/>
                    <a:pt x="4025" y="2953"/>
                    <a:pt x="2632" y="2811"/>
                  </a:cubicBezTo>
                  <a:cubicBezTo>
                    <a:pt x="2626" y="2810"/>
                    <a:pt x="2619" y="2809"/>
                    <a:pt x="2613" y="2809"/>
                  </a:cubicBezTo>
                  <a:cubicBezTo>
                    <a:pt x="2535" y="2809"/>
                    <a:pt x="2452" y="2878"/>
                    <a:pt x="2441" y="2977"/>
                  </a:cubicBezTo>
                  <a:cubicBezTo>
                    <a:pt x="2429" y="3073"/>
                    <a:pt x="2501" y="3156"/>
                    <a:pt x="2608" y="3168"/>
                  </a:cubicBezTo>
                  <a:cubicBezTo>
                    <a:pt x="3882" y="3311"/>
                    <a:pt x="4632" y="3787"/>
                    <a:pt x="4941" y="4061"/>
                  </a:cubicBezTo>
                  <a:cubicBezTo>
                    <a:pt x="5013" y="4144"/>
                    <a:pt x="5072" y="4239"/>
                    <a:pt x="5072" y="4347"/>
                  </a:cubicBezTo>
                  <a:lnTo>
                    <a:pt x="5072" y="4680"/>
                  </a:lnTo>
                  <a:cubicBezTo>
                    <a:pt x="5072" y="5609"/>
                    <a:pt x="4310" y="6371"/>
                    <a:pt x="3382" y="6371"/>
                  </a:cubicBezTo>
                  <a:cubicBezTo>
                    <a:pt x="3374" y="6371"/>
                    <a:pt x="3367" y="6371"/>
                    <a:pt x="3359" y="6371"/>
                  </a:cubicBezTo>
                  <a:cubicBezTo>
                    <a:pt x="2405" y="6371"/>
                    <a:pt x="1643" y="5625"/>
                    <a:pt x="1643" y="4692"/>
                  </a:cubicBezTo>
                  <a:lnTo>
                    <a:pt x="1643" y="4549"/>
                  </a:lnTo>
                  <a:cubicBezTo>
                    <a:pt x="1643" y="4466"/>
                    <a:pt x="1679" y="4406"/>
                    <a:pt x="1739" y="4382"/>
                  </a:cubicBezTo>
                  <a:cubicBezTo>
                    <a:pt x="1965" y="4263"/>
                    <a:pt x="2251" y="4025"/>
                    <a:pt x="2382" y="3620"/>
                  </a:cubicBezTo>
                  <a:cubicBezTo>
                    <a:pt x="2405" y="3525"/>
                    <a:pt x="2370" y="3430"/>
                    <a:pt x="2274" y="3394"/>
                  </a:cubicBezTo>
                  <a:cubicBezTo>
                    <a:pt x="2258" y="3389"/>
                    <a:pt x="2240" y="3387"/>
                    <a:pt x="2222" y="3387"/>
                  </a:cubicBezTo>
                  <a:cubicBezTo>
                    <a:pt x="2152" y="3387"/>
                    <a:pt x="2079" y="3425"/>
                    <a:pt x="2060" y="3501"/>
                  </a:cubicBezTo>
                  <a:cubicBezTo>
                    <a:pt x="1953" y="3799"/>
                    <a:pt x="1739" y="3966"/>
                    <a:pt x="1584" y="4061"/>
                  </a:cubicBezTo>
                  <a:cubicBezTo>
                    <a:pt x="1417" y="4156"/>
                    <a:pt x="1310" y="4335"/>
                    <a:pt x="1310" y="4513"/>
                  </a:cubicBezTo>
                  <a:cubicBezTo>
                    <a:pt x="1179" y="4216"/>
                    <a:pt x="1108" y="3882"/>
                    <a:pt x="1108" y="3561"/>
                  </a:cubicBezTo>
                  <a:cubicBezTo>
                    <a:pt x="1108" y="2311"/>
                    <a:pt x="2120" y="1299"/>
                    <a:pt x="3370" y="1299"/>
                  </a:cubicBezTo>
                  <a:close/>
                  <a:moveTo>
                    <a:pt x="4108" y="6585"/>
                  </a:moveTo>
                  <a:lnTo>
                    <a:pt x="4108" y="7002"/>
                  </a:lnTo>
                  <a:cubicBezTo>
                    <a:pt x="4108" y="7228"/>
                    <a:pt x="4239" y="7418"/>
                    <a:pt x="4430" y="7502"/>
                  </a:cubicBezTo>
                  <a:lnTo>
                    <a:pt x="4691" y="7621"/>
                  </a:lnTo>
                  <a:cubicBezTo>
                    <a:pt x="4441" y="8133"/>
                    <a:pt x="3918" y="8442"/>
                    <a:pt x="3346" y="8442"/>
                  </a:cubicBezTo>
                  <a:cubicBezTo>
                    <a:pt x="2786" y="8442"/>
                    <a:pt x="2263" y="8133"/>
                    <a:pt x="2013" y="7621"/>
                  </a:cubicBezTo>
                  <a:lnTo>
                    <a:pt x="2263" y="7502"/>
                  </a:lnTo>
                  <a:cubicBezTo>
                    <a:pt x="2453" y="7418"/>
                    <a:pt x="2584" y="7228"/>
                    <a:pt x="2584" y="7002"/>
                  </a:cubicBezTo>
                  <a:lnTo>
                    <a:pt x="2584" y="6585"/>
                  </a:lnTo>
                  <a:cubicBezTo>
                    <a:pt x="2822" y="6668"/>
                    <a:pt x="3084" y="6728"/>
                    <a:pt x="3346" y="6728"/>
                  </a:cubicBezTo>
                  <a:cubicBezTo>
                    <a:pt x="3620" y="6728"/>
                    <a:pt x="3870" y="6668"/>
                    <a:pt x="4108" y="6585"/>
                  </a:cubicBezTo>
                  <a:close/>
                  <a:moveTo>
                    <a:pt x="3346" y="1"/>
                  </a:moveTo>
                  <a:cubicBezTo>
                    <a:pt x="2632" y="1"/>
                    <a:pt x="2060" y="513"/>
                    <a:pt x="2060" y="1120"/>
                  </a:cubicBezTo>
                  <a:cubicBezTo>
                    <a:pt x="2060" y="1179"/>
                    <a:pt x="2060" y="1227"/>
                    <a:pt x="2072" y="1287"/>
                  </a:cubicBezTo>
                  <a:cubicBezTo>
                    <a:pt x="1286" y="1727"/>
                    <a:pt x="750" y="2572"/>
                    <a:pt x="750" y="3561"/>
                  </a:cubicBezTo>
                  <a:cubicBezTo>
                    <a:pt x="750" y="4204"/>
                    <a:pt x="989" y="4811"/>
                    <a:pt x="1405" y="5287"/>
                  </a:cubicBezTo>
                  <a:cubicBezTo>
                    <a:pt x="1548" y="5751"/>
                    <a:pt x="1846" y="6156"/>
                    <a:pt x="2251" y="6406"/>
                  </a:cubicBezTo>
                  <a:lnTo>
                    <a:pt x="2251" y="7014"/>
                  </a:lnTo>
                  <a:cubicBezTo>
                    <a:pt x="2251" y="7085"/>
                    <a:pt x="2203" y="7168"/>
                    <a:pt x="2132" y="7192"/>
                  </a:cubicBezTo>
                  <a:lnTo>
                    <a:pt x="548" y="7895"/>
                  </a:lnTo>
                  <a:cubicBezTo>
                    <a:pt x="203" y="8037"/>
                    <a:pt x="0" y="8371"/>
                    <a:pt x="0" y="8740"/>
                  </a:cubicBezTo>
                  <a:lnTo>
                    <a:pt x="0" y="9942"/>
                  </a:lnTo>
                  <a:cubicBezTo>
                    <a:pt x="0" y="10050"/>
                    <a:pt x="72" y="10121"/>
                    <a:pt x="179" y="10121"/>
                  </a:cubicBezTo>
                  <a:cubicBezTo>
                    <a:pt x="286" y="10121"/>
                    <a:pt x="358" y="10050"/>
                    <a:pt x="358" y="9942"/>
                  </a:cubicBezTo>
                  <a:lnTo>
                    <a:pt x="358" y="8740"/>
                  </a:lnTo>
                  <a:cubicBezTo>
                    <a:pt x="358" y="8514"/>
                    <a:pt x="489" y="8311"/>
                    <a:pt x="703" y="8216"/>
                  </a:cubicBezTo>
                  <a:lnTo>
                    <a:pt x="1691" y="7776"/>
                  </a:lnTo>
                  <a:cubicBezTo>
                    <a:pt x="2013" y="8395"/>
                    <a:pt x="2644" y="8799"/>
                    <a:pt x="3358" y="8799"/>
                  </a:cubicBezTo>
                  <a:cubicBezTo>
                    <a:pt x="4072" y="8799"/>
                    <a:pt x="4715" y="8395"/>
                    <a:pt x="5025" y="7776"/>
                  </a:cubicBezTo>
                  <a:lnTo>
                    <a:pt x="6025" y="8216"/>
                  </a:lnTo>
                  <a:cubicBezTo>
                    <a:pt x="6239" y="8311"/>
                    <a:pt x="6370" y="8514"/>
                    <a:pt x="6370" y="8740"/>
                  </a:cubicBezTo>
                  <a:lnTo>
                    <a:pt x="6370" y="9942"/>
                  </a:lnTo>
                  <a:cubicBezTo>
                    <a:pt x="6370" y="10050"/>
                    <a:pt x="6442" y="10121"/>
                    <a:pt x="6549" y="10121"/>
                  </a:cubicBezTo>
                  <a:cubicBezTo>
                    <a:pt x="6656" y="10121"/>
                    <a:pt x="6727" y="10050"/>
                    <a:pt x="6727" y="9942"/>
                  </a:cubicBezTo>
                  <a:lnTo>
                    <a:pt x="6727" y="8740"/>
                  </a:lnTo>
                  <a:cubicBezTo>
                    <a:pt x="6704" y="8371"/>
                    <a:pt x="6489" y="8037"/>
                    <a:pt x="6144" y="7895"/>
                  </a:cubicBezTo>
                  <a:lnTo>
                    <a:pt x="4572" y="7192"/>
                  </a:lnTo>
                  <a:cubicBezTo>
                    <a:pt x="4501" y="7168"/>
                    <a:pt x="4453" y="7085"/>
                    <a:pt x="4453" y="7014"/>
                  </a:cubicBezTo>
                  <a:lnTo>
                    <a:pt x="4453" y="6406"/>
                  </a:lnTo>
                  <a:cubicBezTo>
                    <a:pt x="4858" y="6156"/>
                    <a:pt x="5156" y="5751"/>
                    <a:pt x="5299" y="5287"/>
                  </a:cubicBezTo>
                  <a:cubicBezTo>
                    <a:pt x="5715" y="4811"/>
                    <a:pt x="5954" y="4204"/>
                    <a:pt x="5954" y="3561"/>
                  </a:cubicBezTo>
                  <a:cubicBezTo>
                    <a:pt x="5954" y="2596"/>
                    <a:pt x="5418" y="1727"/>
                    <a:pt x="4632" y="1287"/>
                  </a:cubicBezTo>
                  <a:cubicBezTo>
                    <a:pt x="4644" y="1227"/>
                    <a:pt x="4644" y="1179"/>
                    <a:pt x="4644" y="1120"/>
                  </a:cubicBezTo>
                  <a:cubicBezTo>
                    <a:pt x="4644" y="513"/>
                    <a:pt x="4060" y="1"/>
                    <a:pt x="334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130;p36"/>
            <p:cNvSpPr/>
            <p:nvPr/>
          </p:nvSpPr>
          <p:spPr>
            <a:xfrm>
              <a:off x="896411" y="1808780"/>
              <a:ext cx="11395" cy="34918"/>
            </a:xfrm>
            <a:custGeom>
              <a:avLst/>
              <a:gdLst/>
              <a:ahLst/>
              <a:cxnLst/>
              <a:rect l="l" t="t" r="r" b="b"/>
              <a:pathLst>
                <a:path w="358" h="1097" extrusionOk="0">
                  <a:moveTo>
                    <a:pt x="179" y="1"/>
                  </a:moveTo>
                  <a:cubicBezTo>
                    <a:pt x="72" y="1"/>
                    <a:pt x="0" y="72"/>
                    <a:pt x="0" y="179"/>
                  </a:cubicBezTo>
                  <a:lnTo>
                    <a:pt x="0" y="918"/>
                  </a:lnTo>
                  <a:cubicBezTo>
                    <a:pt x="0" y="1025"/>
                    <a:pt x="72" y="1096"/>
                    <a:pt x="179" y="1096"/>
                  </a:cubicBezTo>
                  <a:cubicBezTo>
                    <a:pt x="286" y="1096"/>
                    <a:pt x="357" y="1025"/>
                    <a:pt x="357" y="918"/>
                  </a:cubicBezTo>
                  <a:lnTo>
                    <a:pt x="357" y="179"/>
                  </a:lnTo>
                  <a:cubicBezTo>
                    <a:pt x="345" y="84"/>
                    <a:pt x="262" y="1"/>
                    <a:pt x="1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131;p36"/>
            <p:cNvSpPr/>
            <p:nvPr/>
          </p:nvSpPr>
          <p:spPr>
            <a:xfrm>
              <a:off x="1015391" y="1808780"/>
              <a:ext cx="11395" cy="34918"/>
            </a:xfrm>
            <a:custGeom>
              <a:avLst/>
              <a:gdLst/>
              <a:ahLst/>
              <a:cxnLst/>
              <a:rect l="l" t="t" r="r" b="b"/>
              <a:pathLst>
                <a:path w="358" h="1097" extrusionOk="0">
                  <a:moveTo>
                    <a:pt x="179" y="1"/>
                  </a:moveTo>
                  <a:cubicBezTo>
                    <a:pt x="72" y="1"/>
                    <a:pt x="1" y="72"/>
                    <a:pt x="1" y="179"/>
                  </a:cubicBezTo>
                  <a:lnTo>
                    <a:pt x="1" y="918"/>
                  </a:lnTo>
                  <a:cubicBezTo>
                    <a:pt x="1" y="1025"/>
                    <a:pt x="72" y="1096"/>
                    <a:pt x="179" y="1096"/>
                  </a:cubicBezTo>
                  <a:cubicBezTo>
                    <a:pt x="275" y="1096"/>
                    <a:pt x="346" y="1025"/>
                    <a:pt x="346" y="918"/>
                  </a:cubicBezTo>
                  <a:lnTo>
                    <a:pt x="346" y="179"/>
                  </a:lnTo>
                  <a:cubicBezTo>
                    <a:pt x="358" y="84"/>
                    <a:pt x="275" y="1"/>
                    <a:pt x="1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132;p36"/>
            <p:cNvSpPr/>
            <p:nvPr/>
          </p:nvSpPr>
          <p:spPr>
            <a:xfrm>
              <a:off x="1057471" y="1522660"/>
              <a:ext cx="178534" cy="186110"/>
            </a:xfrm>
            <a:custGeom>
              <a:avLst/>
              <a:gdLst/>
              <a:ahLst/>
              <a:cxnLst/>
              <a:rect l="l" t="t" r="r" b="b"/>
              <a:pathLst>
                <a:path w="5609" h="5847" extrusionOk="0">
                  <a:moveTo>
                    <a:pt x="739" y="1"/>
                  </a:moveTo>
                  <a:cubicBezTo>
                    <a:pt x="346" y="1"/>
                    <a:pt x="0" y="322"/>
                    <a:pt x="0" y="739"/>
                  </a:cubicBezTo>
                  <a:lnTo>
                    <a:pt x="0" y="3751"/>
                  </a:lnTo>
                  <a:cubicBezTo>
                    <a:pt x="0" y="4144"/>
                    <a:pt x="322" y="4489"/>
                    <a:pt x="739" y="4489"/>
                  </a:cubicBezTo>
                  <a:lnTo>
                    <a:pt x="1084" y="4489"/>
                  </a:lnTo>
                  <a:lnTo>
                    <a:pt x="834" y="5513"/>
                  </a:lnTo>
                  <a:cubicBezTo>
                    <a:pt x="798" y="5620"/>
                    <a:pt x="846" y="5739"/>
                    <a:pt x="941" y="5799"/>
                  </a:cubicBezTo>
                  <a:cubicBezTo>
                    <a:pt x="977" y="5823"/>
                    <a:pt x="1036" y="5847"/>
                    <a:pt x="1084" y="5847"/>
                  </a:cubicBezTo>
                  <a:cubicBezTo>
                    <a:pt x="1143" y="5847"/>
                    <a:pt x="1191" y="5823"/>
                    <a:pt x="1250" y="5799"/>
                  </a:cubicBezTo>
                  <a:lnTo>
                    <a:pt x="3048" y="4489"/>
                  </a:lnTo>
                  <a:lnTo>
                    <a:pt x="4870" y="4489"/>
                  </a:lnTo>
                  <a:cubicBezTo>
                    <a:pt x="5263" y="4489"/>
                    <a:pt x="5608" y="4156"/>
                    <a:pt x="5608" y="3739"/>
                  </a:cubicBezTo>
                  <a:lnTo>
                    <a:pt x="5608" y="739"/>
                  </a:lnTo>
                  <a:cubicBezTo>
                    <a:pt x="5596" y="322"/>
                    <a:pt x="5263" y="1"/>
                    <a:pt x="4870" y="1"/>
                  </a:cubicBezTo>
                  <a:cubicBezTo>
                    <a:pt x="4763" y="1"/>
                    <a:pt x="4691" y="72"/>
                    <a:pt x="4691" y="179"/>
                  </a:cubicBezTo>
                  <a:cubicBezTo>
                    <a:pt x="4691" y="274"/>
                    <a:pt x="4763" y="346"/>
                    <a:pt x="4870" y="346"/>
                  </a:cubicBezTo>
                  <a:cubicBezTo>
                    <a:pt x="5072" y="346"/>
                    <a:pt x="5251" y="524"/>
                    <a:pt x="5251" y="739"/>
                  </a:cubicBezTo>
                  <a:lnTo>
                    <a:pt x="5251" y="3739"/>
                  </a:lnTo>
                  <a:cubicBezTo>
                    <a:pt x="5251" y="3953"/>
                    <a:pt x="5072" y="4132"/>
                    <a:pt x="4870" y="4132"/>
                  </a:cubicBezTo>
                  <a:lnTo>
                    <a:pt x="2989" y="4132"/>
                  </a:lnTo>
                  <a:cubicBezTo>
                    <a:pt x="2965" y="4132"/>
                    <a:pt x="2917" y="4144"/>
                    <a:pt x="2882" y="4156"/>
                  </a:cubicBezTo>
                  <a:lnTo>
                    <a:pt x="1215" y="5382"/>
                  </a:lnTo>
                  <a:lnTo>
                    <a:pt x="1477" y="4358"/>
                  </a:lnTo>
                  <a:cubicBezTo>
                    <a:pt x="1489" y="4299"/>
                    <a:pt x="1477" y="4251"/>
                    <a:pt x="1441" y="4203"/>
                  </a:cubicBezTo>
                  <a:cubicBezTo>
                    <a:pt x="1417" y="4156"/>
                    <a:pt x="1358" y="4132"/>
                    <a:pt x="1310" y="4132"/>
                  </a:cubicBezTo>
                  <a:lnTo>
                    <a:pt x="739" y="4132"/>
                  </a:lnTo>
                  <a:cubicBezTo>
                    <a:pt x="536" y="4132"/>
                    <a:pt x="358" y="3953"/>
                    <a:pt x="358" y="3739"/>
                  </a:cubicBezTo>
                  <a:lnTo>
                    <a:pt x="358" y="739"/>
                  </a:lnTo>
                  <a:cubicBezTo>
                    <a:pt x="358" y="524"/>
                    <a:pt x="536" y="346"/>
                    <a:pt x="739" y="346"/>
                  </a:cubicBezTo>
                  <a:cubicBezTo>
                    <a:pt x="846" y="346"/>
                    <a:pt x="917" y="274"/>
                    <a:pt x="917" y="179"/>
                  </a:cubicBezTo>
                  <a:cubicBezTo>
                    <a:pt x="917" y="72"/>
                    <a:pt x="846" y="1"/>
                    <a:pt x="7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1133;p36"/>
          <p:cNvGrpSpPr/>
          <p:nvPr/>
        </p:nvGrpSpPr>
        <p:grpSpPr>
          <a:xfrm>
            <a:off x="10007988" y="4250678"/>
            <a:ext cx="1350263" cy="965493"/>
            <a:chOff x="3716358" y="1544655"/>
            <a:chExt cx="361971" cy="314958"/>
          </a:xfrm>
        </p:grpSpPr>
        <p:sp>
          <p:nvSpPr>
            <p:cNvPr id="59" name="Google Shape;1134;p36"/>
            <p:cNvSpPr/>
            <p:nvPr/>
          </p:nvSpPr>
          <p:spPr>
            <a:xfrm>
              <a:off x="3767509" y="1646957"/>
              <a:ext cx="231213" cy="10663"/>
            </a:xfrm>
            <a:custGeom>
              <a:avLst/>
              <a:gdLst/>
              <a:ahLst/>
              <a:cxnLst/>
              <a:rect l="l" t="t" r="r" b="b"/>
              <a:pathLst>
                <a:path w="7264" h="335" extrusionOk="0">
                  <a:moveTo>
                    <a:pt x="168" y="1"/>
                  </a:moveTo>
                  <a:cubicBezTo>
                    <a:pt x="72" y="1"/>
                    <a:pt x="1" y="72"/>
                    <a:pt x="1" y="167"/>
                  </a:cubicBezTo>
                  <a:cubicBezTo>
                    <a:pt x="1" y="263"/>
                    <a:pt x="72" y="334"/>
                    <a:pt x="168" y="334"/>
                  </a:cubicBezTo>
                  <a:lnTo>
                    <a:pt x="7097" y="334"/>
                  </a:lnTo>
                  <a:cubicBezTo>
                    <a:pt x="7192" y="334"/>
                    <a:pt x="7264" y="263"/>
                    <a:pt x="7264" y="167"/>
                  </a:cubicBezTo>
                  <a:cubicBezTo>
                    <a:pt x="7264" y="72"/>
                    <a:pt x="7192" y="1"/>
                    <a:pt x="70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135;p36"/>
            <p:cNvSpPr/>
            <p:nvPr/>
          </p:nvSpPr>
          <p:spPr>
            <a:xfrm>
              <a:off x="3767509" y="1618532"/>
              <a:ext cx="152020" cy="10663"/>
            </a:xfrm>
            <a:custGeom>
              <a:avLst/>
              <a:gdLst/>
              <a:ahLst/>
              <a:cxnLst/>
              <a:rect l="l" t="t" r="r" b="b"/>
              <a:pathLst>
                <a:path w="4776" h="335" extrusionOk="0">
                  <a:moveTo>
                    <a:pt x="168" y="1"/>
                  </a:moveTo>
                  <a:cubicBezTo>
                    <a:pt x="72" y="1"/>
                    <a:pt x="1" y="72"/>
                    <a:pt x="1" y="168"/>
                  </a:cubicBezTo>
                  <a:cubicBezTo>
                    <a:pt x="1" y="263"/>
                    <a:pt x="72" y="334"/>
                    <a:pt x="168" y="334"/>
                  </a:cubicBezTo>
                  <a:lnTo>
                    <a:pt x="4621" y="334"/>
                  </a:lnTo>
                  <a:cubicBezTo>
                    <a:pt x="4704" y="334"/>
                    <a:pt x="4775" y="263"/>
                    <a:pt x="4775" y="168"/>
                  </a:cubicBezTo>
                  <a:cubicBezTo>
                    <a:pt x="4775" y="72"/>
                    <a:pt x="4704" y="1"/>
                    <a:pt x="46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136;p36"/>
            <p:cNvSpPr/>
            <p:nvPr/>
          </p:nvSpPr>
          <p:spPr>
            <a:xfrm>
              <a:off x="3931624" y="1618532"/>
              <a:ext cx="67098" cy="10663"/>
            </a:xfrm>
            <a:custGeom>
              <a:avLst/>
              <a:gdLst/>
              <a:ahLst/>
              <a:cxnLst/>
              <a:rect l="l" t="t" r="r" b="b"/>
              <a:pathLst>
                <a:path w="2108" h="335" extrusionOk="0">
                  <a:moveTo>
                    <a:pt x="155" y="1"/>
                  </a:moveTo>
                  <a:cubicBezTo>
                    <a:pt x="72" y="1"/>
                    <a:pt x="0" y="72"/>
                    <a:pt x="0" y="168"/>
                  </a:cubicBezTo>
                  <a:cubicBezTo>
                    <a:pt x="0" y="263"/>
                    <a:pt x="72" y="334"/>
                    <a:pt x="155" y="334"/>
                  </a:cubicBezTo>
                  <a:lnTo>
                    <a:pt x="1941" y="334"/>
                  </a:lnTo>
                  <a:cubicBezTo>
                    <a:pt x="2036" y="334"/>
                    <a:pt x="2108" y="263"/>
                    <a:pt x="2108" y="168"/>
                  </a:cubicBezTo>
                  <a:cubicBezTo>
                    <a:pt x="2108" y="72"/>
                    <a:pt x="2036" y="1"/>
                    <a:pt x="19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137;p36"/>
            <p:cNvSpPr/>
            <p:nvPr/>
          </p:nvSpPr>
          <p:spPr>
            <a:xfrm>
              <a:off x="3767509" y="1590108"/>
              <a:ext cx="39087" cy="10663"/>
            </a:xfrm>
            <a:custGeom>
              <a:avLst/>
              <a:gdLst/>
              <a:ahLst/>
              <a:cxnLst/>
              <a:rect l="l" t="t" r="r" b="b"/>
              <a:pathLst>
                <a:path w="1228" h="335" extrusionOk="0">
                  <a:moveTo>
                    <a:pt x="168" y="1"/>
                  </a:moveTo>
                  <a:cubicBezTo>
                    <a:pt x="72" y="1"/>
                    <a:pt x="1" y="72"/>
                    <a:pt x="1" y="168"/>
                  </a:cubicBezTo>
                  <a:cubicBezTo>
                    <a:pt x="1" y="263"/>
                    <a:pt x="72" y="334"/>
                    <a:pt x="168" y="334"/>
                  </a:cubicBezTo>
                  <a:lnTo>
                    <a:pt x="1061" y="334"/>
                  </a:lnTo>
                  <a:cubicBezTo>
                    <a:pt x="1144" y="334"/>
                    <a:pt x="1227" y="263"/>
                    <a:pt x="1227" y="168"/>
                  </a:cubicBezTo>
                  <a:cubicBezTo>
                    <a:pt x="1227" y="72"/>
                    <a:pt x="1144" y="1"/>
                    <a:pt x="10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138;p36"/>
            <p:cNvSpPr/>
            <p:nvPr/>
          </p:nvSpPr>
          <p:spPr>
            <a:xfrm>
              <a:off x="3818309" y="1590108"/>
              <a:ext cx="180412" cy="10663"/>
            </a:xfrm>
            <a:custGeom>
              <a:avLst/>
              <a:gdLst/>
              <a:ahLst/>
              <a:cxnLst/>
              <a:rect l="l" t="t" r="r" b="b"/>
              <a:pathLst>
                <a:path w="5668" h="335" extrusionOk="0">
                  <a:moveTo>
                    <a:pt x="167" y="1"/>
                  </a:moveTo>
                  <a:cubicBezTo>
                    <a:pt x="72" y="1"/>
                    <a:pt x="0" y="72"/>
                    <a:pt x="0" y="168"/>
                  </a:cubicBezTo>
                  <a:cubicBezTo>
                    <a:pt x="0" y="263"/>
                    <a:pt x="72" y="334"/>
                    <a:pt x="167" y="334"/>
                  </a:cubicBezTo>
                  <a:lnTo>
                    <a:pt x="5501" y="334"/>
                  </a:lnTo>
                  <a:cubicBezTo>
                    <a:pt x="5596" y="334"/>
                    <a:pt x="5668" y="263"/>
                    <a:pt x="5668" y="168"/>
                  </a:cubicBezTo>
                  <a:cubicBezTo>
                    <a:pt x="5668" y="72"/>
                    <a:pt x="5596" y="1"/>
                    <a:pt x="55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4" name="Google Shape;1139;p36"/>
            <p:cNvGrpSpPr/>
            <p:nvPr/>
          </p:nvGrpSpPr>
          <p:grpSpPr>
            <a:xfrm>
              <a:off x="3716358" y="1544655"/>
              <a:ext cx="361971" cy="314958"/>
              <a:chOff x="3716358" y="1544655"/>
              <a:chExt cx="361971" cy="314958"/>
            </a:xfrm>
          </p:grpSpPr>
          <p:sp>
            <p:nvSpPr>
              <p:cNvPr id="65" name="Google Shape;1140;p36"/>
              <p:cNvSpPr/>
              <p:nvPr/>
            </p:nvSpPr>
            <p:spPr>
              <a:xfrm>
                <a:off x="3767509" y="1675381"/>
                <a:ext cx="84540" cy="10663"/>
              </a:xfrm>
              <a:custGeom>
                <a:avLst/>
                <a:gdLst/>
                <a:ahLst/>
                <a:cxnLst/>
                <a:rect l="l" t="t" r="r" b="b"/>
                <a:pathLst>
                  <a:path w="2656" h="335" extrusionOk="0">
                    <a:moveTo>
                      <a:pt x="168" y="1"/>
                    </a:moveTo>
                    <a:cubicBezTo>
                      <a:pt x="72" y="1"/>
                      <a:pt x="1" y="72"/>
                      <a:pt x="1" y="167"/>
                    </a:cubicBezTo>
                    <a:cubicBezTo>
                      <a:pt x="1" y="263"/>
                      <a:pt x="72" y="334"/>
                      <a:pt x="168" y="334"/>
                    </a:cubicBezTo>
                    <a:lnTo>
                      <a:pt x="2477" y="334"/>
                    </a:lnTo>
                    <a:cubicBezTo>
                      <a:pt x="2561" y="334"/>
                      <a:pt x="2632" y="263"/>
                      <a:pt x="2632" y="167"/>
                    </a:cubicBezTo>
                    <a:cubicBezTo>
                      <a:pt x="2656" y="72"/>
                      <a:pt x="2573" y="1"/>
                      <a:pt x="24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141;p36"/>
              <p:cNvSpPr/>
              <p:nvPr/>
            </p:nvSpPr>
            <p:spPr>
              <a:xfrm>
                <a:off x="3875158" y="1675381"/>
                <a:ext cx="123564" cy="10663"/>
              </a:xfrm>
              <a:custGeom>
                <a:avLst/>
                <a:gdLst/>
                <a:ahLst/>
                <a:cxnLst/>
                <a:rect l="l" t="t" r="r" b="b"/>
                <a:pathLst>
                  <a:path w="3882" h="335" extrusionOk="0">
                    <a:moveTo>
                      <a:pt x="167" y="1"/>
                    </a:moveTo>
                    <a:cubicBezTo>
                      <a:pt x="72" y="1"/>
                      <a:pt x="0" y="72"/>
                      <a:pt x="0" y="167"/>
                    </a:cubicBezTo>
                    <a:cubicBezTo>
                      <a:pt x="0" y="263"/>
                      <a:pt x="72" y="334"/>
                      <a:pt x="167" y="334"/>
                    </a:cubicBezTo>
                    <a:lnTo>
                      <a:pt x="3715" y="334"/>
                    </a:lnTo>
                    <a:cubicBezTo>
                      <a:pt x="3810" y="334"/>
                      <a:pt x="3882" y="263"/>
                      <a:pt x="3882" y="167"/>
                    </a:cubicBezTo>
                    <a:cubicBezTo>
                      <a:pt x="3882" y="72"/>
                      <a:pt x="3810" y="1"/>
                      <a:pt x="37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142;p36"/>
              <p:cNvSpPr/>
              <p:nvPr/>
            </p:nvSpPr>
            <p:spPr>
              <a:xfrm>
                <a:off x="3767509" y="1703423"/>
                <a:ext cx="174747" cy="10663"/>
              </a:xfrm>
              <a:custGeom>
                <a:avLst/>
                <a:gdLst/>
                <a:ahLst/>
                <a:cxnLst/>
                <a:rect l="l" t="t" r="r" b="b"/>
                <a:pathLst>
                  <a:path w="5490" h="335" extrusionOk="0">
                    <a:moveTo>
                      <a:pt x="168" y="1"/>
                    </a:moveTo>
                    <a:cubicBezTo>
                      <a:pt x="72" y="1"/>
                      <a:pt x="1" y="72"/>
                      <a:pt x="1" y="168"/>
                    </a:cubicBezTo>
                    <a:cubicBezTo>
                      <a:pt x="1" y="251"/>
                      <a:pt x="72" y="334"/>
                      <a:pt x="168" y="334"/>
                    </a:cubicBezTo>
                    <a:lnTo>
                      <a:pt x="5335" y="334"/>
                    </a:lnTo>
                    <a:cubicBezTo>
                      <a:pt x="5418" y="334"/>
                      <a:pt x="5490" y="251"/>
                      <a:pt x="5490" y="168"/>
                    </a:cubicBezTo>
                    <a:cubicBezTo>
                      <a:pt x="5490" y="72"/>
                      <a:pt x="5418" y="1"/>
                      <a:pt x="53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143;p36"/>
              <p:cNvSpPr/>
              <p:nvPr/>
            </p:nvSpPr>
            <p:spPr>
              <a:xfrm>
                <a:off x="3954351" y="1703423"/>
                <a:ext cx="44371" cy="10663"/>
              </a:xfrm>
              <a:custGeom>
                <a:avLst/>
                <a:gdLst/>
                <a:ahLst/>
                <a:cxnLst/>
                <a:rect l="l" t="t" r="r" b="b"/>
                <a:pathLst>
                  <a:path w="1394" h="335" extrusionOk="0">
                    <a:moveTo>
                      <a:pt x="155" y="1"/>
                    </a:moveTo>
                    <a:cubicBezTo>
                      <a:pt x="72" y="1"/>
                      <a:pt x="1" y="72"/>
                      <a:pt x="1" y="168"/>
                    </a:cubicBezTo>
                    <a:cubicBezTo>
                      <a:pt x="1" y="251"/>
                      <a:pt x="72" y="334"/>
                      <a:pt x="155" y="334"/>
                    </a:cubicBezTo>
                    <a:lnTo>
                      <a:pt x="1227" y="334"/>
                    </a:lnTo>
                    <a:cubicBezTo>
                      <a:pt x="1322" y="334"/>
                      <a:pt x="1394" y="251"/>
                      <a:pt x="1394" y="168"/>
                    </a:cubicBezTo>
                    <a:cubicBezTo>
                      <a:pt x="1394" y="72"/>
                      <a:pt x="1322" y="1"/>
                      <a:pt x="12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144;p36"/>
              <p:cNvSpPr/>
              <p:nvPr/>
            </p:nvSpPr>
            <p:spPr>
              <a:xfrm>
                <a:off x="3716358" y="1544655"/>
                <a:ext cx="361971" cy="314958"/>
              </a:xfrm>
              <a:custGeom>
                <a:avLst/>
                <a:gdLst/>
                <a:ahLst/>
                <a:cxnLst/>
                <a:rect l="l" t="t" r="r" b="b"/>
                <a:pathLst>
                  <a:path w="11372" h="9895" extrusionOk="0">
                    <a:moveTo>
                      <a:pt x="3513" y="6751"/>
                    </a:moveTo>
                    <a:lnTo>
                      <a:pt x="3346" y="7477"/>
                    </a:lnTo>
                    <a:lnTo>
                      <a:pt x="1953" y="7477"/>
                    </a:lnTo>
                    <a:lnTo>
                      <a:pt x="1953" y="7489"/>
                    </a:lnTo>
                    <a:cubicBezTo>
                      <a:pt x="1656" y="7489"/>
                      <a:pt x="1394" y="7251"/>
                      <a:pt x="1394" y="6941"/>
                    </a:cubicBezTo>
                    <a:lnTo>
                      <a:pt x="1394" y="6751"/>
                    </a:lnTo>
                    <a:close/>
                    <a:moveTo>
                      <a:pt x="9430" y="333"/>
                    </a:moveTo>
                    <a:cubicBezTo>
                      <a:pt x="9728" y="333"/>
                      <a:pt x="9990" y="572"/>
                      <a:pt x="9990" y="881"/>
                    </a:cubicBezTo>
                    <a:lnTo>
                      <a:pt x="9990" y="5870"/>
                    </a:lnTo>
                    <a:cubicBezTo>
                      <a:pt x="9990" y="6168"/>
                      <a:pt x="9752" y="6418"/>
                      <a:pt x="9430" y="6418"/>
                    </a:cubicBezTo>
                    <a:lnTo>
                      <a:pt x="6597" y="6418"/>
                    </a:lnTo>
                    <a:cubicBezTo>
                      <a:pt x="6561" y="6418"/>
                      <a:pt x="6537" y="6429"/>
                      <a:pt x="6501" y="6441"/>
                    </a:cubicBezTo>
                    <a:lnTo>
                      <a:pt x="3489" y="8501"/>
                    </a:lnTo>
                    <a:cubicBezTo>
                      <a:pt x="3465" y="8501"/>
                      <a:pt x="3465" y="8489"/>
                      <a:pt x="3465" y="8489"/>
                    </a:cubicBezTo>
                    <a:lnTo>
                      <a:pt x="3906" y="6608"/>
                    </a:lnTo>
                    <a:cubicBezTo>
                      <a:pt x="3918" y="6560"/>
                      <a:pt x="3906" y="6501"/>
                      <a:pt x="3870" y="6477"/>
                    </a:cubicBezTo>
                    <a:cubicBezTo>
                      <a:pt x="3834" y="6429"/>
                      <a:pt x="3799" y="6418"/>
                      <a:pt x="3739" y="6418"/>
                    </a:cubicBezTo>
                    <a:lnTo>
                      <a:pt x="894" y="6418"/>
                    </a:lnTo>
                    <a:cubicBezTo>
                      <a:pt x="596" y="6418"/>
                      <a:pt x="346" y="6179"/>
                      <a:pt x="346" y="5870"/>
                    </a:cubicBezTo>
                    <a:lnTo>
                      <a:pt x="346" y="881"/>
                    </a:lnTo>
                    <a:cubicBezTo>
                      <a:pt x="346" y="584"/>
                      <a:pt x="584" y="333"/>
                      <a:pt x="894" y="333"/>
                    </a:cubicBezTo>
                    <a:close/>
                    <a:moveTo>
                      <a:pt x="10502" y="1405"/>
                    </a:moveTo>
                    <a:cubicBezTo>
                      <a:pt x="10800" y="1405"/>
                      <a:pt x="11061" y="1643"/>
                      <a:pt x="11061" y="1953"/>
                    </a:cubicBezTo>
                    <a:lnTo>
                      <a:pt x="11061" y="6941"/>
                    </a:lnTo>
                    <a:cubicBezTo>
                      <a:pt x="11050" y="7239"/>
                      <a:pt x="10788" y="7489"/>
                      <a:pt x="10490" y="7489"/>
                    </a:cubicBezTo>
                    <a:lnTo>
                      <a:pt x="7656" y="7489"/>
                    </a:lnTo>
                    <a:cubicBezTo>
                      <a:pt x="7609" y="7489"/>
                      <a:pt x="7549" y="7525"/>
                      <a:pt x="7513" y="7549"/>
                    </a:cubicBezTo>
                    <a:cubicBezTo>
                      <a:pt x="7490" y="7596"/>
                      <a:pt x="7478" y="7644"/>
                      <a:pt x="7490" y="7680"/>
                    </a:cubicBezTo>
                    <a:lnTo>
                      <a:pt x="7918" y="9561"/>
                    </a:lnTo>
                    <a:lnTo>
                      <a:pt x="7918" y="9573"/>
                    </a:lnTo>
                    <a:lnTo>
                      <a:pt x="7906" y="9573"/>
                    </a:lnTo>
                    <a:lnTo>
                      <a:pt x="5216" y="7727"/>
                    </a:lnTo>
                    <a:lnTo>
                      <a:pt x="6644" y="6751"/>
                    </a:lnTo>
                    <a:lnTo>
                      <a:pt x="9430" y="6751"/>
                    </a:lnTo>
                    <a:cubicBezTo>
                      <a:pt x="9930" y="6751"/>
                      <a:pt x="10311" y="6358"/>
                      <a:pt x="10311" y="5870"/>
                    </a:cubicBezTo>
                    <a:lnTo>
                      <a:pt x="10311" y="1405"/>
                    </a:lnTo>
                    <a:close/>
                    <a:moveTo>
                      <a:pt x="882" y="0"/>
                    </a:moveTo>
                    <a:cubicBezTo>
                      <a:pt x="393" y="0"/>
                      <a:pt x="1" y="393"/>
                      <a:pt x="1" y="881"/>
                    </a:cubicBezTo>
                    <a:lnTo>
                      <a:pt x="1" y="5870"/>
                    </a:lnTo>
                    <a:cubicBezTo>
                      <a:pt x="1" y="6358"/>
                      <a:pt x="393" y="6739"/>
                      <a:pt x="882" y="6739"/>
                    </a:cubicBezTo>
                    <a:lnTo>
                      <a:pt x="1072" y="6739"/>
                    </a:lnTo>
                    <a:lnTo>
                      <a:pt x="1072" y="6941"/>
                    </a:lnTo>
                    <a:cubicBezTo>
                      <a:pt x="1072" y="7430"/>
                      <a:pt x="1465" y="7811"/>
                      <a:pt x="1953" y="7811"/>
                    </a:cubicBezTo>
                    <a:lnTo>
                      <a:pt x="3275" y="7811"/>
                    </a:lnTo>
                    <a:lnTo>
                      <a:pt x="3144" y="8406"/>
                    </a:lnTo>
                    <a:cubicBezTo>
                      <a:pt x="3108" y="8549"/>
                      <a:pt x="3168" y="8692"/>
                      <a:pt x="3287" y="8763"/>
                    </a:cubicBezTo>
                    <a:cubicBezTo>
                      <a:pt x="3346" y="8811"/>
                      <a:pt x="3430" y="8823"/>
                      <a:pt x="3489" y="8823"/>
                    </a:cubicBezTo>
                    <a:cubicBezTo>
                      <a:pt x="3561" y="8823"/>
                      <a:pt x="3620" y="8811"/>
                      <a:pt x="3680" y="8763"/>
                    </a:cubicBezTo>
                    <a:lnTo>
                      <a:pt x="4918" y="7918"/>
                    </a:lnTo>
                    <a:lnTo>
                      <a:pt x="7704" y="9835"/>
                    </a:lnTo>
                    <a:cubicBezTo>
                      <a:pt x="7763" y="9882"/>
                      <a:pt x="7847" y="9894"/>
                      <a:pt x="7906" y="9894"/>
                    </a:cubicBezTo>
                    <a:cubicBezTo>
                      <a:pt x="7978" y="9894"/>
                      <a:pt x="8037" y="9882"/>
                      <a:pt x="8097" y="9835"/>
                    </a:cubicBezTo>
                    <a:cubicBezTo>
                      <a:pt x="8216" y="9763"/>
                      <a:pt x="8275" y="9620"/>
                      <a:pt x="8240" y="9477"/>
                    </a:cubicBezTo>
                    <a:lnTo>
                      <a:pt x="7859" y="7811"/>
                    </a:lnTo>
                    <a:lnTo>
                      <a:pt x="10490" y="7811"/>
                    </a:lnTo>
                    <a:cubicBezTo>
                      <a:pt x="10978" y="7811"/>
                      <a:pt x="11371" y="7430"/>
                      <a:pt x="11371" y="6941"/>
                    </a:cubicBezTo>
                    <a:lnTo>
                      <a:pt x="11371" y="1953"/>
                    </a:lnTo>
                    <a:cubicBezTo>
                      <a:pt x="11371" y="1476"/>
                      <a:pt x="10966" y="1072"/>
                      <a:pt x="10490" y="1072"/>
                    </a:cubicBezTo>
                    <a:lnTo>
                      <a:pt x="10299" y="1072"/>
                    </a:lnTo>
                    <a:lnTo>
                      <a:pt x="10299" y="881"/>
                    </a:lnTo>
                    <a:cubicBezTo>
                      <a:pt x="10299" y="393"/>
                      <a:pt x="9918" y="0"/>
                      <a:pt x="941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extLst>
      <p:ext uri="{BB962C8B-B14F-4D97-AF65-F5344CB8AC3E}">
        <p14:creationId xmlns:p14="http://schemas.microsoft.com/office/powerpoint/2010/main" val="3773774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73151" y="3952875"/>
            <a:ext cx="8534400" cy="4832092"/>
          </a:xfrm>
          <a:prstGeom prst="rect">
            <a:avLst/>
          </a:prstGeom>
        </p:spPr>
        <p:txBody>
          <a:bodyPr wrap="square">
            <a:spAutoFit/>
          </a:bodyPr>
          <a:lstStyle/>
          <a:p>
            <a:pPr algn="just"/>
            <a:r>
              <a:rPr lang="uz-Latn-UZ" sz="4400" dirty="0" smtClean="0"/>
              <a:t>	Sinfdan </a:t>
            </a:r>
            <a:r>
              <a:rPr lang="uz-Latn-UZ" sz="4400" dirty="0"/>
              <a:t>tashqari ishlar orqali ilmiy loyihalarni amalga oshirish o‘quvchilarning ilmiy bilimlarini chuqurlashtirish, mustaqil fikrlash qobiliyatlarini rivojlantirish va ijodiy yondashuvini shakllantirishga imkon beradi. </a:t>
            </a:r>
            <a:endParaRPr lang="ru-RU" sz="4400" dirty="0"/>
          </a:p>
        </p:txBody>
      </p:sp>
      <p:pic>
        <p:nvPicPr>
          <p:cNvPr id="8194" name="Picture 2" descr="GitHub — что это простыми словами? Рассказываем в статье"/>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375" r="9375"/>
          <a:stretch/>
        </p:blipFill>
        <p:spPr bwMode="auto">
          <a:xfrm>
            <a:off x="11664950" y="4181475"/>
            <a:ext cx="4546392" cy="4003860"/>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1996793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6"/>
          <p:cNvSpPr txBox="1">
            <a:spLocks noGrp="1"/>
          </p:cNvSpPr>
          <p:nvPr>
            <p:ph type="title"/>
          </p:nvPr>
        </p:nvSpPr>
        <p:spPr>
          <a:xfrm>
            <a:off x="4230590" y="1666875"/>
            <a:ext cx="9234683" cy="958860"/>
          </a:xfrm>
          <a:prstGeom prst="rect">
            <a:avLst/>
          </a:prstGeom>
        </p:spPr>
        <p:txBody>
          <a:bodyPr spcFirstLastPara="1" wrap="square" lIns="184267" tIns="184267" rIns="184267" bIns="184267" anchor="ctr" anchorCtr="0">
            <a:noAutofit/>
          </a:bodyPr>
          <a:lstStyle/>
          <a:p>
            <a:pPr algn="ctr"/>
            <a:r>
              <a:rPr lang="en-US" sz="3600" b="1" dirty="0" err="1"/>
              <a:t>Ilmiy</a:t>
            </a:r>
            <a:r>
              <a:rPr lang="en-US" sz="3600" b="1" dirty="0"/>
              <a:t> </a:t>
            </a:r>
            <a:r>
              <a:rPr lang="en-US" sz="3600" b="1" dirty="0" err="1"/>
              <a:t>loyihalarni</a:t>
            </a:r>
            <a:r>
              <a:rPr lang="en-US" sz="3600" b="1" dirty="0"/>
              <a:t> </a:t>
            </a:r>
            <a:r>
              <a:rPr lang="en-US" sz="3600" b="1" dirty="0" err="1"/>
              <a:t>amalga</a:t>
            </a:r>
            <a:r>
              <a:rPr lang="en-US" sz="3600" b="1" dirty="0"/>
              <a:t> </a:t>
            </a:r>
            <a:r>
              <a:rPr lang="en-US" sz="3600" b="1" dirty="0" err="1"/>
              <a:t>oshirishning</a:t>
            </a:r>
            <a:r>
              <a:rPr lang="en-US" sz="3600" b="1" dirty="0"/>
              <a:t> </a:t>
            </a:r>
            <a:r>
              <a:rPr lang="en-US" sz="3600" b="1" dirty="0" err="1"/>
              <a:t>ahamiyati</a:t>
            </a:r>
            <a:endParaRPr lang="ru-RU" sz="3600" b="1" dirty="0"/>
          </a:p>
        </p:txBody>
      </p:sp>
      <p:grpSp>
        <p:nvGrpSpPr>
          <p:cNvPr id="91" name="Google Shape;91;p16"/>
          <p:cNvGrpSpPr/>
          <p:nvPr/>
        </p:nvGrpSpPr>
        <p:grpSpPr>
          <a:xfrm>
            <a:off x="615951" y="4089833"/>
            <a:ext cx="5393356" cy="5847408"/>
            <a:chOff x="891486" y="1070976"/>
            <a:chExt cx="2806205" cy="3661043"/>
          </a:xfrm>
        </p:grpSpPr>
        <p:sp>
          <p:nvSpPr>
            <p:cNvPr id="92" name="Google Shape;92;p16"/>
            <p:cNvSpPr/>
            <p:nvPr/>
          </p:nvSpPr>
          <p:spPr>
            <a:xfrm>
              <a:off x="2243704" y="1294344"/>
              <a:ext cx="256949" cy="1952636"/>
            </a:xfrm>
            <a:custGeom>
              <a:avLst/>
              <a:gdLst/>
              <a:ahLst/>
              <a:cxnLst/>
              <a:rect l="l" t="t" r="r" b="b"/>
              <a:pathLst>
                <a:path w="3252" h="24713" extrusionOk="0">
                  <a:moveTo>
                    <a:pt x="2542" y="1"/>
                  </a:moveTo>
                  <a:cubicBezTo>
                    <a:pt x="0" y="1"/>
                    <a:pt x="274" y="1902"/>
                    <a:pt x="274" y="1902"/>
                  </a:cubicBezTo>
                  <a:lnTo>
                    <a:pt x="255" y="24713"/>
                  </a:lnTo>
                  <a:lnTo>
                    <a:pt x="3251" y="24087"/>
                  </a:lnTo>
                  <a:lnTo>
                    <a:pt x="3251" y="44"/>
                  </a:lnTo>
                  <a:cubicBezTo>
                    <a:pt x="2993" y="15"/>
                    <a:pt x="2758" y="1"/>
                    <a:pt x="2542" y="1"/>
                  </a:cubicBez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3" name="Google Shape;93;p16"/>
            <p:cNvSpPr/>
            <p:nvPr/>
          </p:nvSpPr>
          <p:spPr>
            <a:xfrm>
              <a:off x="2500573" y="1264872"/>
              <a:ext cx="1197118" cy="2476805"/>
            </a:xfrm>
            <a:custGeom>
              <a:avLst/>
              <a:gdLst/>
              <a:ahLst/>
              <a:cxnLst/>
              <a:rect l="l" t="t" r="r" b="b"/>
              <a:pathLst>
                <a:path w="15151" h="31347" extrusionOk="0">
                  <a:moveTo>
                    <a:pt x="721" y="0"/>
                  </a:moveTo>
                  <a:lnTo>
                    <a:pt x="0" y="417"/>
                  </a:lnTo>
                  <a:lnTo>
                    <a:pt x="0" y="23436"/>
                  </a:lnTo>
                  <a:lnTo>
                    <a:pt x="13558" y="31248"/>
                  </a:lnTo>
                  <a:cubicBezTo>
                    <a:pt x="13655" y="31313"/>
                    <a:pt x="13764" y="31347"/>
                    <a:pt x="13871" y="31347"/>
                  </a:cubicBezTo>
                  <a:cubicBezTo>
                    <a:pt x="13953" y="31347"/>
                    <a:pt x="14034" y="31327"/>
                    <a:pt x="14108" y="31286"/>
                  </a:cubicBezTo>
                  <a:lnTo>
                    <a:pt x="14809" y="30888"/>
                  </a:lnTo>
                  <a:cubicBezTo>
                    <a:pt x="15018" y="30793"/>
                    <a:pt x="15150" y="30547"/>
                    <a:pt x="15150" y="30186"/>
                  </a:cubicBezTo>
                  <a:lnTo>
                    <a:pt x="15150" y="9481"/>
                  </a:lnTo>
                  <a:cubicBezTo>
                    <a:pt x="15150" y="8836"/>
                    <a:pt x="14771" y="8097"/>
                    <a:pt x="14278" y="7831"/>
                  </a:cubicBezTo>
                  <a:lnTo>
                    <a:pt x="721" y="0"/>
                  </a:ln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94" name="Google Shape;94;p16"/>
            <p:cNvSpPr/>
            <p:nvPr/>
          </p:nvSpPr>
          <p:spPr>
            <a:xfrm>
              <a:off x="2500573" y="1297820"/>
              <a:ext cx="1140150" cy="2444568"/>
            </a:xfrm>
            <a:custGeom>
              <a:avLst/>
              <a:gdLst/>
              <a:ahLst/>
              <a:cxnLst/>
              <a:rect l="l" t="t" r="r" b="b"/>
              <a:pathLst>
                <a:path w="14430" h="30939" extrusionOk="0">
                  <a:moveTo>
                    <a:pt x="0" y="0"/>
                  </a:moveTo>
                  <a:lnTo>
                    <a:pt x="0" y="23019"/>
                  </a:lnTo>
                  <a:lnTo>
                    <a:pt x="13558" y="30831"/>
                  </a:lnTo>
                  <a:cubicBezTo>
                    <a:pt x="13679" y="30904"/>
                    <a:pt x="13796" y="30939"/>
                    <a:pt x="13902" y="30939"/>
                  </a:cubicBezTo>
                  <a:cubicBezTo>
                    <a:pt x="14210" y="30939"/>
                    <a:pt x="14430" y="30652"/>
                    <a:pt x="14430" y="30187"/>
                  </a:cubicBezTo>
                  <a:lnTo>
                    <a:pt x="14430" y="9481"/>
                  </a:lnTo>
                  <a:cubicBezTo>
                    <a:pt x="14430" y="8836"/>
                    <a:pt x="14032" y="8097"/>
                    <a:pt x="13558" y="7831"/>
                  </a:cubicBezTo>
                  <a:lnTo>
                    <a:pt x="0" y="0"/>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5" name="Google Shape;95;p16"/>
            <p:cNvSpPr/>
            <p:nvPr/>
          </p:nvSpPr>
          <p:spPr>
            <a:xfrm>
              <a:off x="2277284" y="1375569"/>
              <a:ext cx="1279607" cy="2430266"/>
            </a:xfrm>
            <a:custGeom>
              <a:avLst/>
              <a:gdLst/>
              <a:ahLst/>
              <a:cxnLst/>
              <a:rect l="l" t="t" r="r" b="b"/>
              <a:pathLst>
                <a:path w="16195" h="30758" extrusionOk="0">
                  <a:moveTo>
                    <a:pt x="2730" y="1"/>
                  </a:moveTo>
                  <a:cubicBezTo>
                    <a:pt x="970" y="1"/>
                    <a:pt x="1" y="1519"/>
                    <a:pt x="1" y="1519"/>
                  </a:cubicBezTo>
                  <a:lnTo>
                    <a:pt x="1" y="22945"/>
                  </a:lnTo>
                  <a:lnTo>
                    <a:pt x="13331" y="30757"/>
                  </a:lnTo>
                  <a:cubicBezTo>
                    <a:pt x="13849" y="29402"/>
                    <a:pt x="14830" y="29146"/>
                    <a:pt x="15497" y="29146"/>
                  </a:cubicBezTo>
                  <a:cubicBezTo>
                    <a:pt x="15904" y="29146"/>
                    <a:pt x="16194" y="29241"/>
                    <a:pt x="16194" y="29241"/>
                  </a:cubicBezTo>
                  <a:lnTo>
                    <a:pt x="16194" y="7833"/>
                  </a:lnTo>
                  <a:lnTo>
                    <a:pt x="2826" y="2"/>
                  </a:lnTo>
                  <a:cubicBezTo>
                    <a:pt x="2794" y="1"/>
                    <a:pt x="2762" y="1"/>
                    <a:pt x="2730" y="1"/>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96" name="Google Shape;96;p16"/>
            <p:cNvSpPr/>
            <p:nvPr/>
          </p:nvSpPr>
          <p:spPr>
            <a:xfrm>
              <a:off x="2277284" y="1375569"/>
              <a:ext cx="1278106" cy="738846"/>
            </a:xfrm>
            <a:custGeom>
              <a:avLst/>
              <a:gdLst/>
              <a:ahLst/>
              <a:cxnLst/>
              <a:rect l="l" t="t" r="r" b="b"/>
              <a:pathLst>
                <a:path w="16176" h="9351" extrusionOk="0">
                  <a:moveTo>
                    <a:pt x="2730" y="1"/>
                  </a:moveTo>
                  <a:cubicBezTo>
                    <a:pt x="970" y="1"/>
                    <a:pt x="1" y="1519"/>
                    <a:pt x="1" y="1519"/>
                  </a:cubicBezTo>
                  <a:lnTo>
                    <a:pt x="13331" y="9350"/>
                  </a:lnTo>
                  <a:cubicBezTo>
                    <a:pt x="13846" y="7993"/>
                    <a:pt x="14808" y="7733"/>
                    <a:pt x="15470" y="7733"/>
                  </a:cubicBezTo>
                  <a:cubicBezTo>
                    <a:pt x="15880" y="7733"/>
                    <a:pt x="16175" y="7833"/>
                    <a:pt x="16175" y="7833"/>
                  </a:cubicBezTo>
                  <a:lnTo>
                    <a:pt x="2826" y="2"/>
                  </a:lnTo>
                  <a:cubicBezTo>
                    <a:pt x="2794" y="1"/>
                    <a:pt x="2762" y="1"/>
                    <a:pt x="2730"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97" name="Google Shape;97;p16"/>
            <p:cNvSpPr/>
            <p:nvPr/>
          </p:nvSpPr>
          <p:spPr>
            <a:xfrm>
              <a:off x="2206884" y="1444625"/>
              <a:ext cx="1198620" cy="2476884"/>
            </a:xfrm>
            <a:custGeom>
              <a:avLst/>
              <a:gdLst/>
              <a:ahLst/>
              <a:cxnLst/>
              <a:rect l="l" t="t" r="r" b="b"/>
              <a:pathLst>
                <a:path w="15170" h="31348" extrusionOk="0">
                  <a:moveTo>
                    <a:pt x="740" y="0"/>
                  </a:moveTo>
                  <a:lnTo>
                    <a:pt x="1" y="418"/>
                  </a:lnTo>
                  <a:lnTo>
                    <a:pt x="1" y="23418"/>
                  </a:lnTo>
                  <a:lnTo>
                    <a:pt x="13577" y="31249"/>
                  </a:lnTo>
                  <a:cubicBezTo>
                    <a:pt x="13663" y="31313"/>
                    <a:pt x="13768" y="31347"/>
                    <a:pt x="13877" y="31347"/>
                  </a:cubicBezTo>
                  <a:cubicBezTo>
                    <a:pt x="13960" y="31347"/>
                    <a:pt x="14045" y="31328"/>
                    <a:pt x="14127" y="31287"/>
                  </a:cubicBezTo>
                  <a:lnTo>
                    <a:pt x="14829" y="30888"/>
                  </a:lnTo>
                  <a:cubicBezTo>
                    <a:pt x="15018" y="30794"/>
                    <a:pt x="15170" y="30547"/>
                    <a:pt x="15170" y="30187"/>
                  </a:cubicBezTo>
                  <a:lnTo>
                    <a:pt x="15170" y="9481"/>
                  </a:lnTo>
                  <a:cubicBezTo>
                    <a:pt x="15151" y="8836"/>
                    <a:pt x="14772" y="8097"/>
                    <a:pt x="14298" y="7831"/>
                  </a:cubicBezTo>
                  <a:lnTo>
                    <a:pt x="740" y="0"/>
                  </a:ln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98" name="Google Shape;98;p16"/>
            <p:cNvSpPr/>
            <p:nvPr/>
          </p:nvSpPr>
          <p:spPr>
            <a:xfrm>
              <a:off x="2206884" y="1477574"/>
              <a:ext cx="1140229" cy="2443936"/>
            </a:xfrm>
            <a:custGeom>
              <a:avLst/>
              <a:gdLst/>
              <a:ahLst/>
              <a:cxnLst/>
              <a:rect l="l" t="t" r="r" b="b"/>
              <a:pathLst>
                <a:path w="14431" h="30931" extrusionOk="0">
                  <a:moveTo>
                    <a:pt x="1" y="1"/>
                  </a:moveTo>
                  <a:lnTo>
                    <a:pt x="1" y="23001"/>
                  </a:lnTo>
                  <a:lnTo>
                    <a:pt x="13558" y="30832"/>
                  </a:lnTo>
                  <a:cubicBezTo>
                    <a:pt x="13678" y="30899"/>
                    <a:pt x="13794" y="30931"/>
                    <a:pt x="13899" y="30931"/>
                  </a:cubicBezTo>
                  <a:cubicBezTo>
                    <a:pt x="14209" y="30931"/>
                    <a:pt x="14430" y="30654"/>
                    <a:pt x="14430" y="30187"/>
                  </a:cubicBezTo>
                  <a:lnTo>
                    <a:pt x="14430" y="9481"/>
                  </a:lnTo>
                  <a:cubicBezTo>
                    <a:pt x="14430" y="8855"/>
                    <a:pt x="14032" y="8097"/>
                    <a:pt x="13558" y="7832"/>
                  </a:cubicBezTo>
                  <a:lnTo>
                    <a:pt x="1"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99" name="Google Shape;99;p16"/>
            <p:cNvSpPr/>
            <p:nvPr/>
          </p:nvSpPr>
          <p:spPr>
            <a:xfrm>
              <a:off x="2398647" y="1947539"/>
              <a:ext cx="756703" cy="693414"/>
            </a:xfrm>
            <a:custGeom>
              <a:avLst/>
              <a:gdLst/>
              <a:ahLst/>
              <a:cxnLst/>
              <a:rect l="l" t="t" r="r" b="b"/>
              <a:pathLst>
                <a:path w="9577" h="8776" extrusionOk="0">
                  <a:moveTo>
                    <a:pt x="319" y="0"/>
                  </a:moveTo>
                  <a:cubicBezTo>
                    <a:pt x="128" y="0"/>
                    <a:pt x="1" y="178"/>
                    <a:pt x="1" y="461"/>
                  </a:cubicBezTo>
                  <a:lnTo>
                    <a:pt x="1" y="2794"/>
                  </a:lnTo>
                  <a:cubicBezTo>
                    <a:pt x="1" y="3192"/>
                    <a:pt x="209" y="3571"/>
                    <a:pt x="532" y="3799"/>
                  </a:cubicBezTo>
                  <a:lnTo>
                    <a:pt x="9045" y="8710"/>
                  </a:lnTo>
                  <a:cubicBezTo>
                    <a:pt x="9120" y="8754"/>
                    <a:pt x="9192" y="8776"/>
                    <a:pt x="9257" y="8776"/>
                  </a:cubicBezTo>
                  <a:cubicBezTo>
                    <a:pt x="9442" y="8776"/>
                    <a:pt x="9576" y="8606"/>
                    <a:pt x="9576" y="8311"/>
                  </a:cubicBezTo>
                  <a:lnTo>
                    <a:pt x="9576" y="5998"/>
                  </a:lnTo>
                  <a:cubicBezTo>
                    <a:pt x="9576" y="5581"/>
                    <a:pt x="9368" y="5221"/>
                    <a:pt x="9045" y="4974"/>
                  </a:cubicBezTo>
                  <a:lnTo>
                    <a:pt x="532" y="63"/>
                  </a:lnTo>
                  <a:cubicBezTo>
                    <a:pt x="455" y="20"/>
                    <a:pt x="384" y="0"/>
                    <a:pt x="319" y="0"/>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0" name="Google Shape;100;p16"/>
            <p:cNvSpPr/>
            <p:nvPr/>
          </p:nvSpPr>
          <p:spPr>
            <a:xfrm>
              <a:off x="2500573" y="2433229"/>
              <a:ext cx="552850" cy="348050"/>
            </a:xfrm>
            <a:custGeom>
              <a:avLst/>
              <a:gdLst/>
              <a:ahLst/>
              <a:cxnLst/>
              <a:rect l="l" t="t" r="r" b="b"/>
              <a:pathLst>
                <a:path w="6997" h="4405" extrusionOk="0">
                  <a:moveTo>
                    <a:pt x="128" y="0"/>
                  </a:moveTo>
                  <a:cubicBezTo>
                    <a:pt x="53" y="0"/>
                    <a:pt x="0" y="64"/>
                    <a:pt x="0" y="192"/>
                  </a:cubicBezTo>
                  <a:cubicBezTo>
                    <a:pt x="0" y="344"/>
                    <a:pt x="76" y="496"/>
                    <a:pt x="209" y="591"/>
                  </a:cubicBezTo>
                  <a:lnTo>
                    <a:pt x="6788" y="4383"/>
                  </a:lnTo>
                  <a:cubicBezTo>
                    <a:pt x="6817" y="4397"/>
                    <a:pt x="6844" y="4404"/>
                    <a:pt x="6869" y="4404"/>
                  </a:cubicBezTo>
                  <a:cubicBezTo>
                    <a:pt x="6944" y="4404"/>
                    <a:pt x="6997" y="4340"/>
                    <a:pt x="6997" y="4212"/>
                  </a:cubicBezTo>
                  <a:cubicBezTo>
                    <a:pt x="6997" y="4061"/>
                    <a:pt x="6921" y="3909"/>
                    <a:pt x="6788" y="3814"/>
                  </a:cubicBezTo>
                  <a:lnTo>
                    <a:pt x="209" y="22"/>
                  </a:lnTo>
                  <a:cubicBezTo>
                    <a:pt x="180" y="8"/>
                    <a:pt x="153" y="0"/>
                    <a:pt x="128" y="0"/>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1" name="Google Shape;101;p16"/>
            <p:cNvSpPr/>
            <p:nvPr/>
          </p:nvSpPr>
          <p:spPr>
            <a:xfrm>
              <a:off x="2608425" y="2647432"/>
              <a:ext cx="338648" cy="224396"/>
            </a:xfrm>
            <a:custGeom>
              <a:avLst/>
              <a:gdLst/>
              <a:ahLst/>
              <a:cxnLst/>
              <a:rect l="l" t="t" r="r" b="b"/>
              <a:pathLst>
                <a:path w="4286" h="2840" extrusionOk="0">
                  <a:moveTo>
                    <a:pt x="127" y="1"/>
                  </a:moveTo>
                  <a:cubicBezTo>
                    <a:pt x="53" y="1"/>
                    <a:pt x="0" y="61"/>
                    <a:pt x="0" y="174"/>
                  </a:cubicBezTo>
                  <a:cubicBezTo>
                    <a:pt x="0" y="345"/>
                    <a:pt x="76" y="496"/>
                    <a:pt x="209" y="591"/>
                  </a:cubicBezTo>
                  <a:lnTo>
                    <a:pt x="4058" y="2810"/>
                  </a:lnTo>
                  <a:cubicBezTo>
                    <a:pt x="4094" y="2830"/>
                    <a:pt x="4125" y="2839"/>
                    <a:pt x="4153" y="2839"/>
                  </a:cubicBezTo>
                  <a:cubicBezTo>
                    <a:pt x="4227" y="2839"/>
                    <a:pt x="4272" y="2769"/>
                    <a:pt x="4286" y="2658"/>
                  </a:cubicBezTo>
                  <a:cubicBezTo>
                    <a:pt x="4286" y="2506"/>
                    <a:pt x="4210" y="2355"/>
                    <a:pt x="4077" y="2260"/>
                  </a:cubicBezTo>
                  <a:lnTo>
                    <a:pt x="209" y="22"/>
                  </a:lnTo>
                  <a:cubicBezTo>
                    <a:pt x="180" y="8"/>
                    <a:pt x="152" y="1"/>
                    <a:pt x="127" y="1"/>
                  </a:cubicBezTo>
                  <a:close/>
                </a:path>
              </a:pathLst>
            </a:custGeom>
            <a:solidFill>
              <a:srgbClr val="7B63A4"/>
            </a:solidFill>
            <a:ln>
              <a:noFill/>
            </a:ln>
          </p:spPr>
          <p:txBody>
            <a:bodyPr spcFirstLastPara="1" wrap="square" lIns="91425" tIns="91425" rIns="91425" bIns="91425" anchor="ctr" anchorCtr="0">
              <a:noAutofit/>
            </a:bodyPr>
            <a:lstStyle/>
            <a:p>
              <a:endParaRPr/>
            </a:p>
          </p:txBody>
        </p:sp>
        <p:sp>
          <p:nvSpPr>
            <p:cNvPr id="102" name="Google Shape;102;p16"/>
            <p:cNvSpPr/>
            <p:nvPr/>
          </p:nvSpPr>
          <p:spPr>
            <a:xfrm>
              <a:off x="2184444" y="1255233"/>
              <a:ext cx="373097" cy="222420"/>
            </a:xfrm>
            <a:custGeom>
              <a:avLst/>
              <a:gdLst/>
              <a:ahLst/>
              <a:cxnLst/>
              <a:rect l="l" t="t" r="r" b="b"/>
              <a:pathLst>
                <a:path w="4722" h="2815" extrusionOk="0">
                  <a:moveTo>
                    <a:pt x="3695" y="1"/>
                  </a:moveTo>
                  <a:cubicBezTo>
                    <a:pt x="3000" y="1"/>
                    <a:pt x="2310" y="165"/>
                    <a:pt x="1688" y="482"/>
                  </a:cubicBezTo>
                  <a:cubicBezTo>
                    <a:pt x="0" y="1279"/>
                    <a:pt x="285" y="2815"/>
                    <a:pt x="285" y="2815"/>
                  </a:cubicBezTo>
                  <a:lnTo>
                    <a:pt x="1024" y="2397"/>
                  </a:lnTo>
                  <a:cubicBezTo>
                    <a:pt x="1024" y="2397"/>
                    <a:pt x="1517" y="634"/>
                    <a:pt x="4001" y="539"/>
                  </a:cubicBezTo>
                  <a:lnTo>
                    <a:pt x="4722" y="122"/>
                  </a:lnTo>
                  <a:cubicBezTo>
                    <a:pt x="4383" y="41"/>
                    <a:pt x="4039" y="1"/>
                    <a:pt x="3695" y="1"/>
                  </a:cubicBezTo>
                  <a:close/>
                </a:path>
              </a:pathLst>
            </a:custGeom>
            <a:solidFill>
              <a:srgbClr val="48CDB3"/>
            </a:solidFill>
            <a:ln>
              <a:noFill/>
            </a:ln>
          </p:spPr>
          <p:txBody>
            <a:bodyPr spcFirstLastPara="1" wrap="square" lIns="91425" tIns="91425" rIns="91425" bIns="91425" anchor="ctr" anchorCtr="0">
              <a:noAutofit/>
            </a:bodyPr>
            <a:lstStyle/>
            <a:p>
              <a:endParaRPr/>
            </a:p>
          </p:txBody>
        </p:sp>
        <p:sp>
          <p:nvSpPr>
            <p:cNvPr id="103" name="Google Shape;103;p16"/>
            <p:cNvSpPr/>
            <p:nvPr/>
          </p:nvSpPr>
          <p:spPr>
            <a:xfrm>
              <a:off x="1770894" y="1104082"/>
              <a:ext cx="235299" cy="2436587"/>
            </a:xfrm>
            <a:custGeom>
              <a:avLst/>
              <a:gdLst/>
              <a:ahLst/>
              <a:cxnLst/>
              <a:rect l="l" t="t" r="r" b="b"/>
              <a:pathLst>
                <a:path w="2978" h="30838" extrusionOk="0">
                  <a:moveTo>
                    <a:pt x="2040" y="0"/>
                  </a:moveTo>
                  <a:cubicBezTo>
                    <a:pt x="160" y="0"/>
                    <a:pt x="1" y="1978"/>
                    <a:pt x="1" y="1978"/>
                  </a:cubicBezTo>
                  <a:lnTo>
                    <a:pt x="1" y="30837"/>
                  </a:lnTo>
                  <a:lnTo>
                    <a:pt x="2978" y="29719"/>
                  </a:lnTo>
                  <a:lnTo>
                    <a:pt x="2978" y="139"/>
                  </a:lnTo>
                  <a:cubicBezTo>
                    <a:pt x="2625" y="42"/>
                    <a:pt x="2314" y="0"/>
                    <a:pt x="2040" y="0"/>
                  </a:cubicBez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04" name="Google Shape;104;p16"/>
            <p:cNvSpPr/>
            <p:nvPr/>
          </p:nvSpPr>
          <p:spPr>
            <a:xfrm>
              <a:off x="2007615" y="1080536"/>
              <a:ext cx="1197197" cy="2944322"/>
            </a:xfrm>
            <a:custGeom>
              <a:avLst/>
              <a:gdLst/>
              <a:ahLst/>
              <a:cxnLst/>
              <a:rect l="l" t="t" r="r" b="b"/>
              <a:pathLst>
                <a:path w="15152" h="37264" extrusionOk="0">
                  <a:moveTo>
                    <a:pt x="702" y="1"/>
                  </a:moveTo>
                  <a:lnTo>
                    <a:pt x="1" y="418"/>
                  </a:lnTo>
                  <a:lnTo>
                    <a:pt x="1" y="29353"/>
                  </a:lnTo>
                  <a:lnTo>
                    <a:pt x="13558" y="37165"/>
                  </a:lnTo>
                  <a:cubicBezTo>
                    <a:pt x="13644" y="37230"/>
                    <a:pt x="13755" y="37264"/>
                    <a:pt x="13866" y="37264"/>
                  </a:cubicBezTo>
                  <a:cubicBezTo>
                    <a:pt x="13950" y="37264"/>
                    <a:pt x="14034" y="37244"/>
                    <a:pt x="14108" y="37203"/>
                  </a:cubicBezTo>
                  <a:lnTo>
                    <a:pt x="14810" y="36805"/>
                  </a:lnTo>
                  <a:cubicBezTo>
                    <a:pt x="15018" y="36710"/>
                    <a:pt x="15151" y="36463"/>
                    <a:pt x="15151" y="36103"/>
                  </a:cubicBezTo>
                  <a:lnTo>
                    <a:pt x="15151" y="9481"/>
                  </a:lnTo>
                  <a:cubicBezTo>
                    <a:pt x="15132" y="8856"/>
                    <a:pt x="14753" y="8116"/>
                    <a:pt x="14279" y="7832"/>
                  </a:cubicBezTo>
                  <a:lnTo>
                    <a:pt x="702" y="1"/>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05" name="Google Shape;105;p16"/>
            <p:cNvSpPr/>
            <p:nvPr/>
          </p:nvSpPr>
          <p:spPr>
            <a:xfrm>
              <a:off x="2007615" y="1113484"/>
              <a:ext cx="1138728" cy="2912085"/>
            </a:xfrm>
            <a:custGeom>
              <a:avLst/>
              <a:gdLst/>
              <a:ahLst/>
              <a:cxnLst/>
              <a:rect l="l" t="t" r="r" b="b"/>
              <a:pathLst>
                <a:path w="14412" h="36856" extrusionOk="0">
                  <a:moveTo>
                    <a:pt x="1" y="1"/>
                  </a:moveTo>
                  <a:lnTo>
                    <a:pt x="1" y="28936"/>
                  </a:lnTo>
                  <a:lnTo>
                    <a:pt x="13558" y="36748"/>
                  </a:lnTo>
                  <a:cubicBezTo>
                    <a:pt x="13680" y="36821"/>
                    <a:pt x="13796" y="36855"/>
                    <a:pt x="13900" y="36855"/>
                  </a:cubicBezTo>
                  <a:cubicBezTo>
                    <a:pt x="14202" y="36855"/>
                    <a:pt x="14412" y="36568"/>
                    <a:pt x="14412" y="36103"/>
                  </a:cubicBezTo>
                  <a:lnTo>
                    <a:pt x="14412" y="9482"/>
                  </a:lnTo>
                  <a:cubicBezTo>
                    <a:pt x="14412" y="8856"/>
                    <a:pt x="14013" y="8116"/>
                    <a:pt x="13539" y="7832"/>
                  </a:cubicBezTo>
                  <a:lnTo>
                    <a:pt x="1" y="1"/>
                  </a:ln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06" name="Google Shape;106;p16"/>
            <p:cNvSpPr/>
            <p:nvPr/>
          </p:nvSpPr>
          <p:spPr>
            <a:xfrm>
              <a:off x="1784405" y="1192813"/>
              <a:ext cx="1278027" cy="2897704"/>
            </a:xfrm>
            <a:custGeom>
              <a:avLst/>
              <a:gdLst/>
              <a:ahLst/>
              <a:cxnLst/>
              <a:rect l="l" t="t" r="r" b="b"/>
              <a:pathLst>
                <a:path w="16175" h="36674" extrusionOk="0">
                  <a:moveTo>
                    <a:pt x="2729" y="0"/>
                  </a:moveTo>
                  <a:cubicBezTo>
                    <a:pt x="952" y="0"/>
                    <a:pt x="1" y="1519"/>
                    <a:pt x="1" y="1519"/>
                  </a:cubicBezTo>
                  <a:lnTo>
                    <a:pt x="1" y="28842"/>
                  </a:lnTo>
                  <a:lnTo>
                    <a:pt x="13330" y="36673"/>
                  </a:lnTo>
                  <a:cubicBezTo>
                    <a:pt x="13845" y="35316"/>
                    <a:pt x="14808" y="35056"/>
                    <a:pt x="15469" y="35056"/>
                  </a:cubicBezTo>
                  <a:cubicBezTo>
                    <a:pt x="15880" y="35056"/>
                    <a:pt x="16175" y="35156"/>
                    <a:pt x="16175" y="35156"/>
                  </a:cubicBezTo>
                  <a:lnTo>
                    <a:pt x="16175" y="7814"/>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07" name="Google Shape;107;p16"/>
            <p:cNvSpPr/>
            <p:nvPr/>
          </p:nvSpPr>
          <p:spPr>
            <a:xfrm>
              <a:off x="1782904" y="1192813"/>
              <a:ext cx="1279528" cy="737266"/>
            </a:xfrm>
            <a:custGeom>
              <a:avLst/>
              <a:gdLst/>
              <a:ahLst/>
              <a:cxnLst/>
              <a:rect l="l" t="t" r="r" b="b"/>
              <a:pathLst>
                <a:path w="16194" h="9331" extrusionOk="0">
                  <a:moveTo>
                    <a:pt x="2748" y="0"/>
                  </a:moveTo>
                  <a:cubicBezTo>
                    <a:pt x="970" y="0"/>
                    <a:pt x="1" y="1519"/>
                    <a:pt x="1" y="1519"/>
                  </a:cubicBezTo>
                  <a:lnTo>
                    <a:pt x="13331" y="9331"/>
                  </a:lnTo>
                  <a:cubicBezTo>
                    <a:pt x="13861" y="7975"/>
                    <a:pt x="14838" y="7719"/>
                    <a:pt x="15502" y="7719"/>
                  </a:cubicBezTo>
                  <a:cubicBezTo>
                    <a:pt x="15906" y="7719"/>
                    <a:pt x="16194" y="7814"/>
                    <a:pt x="16194" y="7814"/>
                  </a:cubicBezTo>
                  <a:lnTo>
                    <a:pt x="2845" y="2"/>
                  </a:lnTo>
                  <a:cubicBezTo>
                    <a:pt x="2812" y="1"/>
                    <a:pt x="2780" y="0"/>
                    <a:pt x="2748"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08" name="Google Shape;108;p16"/>
            <p:cNvSpPr/>
            <p:nvPr/>
          </p:nvSpPr>
          <p:spPr>
            <a:xfrm>
              <a:off x="1712504" y="1260368"/>
              <a:ext cx="1197118" cy="2944243"/>
            </a:xfrm>
            <a:custGeom>
              <a:avLst/>
              <a:gdLst/>
              <a:ahLst/>
              <a:cxnLst/>
              <a:rect l="l" t="t" r="r" b="b"/>
              <a:pathLst>
                <a:path w="15151" h="37263" extrusionOk="0">
                  <a:moveTo>
                    <a:pt x="740" y="0"/>
                  </a:moveTo>
                  <a:lnTo>
                    <a:pt x="0" y="436"/>
                  </a:lnTo>
                  <a:lnTo>
                    <a:pt x="0" y="29352"/>
                  </a:lnTo>
                  <a:lnTo>
                    <a:pt x="13558" y="37164"/>
                  </a:lnTo>
                  <a:cubicBezTo>
                    <a:pt x="13655" y="37229"/>
                    <a:pt x="13764" y="37263"/>
                    <a:pt x="13875" y="37263"/>
                  </a:cubicBezTo>
                  <a:cubicBezTo>
                    <a:pt x="13959" y="37263"/>
                    <a:pt x="14045" y="37243"/>
                    <a:pt x="14127" y="37202"/>
                  </a:cubicBezTo>
                  <a:lnTo>
                    <a:pt x="14828" y="36804"/>
                  </a:lnTo>
                  <a:cubicBezTo>
                    <a:pt x="15018" y="36709"/>
                    <a:pt x="15151" y="36463"/>
                    <a:pt x="15151" y="36103"/>
                  </a:cubicBezTo>
                  <a:lnTo>
                    <a:pt x="15151" y="9481"/>
                  </a:lnTo>
                  <a:cubicBezTo>
                    <a:pt x="15151" y="8855"/>
                    <a:pt x="14771" y="8116"/>
                    <a:pt x="14297" y="7831"/>
                  </a:cubicBezTo>
                  <a:lnTo>
                    <a:pt x="740" y="0"/>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09" name="Google Shape;109;p16"/>
            <p:cNvSpPr/>
            <p:nvPr/>
          </p:nvSpPr>
          <p:spPr>
            <a:xfrm>
              <a:off x="1712504" y="1294818"/>
              <a:ext cx="1140229" cy="2910504"/>
            </a:xfrm>
            <a:custGeom>
              <a:avLst/>
              <a:gdLst/>
              <a:ahLst/>
              <a:cxnLst/>
              <a:rect l="l" t="t" r="r" b="b"/>
              <a:pathLst>
                <a:path w="14431" h="36836" extrusionOk="0">
                  <a:moveTo>
                    <a:pt x="0" y="0"/>
                  </a:moveTo>
                  <a:lnTo>
                    <a:pt x="0" y="28916"/>
                  </a:lnTo>
                  <a:lnTo>
                    <a:pt x="13558" y="36728"/>
                  </a:lnTo>
                  <a:cubicBezTo>
                    <a:pt x="13680" y="36801"/>
                    <a:pt x="13796" y="36836"/>
                    <a:pt x="13903" y="36836"/>
                  </a:cubicBezTo>
                  <a:cubicBezTo>
                    <a:pt x="14210" y="36836"/>
                    <a:pt x="14430" y="36549"/>
                    <a:pt x="14430" y="36084"/>
                  </a:cubicBezTo>
                  <a:lnTo>
                    <a:pt x="14430" y="9462"/>
                  </a:lnTo>
                  <a:cubicBezTo>
                    <a:pt x="14430" y="8836"/>
                    <a:pt x="14051" y="8097"/>
                    <a:pt x="13558" y="7812"/>
                  </a:cubicBezTo>
                  <a:lnTo>
                    <a:pt x="0" y="0"/>
                  </a:lnTo>
                  <a:close/>
                </a:path>
              </a:pathLst>
            </a:custGeom>
            <a:solidFill>
              <a:srgbClr val="ED7B33"/>
            </a:solidFill>
            <a:ln>
              <a:noFill/>
            </a:ln>
          </p:spPr>
          <p:txBody>
            <a:bodyPr spcFirstLastPara="1" wrap="square" lIns="91425" tIns="91425" rIns="91425" bIns="91425" anchor="ctr" anchorCtr="0">
              <a:noAutofit/>
            </a:bodyPr>
            <a:lstStyle/>
            <a:p>
              <a:endParaRPr/>
            </a:p>
          </p:txBody>
        </p:sp>
        <p:sp>
          <p:nvSpPr>
            <p:cNvPr id="110" name="Google Shape;110;p16"/>
            <p:cNvSpPr/>
            <p:nvPr/>
          </p:nvSpPr>
          <p:spPr>
            <a:xfrm>
              <a:off x="1904267" y="1652112"/>
              <a:ext cx="756703" cy="693493"/>
            </a:xfrm>
            <a:custGeom>
              <a:avLst/>
              <a:gdLst/>
              <a:ahLst/>
              <a:cxnLst/>
              <a:rect l="l" t="t" r="r" b="b"/>
              <a:pathLst>
                <a:path w="9577" h="8777" extrusionOk="0">
                  <a:moveTo>
                    <a:pt x="320" y="1"/>
                  </a:moveTo>
                  <a:cubicBezTo>
                    <a:pt x="135" y="1"/>
                    <a:pt x="0" y="171"/>
                    <a:pt x="0" y="465"/>
                  </a:cubicBezTo>
                  <a:lnTo>
                    <a:pt x="0" y="2778"/>
                  </a:lnTo>
                  <a:cubicBezTo>
                    <a:pt x="0" y="3177"/>
                    <a:pt x="209" y="3556"/>
                    <a:pt x="531" y="3802"/>
                  </a:cubicBezTo>
                  <a:lnTo>
                    <a:pt x="9045" y="8713"/>
                  </a:lnTo>
                  <a:cubicBezTo>
                    <a:pt x="9122" y="8756"/>
                    <a:pt x="9193" y="8776"/>
                    <a:pt x="9257" y="8776"/>
                  </a:cubicBezTo>
                  <a:cubicBezTo>
                    <a:pt x="9449" y="8776"/>
                    <a:pt x="9576" y="8599"/>
                    <a:pt x="9576" y="8315"/>
                  </a:cubicBezTo>
                  <a:lnTo>
                    <a:pt x="9576" y="6002"/>
                  </a:lnTo>
                  <a:cubicBezTo>
                    <a:pt x="9576" y="5585"/>
                    <a:pt x="9367" y="5205"/>
                    <a:pt x="9045" y="4978"/>
                  </a:cubicBezTo>
                  <a:lnTo>
                    <a:pt x="531" y="67"/>
                  </a:lnTo>
                  <a:cubicBezTo>
                    <a:pt x="457" y="22"/>
                    <a:pt x="385" y="1"/>
                    <a:pt x="320" y="1"/>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11" name="Google Shape;111;p16"/>
            <p:cNvSpPr/>
            <p:nvPr/>
          </p:nvSpPr>
          <p:spPr>
            <a:xfrm>
              <a:off x="2006113" y="2137406"/>
              <a:ext cx="552929" cy="347892"/>
            </a:xfrm>
            <a:custGeom>
              <a:avLst/>
              <a:gdLst/>
              <a:ahLst/>
              <a:cxnLst/>
              <a:rect l="l" t="t" r="r" b="b"/>
              <a:pathLst>
                <a:path w="6998" h="4403" extrusionOk="0">
                  <a:moveTo>
                    <a:pt x="124" y="1"/>
                  </a:moveTo>
                  <a:cubicBezTo>
                    <a:pt x="52" y="1"/>
                    <a:pt x="1" y="71"/>
                    <a:pt x="1" y="182"/>
                  </a:cubicBezTo>
                  <a:cubicBezTo>
                    <a:pt x="1" y="353"/>
                    <a:pt x="77" y="486"/>
                    <a:pt x="209" y="580"/>
                  </a:cubicBezTo>
                  <a:lnTo>
                    <a:pt x="6789" y="4373"/>
                  </a:lnTo>
                  <a:cubicBezTo>
                    <a:pt x="6820" y="4393"/>
                    <a:pt x="6849" y="4402"/>
                    <a:pt x="6875" y="4402"/>
                  </a:cubicBezTo>
                  <a:cubicBezTo>
                    <a:pt x="6947" y="4402"/>
                    <a:pt x="6998" y="4332"/>
                    <a:pt x="6998" y="4221"/>
                  </a:cubicBezTo>
                  <a:cubicBezTo>
                    <a:pt x="6998" y="4069"/>
                    <a:pt x="6922" y="3918"/>
                    <a:pt x="6789" y="3823"/>
                  </a:cubicBezTo>
                  <a:lnTo>
                    <a:pt x="209" y="30"/>
                  </a:lnTo>
                  <a:cubicBezTo>
                    <a:pt x="179" y="10"/>
                    <a:pt x="150" y="1"/>
                    <a:pt x="124" y="1"/>
                  </a:cubicBezTo>
                  <a:close/>
                </a:path>
              </a:pathLst>
            </a:custGeom>
            <a:solidFill>
              <a:srgbClr val="7DA2CE"/>
            </a:solidFill>
            <a:ln>
              <a:noFill/>
            </a:ln>
          </p:spPr>
          <p:txBody>
            <a:bodyPr spcFirstLastPara="1" wrap="square" lIns="91425" tIns="91425" rIns="91425" bIns="91425" anchor="ctr" anchorCtr="0">
              <a:noAutofit/>
            </a:bodyPr>
            <a:lstStyle/>
            <a:p>
              <a:endParaRPr/>
            </a:p>
          </p:txBody>
        </p:sp>
        <p:sp>
          <p:nvSpPr>
            <p:cNvPr id="112" name="Google Shape;112;p16"/>
            <p:cNvSpPr/>
            <p:nvPr/>
          </p:nvSpPr>
          <p:spPr>
            <a:xfrm>
              <a:off x="2114044" y="2351688"/>
              <a:ext cx="338648" cy="224316"/>
            </a:xfrm>
            <a:custGeom>
              <a:avLst/>
              <a:gdLst/>
              <a:ahLst/>
              <a:cxnLst/>
              <a:rect l="l" t="t" r="r" b="b"/>
              <a:pathLst>
                <a:path w="4286" h="2839" extrusionOk="0">
                  <a:moveTo>
                    <a:pt x="123" y="0"/>
                  </a:moveTo>
                  <a:cubicBezTo>
                    <a:pt x="51" y="0"/>
                    <a:pt x="0" y="71"/>
                    <a:pt x="0" y="182"/>
                  </a:cubicBezTo>
                  <a:cubicBezTo>
                    <a:pt x="0" y="333"/>
                    <a:pt x="76" y="485"/>
                    <a:pt x="209" y="580"/>
                  </a:cubicBezTo>
                  <a:lnTo>
                    <a:pt x="4077" y="2817"/>
                  </a:lnTo>
                  <a:cubicBezTo>
                    <a:pt x="4106" y="2832"/>
                    <a:pt x="4134" y="2839"/>
                    <a:pt x="4159" y="2839"/>
                  </a:cubicBezTo>
                  <a:cubicBezTo>
                    <a:pt x="4233" y="2839"/>
                    <a:pt x="4285" y="2778"/>
                    <a:pt x="4285" y="2666"/>
                  </a:cubicBezTo>
                  <a:cubicBezTo>
                    <a:pt x="4266" y="2495"/>
                    <a:pt x="4191" y="2343"/>
                    <a:pt x="4077" y="2267"/>
                  </a:cubicBezTo>
                  <a:lnTo>
                    <a:pt x="209" y="30"/>
                  </a:lnTo>
                  <a:cubicBezTo>
                    <a:pt x="178" y="10"/>
                    <a:pt x="149" y="0"/>
                    <a:pt x="123" y="0"/>
                  </a:cubicBezTo>
                  <a:close/>
                </a:path>
              </a:pathLst>
            </a:custGeom>
            <a:solidFill>
              <a:srgbClr val="7DA2CE"/>
            </a:solidFill>
            <a:ln>
              <a:noFill/>
            </a:ln>
          </p:spPr>
          <p:txBody>
            <a:bodyPr spcFirstLastPara="1" wrap="square" lIns="91425" tIns="91425" rIns="91425" bIns="91425" anchor="ctr" anchorCtr="0">
              <a:noAutofit/>
            </a:bodyPr>
            <a:lstStyle/>
            <a:p>
              <a:endParaRPr/>
            </a:p>
          </p:txBody>
        </p:sp>
        <p:sp>
          <p:nvSpPr>
            <p:cNvPr id="113" name="Google Shape;113;p16"/>
            <p:cNvSpPr/>
            <p:nvPr/>
          </p:nvSpPr>
          <p:spPr>
            <a:xfrm>
              <a:off x="1689985" y="1070976"/>
              <a:ext cx="373176" cy="222420"/>
            </a:xfrm>
            <a:custGeom>
              <a:avLst/>
              <a:gdLst/>
              <a:ahLst/>
              <a:cxnLst/>
              <a:rect l="l" t="t" r="r" b="b"/>
              <a:pathLst>
                <a:path w="4723" h="2815" extrusionOk="0">
                  <a:moveTo>
                    <a:pt x="3696" y="0"/>
                  </a:moveTo>
                  <a:cubicBezTo>
                    <a:pt x="3001" y="0"/>
                    <a:pt x="2311" y="165"/>
                    <a:pt x="1689" y="482"/>
                  </a:cubicBezTo>
                  <a:cubicBezTo>
                    <a:pt x="1" y="1278"/>
                    <a:pt x="285" y="2814"/>
                    <a:pt x="285" y="2814"/>
                  </a:cubicBezTo>
                  <a:lnTo>
                    <a:pt x="1025" y="2397"/>
                  </a:lnTo>
                  <a:cubicBezTo>
                    <a:pt x="1025" y="2397"/>
                    <a:pt x="1518" y="653"/>
                    <a:pt x="4021" y="539"/>
                  </a:cubicBezTo>
                  <a:lnTo>
                    <a:pt x="4722" y="122"/>
                  </a:lnTo>
                  <a:cubicBezTo>
                    <a:pt x="4384" y="40"/>
                    <a:pt x="4039" y="0"/>
                    <a:pt x="3696" y="0"/>
                  </a:cubicBez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114" name="Google Shape;114;p16"/>
            <p:cNvSpPr/>
            <p:nvPr/>
          </p:nvSpPr>
          <p:spPr>
            <a:xfrm>
              <a:off x="1258578" y="1592695"/>
              <a:ext cx="235299" cy="2151747"/>
            </a:xfrm>
            <a:custGeom>
              <a:avLst/>
              <a:gdLst/>
              <a:ahLst/>
              <a:cxnLst/>
              <a:rect l="l" t="t" r="r" b="b"/>
              <a:pathLst>
                <a:path w="2978" h="27233" extrusionOk="0">
                  <a:moveTo>
                    <a:pt x="2781" y="0"/>
                  </a:moveTo>
                  <a:cubicBezTo>
                    <a:pt x="181" y="0"/>
                    <a:pt x="0" y="1843"/>
                    <a:pt x="0" y="1843"/>
                  </a:cubicBezTo>
                  <a:lnTo>
                    <a:pt x="152" y="27232"/>
                  </a:lnTo>
                  <a:lnTo>
                    <a:pt x="2977" y="24729"/>
                  </a:lnTo>
                  <a:lnTo>
                    <a:pt x="2977" y="4"/>
                  </a:lnTo>
                  <a:cubicBezTo>
                    <a:pt x="2910" y="1"/>
                    <a:pt x="2845" y="0"/>
                    <a:pt x="2781" y="0"/>
                  </a:cubicBez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15" name="Google Shape;115;p16"/>
            <p:cNvSpPr/>
            <p:nvPr/>
          </p:nvSpPr>
          <p:spPr>
            <a:xfrm>
              <a:off x="1493798" y="1559984"/>
              <a:ext cx="1197118" cy="2737862"/>
            </a:xfrm>
            <a:custGeom>
              <a:avLst/>
              <a:gdLst/>
              <a:ahLst/>
              <a:cxnLst/>
              <a:rect l="l" t="t" r="r" b="b"/>
              <a:pathLst>
                <a:path w="15151" h="34651" extrusionOk="0">
                  <a:moveTo>
                    <a:pt x="721" y="0"/>
                  </a:moveTo>
                  <a:lnTo>
                    <a:pt x="0" y="418"/>
                  </a:lnTo>
                  <a:lnTo>
                    <a:pt x="0" y="26736"/>
                  </a:lnTo>
                  <a:lnTo>
                    <a:pt x="13557" y="34548"/>
                  </a:lnTo>
                  <a:cubicBezTo>
                    <a:pt x="13649" y="34616"/>
                    <a:pt x="13767" y="34650"/>
                    <a:pt x="13884" y="34650"/>
                  </a:cubicBezTo>
                  <a:cubicBezTo>
                    <a:pt x="13962" y="34650"/>
                    <a:pt x="14039" y="34635"/>
                    <a:pt x="14107" y="34605"/>
                  </a:cubicBezTo>
                  <a:lnTo>
                    <a:pt x="14809" y="34188"/>
                  </a:lnTo>
                  <a:cubicBezTo>
                    <a:pt x="15018" y="34112"/>
                    <a:pt x="15150" y="33846"/>
                    <a:pt x="15150" y="33486"/>
                  </a:cubicBezTo>
                  <a:lnTo>
                    <a:pt x="15150" y="9462"/>
                  </a:lnTo>
                  <a:cubicBezTo>
                    <a:pt x="15150" y="8836"/>
                    <a:pt x="14752" y="8097"/>
                    <a:pt x="14278" y="7831"/>
                  </a:cubicBezTo>
                  <a:lnTo>
                    <a:pt x="721" y="0"/>
                  </a:ln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16" name="Google Shape;116;p16"/>
            <p:cNvSpPr/>
            <p:nvPr/>
          </p:nvSpPr>
          <p:spPr>
            <a:xfrm>
              <a:off x="1493798" y="1592932"/>
              <a:ext cx="1138649" cy="2705309"/>
            </a:xfrm>
            <a:custGeom>
              <a:avLst/>
              <a:gdLst/>
              <a:ahLst/>
              <a:cxnLst/>
              <a:rect l="l" t="t" r="r" b="b"/>
              <a:pathLst>
                <a:path w="14411" h="34239" extrusionOk="0">
                  <a:moveTo>
                    <a:pt x="0" y="1"/>
                  </a:moveTo>
                  <a:lnTo>
                    <a:pt x="0" y="26319"/>
                  </a:lnTo>
                  <a:lnTo>
                    <a:pt x="13557" y="34131"/>
                  </a:lnTo>
                  <a:cubicBezTo>
                    <a:pt x="13679" y="34204"/>
                    <a:pt x="13795" y="34238"/>
                    <a:pt x="13899" y="34238"/>
                  </a:cubicBezTo>
                  <a:cubicBezTo>
                    <a:pt x="14201" y="34238"/>
                    <a:pt x="14411" y="33951"/>
                    <a:pt x="14411" y="33486"/>
                  </a:cubicBezTo>
                  <a:lnTo>
                    <a:pt x="14411" y="9481"/>
                  </a:lnTo>
                  <a:cubicBezTo>
                    <a:pt x="14411" y="8837"/>
                    <a:pt x="14032" y="8097"/>
                    <a:pt x="13557" y="7832"/>
                  </a:cubicBezTo>
                  <a:lnTo>
                    <a:pt x="0" y="1"/>
                  </a:ln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17" name="Google Shape;117;p16"/>
            <p:cNvSpPr/>
            <p:nvPr/>
          </p:nvSpPr>
          <p:spPr>
            <a:xfrm>
              <a:off x="1270509" y="1670759"/>
              <a:ext cx="1278027" cy="2692430"/>
            </a:xfrm>
            <a:custGeom>
              <a:avLst/>
              <a:gdLst/>
              <a:ahLst/>
              <a:cxnLst/>
              <a:rect l="l" t="t" r="r" b="b"/>
              <a:pathLst>
                <a:path w="16175" h="34076" extrusionOk="0">
                  <a:moveTo>
                    <a:pt x="2729" y="0"/>
                  </a:moveTo>
                  <a:cubicBezTo>
                    <a:pt x="952" y="0"/>
                    <a:pt x="1" y="1518"/>
                    <a:pt x="1" y="1518"/>
                  </a:cubicBezTo>
                  <a:lnTo>
                    <a:pt x="1" y="26244"/>
                  </a:lnTo>
                  <a:lnTo>
                    <a:pt x="13331" y="34075"/>
                  </a:lnTo>
                  <a:cubicBezTo>
                    <a:pt x="13845" y="32718"/>
                    <a:pt x="14808" y="32458"/>
                    <a:pt x="15469" y="32458"/>
                  </a:cubicBezTo>
                  <a:cubicBezTo>
                    <a:pt x="15880" y="32458"/>
                    <a:pt x="16175" y="32558"/>
                    <a:pt x="16175" y="32558"/>
                  </a:cubicBezTo>
                  <a:lnTo>
                    <a:pt x="16175" y="7833"/>
                  </a:lnTo>
                  <a:lnTo>
                    <a:pt x="2826" y="2"/>
                  </a:lnTo>
                  <a:cubicBezTo>
                    <a:pt x="2793" y="1"/>
                    <a:pt x="2761" y="0"/>
                    <a:pt x="2729" y="0"/>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18" name="Google Shape;118;p16"/>
            <p:cNvSpPr/>
            <p:nvPr/>
          </p:nvSpPr>
          <p:spPr>
            <a:xfrm>
              <a:off x="1270509" y="1670759"/>
              <a:ext cx="1279528" cy="737266"/>
            </a:xfrm>
            <a:custGeom>
              <a:avLst/>
              <a:gdLst/>
              <a:ahLst/>
              <a:cxnLst/>
              <a:rect l="l" t="t" r="r" b="b"/>
              <a:pathLst>
                <a:path w="16194" h="9331" extrusionOk="0">
                  <a:moveTo>
                    <a:pt x="2729" y="0"/>
                  </a:moveTo>
                  <a:cubicBezTo>
                    <a:pt x="952" y="0"/>
                    <a:pt x="1" y="1518"/>
                    <a:pt x="1" y="1518"/>
                  </a:cubicBezTo>
                  <a:lnTo>
                    <a:pt x="13331" y="9331"/>
                  </a:lnTo>
                  <a:cubicBezTo>
                    <a:pt x="13855" y="7990"/>
                    <a:pt x="14818" y="7731"/>
                    <a:pt x="15481" y="7731"/>
                  </a:cubicBezTo>
                  <a:cubicBezTo>
                    <a:pt x="15896" y="7731"/>
                    <a:pt x="16194" y="7833"/>
                    <a:pt x="16194" y="7833"/>
                  </a:cubicBezTo>
                  <a:lnTo>
                    <a:pt x="2826" y="2"/>
                  </a:lnTo>
                  <a:cubicBezTo>
                    <a:pt x="2793" y="1"/>
                    <a:pt x="2761" y="0"/>
                    <a:pt x="272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19" name="Google Shape;119;p16"/>
            <p:cNvSpPr/>
            <p:nvPr/>
          </p:nvSpPr>
          <p:spPr>
            <a:xfrm>
              <a:off x="1200109" y="1738236"/>
              <a:ext cx="1197118" cy="2739047"/>
            </a:xfrm>
            <a:custGeom>
              <a:avLst/>
              <a:gdLst/>
              <a:ahLst/>
              <a:cxnLst/>
              <a:rect l="l" t="t" r="r" b="b"/>
              <a:pathLst>
                <a:path w="15151" h="34666" extrusionOk="0">
                  <a:moveTo>
                    <a:pt x="740" y="1"/>
                  </a:moveTo>
                  <a:lnTo>
                    <a:pt x="1" y="418"/>
                  </a:lnTo>
                  <a:lnTo>
                    <a:pt x="1" y="26755"/>
                  </a:lnTo>
                  <a:lnTo>
                    <a:pt x="13558" y="34567"/>
                  </a:lnTo>
                  <a:cubicBezTo>
                    <a:pt x="13655" y="34632"/>
                    <a:pt x="13764" y="34666"/>
                    <a:pt x="13875" y="34666"/>
                  </a:cubicBezTo>
                  <a:cubicBezTo>
                    <a:pt x="13959" y="34666"/>
                    <a:pt x="14045" y="34646"/>
                    <a:pt x="14127" y="34605"/>
                  </a:cubicBezTo>
                  <a:lnTo>
                    <a:pt x="14810" y="34207"/>
                  </a:lnTo>
                  <a:cubicBezTo>
                    <a:pt x="15018" y="34112"/>
                    <a:pt x="15151" y="33866"/>
                    <a:pt x="15151" y="33505"/>
                  </a:cubicBezTo>
                  <a:lnTo>
                    <a:pt x="15151" y="9481"/>
                  </a:lnTo>
                  <a:cubicBezTo>
                    <a:pt x="15151" y="8856"/>
                    <a:pt x="14772" y="8116"/>
                    <a:pt x="14298" y="7832"/>
                  </a:cubicBezTo>
                  <a:lnTo>
                    <a:pt x="740" y="1"/>
                  </a:ln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20" name="Google Shape;120;p16"/>
            <p:cNvSpPr/>
            <p:nvPr/>
          </p:nvSpPr>
          <p:spPr>
            <a:xfrm>
              <a:off x="1200109" y="1772685"/>
              <a:ext cx="1140229" cy="2705309"/>
            </a:xfrm>
            <a:custGeom>
              <a:avLst/>
              <a:gdLst/>
              <a:ahLst/>
              <a:cxnLst/>
              <a:rect l="l" t="t" r="r" b="b"/>
              <a:pathLst>
                <a:path w="14431" h="34239" extrusionOk="0">
                  <a:moveTo>
                    <a:pt x="1" y="1"/>
                  </a:moveTo>
                  <a:lnTo>
                    <a:pt x="1" y="26319"/>
                  </a:lnTo>
                  <a:lnTo>
                    <a:pt x="13558" y="34131"/>
                  </a:lnTo>
                  <a:cubicBezTo>
                    <a:pt x="13680" y="34204"/>
                    <a:pt x="13797" y="34239"/>
                    <a:pt x="13903" y="34239"/>
                  </a:cubicBezTo>
                  <a:cubicBezTo>
                    <a:pt x="14210" y="34239"/>
                    <a:pt x="14430" y="33952"/>
                    <a:pt x="14430" y="33487"/>
                  </a:cubicBezTo>
                  <a:lnTo>
                    <a:pt x="14430" y="9463"/>
                  </a:lnTo>
                  <a:cubicBezTo>
                    <a:pt x="14430" y="8837"/>
                    <a:pt x="14032" y="8097"/>
                    <a:pt x="13558" y="7813"/>
                  </a:cubicBezTo>
                  <a:lnTo>
                    <a:pt x="1" y="1"/>
                  </a:lnTo>
                  <a:close/>
                </a:path>
              </a:pathLst>
            </a:custGeom>
            <a:solidFill>
              <a:schemeClr val="lt2"/>
            </a:solidFill>
            <a:ln>
              <a:noFill/>
            </a:ln>
          </p:spPr>
          <p:txBody>
            <a:bodyPr spcFirstLastPara="1" wrap="square" lIns="91425" tIns="91425" rIns="91425" bIns="91425" anchor="ctr" anchorCtr="0">
              <a:noAutofit/>
            </a:bodyPr>
            <a:lstStyle/>
            <a:p>
              <a:endParaRPr/>
            </a:p>
          </p:txBody>
        </p:sp>
        <p:sp>
          <p:nvSpPr>
            <p:cNvPr id="121" name="Google Shape;121;p16"/>
            <p:cNvSpPr/>
            <p:nvPr/>
          </p:nvSpPr>
          <p:spPr>
            <a:xfrm>
              <a:off x="1391872" y="2392221"/>
              <a:ext cx="756703" cy="693493"/>
            </a:xfrm>
            <a:custGeom>
              <a:avLst/>
              <a:gdLst/>
              <a:ahLst/>
              <a:cxnLst/>
              <a:rect l="l" t="t" r="r" b="b"/>
              <a:pathLst>
                <a:path w="9577" h="8777" extrusionOk="0">
                  <a:moveTo>
                    <a:pt x="312" y="1"/>
                  </a:moveTo>
                  <a:cubicBezTo>
                    <a:pt x="125" y="1"/>
                    <a:pt x="1" y="171"/>
                    <a:pt x="1" y="465"/>
                  </a:cubicBezTo>
                  <a:lnTo>
                    <a:pt x="1" y="2778"/>
                  </a:lnTo>
                  <a:cubicBezTo>
                    <a:pt x="1" y="3176"/>
                    <a:pt x="190" y="3556"/>
                    <a:pt x="532" y="3802"/>
                  </a:cubicBezTo>
                  <a:lnTo>
                    <a:pt x="9045" y="8713"/>
                  </a:lnTo>
                  <a:cubicBezTo>
                    <a:pt x="9117" y="8756"/>
                    <a:pt x="9186" y="8776"/>
                    <a:pt x="9250" y="8776"/>
                  </a:cubicBezTo>
                  <a:cubicBezTo>
                    <a:pt x="9438" y="8776"/>
                    <a:pt x="9576" y="8599"/>
                    <a:pt x="9576" y="8315"/>
                  </a:cubicBezTo>
                  <a:lnTo>
                    <a:pt x="9576" y="5983"/>
                  </a:lnTo>
                  <a:cubicBezTo>
                    <a:pt x="9557" y="5585"/>
                    <a:pt x="9368" y="5205"/>
                    <a:pt x="9045" y="4978"/>
                  </a:cubicBezTo>
                  <a:lnTo>
                    <a:pt x="532" y="67"/>
                  </a:lnTo>
                  <a:cubicBezTo>
                    <a:pt x="452" y="22"/>
                    <a:pt x="378" y="1"/>
                    <a:pt x="312" y="1"/>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2" name="Google Shape;122;p16"/>
            <p:cNvSpPr/>
            <p:nvPr/>
          </p:nvSpPr>
          <p:spPr>
            <a:xfrm>
              <a:off x="1493798" y="2877516"/>
              <a:ext cx="552850" cy="347892"/>
            </a:xfrm>
            <a:custGeom>
              <a:avLst/>
              <a:gdLst/>
              <a:ahLst/>
              <a:cxnLst/>
              <a:rect l="l" t="t" r="r" b="b"/>
              <a:pathLst>
                <a:path w="6997" h="4403" extrusionOk="0">
                  <a:moveTo>
                    <a:pt x="123" y="1"/>
                  </a:moveTo>
                  <a:cubicBezTo>
                    <a:pt x="51" y="1"/>
                    <a:pt x="0" y="71"/>
                    <a:pt x="0" y="182"/>
                  </a:cubicBezTo>
                  <a:cubicBezTo>
                    <a:pt x="0" y="353"/>
                    <a:pt x="76" y="485"/>
                    <a:pt x="209" y="580"/>
                  </a:cubicBezTo>
                  <a:lnTo>
                    <a:pt x="6788" y="4372"/>
                  </a:lnTo>
                  <a:cubicBezTo>
                    <a:pt x="6819" y="4393"/>
                    <a:pt x="6848" y="4402"/>
                    <a:pt x="6874" y="4402"/>
                  </a:cubicBezTo>
                  <a:cubicBezTo>
                    <a:pt x="6946" y="4402"/>
                    <a:pt x="6997" y="4332"/>
                    <a:pt x="6997" y="4221"/>
                  </a:cubicBezTo>
                  <a:cubicBezTo>
                    <a:pt x="6997" y="4069"/>
                    <a:pt x="6921" y="3917"/>
                    <a:pt x="6788" y="3823"/>
                  </a:cubicBezTo>
                  <a:lnTo>
                    <a:pt x="209" y="30"/>
                  </a:lnTo>
                  <a:cubicBezTo>
                    <a:pt x="178" y="10"/>
                    <a:pt x="149" y="1"/>
                    <a:pt x="123" y="1"/>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3" name="Google Shape;123;p16"/>
            <p:cNvSpPr/>
            <p:nvPr/>
          </p:nvSpPr>
          <p:spPr>
            <a:xfrm>
              <a:off x="1600148" y="3091797"/>
              <a:ext cx="338648" cy="224316"/>
            </a:xfrm>
            <a:custGeom>
              <a:avLst/>
              <a:gdLst/>
              <a:ahLst/>
              <a:cxnLst/>
              <a:rect l="l" t="t" r="r" b="b"/>
              <a:pathLst>
                <a:path w="4286" h="2839" extrusionOk="0">
                  <a:moveTo>
                    <a:pt x="123" y="0"/>
                  </a:moveTo>
                  <a:cubicBezTo>
                    <a:pt x="51" y="0"/>
                    <a:pt x="0" y="70"/>
                    <a:pt x="0" y="182"/>
                  </a:cubicBezTo>
                  <a:cubicBezTo>
                    <a:pt x="0" y="333"/>
                    <a:pt x="76" y="485"/>
                    <a:pt x="209" y="580"/>
                  </a:cubicBezTo>
                  <a:lnTo>
                    <a:pt x="4077" y="2817"/>
                  </a:lnTo>
                  <a:cubicBezTo>
                    <a:pt x="4111" y="2832"/>
                    <a:pt x="4141" y="2839"/>
                    <a:pt x="4167" y="2839"/>
                  </a:cubicBezTo>
                  <a:cubicBezTo>
                    <a:pt x="4244" y="2839"/>
                    <a:pt x="4286" y="2778"/>
                    <a:pt x="4286" y="2665"/>
                  </a:cubicBezTo>
                  <a:cubicBezTo>
                    <a:pt x="4286" y="2495"/>
                    <a:pt x="4210" y="2343"/>
                    <a:pt x="4077" y="2267"/>
                  </a:cubicBezTo>
                  <a:lnTo>
                    <a:pt x="209" y="30"/>
                  </a:lnTo>
                  <a:cubicBezTo>
                    <a:pt x="178" y="9"/>
                    <a:pt x="149" y="0"/>
                    <a:pt x="123" y="0"/>
                  </a:cubicBezTo>
                  <a:close/>
                </a:path>
              </a:pathLst>
            </a:custGeom>
            <a:solidFill>
              <a:srgbClr val="F86791"/>
            </a:solidFill>
            <a:ln>
              <a:noFill/>
            </a:ln>
          </p:spPr>
          <p:txBody>
            <a:bodyPr spcFirstLastPara="1" wrap="square" lIns="91425" tIns="91425" rIns="91425" bIns="91425" anchor="ctr" anchorCtr="0">
              <a:noAutofit/>
            </a:bodyPr>
            <a:lstStyle/>
            <a:p>
              <a:endParaRPr/>
            </a:p>
          </p:txBody>
        </p:sp>
        <p:sp>
          <p:nvSpPr>
            <p:cNvPr id="124" name="Google Shape;124;p16"/>
            <p:cNvSpPr/>
            <p:nvPr/>
          </p:nvSpPr>
          <p:spPr>
            <a:xfrm>
              <a:off x="1177669" y="1550028"/>
              <a:ext cx="373097" cy="221235"/>
            </a:xfrm>
            <a:custGeom>
              <a:avLst/>
              <a:gdLst/>
              <a:ahLst/>
              <a:cxnLst/>
              <a:rect l="l" t="t" r="r" b="b"/>
              <a:pathLst>
                <a:path w="4722" h="2800" extrusionOk="0">
                  <a:moveTo>
                    <a:pt x="3668" y="1"/>
                  </a:moveTo>
                  <a:cubicBezTo>
                    <a:pt x="2982" y="1"/>
                    <a:pt x="2302" y="161"/>
                    <a:pt x="1688" y="487"/>
                  </a:cubicBezTo>
                  <a:cubicBezTo>
                    <a:pt x="0" y="1283"/>
                    <a:pt x="285" y="2800"/>
                    <a:pt x="285" y="2800"/>
                  </a:cubicBezTo>
                  <a:lnTo>
                    <a:pt x="1024" y="2383"/>
                  </a:lnTo>
                  <a:cubicBezTo>
                    <a:pt x="1024" y="2383"/>
                    <a:pt x="1517" y="638"/>
                    <a:pt x="4001" y="544"/>
                  </a:cubicBezTo>
                  <a:lnTo>
                    <a:pt x="4722" y="126"/>
                  </a:lnTo>
                  <a:cubicBezTo>
                    <a:pt x="4374" y="43"/>
                    <a:pt x="4021" y="1"/>
                    <a:pt x="3668" y="1"/>
                  </a:cubicBezTo>
                  <a:close/>
                </a:path>
              </a:pathLst>
            </a:custGeom>
            <a:solidFill>
              <a:srgbClr val="A1263C"/>
            </a:solidFill>
            <a:ln>
              <a:noFill/>
            </a:ln>
          </p:spPr>
          <p:txBody>
            <a:bodyPr spcFirstLastPara="1" wrap="square" lIns="91425" tIns="91425" rIns="91425" bIns="91425" anchor="ctr" anchorCtr="0">
              <a:noAutofit/>
            </a:bodyPr>
            <a:lstStyle/>
            <a:p>
              <a:endParaRPr/>
            </a:p>
          </p:txBody>
        </p:sp>
        <p:sp>
          <p:nvSpPr>
            <p:cNvPr id="125" name="Google Shape;125;p16"/>
            <p:cNvSpPr/>
            <p:nvPr/>
          </p:nvSpPr>
          <p:spPr>
            <a:xfrm>
              <a:off x="972395" y="2212389"/>
              <a:ext cx="235299" cy="1953031"/>
            </a:xfrm>
            <a:custGeom>
              <a:avLst/>
              <a:gdLst/>
              <a:ahLst/>
              <a:cxnLst/>
              <a:rect l="l" t="t" r="r" b="b"/>
              <a:pathLst>
                <a:path w="2978" h="24718" extrusionOk="0">
                  <a:moveTo>
                    <a:pt x="2644" y="0"/>
                  </a:moveTo>
                  <a:cubicBezTo>
                    <a:pt x="105" y="0"/>
                    <a:pt x="0" y="1869"/>
                    <a:pt x="0" y="1869"/>
                  </a:cubicBezTo>
                  <a:lnTo>
                    <a:pt x="152" y="24717"/>
                  </a:lnTo>
                  <a:lnTo>
                    <a:pt x="2977" y="22954"/>
                  </a:lnTo>
                  <a:lnTo>
                    <a:pt x="2977" y="11"/>
                  </a:lnTo>
                  <a:cubicBezTo>
                    <a:pt x="2862" y="4"/>
                    <a:pt x="2751" y="0"/>
                    <a:pt x="2644" y="0"/>
                  </a:cubicBez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26" name="Google Shape;126;p16"/>
            <p:cNvSpPr/>
            <p:nvPr/>
          </p:nvSpPr>
          <p:spPr>
            <a:xfrm>
              <a:off x="1207615" y="2180231"/>
              <a:ext cx="988841" cy="2371402"/>
            </a:xfrm>
            <a:custGeom>
              <a:avLst/>
              <a:gdLst/>
              <a:ahLst/>
              <a:cxnLst/>
              <a:rect l="l" t="t" r="r" b="b"/>
              <a:pathLst>
                <a:path w="12515" h="30013" extrusionOk="0">
                  <a:moveTo>
                    <a:pt x="740" y="0"/>
                  </a:moveTo>
                  <a:lnTo>
                    <a:pt x="0" y="437"/>
                  </a:lnTo>
                  <a:lnTo>
                    <a:pt x="0" y="23418"/>
                  </a:lnTo>
                  <a:lnTo>
                    <a:pt x="10922" y="29921"/>
                  </a:lnTo>
                  <a:cubicBezTo>
                    <a:pt x="11016" y="29984"/>
                    <a:pt x="11122" y="30012"/>
                    <a:pt x="11226" y="30012"/>
                  </a:cubicBezTo>
                  <a:cubicBezTo>
                    <a:pt x="11311" y="30012"/>
                    <a:pt x="11395" y="29993"/>
                    <a:pt x="11472" y="29959"/>
                  </a:cubicBezTo>
                  <a:lnTo>
                    <a:pt x="12174" y="29561"/>
                  </a:lnTo>
                  <a:cubicBezTo>
                    <a:pt x="12382" y="29466"/>
                    <a:pt x="12515" y="29220"/>
                    <a:pt x="12515" y="28841"/>
                  </a:cubicBezTo>
                  <a:lnTo>
                    <a:pt x="12515" y="8154"/>
                  </a:lnTo>
                  <a:cubicBezTo>
                    <a:pt x="12515" y="7509"/>
                    <a:pt x="12136" y="6770"/>
                    <a:pt x="11643" y="6504"/>
                  </a:cubicBezTo>
                  <a:lnTo>
                    <a:pt x="740" y="0"/>
                  </a:ln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27" name="Google Shape;127;p16"/>
            <p:cNvSpPr/>
            <p:nvPr/>
          </p:nvSpPr>
          <p:spPr>
            <a:xfrm>
              <a:off x="1207615" y="2214680"/>
              <a:ext cx="930451" cy="2337585"/>
            </a:xfrm>
            <a:custGeom>
              <a:avLst/>
              <a:gdLst/>
              <a:ahLst/>
              <a:cxnLst/>
              <a:rect l="l" t="t" r="r" b="b"/>
              <a:pathLst>
                <a:path w="11776" h="29585" extrusionOk="0">
                  <a:moveTo>
                    <a:pt x="0" y="1"/>
                  </a:moveTo>
                  <a:lnTo>
                    <a:pt x="0" y="22982"/>
                  </a:lnTo>
                  <a:lnTo>
                    <a:pt x="10922" y="29485"/>
                  </a:lnTo>
                  <a:cubicBezTo>
                    <a:pt x="11042" y="29552"/>
                    <a:pt x="11155" y="29584"/>
                    <a:pt x="11258" y="29584"/>
                  </a:cubicBezTo>
                  <a:cubicBezTo>
                    <a:pt x="11563" y="29584"/>
                    <a:pt x="11775" y="29304"/>
                    <a:pt x="11775" y="28822"/>
                  </a:cubicBezTo>
                  <a:lnTo>
                    <a:pt x="11775" y="8135"/>
                  </a:lnTo>
                  <a:cubicBezTo>
                    <a:pt x="11775" y="7490"/>
                    <a:pt x="11396" y="6751"/>
                    <a:pt x="10922" y="6485"/>
                  </a:cubicBezTo>
                  <a:lnTo>
                    <a:pt x="0" y="1"/>
                  </a:ln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28" name="Google Shape;128;p16"/>
            <p:cNvSpPr/>
            <p:nvPr/>
          </p:nvSpPr>
          <p:spPr>
            <a:xfrm>
              <a:off x="984405" y="2292350"/>
              <a:ext cx="1071251" cy="2323995"/>
            </a:xfrm>
            <a:custGeom>
              <a:avLst/>
              <a:gdLst/>
              <a:ahLst/>
              <a:cxnLst/>
              <a:rect l="l" t="t" r="r" b="b"/>
              <a:pathLst>
                <a:path w="13558" h="29413" extrusionOk="0">
                  <a:moveTo>
                    <a:pt x="2698" y="1"/>
                  </a:moveTo>
                  <a:cubicBezTo>
                    <a:pt x="958" y="1"/>
                    <a:pt x="0" y="1501"/>
                    <a:pt x="0" y="1501"/>
                  </a:cubicBezTo>
                  <a:lnTo>
                    <a:pt x="0" y="22928"/>
                  </a:lnTo>
                  <a:lnTo>
                    <a:pt x="10694" y="29413"/>
                  </a:lnTo>
                  <a:cubicBezTo>
                    <a:pt x="11213" y="28057"/>
                    <a:pt x="12193" y="27801"/>
                    <a:pt x="12861" y="27801"/>
                  </a:cubicBezTo>
                  <a:cubicBezTo>
                    <a:pt x="13267" y="27801"/>
                    <a:pt x="13558" y="27896"/>
                    <a:pt x="13558" y="27896"/>
                  </a:cubicBezTo>
                  <a:lnTo>
                    <a:pt x="13558" y="6488"/>
                  </a:lnTo>
                  <a:lnTo>
                    <a:pt x="2825" y="3"/>
                  </a:lnTo>
                  <a:cubicBezTo>
                    <a:pt x="2783" y="2"/>
                    <a:pt x="2740" y="1"/>
                    <a:pt x="2698" y="1"/>
                  </a:cubicBezTo>
                  <a:close/>
                </a:path>
              </a:pathLst>
            </a:custGeom>
            <a:solidFill>
              <a:srgbClr val="E6E6E6"/>
            </a:solidFill>
            <a:ln>
              <a:noFill/>
            </a:ln>
          </p:spPr>
          <p:txBody>
            <a:bodyPr spcFirstLastPara="1" wrap="square" lIns="91425" tIns="91425" rIns="91425" bIns="91425" anchor="ctr" anchorCtr="0">
              <a:noAutofit/>
            </a:bodyPr>
            <a:lstStyle/>
            <a:p>
              <a:endParaRPr/>
            </a:p>
          </p:txBody>
        </p:sp>
        <p:sp>
          <p:nvSpPr>
            <p:cNvPr id="129" name="Google Shape;129;p16"/>
            <p:cNvSpPr/>
            <p:nvPr/>
          </p:nvSpPr>
          <p:spPr>
            <a:xfrm>
              <a:off x="984405" y="2292350"/>
              <a:ext cx="1069750" cy="632574"/>
            </a:xfrm>
            <a:custGeom>
              <a:avLst/>
              <a:gdLst/>
              <a:ahLst/>
              <a:cxnLst/>
              <a:rect l="l" t="t" r="r" b="b"/>
              <a:pathLst>
                <a:path w="13539" h="8006" extrusionOk="0">
                  <a:moveTo>
                    <a:pt x="2698" y="1"/>
                  </a:moveTo>
                  <a:cubicBezTo>
                    <a:pt x="958" y="1"/>
                    <a:pt x="0" y="1501"/>
                    <a:pt x="0" y="1501"/>
                  </a:cubicBezTo>
                  <a:lnTo>
                    <a:pt x="10694" y="8005"/>
                  </a:lnTo>
                  <a:cubicBezTo>
                    <a:pt x="11209" y="6648"/>
                    <a:pt x="12172" y="6388"/>
                    <a:pt x="12833" y="6388"/>
                  </a:cubicBezTo>
                  <a:cubicBezTo>
                    <a:pt x="13244" y="6388"/>
                    <a:pt x="13539" y="6488"/>
                    <a:pt x="13539" y="6488"/>
                  </a:cubicBezTo>
                  <a:lnTo>
                    <a:pt x="2825" y="3"/>
                  </a:lnTo>
                  <a:cubicBezTo>
                    <a:pt x="2783" y="2"/>
                    <a:pt x="2740" y="1"/>
                    <a:pt x="2698"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30" name="Google Shape;130;p16"/>
            <p:cNvSpPr/>
            <p:nvPr/>
          </p:nvSpPr>
          <p:spPr>
            <a:xfrm>
              <a:off x="913926" y="2359984"/>
              <a:ext cx="988920" cy="2371402"/>
            </a:xfrm>
            <a:custGeom>
              <a:avLst/>
              <a:gdLst/>
              <a:ahLst/>
              <a:cxnLst/>
              <a:rect l="l" t="t" r="r" b="b"/>
              <a:pathLst>
                <a:path w="12516" h="30013" extrusionOk="0">
                  <a:moveTo>
                    <a:pt x="740" y="1"/>
                  </a:moveTo>
                  <a:lnTo>
                    <a:pt x="1" y="418"/>
                  </a:lnTo>
                  <a:lnTo>
                    <a:pt x="1" y="23418"/>
                  </a:lnTo>
                  <a:lnTo>
                    <a:pt x="10923" y="29922"/>
                  </a:lnTo>
                  <a:cubicBezTo>
                    <a:pt x="11017" y="29984"/>
                    <a:pt x="11122" y="30013"/>
                    <a:pt x="11230" y="30013"/>
                  </a:cubicBezTo>
                  <a:cubicBezTo>
                    <a:pt x="11317" y="30013"/>
                    <a:pt x="11406" y="29994"/>
                    <a:pt x="11492" y="29960"/>
                  </a:cubicBezTo>
                  <a:lnTo>
                    <a:pt x="12174" y="29561"/>
                  </a:lnTo>
                  <a:cubicBezTo>
                    <a:pt x="12383" y="29467"/>
                    <a:pt x="12516" y="29220"/>
                    <a:pt x="12516" y="28841"/>
                  </a:cubicBezTo>
                  <a:lnTo>
                    <a:pt x="12516" y="8135"/>
                  </a:lnTo>
                  <a:cubicBezTo>
                    <a:pt x="12516" y="7509"/>
                    <a:pt x="12136" y="6770"/>
                    <a:pt x="11662" y="6486"/>
                  </a:cubicBezTo>
                  <a:lnTo>
                    <a:pt x="740" y="1"/>
                  </a:ln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1" name="Google Shape;131;p16"/>
            <p:cNvSpPr/>
            <p:nvPr/>
          </p:nvSpPr>
          <p:spPr>
            <a:xfrm>
              <a:off x="913926" y="2392932"/>
              <a:ext cx="931952" cy="2339086"/>
            </a:xfrm>
            <a:custGeom>
              <a:avLst/>
              <a:gdLst/>
              <a:ahLst/>
              <a:cxnLst/>
              <a:rect l="l" t="t" r="r" b="b"/>
              <a:pathLst>
                <a:path w="11795" h="29604" extrusionOk="0">
                  <a:moveTo>
                    <a:pt x="1" y="1"/>
                  </a:moveTo>
                  <a:lnTo>
                    <a:pt x="1" y="23020"/>
                  </a:lnTo>
                  <a:lnTo>
                    <a:pt x="10923" y="29505"/>
                  </a:lnTo>
                  <a:cubicBezTo>
                    <a:pt x="11042" y="29572"/>
                    <a:pt x="11157" y="29604"/>
                    <a:pt x="11262" y="29604"/>
                  </a:cubicBezTo>
                  <a:cubicBezTo>
                    <a:pt x="11572" y="29604"/>
                    <a:pt x="11795" y="29323"/>
                    <a:pt x="11795" y="28841"/>
                  </a:cubicBezTo>
                  <a:lnTo>
                    <a:pt x="11795" y="8154"/>
                  </a:lnTo>
                  <a:cubicBezTo>
                    <a:pt x="11795" y="7510"/>
                    <a:pt x="11397" y="6770"/>
                    <a:pt x="10923" y="6505"/>
                  </a:cubicBezTo>
                  <a:lnTo>
                    <a:pt x="1" y="1"/>
                  </a:lnTo>
                  <a:close/>
                </a:path>
              </a:pathLst>
            </a:custGeom>
            <a:solidFill>
              <a:srgbClr val="7D1956"/>
            </a:solidFill>
            <a:ln>
              <a:noFill/>
            </a:ln>
          </p:spPr>
          <p:txBody>
            <a:bodyPr spcFirstLastPara="1" wrap="square" lIns="91425" tIns="91425" rIns="91425" bIns="91425" anchor="ctr" anchorCtr="0">
              <a:noAutofit/>
            </a:bodyPr>
            <a:lstStyle/>
            <a:p>
              <a:endParaRPr/>
            </a:p>
          </p:txBody>
        </p:sp>
        <p:sp>
          <p:nvSpPr>
            <p:cNvPr id="132" name="Google Shape;132;p16"/>
            <p:cNvSpPr/>
            <p:nvPr/>
          </p:nvSpPr>
          <p:spPr>
            <a:xfrm>
              <a:off x="1105689" y="2862898"/>
              <a:ext cx="548426" cy="588564"/>
            </a:xfrm>
            <a:custGeom>
              <a:avLst/>
              <a:gdLst/>
              <a:ahLst/>
              <a:cxnLst/>
              <a:rect l="l" t="t" r="r" b="b"/>
              <a:pathLst>
                <a:path w="6941" h="7449" extrusionOk="0">
                  <a:moveTo>
                    <a:pt x="328" y="1"/>
                  </a:moveTo>
                  <a:cubicBezTo>
                    <a:pt x="139" y="1"/>
                    <a:pt x="1" y="178"/>
                    <a:pt x="1" y="462"/>
                  </a:cubicBezTo>
                  <a:lnTo>
                    <a:pt x="1" y="2794"/>
                  </a:lnTo>
                  <a:cubicBezTo>
                    <a:pt x="20" y="3192"/>
                    <a:pt x="210" y="3571"/>
                    <a:pt x="532" y="3799"/>
                  </a:cubicBezTo>
                  <a:lnTo>
                    <a:pt x="6410" y="7383"/>
                  </a:lnTo>
                  <a:cubicBezTo>
                    <a:pt x="6484" y="7427"/>
                    <a:pt x="6556" y="7449"/>
                    <a:pt x="6622" y="7449"/>
                  </a:cubicBezTo>
                  <a:cubicBezTo>
                    <a:pt x="6806" y="7449"/>
                    <a:pt x="6941" y="7279"/>
                    <a:pt x="6941" y="6985"/>
                  </a:cubicBezTo>
                  <a:lnTo>
                    <a:pt x="6941" y="4671"/>
                  </a:lnTo>
                  <a:cubicBezTo>
                    <a:pt x="6941" y="4254"/>
                    <a:pt x="6732" y="3894"/>
                    <a:pt x="6410" y="3647"/>
                  </a:cubicBezTo>
                  <a:lnTo>
                    <a:pt x="532" y="64"/>
                  </a:lnTo>
                  <a:cubicBezTo>
                    <a:pt x="460" y="21"/>
                    <a:pt x="391" y="1"/>
                    <a:pt x="328"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3" name="Google Shape;133;p16"/>
            <p:cNvSpPr/>
            <p:nvPr/>
          </p:nvSpPr>
          <p:spPr>
            <a:xfrm>
              <a:off x="1207615" y="3347956"/>
              <a:ext cx="344653" cy="243596"/>
            </a:xfrm>
            <a:custGeom>
              <a:avLst/>
              <a:gdLst/>
              <a:ahLst/>
              <a:cxnLst/>
              <a:rect l="l" t="t" r="r" b="b"/>
              <a:pathLst>
                <a:path w="4362" h="3083" extrusionOk="0">
                  <a:moveTo>
                    <a:pt x="123" y="0"/>
                  </a:moveTo>
                  <a:cubicBezTo>
                    <a:pt x="51" y="0"/>
                    <a:pt x="0" y="71"/>
                    <a:pt x="0" y="182"/>
                  </a:cubicBezTo>
                  <a:cubicBezTo>
                    <a:pt x="0" y="334"/>
                    <a:pt x="76" y="485"/>
                    <a:pt x="209" y="580"/>
                  </a:cubicBezTo>
                  <a:lnTo>
                    <a:pt x="4153" y="3064"/>
                  </a:lnTo>
                  <a:cubicBezTo>
                    <a:pt x="4179" y="3077"/>
                    <a:pt x="4203" y="3083"/>
                    <a:pt x="4226" y="3083"/>
                  </a:cubicBezTo>
                  <a:cubicBezTo>
                    <a:pt x="4305" y="3083"/>
                    <a:pt x="4362" y="3011"/>
                    <a:pt x="4362" y="2893"/>
                  </a:cubicBezTo>
                  <a:cubicBezTo>
                    <a:pt x="4362" y="2742"/>
                    <a:pt x="4286" y="2590"/>
                    <a:pt x="4153" y="2495"/>
                  </a:cubicBezTo>
                  <a:lnTo>
                    <a:pt x="209" y="30"/>
                  </a:lnTo>
                  <a:cubicBezTo>
                    <a:pt x="178" y="10"/>
                    <a:pt x="149" y="0"/>
                    <a:pt x="123" y="0"/>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4" name="Google Shape;134;p16"/>
            <p:cNvSpPr/>
            <p:nvPr/>
          </p:nvSpPr>
          <p:spPr>
            <a:xfrm>
              <a:off x="1315467" y="3563660"/>
              <a:ext cx="130055" cy="118677"/>
            </a:xfrm>
            <a:custGeom>
              <a:avLst/>
              <a:gdLst/>
              <a:ahLst/>
              <a:cxnLst/>
              <a:rect l="l" t="t" r="r" b="b"/>
              <a:pathLst>
                <a:path w="1646" h="1502" extrusionOk="0">
                  <a:moveTo>
                    <a:pt x="123" y="1"/>
                  </a:moveTo>
                  <a:cubicBezTo>
                    <a:pt x="51" y="1"/>
                    <a:pt x="1" y="71"/>
                    <a:pt x="1" y="182"/>
                  </a:cubicBezTo>
                  <a:cubicBezTo>
                    <a:pt x="1" y="334"/>
                    <a:pt x="76" y="486"/>
                    <a:pt x="209" y="581"/>
                  </a:cubicBezTo>
                  <a:lnTo>
                    <a:pt x="1423" y="1472"/>
                  </a:lnTo>
                  <a:cubicBezTo>
                    <a:pt x="1458" y="1492"/>
                    <a:pt x="1491" y="1501"/>
                    <a:pt x="1520" y="1501"/>
                  </a:cubicBezTo>
                  <a:cubicBezTo>
                    <a:pt x="1598" y="1501"/>
                    <a:pt x="1645" y="1431"/>
                    <a:pt x="1631" y="1320"/>
                  </a:cubicBezTo>
                  <a:cubicBezTo>
                    <a:pt x="1631" y="1168"/>
                    <a:pt x="1555" y="1017"/>
                    <a:pt x="1423" y="922"/>
                  </a:cubicBezTo>
                  <a:lnTo>
                    <a:pt x="209" y="31"/>
                  </a:lnTo>
                  <a:cubicBezTo>
                    <a:pt x="179" y="10"/>
                    <a:pt x="150" y="1"/>
                    <a:pt x="123" y="1"/>
                  </a:cubicBezTo>
                  <a:close/>
                </a:path>
              </a:pathLst>
            </a:custGeom>
            <a:solidFill>
              <a:schemeClr val="dk2"/>
            </a:solidFill>
            <a:ln>
              <a:noFill/>
            </a:ln>
          </p:spPr>
          <p:txBody>
            <a:bodyPr spcFirstLastPara="1" wrap="square" lIns="91425" tIns="91425" rIns="91425" bIns="91425" anchor="ctr" anchorCtr="0">
              <a:noAutofit/>
            </a:bodyPr>
            <a:lstStyle/>
            <a:p>
              <a:endParaRPr/>
            </a:p>
          </p:txBody>
        </p:sp>
        <p:sp>
          <p:nvSpPr>
            <p:cNvPr id="135" name="Google Shape;135;p16"/>
            <p:cNvSpPr/>
            <p:nvPr/>
          </p:nvSpPr>
          <p:spPr>
            <a:xfrm>
              <a:off x="891486" y="2170592"/>
              <a:ext cx="374598" cy="222420"/>
            </a:xfrm>
            <a:custGeom>
              <a:avLst/>
              <a:gdLst/>
              <a:ahLst/>
              <a:cxnLst/>
              <a:rect l="l" t="t" r="r" b="b"/>
              <a:pathLst>
                <a:path w="4741" h="2815" extrusionOk="0">
                  <a:moveTo>
                    <a:pt x="3714" y="1"/>
                  </a:moveTo>
                  <a:cubicBezTo>
                    <a:pt x="3017" y="1"/>
                    <a:pt x="2323" y="165"/>
                    <a:pt x="1688" y="483"/>
                  </a:cubicBezTo>
                  <a:cubicBezTo>
                    <a:pt x="0" y="1279"/>
                    <a:pt x="285" y="2815"/>
                    <a:pt x="285" y="2815"/>
                  </a:cubicBezTo>
                  <a:lnTo>
                    <a:pt x="1024" y="2398"/>
                  </a:lnTo>
                  <a:cubicBezTo>
                    <a:pt x="1024" y="2398"/>
                    <a:pt x="1536" y="653"/>
                    <a:pt x="4001" y="540"/>
                  </a:cubicBezTo>
                  <a:lnTo>
                    <a:pt x="4741" y="122"/>
                  </a:lnTo>
                  <a:cubicBezTo>
                    <a:pt x="4403" y="41"/>
                    <a:pt x="4058" y="1"/>
                    <a:pt x="3714" y="1"/>
                  </a:cubicBezTo>
                  <a:close/>
                </a:path>
              </a:pathLst>
            </a:custGeom>
            <a:solidFill>
              <a:schemeClr val="dk2"/>
            </a:solidFill>
            <a:ln>
              <a:noFill/>
            </a:ln>
          </p:spPr>
          <p:txBody>
            <a:bodyPr spcFirstLastPara="1" wrap="square" lIns="91425" tIns="91425" rIns="91425" bIns="91425" anchor="ctr" anchorCtr="0">
              <a:noAutofit/>
            </a:bodyPr>
            <a:lstStyle/>
            <a:p>
              <a:endParaRPr/>
            </a:p>
          </p:txBody>
        </p:sp>
      </p:grpSp>
      <p:sp>
        <p:nvSpPr>
          <p:cNvPr id="138" name="Google Shape;138;p16"/>
          <p:cNvSpPr txBox="1"/>
          <p:nvPr/>
        </p:nvSpPr>
        <p:spPr>
          <a:xfrm>
            <a:off x="9759950" y="3384099"/>
            <a:ext cx="7239000" cy="880740"/>
          </a:xfrm>
          <a:prstGeom prst="rect">
            <a:avLst/>
          </a:prstGeom>
          <a:noFill/>
          <a:ln>
            <a:noFill/>
          </a:ln>
        </p:spPr>
        <p:txBody>
          <a:bodyPr spcFirstLastPara="1" wrap="square" lIns="91425" tIns="91425" rIns="91425" bIns="91425" anchor="ctr" anchorCtr="0">
            <a:noAutofit/>
          </a:bodyPr>
          <a:lstStyle/>
          <a:p>
            <a:r>
              <a:rPr lang="ru-RU" sz="2800" dirty="0" err="1"/>
              <a:t>Nazariy</a:t>
            </a:r>
            <a:r>
              <a:rPr lang="ru-RU" sz="2800" dirty="0"/>
              <a:t> </a:t>
            </a:r>
            <a:r>
              <a:rPr lang="ru-RU" sz="2800" dirty="0" err="1"/>
              <a:t>bilimlarni</a:t>
            </a:r>
            <a:r>
              <a:rPr lang="ru-RU" sz="2800" dirty="0"/>
              <a:t> </a:t>
            </a:r>
            <a:r>
              <a:rPr lang="ru-RU" sz="2800" dirty="0" err="1"/>
              <a:t>amaliyot</a:t>
            </a:r>
            <a:r>
              <a:rPr lang="ru-RU" sz="2800" dirty="0"/>
              <a:t> </a:t>
            </a:r>
            <a:r>
              <a:rPr lang="ru-RU" sz="2800" dirty="0" err="1"/>
              <a:t>bilan</a:t>
            </a:r>
            <a:r>
              <a:rPr lang="ru-RU" sz="2800" dirty="0"/>
              <a:t> </a:t>
            </a:r>
            <a:r>
              <a:rPr lang="ru-RU" sz="2800" dirty="0" err="1"/>
              <a:t>birlashtirish</a:t>
            </a:r>
            <a:endParaRPr lang="ru-RU" sz="2800" dirty="0"/>
          </a:p>
        </p:txBody>
      </p:sp>
      <p:grpSp>
        <p:nvGrpSpPr>
          <p:cNvPr id="139" name="Google Shape;139;p16"/>
          <p:cNvGrpSpPr/>
          <p:nvPr/>
        </p:nvGrpSpPr>
        <p:grpSpPr>
          <a:xfrm>
            <a:off x="7931150" y="3597720"/>
            <a:ext cx="8016087" cy="1603606"/>
            <a:chOff x="4212225" y="1311200"/>
            <a:chExt cx="4073100" cy="719700"/>
          </a:xfrm>
        </p:grpSpPr>
        <p:sp>
          <p:nvSpPr>
            <p:cNvPr id="140" name="Google Shape;140;p16"/>
            <p:cNvSpPr/>
            <p:nvPr/>
          </p:nvSpPr>
          <p:spPr>
            <a:xfrm>
              <a:off x="4212225" y="1311200"/>
              <a:ext cx="719700" cy="719700"/>
            </a:xfrm>
            <a:prstGeom prst="roundRect">
              <a:avLst>
                <a:gd name="adj" fmla="val 16667"/>
              </a:avLst>
            </a:prstGeom>
            <a:solidFill>
              <a:schemeClr val="dk2"/>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01</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41" name="Google Shape;141;p16"/>
            <p:cNvCxnSpPr>
              <a:stCxn id="140" idx="3"/>
            </p:cNvCxnSpPr>
            <p:nvPr/>
          </p:nvCxnSpPr>
          <p:spPr>
            <a:xfrm>
              <a:off x="4931925" y="1671050"/>
              <a:ext cx="3353400" cy="0"/>
            </a:xfrm>
            <a:prstGeom prst="straightConnector1">
              <a:avLst/>
            </a:prstGeom>
            <a:noFill/>
            <a:ln w="19050" cap="flat" cmpd="sng">
              <a:solidFill>
                <a:schemeClr val="dk2"/>
              </a:solidFill>
              <a:prstDash val="solid"/>
              <a:round/>
              <a:headEnd type="none" w="med" len="med"/>
              <a:tailEnd type="none" w="med" len="med"/>
            </a:ln>
          </p:spPr>
        </p:cxnSp>
      </p:grpSp>
      <p:sp>
        <p:nvSpPr>
          <p:cNvPr id="144" name="Google Shape;144;p16"/>
          <p:cNvSpPr txBox="1"/>
          <p:nvPr/>
        </p:nvSpPr>
        <p:spPr>
          <a:xfrm>
            <a:off x="10006136" y="5182749"/>
            <a:ext cx="6992814" cy="880740"/>
          </a:xfrm>
          <a:prstGeom prst="rect">
            <a:avLst/>
          </a:prstGeom>
          <a:noFill/>
          <a:ln>
            <a:noFill/>
          </a:ln>
        </p:spPr>
        <p:txBody>
          <a:bodyPr spcFirstLastPara="1" wrap="square" lIns="91425" tIns="91425" rIns="91425" bIns="91425" anchor="ctr" anchorCtr="0">
            <a:noAutofit/>
          </a:bodyPr>
          <a:lstStyle/>
          <a:p>
            <a:r>
              <a:rPr lang="ru-RU" sz="2800" dirty="0" err="1"/>
              <a:t>Mustaqil</a:t>
            </a:r>
            <a:r>
              <a:rPr lang="ru-RU" sz="2800" dirty="0"/>
              <a:t> </a:t>
            </a:r>
            <a:r>
              <a:rPr lang="ru-RU" sz="2800" dirty="0" err="1"/>
              <a:t>tadqiqot</a:t>
            </a:r>
            <a:r>
              <a:rPr lang="ru-RU" sz="2800" dirty="0"/>
              <a:t> </a:t>
            </a:r>
            <a:r>
              <a:rPr lang="ru-RU" sz="2800" dirty="0" err="1"/>
              <a:t>qobiliyatini</a:t>
            </a:r>
            <a:r>
              <a:rPr lang="ru-RU" sz="2800" dirty="0"/>
              <a:t> </a:t>
            </a:r>
            <a:r>
              <a:rPr lang="ru-RU" sz="2800" dirty="0" err="1"/>
              <a:t>rivojlantirish</a:t>
            </a:r>
            <a:endParaRPr lang="ru-RU" sz="2800" dirty="0"/>
          </a:p>
        </p:txBody>
      </p:sp>
      <p:grpSp>
        <p:nvGrpSpPr>
          <p:cNvPr id="145" name="Google Shape;145;p16"/>
          <p:cNvGrpSpPr/>
          <p:nvPr/>
        </p:nvGrpSpPr>
        <p:grpSpPr>
          <a:xfrm>
            <a:off x="7931150" y="5396370"/>
            <a:ext cx="8016087" cy="1603606"/>
            <a:chOff x="4212225" y="2167700"/>
            <a:chExt cx="4073100" cy="719700"/>
          </a:xfrm>
        </p:grpSpPr>
        <p:sp>
          <p:nvSpPr>
            <p:cNvPr id="146" name="Google Shape;146;p16"/>
            <p:cNvSpPr/>
            <p:nvPr/>
          </p:nvSpPr>
          <p:spPr>
            <a:xfrm>
              <a:off x="4212225" y="2167700"/>
              <a:ext cx="719700" cy="7197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02</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47" name="Google Shape;147;p16"/>
            <p:cNvCxnSpPr>
              <a:stCxn id="146" idx="3"/>
            </p:cNvCxnSpPr>
            <p:nvPr/>
          </p:nvCxnSpPr>
          <p:spPr>
            <a:xfrm>
              <a:off x="4931925" y="2527550"/>
              <a:ext cx="3353400" cy="0"/>
            </a:xfrm>
            <a:prstGeom prst="straightConnector1">
              <a:avLst/>
            </a:prstGeom>
            <a:noFill/>
            <a:ln w="19050" cap="flat" cmpd="sng">
              <a:solidFill>
                <a:schemeClr val="lt2"/>
              </a:solidFill>
              <a:prstDash val="solid"/>
              <a:round/>
              <a:headEnd type="none" w="med" len="med"/>
              <a:tailEnd type="none" w="med" len="med"/>
            </a:ln>
          </p:spPr>
        </p:cxnSp>
      </p:grpSp>
      <p:sp>
        <p:nvSpPr>
          <p:cNvPr id="150" name="Google Shape;150;p16"/>
          <p:cNvSpPr txBox="1"/>
          <p:nvPr/>
        </p:nvSpPr>
        <p:spPr>
          <a:xfrm>
            <a:off x="10006136" y="6981398"/>
            <a:ext cx="6291480" cy="880740"/>
          </a:xfrm>
          <a:prstGeom prst="rect">
            <a:avLst/>
          </a:prstGeom>
          <a:noFill/>
          <a:ln>
            <a:noFill/>
          </a:ln>
        </p:spPr>
        <p:txBody>
          <a:bodyPr spcFirstLastPara="1" wrap="square" lIns="91425" tIns="91425" rIns="91425" bIns="91425" anchor="ctr" anchorCtr="0">
            <a:noAutofit/>
          </a:bodyPr>
          <a:lstStyle/>
          <a:p>
            <a:r>
              <a:rPr lang="en-US" sz="2800" dirty="0" err="1"/>
              <a:t>Ijodiy</a:t>
            </a:r>
            <a:r>
              <a:rPr lang="en-US" sz="2800" dirty="0"/>
              <a:t> </a:t>
            </a:r>
            <a:r>
              <a:rPr lang="en-US" sz="2800" dirty="0" err="1"/>
              <a:t>yondashuvni</a:t>
            </a:r>
            <a:r>
              <a:rPr lang="en-US" sz="2800" dirty="0"/>
              <a:t> </a:t>
            </a:r>
            <a:r>
              <a:rPr lang="en-US" sz="2800" dirty="0" err="1"/>
              <a:t>shakllantirish</a:t>
            </a:r>
            <a:endParaRPr lang="ru-RU" sz="2800" dirty="0"/>
          </a:p>
        </p:txBody>
      </p:sp>
      <p:grpSp>
        <p:nvGrpSpPr>
          <p:cNvPr id="151" name="Google Shape;151;p16"/>
          <p:cNvGrpSpPr/>
          <p:nvPr/>
        </p:nvGrpSpPr>
        <p:grpSpPr>
          <a:xfrm>
            <a:off x="7931150" y="7195020"/>
            <a:ext cx="8016087" cy="1603606"/>
            <a:chOff x="4212225" y="3024200"/>
            <a:chExt cx="4073100" cy="719700"/>
          </a:xfrm>
        </p:grpSpPr>
        <p:sp>
          <p:nvSpPr>
            <p:cNvPr id="152" name="Google Shape;152;p16"/>
            <p:cNvSpPr/>
            <p:nvPr/>
          </p:nvSpPr>
          <p:spPr>
            <a:xfrm>
              <a:off x="4212225" y="3024200"/>
              <a:ext cx="719700" cy="7197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algn="ctr"/>
              <a:r>
                <a:rPr lang="en" sz="6000" dirty="0">
                  <a:solidFill>
                    <a:srgbClr val="FFFFFF"/>
                  </a:solidFill>
                  <a:latin typeface="Fira Sans Extra Condensed Medium"/>
                  <a:ea typeface="Fira Sans Extra Condensed Medium"/>
                  <a:cs typeface="Fira Sans Extra Condensed Medium"/>
                  <a:sym typeface="Fira Sans Extra Condensed Medium"/>
                </a:rPr>
                <a:t>03</a:t>
              </a:r>
              <a:endParaRPr sz="6000" dirty="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53" name="Google Shape;153;p16"/>
            <p:cNvCxnSpPr>
              <a:stCxn id="152" idx="3"/>
            </p:cNvCxnSpPr>
            <p:nvPr/>
          </p:nvCxnSpPr>
          <p:spPr>
            <a:xfrm>
              <a:off x="4931925" y="3384050"/>
              <a:ext cx="3353400" cy="0"/>
            </a:xfrm>
            <a:prstGeom prst="straightConnector1">
              <a:avLst/>
            </a:prstGeom>
            <a:noFill/>
            <a:ln w="19050" cap="flat" cmpd="sng">
              <a:solidFill>
                <a:schemeClr val="accent1"/>
              </a:solidFill>
              <a:prstDash val="solid"/>
              <a:round/>
              <a:headEnd type="none" w="med" len="med"/>
              <a:tailEnd type="none" w="med" len="med"/>
            </a:ln>
          </p:spPr>
        </p:cxnSp>
      </p:grpSp>
      <p:sp>
        <p:nvSpPr>
          <p:cNvPr id="156" name="Google Shape;156;p16"/>
          <p:cNvSpPr txBox="1"/>
          <p:nvPr/>
        </p:nvSpPr>
        <p:spPr>
          <a:xfrm>
            <a:off x="10006136" y="8780048"/>
            <a:ext cx="6291480" cy="880740"/>
          </a:xfrm>
          <a:prstGeom prst="rect">
            <a:avLst/>
          </a:prstGeom>
          <a:noFill/>
          <a:ln>
            <a:noFill/>
          </a:ln>
        </p:spPr>
        <p:txBody>
          <a:bodyPr spcFirstLastPara="1" wrap="square" lIns="91425" tIns="91425" rIns="91425" bIns="91425" anchor="ctr" anchorCtr="0">
            <a:noAutofit/>
          </a:bodyPr>
          <a:lstStyle/>
          <a:p>
            <a:r>
              <a:rPr lang="en-US" sz="2800" dirty="0" err="1"/>
              <a:t>Ekologik</a:t>
            </a:r>
            <a:r>
              <a:rPr lang="en-US" sz="2800" dirty="0"/>
              <a:t> </a:t>
            </a:r>
            <a:r>
              <a:rPr lang="en-US" sz="2800" dirty="0" err="1"/>
              <a:t>ongni</a:t>
            </a:r>
            <a:r>
              <a:rPr lang="en-US" sz="2800" dirty="0"/>
              <a:t> </a:t>
            </a:r>
            <a:r>
              <a:rPr lang="en-US" sz="2800" dirty="0" err="1"/>
              <a:t>rivojlantirish</a:t>
            </a:r>
            <a:endParaRPr lang="ru-RU" sz="2800" dirty="0"/>
          </a:p>
        </p:txBody>
      </p:sp>
      <p:grpSp>
        <p:nvGrpSpPr>
          <p:cNvPr id="157" name="Google Shape;157;p16"/>
          <p:cNvGrpSpPr/>
          <p:nvPr/>
        </p:nvGrpSpPr>
        <p:grpSpPr>
          <a:xfrm>
            <a:off x="7931150" y="8993670"/>
            <a:ext cx="8016087" cy="1603606"/>
            <a:chOff x="4212225" y="3880700"/>
            <a:chExt cx="4073100" cy="719700"/>
          </a:xfrm>
        </p:grpSpPr>
        <p:sp>
          <p:nvSpPr>
            <p:cNvPr id="158" name="Google Shape;158;p16"/>
            <p:cNvSpPr/>
            <p:nvPr/>
          </p:nvSpPr>
          <p:spPr>
            <a:xfrm>
              <a:off x="4212225" y="3880700"/>
              <a:ext cx="719700" cy="719700"/>
            </a:xfrm>
            <a:prstGeom prst="roundRect">
              <a:avLst>
                <a:gd name="adj" fmla="val 16667"/>
              </a:avLst>
            </a:prstGeom>
            <a:solidFill>
              <a:schemeClr val="accent2"/>
            </a:solidFill>
            <a:ln>
              <a:noFill/>
            </a:ln>
          </p:spPr>
          <p:txBody>
            <a:bodyPr spcFirstLastPara="1" wrap="square" lIns="91425" tIns="91425" rIns="91425" bIns="91425" anchor="ctr" anchorCtr="0">
              <a:noAutofit/>
            </a:bodyPr>
            <a:lstStyle/>
            <a:p>
              <a:pPr algn="ctr"/>
              <a:r>
                <a:rPr lang="en" sz="6000">
                  <a:solidFill>
                    <a:srgbClr val="FFFFFF"/>
                  </a:solidFill>
                  <a:latin typeface="Fira Sans Extra Condensed Medium"/>
                  <a:ea typeface="Fira Sans Extra Condensed Medium"/>
                  <a:cs typeface="Fira Sans Extra Condensed Medium"/>
                  <a:sym typeface="Fira Sans Extra Condensed Medium"/>
                </a:rPr>
                <a:t>04</a:t>
              </a:r>
              <a:endParaRPr sz="6000">
                <a:solidFill>
                  <a:srgbClr val="FFFFFF"/>
                </a:solidFill>
                <a:latin typeface="Fira Sans Extra Condensed Medium"/>
                <a:ea typeface="Fira Sans Extra Condensed Medium"/>
                <a:cs typeface="Fira Sans Extra Condensed Medium"/>
                <a:sym typeface="Fira Sans Extra Condensed Medium"/>
              </a:endParaRPr>
            </a:p>
          </p:txBody>
        </p:sp>
        <p:cxnSp>
          <p:nvCxnSpPr>
            <p:cNvPr id="159" name="Google Shape;159;p16"/>
            <p:cNvCxnSpPr>
              <a:stCxn id="158" idx="3"/>
            </p:cNvCxnSpPr>
            <p:nvPr/>
          </p:nvCxnSpPr>
          <p:spPr>
            <a:xfrm>
              <a:off x="4931925" y="4240550"/>
              <a:ext cx="3353400" cy="0"/>
            </a:xfrm>
            <a:prstGeom prst="straightConnector1">
              <a:avLst/>
            </a:prstGeom>
            <a:noFill/>
            <a:ln w="19050" cap="flat" cmpd="sng">
              <a:solidFill>
                <a:schemeClr val="accent2"/>
              </a:solidFill>
              <a:prstDash val="solid"/>
              <a:round/>
              <a:headEnd type="none" w="med" len="med"/>
              <a:tailEnd type="none" w="med" len="med"/>
            </a:ln>
          </p:spPr>
        </p:cxnSp>
      </p:grpSp>
      <p:pic>
        <p:nvPicPr>
          <p:cNvPr id="7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73" name="Рисунок 7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4" name="Рисунок 7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41893900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grpSp>
        <p:nvGrpSpPr>
          <p:cNvPr id="429" name="Google Shape;429;p16"/>
          <p:cNvGrpSpPr/>
          <p:nvPr/>
        </p:nvGrpSpPr>
        <p:grpSpPr>
          <a:xfrm flipH="1">
            <a:off x="768349" y="3267075"/>
            <a:ext cx="16306800" cy="6698528"/>
            <a:chOff x="595975" y="1532525"/>
            <a:chExt cx="6409850" cy="3004625"/>
          </a:xfrm>
        </p:grpSpPr>
        <p:sp>
          <p:nvSpPr>
            <p:cNvPr id="430" name="Google Shape;430;p16"/>
            <p:cNvSpPr/>
            <p:nvPr/>
          </p:nvSpPr>
          <p:spPr>
            <a:xfrm>
              <a:off x="3743875" y="2501600"/>
              <a:ext cx="3261950" cy="581925"/>
            </a:xfrm>
            <a:custGeom>
              <a:avLst/>
              <a:gdLst/>
              <a:ahLst/>
              <a:cxnLst/>
              <a:rect l="l" t="t" r="r" b="b"/>
              <a:pathLst>
                <a:path w="130478" h="23277" extrusionOk="0">
                  <a:moveTo>
                    <a:pt x="37655" y="0"/>
                  </a:moveTo>
                  <a:cubicBezTo>
                    <a:pt x="35755" y="0"/>
                    <a:pt x="34235" y="1552"/>
                    <a:pt x="34235" y="3452"/>
                  </a:cubicBezTo>
                  <a:lnTo>
                    <a:pt x="34235" y="7886"/>
                  </a:lnTo>
                  <a:cubicBezTo>
                    <a:pt x="34184" y="10056"/>
                    <a:pt x="32677" y="11243"/>
                    <a:pt x="31005" y="11243"/>
                  </a:cubicBezTo>
                  <a:cubicBezTo>
                    <a:pt x="29529" y="11243"/>
                    <a:pt x="27924" y="10319"/>
                    <a:pt x="27078" y="8329"/>
                  </a:cubicBezTo>
                  <a:cubicBezTo>
                    <a:pt x="25811" y="5384"/>
                    <a:pt x="22866" y="3326"/>
                    <a:pt x="19445" y="3326"/>
                  </a:cubicBezTo>
                  <a:cubicBezTo>
                    <a:pt x="16089" y="3326"/>
                    <a:pt x="13207" y="5289"/>
                    <a:pt x="11877" y="8139"/>
                  </a:cubicBezTo>
                  <a:cubicBezTo>
                    <a:pt x="10666" y="10420"/>
                    <a:pt x="8789" y="11316"/>
                    <a:pt x="7111" y="11316"/>
                  </a:cubicBezTo>
                  <a:cubicBezTo>
                    <a:pt x="6507" y="11316"/>
                    <a:pt x="5928" y="11199"/>
                    <a:pt x="5416" y="10989"/>
                  </a:cubicBezTo>
                  <a:cubicBezTo>
                    <a:pt x="5353" y="10958"/>
                    <a:pt x="5289" y="10926"/>
                    <a:pt x="5226" y="10894"/>
                  </a:cubicBezTo>
                  <a:cubicBezTo>
                    <a:pt x="5163" y="10894"/>
                    <a:pt x="5099" y="10863"/>
                    <a:pt x="5068" y="10831"/>
                  </a:cubicBezTo>
                  <a:cubicBezTo>
                    <a:pt x="5004" y="10799"/>
                    <a:pt x="4909" y="10768"/>
                    <a:pt x="4846" y="10704"/>
                  </a:cubicBezTo>
                  <a:cubicBezTo>
                    <a:pt x="4339" y="10388"/>
                    <a:pt x="4086" y="10039"/>
                    <a:pt x="3833" y="9849"/>
                  </a:cubicBezTo>
                  <a:cubicBezTo>
                    <a:pt x="3421" y="9501"/>
                    <a:pt x="2914" y="9311"/>
                    <a:pt x="2344" y="9311"/>
                  </a:cubicBezTo>
                  <a:cubicBezTo>
                    <a:pt x="1046" y="9311"/>
                    <a:pt x="1" y="10356"/>
                    <a:pt x="1" y="11654"/>
                  </a:cubicBezTo>
                  <a:cubicBezTo>
                    <a:pt x="1" y="12921"/>
                    <a:pt x="1046" y="13966"/>
                    <a:pt x="2344" y="13966"/>
                  </a:cubicBezTo>
                  <a:cubicBezTo>
                    <a:pt x="2914" y="13966"/>
                    <a:pt x="3421" y="13776"/>
                    <a:pt x="3833" y="13428"/>
                  </a:cubicBezTo>
                  <a:cubicBezTo>
                    <a:pt x="4086" y="13238"/>
                    <a:pt x="4339" y="12890"/>
                    <a:pt x="4846" y="12573"/>
                  </a:cubicBezTo>
                  <a:cubicBezTo>
                    <a:pt x="4909" y="12541"/>
                    <a:pt x="4973" y="12478"/>
                    <a:pt x="5068" y="12446"/>
                  </a:cubicBezTo>
                  <a:cubicBezTo>
                    <a:pt x="5099" y="12415"/>
                    <a:pt x="5163" y="12383"/>
                    <a:pt x="5226" y="12383"/>
                  </a:cubicBezTo>
                  <a:cubicBezTo>
                    <a:pt x="5289" y="12351"/>
                    <a:pt x="5353" y="12320"/>
                    <a:pt x="5416" y="12288"/>
                  </a:cubicBezTo>
                  <a:cubicBezTo>
                    <a:pt x="5928" y="12078"/>
                    <a:pt x="6507" y="11962"/>
                    <a:pt x="7111" y="11962"/>
                  </a:cubicBezTo>
                  <a:cubicBezTo>
                    <a:pt x="8789" y="11962"/>
                    <a:pt x="10666" y="12857"/>
                    <a:pt x="11877" y="15138"/>
                  </a:cubicBezTo>
                  <a:cubicBezTo>
                    <a:pt x="13207" y="17988"/>
                    <a:pt x="16089" y="19983"/>
                    <a:pt x="19445" y="19983"/>
                  </a:cubicBezTo>
                  <a:cubicBezTo>
                    <a:pt x="22866" y="19983"/>
                    <a:pt x="25811" y="17893"/>
                    <a:pt x="27078" y="14948"/>
                  </a:cubicBezTo>
                  <a:cubicBezTo>
                    <a:pt x="27924" y="12959"/>
                    <a:pt x="29522" y="12034"/>
                    <a:pt x="30994" y="12034"/>
                  </a:cubicBezTo>
                  <a:cubicBezTo>
                    <a:pt x="32662" y="12034"/>
                    <a:pt x="34168" y="13221"/>
                    <a:pt x="34235" y="15391"/>
                  </a:cubicBezTo>
                  <a:lnTo>
                    <a:pt x="34235" y="19825"/>
                  </a:lnTo>
                  <a:cubicBezTo>
                    <a:pt x="34235" y="21725"/>
                    <a:pt x="35755" y="23277"/>
                    <a:pt x="37655" y="23277"/>
                  </a:cubicBezTo>
                  <a:lnTo>
                    <a:pt x="127025" y="23277"/>
                  </a:lnTo>
                  <a:cubicBezTo>
                    <a:pt x="128925" y="23277"/>
                    <a:pt x="130477" y="21725"/>
                    <a:pt x="130477" y="19825"/>
                  </a:cubicBezTo>
                  <a:lnTo>
                    <a:pt x="130477" y="3452"/>
                  </a:lnTo>
                  <a:cubicBezTo>
                    <a:pt x="130477" y="1552"/>
                    <a:pt x="128925" y="0"/>
                    <a:pt x="127025" y="0"/>
                  </a:cubicBezTo>
                  <a:close/>
                </a:path>
              </a:pathLst>
            </a:custGeom>
            <a:solidFill>
              <a:srgbClr val="CECECE"/>
            </a:solidFill>
            <a:ln>
              <a:noFill/>
            </a:ln>
          </p:spPr>
          <p:txBody>
            <a:bodyPr spcFirstLastPara="1" wrap="square" lIns="91425" tIns="91425" rIns="91425" bIns="91425" anchor="ctr" anchorCtr="0">
              <a:noAutofit/>
            </a:bodyPr>
            <a:lstStyle/>
            <a:p>
              <a:endParaRPr/>
            </a:p>
          </p:txBody>
        </p:sp>
        <p:sp>
          <p:nvSpPr>
            <p:cNvPr id="431" name="Google Shape;431;p16"/>
            <p:cNvSpPr/>
            <p:nvPr/>
          </p:nvSpPr>
          <p:spPr>
            <a:xfrm>
              <a:off x="4059775" y="2621950"/>
              <a:ext cx="340475" cy="341250"/>
            </a:xfrm>
            <a:custGeom>
              <a:avLst/>
              <a:gdLst/>
              <a:ahLst/>
              <a:cxnLst/>
              <a:rect l="l" t="t" r="r" b="b"/>
              <a:pathLst>
                <a:path w="13619" h="13650" extrusionOk="0">
                  <a:moveTo>
                    <a:pt x="6809" y="0"/>
                  </a:moveTo>
                  <a:cubicBezTo>
                    <a:pt x="3041" y="0"/>
                    <a:pt x="1" y="3040"/>
                    <a:pt x="1" y="6809"/>
                  </a:cubicBezTo>
                  <a:cubicBezTo>
                    <a:pt x="1" y="10577"/>
                    <a:pt x="3041" y="13649"/>
                    <a:pt x="6809" y="13649"/>
                  </a:cubicBezTo>
                  <a:cubicBezTo>
                    <a:pt x="10578" y="13649"/>
                    <a:pt x="13618" y="10577"/>
                    <a:pt x="13618" y="6809"/>
                  </a:cubicBezTo>
                  <a:cubicBezTo>
                    <a:pt x="13618" y="3040"/>
                    <a:pt x="10578" y="0"/>
                    <a:pt x="680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2" name="Google Shape;432;p16"/>
            <p:cNvSpPr/>
            <p:nvPr/>
          </p:nvSpPr>
          <p:spPr>
            <a:xfrm>
              <a:off x="3771600" y="2762075"/>
              <a:ext cx="60975" cy="60975"/>
            </a:xfrm>
            <a:custGeom>
              <a:avLst/>
              <a:gdLst/>
              <a:ahLst/>
              <a:cxnLst/>
              <a:rect l="l" t="t" r="r" b="b"/>
              <a:pathLst>
                <a:path w="2439" h="2439" extrusionOk="0">
                  <a:moveTo>
                    <a:pt x="2439" y="1204"/>
                  </a:moveTo>
                  <a:cubicBezTo>
                    <a:pt x="2439" y="1901"/>
                    <a:pt x="1900" y="2439"/>
                    <a:pt x="1235" y="2439"/>
                  </a:cubicBezTo>
                  <a:cubicBezTo>
                    <a:pt x="538" y="2439"/>
                    <a:pt x="0" y="1901"/>
                    <a:pt x="0" y="1204"/>
                  </a:cubicBezTo>
                  <a:cubicBezTo>
                    <a:pt x="0" y="539"/>
                    <a:pt x="538" y="0"/>
                    <a:pt x="1235" y="0"/>
                  </a:cubicBezTo>
                  <a:cubicBezTo>
                    <a:pt x="1900" y="0"/>
                    <a:pt x="2439" y="539"/>
                    <a:pt x="2439" y="1204"/>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433" name="Google Shape;433;p16"/>
            <p:cNvSpPr/>
            <p:nvPr/>
          </p:nvSpPr>
          <p:spPr>
            <a:xfrm>
              <a:off x="4631400" y="2534050"/>
              <a:ext cx="2341950" cy="517025"/>
            </a:xfrm>
            <a:custGeom>
              <a:avLst/>
              <a:gdLst/>
              <a:ahLst/>
              <a:cxnLst/>
              <a:rect l="l" t="t" r="r" b="b"/>
              <a:pathLst>
                <a:path w="93678" h="20681" extrusionOk="0">
                  <a:moveTo>
                    <a:pt x="2154" y="1"/>
                  </a:moveTo>
                  <a:cubicBezTo>
                    <a:pt x="982" y="1"/>
                    <a:pt x="1" y="951"/>
                    <a:pt x="1" y="2154"/>
                  </a:cubicBezTo>
                  <a:lnTo>
                    <a:pt x="1" y="18527"/>
                  </a:lnTo>
                  <a:cubicBezTo>
                    <a:pt x="1" y="19730"/>
                    <a:pt x="982" y="20681"/>
                    <a:pt x="2154" y="20681"/>
                  </a:cubicBezTo>
                  <a:lnTo>
                    <a:pt x="91524" y="20681"/>
                  </a:lnTo>
                  <a:cubicBezTo>
                    <a:pt x="92728" y="20681"/>
                    <a:pt x="93678" y="19730"/>
                    <a:pt x="93678" y="18527"/>
                  </a:cubicBezTo>
                  <a:lnTo>
                    <a:pt x="93678" y="2154"/>
                  </a:lnTo>
                  <a:cubicBezTo>
                    <a:pt x="93678" y="951"/>
                    <a:pt x="92728" y="1"/>
                    <a:pt x="91524"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4" name="Google Shape;434;p16"/>
            <p:cNvSpPr/>
            <p:nvPr/>
          </p:nvSpPr>
          <p:spPr>
            <a:xfrm>
              <a:off x="595975" y="2017050"/>
              <a:ext cx="3262725" cy="581950"/>
            </a:xfrm>
            <a:custGeom>
              <a:avLst/>
              <a:gdLst/>
              <a:ahLst/>
              <a:cxnLst/>
              <a:rect l="l" t="t" r="r" b="b"/>
              <a:pathLst>
                <a:path w="130509" h="23278" extrusionOk="0">
                  <a:moveTo>
                    <a:pt x="3421" y="1"/>
                  </a:moveTo>
                  <a:cubicBezTo>
                    <a:pt x="1521" y="1"/>
                    <a:pt x="0" y="1521"/>
                    <a:pt x="0" y="3421"/>
                  </a:cubicBezTo>
                  <a:lnTo>
                    <a:pt x="0" y="19826"/>
                  </a:lnTo>
                  <a:cubicBezTo>
                    <a:pt x="0" y="21726"/>
                    <a:pt x="1521" y="23278"/>
                    <a:pt x="3421" y="23278"/>
                  </a:cubicBezTo>
                  <a:lnTo>
                    <a:pt x="92822" y="23278"/>
                  </a:lnTo>
                  <a:cubicBezTo>
                    <a:pt x="94723" y="23278"/>
                    <a:pt x="96274" y="21726"/>
                    <a:pt x="96274" y="19826"/>
                  </a:cubicBezTo>
                  <a:lnTo>
                    <a:pt x="96274" y="15392"/>
                  </a:lnTo>
                  <a:cubicBezTo>
                    <a:pt x="96325" y="13222"/>
                    <a:pt x="97823" y="12035"/>
                    <a:pt x="99487" y="12035"/>
                  </a:cubicBezTo>
                  <a:cubicBezTo>
                    <a:pt x="100956" y="12035"/>
                    <a:pt x="102554" y="12959"/>
                    <a:pt x="103400" y="14949"/>
                  </a:cubicBezTo>
                  <a:lnTo>
                    <a:pt x="103400" y="14917"/>
                  </a:lnTo>
                  <a:cubicBezTo>
                    <a:pt x="104667" y="17894"/>
                    <a:pt x="107612" y="19952"/>
                    <a:pt x="111032" y="19952"/>
                  </a:cubicBezTo>
                  <a:cubicBezTo>
                    <a:pt x="114389" y="19952"/>
                    <a:pt x="117271" y="17989"/>
                    <a:pt x="118601" y="15139"/>
                  </a:cubicBezTo>
                  <a:cubicBezTo>
                    <a:pt x="119811" y="12858"/>
                    <a:pt x="121689" y="11962"/>
                    <a:pt x="123366" y="11962"/>
                  </a:cubicBezTo>
                  <a:cubicBezTo>
                    <a:pt x="123971" y="11962"/>
                    <a:pt x="124550" y="12079"/>
                    <a:pt x="125062" y="12289"/>
                  </a:cubicBezTo>
                  <a:cubicBezTo>
                    <a:pt x="125125" y="12289"/>
                    <a:pt x="125188" y="12320"/>
                    <a:pt x="125252" y="12352"/>
                  </a:cubicBezTo>
                  <a:cubicBezTo>
                    <a:pt x="125315" y="12384"/>
                    <a:pt x="125378" y="12415"/>
                    <a:pt x="125410" y="12447"/>
                  </a:cubicBezTo>
                  <a:cubicBezTo>
                    <a:pt x="125505" y="12479"/>
                    <a:pt x="125568" y="12510"/>
                    <a:pt x="125632" y="12542"/>
                  </a:cubicBezTo>
                  <a:cubicBezTo>
                    <a:pt x="125632" y="12542"/>
                    <a:pt x="125632" y="12542"/>
                    <a:pt x="125632" y="12574"/>
                  </a:cubicBezTo>
                  <a:cubicBezTo>
                    <a:pt x="126138" y="12890"/>
                    <a:pt x="126392" y="13239"/>
                    <a:pt x="126645" y="13429"/>
                  </a:cubicBezTo>
                  <a:cubicBezTo>
                    <a:pt x="127057" y="13777"/>
                    <a:pt x="127563" y="13967"/>
                    <a:pt x="128165" y="13967"/>
                  </a:cubicBezTo>
                  <a:cubicBezTo>
                    <a:pt x="129432" y="13967"/>
                    <a:pt x="130509" y="12922"/>
                    <a:pt x="130509" y="11623"/>
                  </a:cubicBezTo>
                  <a:cubicBezTo>
                    <a:pt x="130509" y="10325"/>
                    <a:pt x="129432" y="9280"/>
                    <a:pt x="128165" y="9280"/>
                  </a:cubicBezTo>
                  <a:cubicBezTo>
                    <a:pt x="127563" y="9280"/>
                    <a:pt x="127057" y="9502"/>
                    <a:pt x="126645" y="9850"/>
                  </a:cubicBezTo>
                  <a:cubicBezTo>
                    <a:pt x="126392" y="10008"/>
                    <a:pt x="126138" y="10388"/>
                    <a:pt x="125632" y="10705"/>
                  </a:cubicBezTo>
                  <a:cubicBezTo>
                    <a:pt x="125568" y="10737"/>
                    <a:pt x="125505" y="10768"/>
                    <a:pt x="125410" y="10832"/>
                  </a:cubicBezTo>
                  <a:cubicBezTo>
                    <a:pt x="125378" y="10863"/>
                    <a:pt x="125315" y="10863"/>
                    <a:pt x="125283" y="10895"/>
                  </a:cubicBezTo>
                  <a:cubicBezTo>
                    <a:pt x="125188" y="10927"/>
                    <a:pt x="125157" y="10958"/>
                    <a:pt x="125062" y="10990"/>
                  </a:cubicBezTo>
                  <a:cubicBezTo>
                    <a:pt x="124554" y="11190"/>
                    <a:pt x="123980" y="11302"/>
                    <a:pt x="123381" y="11302"/>
                  </a:cubicBezTo>
                  <a:cubicBezTo>
                    <a:pt x="121700" y="11302"/>
                    <a:pt x="119815" y="10419"/>
                    <a:pt x="118601" y="8108"/>
                  </a:cubicBezTo>
                  <a:lnTo>
                    <a:pt x="118601" y="8140"/>
                  </a:lnTo>
                  <a:cubicBezTo>
                    <a:pt x="117271" y="5290"/>
                    <a:pt x="114389" y="3295"/>
                    <a:pt x="111032" y="3295"/>
                  </a:cubicBezTo>
                  <a:cubicBezTo>
                    <a:pt x="107612" y="3295"/>
                    <a:pt x="104667" y="5385"/>
                    <a:pt x="103400" y="8330"/>
                  </a:cubicBezTo>
                  <a:cubicBezTo>
                    <a:pt x="102569" y="10319"/>
                    <a:pt x="100972" y="11244"/>
                    <a:pt x="99500" y="11244"/>
                  </a:cubicBezTo>
                  <a:cubicBezTo>
                    <a:pt x="97832" y="11244"/>
                    <a:pt x="96325" y="10057"/>
                    <a:pt x="96274" y="7887"/>
                  </a:cubicBezTo>
                  <a:lnTo>
                    <a:pt x="96274" y="3421"/>
                  </a:lnTo>
                  <a:cubicBezTo>
                    <a:pt x="96274" y="1521"/>
                    <a:pt x="94723" y="1"/>
                    <a:pt x="92822" y="1"/>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435" name="Google Shape;435;p16"/>
            <p:cNvSpPr/>
            <p:nvPr/>
          </p:nvSpPr>
          <p:spPr>
            <a:xfrm>
              <a:off x="3178575" y="2137375"/>
              <a:ext cx="386400" cy="341300"/>
            </a:xfrm>
            <a:custGeom>
              <a:avLst/>
              <a:gdLst/>
              <a:ahLst/>
              <a:cxnLst/>
              <a:rect l="l" t="t" r="r" b="b"/>
              <a:pathLst>
                <a:path w="15456" h="13652" extrusionOk="0">
                  <a:moveTo>
                    <a:pt x="7736" y="1"/>
                  </a:moveTo>
                  <a:cubicBezTo>
                    <a:pt x="6877" y="1"/>
                    <a:pt x="6005" y="164"/>
                    <a:pt x="5163" y="508"/>
                  </a:cubicBezTo>
                  <a:cubicBezTo>
                    <a:pt x="1679" y="1933"/>
                    <a:pt x="1" y="5924"/>
                    <a:pt x="1426" y="9407"/>
                  </a:cubicBezTo>
                  <a:cubicBezTo>
                    <a:pt x="2507" y="12048"/>
                    <a:pt x="5062" y="13652"/>
                    <a:pt x="7752" y="13652"/>
                  </a:cubicBezTo>
                  <a:cubicBezTo>
                    <a:pt x="8611" y="13652"/>
                    <a:pt x="9483" y="13489"/>
                    <a:pt x="10325" y="13144"/>
                  </a:cubicBezTo>
                  <a:cubicBezTo>
                    <a:pt x="13809" y="11719"/>
                    <a:pt x="15455" y="7729"/>
                    <a:pt x="14062" y="4245"/>
                  </a:cubicBezTo>
                  <a:cubicBezTo>
                    <a:pt x="12982" y="1604"/>
                    <a:pt x="10426" y="1"/>
                    <a:pt x="7736"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6" name="Google Shape;436;p16"/>
            <p:cNvSpPr/>
            <p:nvPr/>
          </p:nvSpPr>
          <p:spPr>
            <a:xfrm>
              <a:off x="3769225" y="2277550"/>
              <a:ext cx="60975" cy="60975"/>
            </a:xfrm>
            <a:custGeom>
              <a:avLst/>
              <a:gdLst/>
              <a:ahLst/>
              <a:cxnLst/>
              <a:rect l="l" t="t" r="r" b="b"/>
              <a:pathLst>
                <a:path w="2439" h="2439" extrusionOk="0">
                  <a:moveTo>
                    <a:pt x="2439" y="1203"/>
                  </a:moveTo>
                  <a:cubicBezTo>
                    <a:pt x="2439" y="1900"/>
                    <a:pt x="1900" y="2439"/>
                    <a:pt x="1203" y="2439"/>
                  </a:cubicBezTo>
                  <a:cubicBezTo>
                    <a:pt x="538" y="2439"/>
                    <a:pt x="0" y="1900"/>
                    <a:pt x="0" y="1203"/>
                  </a:cubicBezTo>
                  <a:cubicBezTo>
                    <a:pt x="0" y="538"/>
                    <a:pt x="538" y="0"/>
                    <a:pt x="1203" y="0"/>
                  </a:cubicBezTo>
                  <a:cubicBezTo>
                    <a:pt x="1900" y="0"/>
                    <a:pt x="2439" y="538"/>
                    <a:pt x="2439" y="1203"/>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437" name="Google Shape;437;p16"/>
            <p:cNvSpPr/>
            <p:nvPr/>
          </p:nvSpPr>
          <p:spPr>
            <a:xfrm>
              <a:off x="627650" y="2049525"/>
              <a:ext cx="2342725" cy="517025"/>
            </a:xfrm>
            <a:custGeom>
              <a:avLst/>
              <a:gdLst/>
              <a:ahLst/>
              <a:cxnLst/>
              <a:rect l="l" t="t" r="r" b="b"/>
              <a:pathLst>
                <a:path w="93709" h="20681" extrusionOk="0">
                  <a:moveTo>
                    <a:pt x="2154" y="0"/>
                  </a:moveTo>
                  <a:cubicBezTo>
                    <a:pt x="982" y="0"/>
                    <a:pt x="0" y="950"/>
                    <a:pt x="0" y="2154"/>
                  </a:cubicBezTo>
                  <a:lnTo>
                    <a:pt x="0" y="18527"/>
                  </a:lnTo>
                  <a:cubicBezTo>
                    <a:pt x="0" y="19730"/>
                    <a:pt x="982" y="20680"/>
                    <a:pt x="2154" y="20680"/>
                  </a:cubicBezTo>
                  <a:lnTo>
                    <a:pt x="91555" y="20680"/>
                  </a:lnTo>
                  <a:cubicBezTo>
                    <a:pt x="92759" y="20680"/>
                    <a:pt x="93709" y="19730"/>
                    <a:pt x="93709" y="18527"/>
                  </a:cubicBezTo>
                  <a:lnTo>
                    <a:pt x="93709" y="2154"/>
                  </a:lnTo>
                  <a:cubicBezTo>
                    <a:pt x="93709" y="950"/>
                    <a:pt x="92727" y="0"/>
                    <a:pt x="91555"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438" name="Google Shape;438;p16"/>
            <p:cNvSpPr/>
            <p:nvPr/>
          </p:nvSpPr>
          <p:spPr>
            <a:xfrm>
              <a:off x="3256975" y="2195200"/>
              <a:ext cx="224875" cy="224875"/>
            </a:xfrm>
            <a:custGeom>
              <a:avLst/>
              <a:gdLst/>
              <a:ahLst/>
              <a:cxnLst/>
              <a:rect l="l" t="t" r="r" b="b"/>
              <a:pathLst>
                <a:path w="8995" h="8995" extrusionOk="0">
                  <a:moveTo>
                    <a:pt x="4497" y="2692"/>
                  </a:moveTo>
                  <a:cubicBezTo>
                    <a:pt x="5511" y="2692"/>
                    <a:pt x="6334" y="3516"/>
                    <a:pt x="6334" y="4497"/>
                  </a:cubicBezTo>
                  <a:cubicBezTo>
                    <a:pt x="6334" y="5511"/>
                    <a:pt x="5511" y="6334"/>
                    <a:pt x="4497" y="6334"/>
                  </a:cubicBezTo>
                  <a:cubicBezTo>
                    <a:pt x="3515" y="6334"/>
                    <a:pt x="2692" y="5511"/>
                    <a:pt x="2692" y="4497"/>
                  </a:cubicBezTo>
                  <a:cubicBezTo>
                    <a:pt x="2692" y="3516"/>
                    <a:pt x="3515" y="2692"/>
                    <a:pt x="4497" y="2692"/>
                  </a:cubicBezTo>
                  <a:close/>
                  <a:moveTo>
                    <a:pt x="4497" y="2376"/>
                  </a:moveTo>
                  <a:cubicBezTo>
                    <a:pt x="3325" y="2376"/>
                    <a:pt x="2375" y="3326"/>
                    <a:pt x="2375" y="4497"/>
                  </a:cubicBezTo>
                  <a:cubicBezTo>
                    <a:pt x="2375" y="5669"/>
                    <a:pt x="3325" y="6651"/>
                    <a:pt x="4497" y="6651"/>
                  </a:cubicBezTo>
                  <a:cubicBezTo>
                    <a:pt x="5701" y="6651"/>
                    <a:pt x="6651" y="5669"/>
                    <a:pt x="6651" y="4497"/>
                  </a:cubicBezTo>
                  <a:cubicBezTo>
                    <a:pt x="6651" y="3326"/>
                    <a:pt x="5701" y="2376"/>
                    <a:pt x="4497" y="2376"/>
                  </a:cubicBezTo>
                  <a:close/>
                  <a:moveTo>
                    <a:pt x="4782" y="317"/>
                  </a:moveTo>
                  <a:cubicBezTo>
                    <a:pt x="4877" y="317"/>
                    <a:pt x="4909" y="381"/>
                    <a:pt x="4909" y="444"/>
                  </a:cubicBezTo>
                  <a:lnTo>
                    <a:pt x="4909" y="1489"/>
                  </a:lnTo>
                  <a:lnTo>
                    <a:pt x="5036" y="1521"/>
                  </a:lnTo>
                  <a:cubicBezTo>
                    <a:pt x="5479" y="1616"/>
                    <a:pt x="5859" y="1774"/>
                    <a:pt x="6239" y="2027"/>
                  </a:cubicBezTo>
                  <a:lnTo>
                    <a:pt x="6334" y="2091"/>
                  </a:lnTo>
                  <a:lnTo>
                    <a:pt x="7094" y="1331"/>
                  </a:lnTo>
                  <a:cubicBezTo>
                    <a:pt x="7110" y="1315"/>
                    <a:pt x="7142" y="1307"/>
                    <a:pt x="7173" y="1307"/>
                  </a:cubicBezTo>
                  <a:cubicBezTo>
                    <a:pt x="7205" y="1307"/>
                    <a:pt x="7237" y="1315"/>
                    <a:pt x="7252" y="1331"/>
                  </a:cubicBezTo>
                  <a:lnTo>
                    <a:pt x="7664" y="1742"/>
                  </a:lnTo>
                  <a:cubicBezTo>
                    <a:pt x="7727" y="1806"/>
                    <a:pt x="7727" y="1869"/>
                    <a:pt x="7664" y="1932"/>
                  </a:cubicBezTo>
                  <a:lnTo>
                    <a:pt x="6936" y="2661"/>
                  </a:lnTo>
                  <a:lnTo>
                    <a:pt x="6999" y="2787"/>
                  </a:lnTo>
                  <a:cubicBezTo>
                    <a:pt x="7252" y="3136"/>
                    <a:pt x="7411" y="3547"/>
                    <a:pt x="7474" y="3959"/>
                  </a:cubicBezTo>
                  <a:lnTo>
                    <a:pt x="7506" y="4086"/>
                  </a:lnTo>
                  <a:lnTo>
                    <a:pt x="8551" y="4086"/>
                  </a:lnTo>
                  <a:cubicBezTo>
                    <a:pt x="8646" y="4086"/>
                    <a:pt x="8677" y="4149"/>
                    <a:pt x="8677" y="4212"/>
                  </a:cubicBezTo>
                  <a:lnTo>
                    <a:pt x="8677" y="4782"/>
                  </a:lnTo>
                  <a:cubicBezTo>
                    <a:pt x="8677" y="4877"/>
                    <a:pt x="8646" y="4909"/>
                    <a:pt x="8551" y="4909"/>
                  </a:cubicBezTo>
                  <a:lnTo>
                    <a:pt x="7506" y="4909"/>
                  </a:lnTo>
                  <a:lnTo>
                    <a:pt x="7474" y="5036"/>
                  </a:lnTo>
                  <a:cubicBezTo>
                    <a:pt x="7411" y="5479"/>
                    <a:pt x="7252" y="5859"/>
                    <a:pt x="6999" y="6239"/>
                  </a:cubicBezTo>
                  <a:lnTo>
                    <a:pt x="6936" y="6334"/>
                  </a:lnTo>
                  <a:lnTo>
                    <a:pt x="7664" y="7094"/>
                  </a:lnTo>
                  <a:cubicBezTo>
                    <a:pt x="7727" y="7126"/>
                    <a:pt x="7727" y="7221"/>
                    <a:pt x="7664" y="7253"/>
                  </a:cubicBezTo>
                  <a:lnTo>
                    <a:pt x="7252" y="7664"/>
                  </a:lnTo>
                  <a:cubicBezTo>
                    <a:pt x="7237" y="7696"/>
                    <a:pt x="7205" y="7712"/>
                    <a:pt x="7173" y="7712"/>
                  </a:cubicBezTo>
                  <a:cubicBezTo>
                    <a:pt x="7142" y="7712"/>
                    <a:pt x="7110" y="7696"/>
                    <a:pt x="7094" y="7664"/>
                  </a:cubicBezTo>
                  <a:lnTo>
                    <a:pt x="6334" y="6904"/>
                  </a:lnTo>
                  <a:lnTo>
                    <a:pt x="6239" y="6999"/>
                  </a:lnTo>
                  <a:cubicBezTo>
                    <a:pt x="5891" y="7221"/>
                    <a:pt x="5479" y="7411"/>
                    <a:pt x="5067" y="7474"/>
                  </a:cubicBezTo>
                  <a:lnTo>
                    <a:pt x="4941" y="7506"/>
                  </a:lnTo>
                  <a:lnTo>
                    <a:pt x="4941" y="8551"/>
                  </a:lnTo>
                  <a:cubicBezTo>
                    <a:pt x="4941" y="8614"/>
                    <a:pt x="4877" y="8678"/>
                    <a:pt x="4814" y="8678"/>
                  </a:cubicBezTo>
                  <a:lnTo>
                    <a:pt x="4212" y="8678"/>
                  </a:lnTo>
                  <a:cubicBezTo>
                    <a:pt x="4149" y="8678"/>
                    <a:pt x="4085" y="8614"/>
                    <a:pt x="4085" y="8551"/>
                  </a:cubicBezTo>
                  <a:lnTo>
                    <a:pt x="4085" y="7506"/>
                  </a:lnTo>
                  <a:lnTo>
                    <a:pt x="3959" y="7474"/>
                  </a:lnTo>
                  <a:cubicBezTo>
                    <a:pt x="3547" y="7411"/>
                    <a:pt x="3135" y="7253"/>
                    <a:pt x="2787" y="6999"/>
                  </a:cubicBezTo>
                  <a:lnTo>
                    <a:pt x="2692" y="6904"/>
                  </a:lnTo>
                  <a:lnTo>
                    <a:pt x="1932" y="7664"/>
                  </a:lnTo>
                  <a:cubicBezTo>
                    <a:pt x="1900" y="7696"/>
                    <a:pt x="1869" y="7712"/>
                    <a:pt x="1837" y="7712"/>
                  </a:cubicBezTo>
                  <a:cubicBezTo>
                    <a:pt x="1805" y="7712"/>
                    <a:pt x="1774" y="7696"/>
                    <a:pt x="1742" y="7664"/>
                  </a:cubicBezTo>
                  <a:lnTo>
                    <a:pt x="1330" y="7253"/>
                  </a:lnTo>
                  <a:cubicBezTo>
                    <a:pt x="1299" y="7221"/>
                    <a:pt x="1299" y="7126"/>
                    <a:pt x="1330" y="7094"/>
                  </a:cubicBezTo>
                  <a:lnTo>
                    <a:pt x="2090" y="6334"/>
                  </a:lnTo>
                  <a:lnTo>
                    <a:pt x="2027" y="6239"/>
                  </a:lnTo>
                  <a:cubicBezTo>
                    <a:pt x="1774" y="5859"/>
                    <a:pt x="1615" y="5479"/>
                    <a:pt x="1520" y="5036"/>
                  </a:cubicBezTo>
                  <a:lnTo>
                    <a:pt x="1520" y="4909"/>
                  </a:lnTo>
                  <a:lnTo>
                    <a:pt x="444" y="4909"/>
                  </a:lnTo>
                  <a:cubicBezTo>
                    <a:pt x="380" y="4909"/>
                    <a:pt x="317" y="4846"/>
                    <a:pt x="317" y="4782"/>
                  </a:cubicBezTo>
                  <a:lnTo>
                    <a:pt x="317" y="4212"/>
                  </a:lnTo>
                  <a:cubicBezTo>
                    <a:pt x="317" y="4149"/>
                    <a:pt x="380" y="4086"/>
                    <a:pt x="444" y="4086"/>
                  </a:cubicBezTo>
                  <a:lnTo>
                    <a:pt x="1520" y="4086"/>
                  </a:lnTo>
                  <a:lnTo>
                    <a:pt x="1520" y="3959"/>
                  </a:lnTo>
                  <a:cubicBezTo>
                    <a:pt x="1615" y="3547"/>
                    <a:pt x="1774" y="3136"/>
                    <a:pt x="2027" y="2787"/>
                  </a:cubicBezTo>
                  <a:lnTo>
                    <a:pt x="2090" y="2661"/>
                  </a:lnTo>
                  <a:lnTo>
                    <a:pt x="1330" y="1932"/>
                  </a:lnTo>
                  <a:cubicBezTo>
                    <a:pt x="1299" y="1869"/>
                    <a:pt x="1299" y="1806"/>
                    <a:pt x="1330" y="1742"/>
                  </a:cubicBezTo>
                  <a:lnTo>
                    <a:pt x="1742" y="1331"/>
                  </a:lnTo>
                  <a:cubicBezTo>
                    <a:pt x="1774" y="1315"/>
                    <a:pt x="1805" y="1307"/>
                    <a:pt x="1837" y="1307"/>
                  </a:cubicBezTo>
                  <a:cubicBezTo>
                    <a:pt x="1869" y="1307"/>
                    <a:pt x="1900" y="1315"/>
                    <a:pt x="1932" y="1331"/>
                  </a:cubicBezTo>
                  <a:lnTo>
                    <a:pt x="2660" y="2091"/>
                  </a:lnTo>
                  <a:lnTo>
                    <a:pt x="2787" y="2027"/>
                  </a:lnTo>
                  <a:cubicBezTo>
                    <a:pt x="3135" y="1774"/>
                    <a:pt x="3547" y="1616"/>
                    <a:pt x="3959" y="1521"/>
                  </a:cubicBezTo>
                  <a:lnTo>
                    <a:pt x="4085" y="1489"/>
                  </a:lnTo>
                  <a:lnTo>
                    <a:pt x="4085" y="444"/>
                  </a:lnTo>
                  <a:cubicBezTo>
                    <a:pt x="4085" y="381"/>
                    <a:pt x="4149" y="317"/>
                    <a:pt x="4212" y="317"/>
                  </a:cubicBezTo>
                  <a:close/>
                  <a:moveTo>
                    <a:pt x="4212" y="0"/>
                  </a:moveTo>
                  <a:cubicBezTo>
                    <a:pt x="3959" y="0"/>
                    <a:pt x="3769" y="190"/>
                    <a:pt x="3769" y="444"/>
                  </a:cubicBezTo>
                  <a:lnTo>
                    <a:pt x="3769" y="1236"/>
                  </a:lnTo>
                  <a:cubicBezTo>
                    <a:pt x="3389" y="1331"/>
                    <a:pt x="3040" y="1457"/>
                    <a:pt x="2724" y="1679"/>
                  </a:cubicBezTo>
                  <a:lnTo>
                    <a:pt x="2154" y="1109"/>
                  </a:lnTo>
                  <a:cubicBezTo>
                    <a:pt x="2074" y="1030"/>
                    <a:pt x="1964" y="990"/>
                    <a:pt x="1849" y="990"/>
                  </a:cubicBezTo>
                  <a:cubicBezTo>
                    <a:pt x="1734" y="990"/>
                    <a:pt x="1615" y="1030"/>
                    <a:pt x="1520" y="1109"/>
                  </a:cubicBezTo>
                  <a:lnTo>
                    <a:pt x="1109" y="1521"/>
                  </a:lnTo>
                  <a:cubicBezTo>
                    <a:pt x="950" y="1711"/>
                    <a:pt x="950" y="1996"/>
                    <a:pt x="1109" y="2154"/>
                  </a:cubicBezTo>
                  <a:lnTo>
                    <a:pt x="1679" y="2724"/>
                  </a:lnTo>
                  <a:cubicBezTo>
                    <a:pt x="1457" y="3041"/>
                    <a:pt x="1330" y="3389"/>
                    <a:pt x="1235" y="3769"/>
                  </a:cubicBezTo>
                  <a:lnTo>
                    <a:pt x="444" y="3769"/>
                  </a:lnTo>
                  <a:cubicBezTo>
                    <a:pt x="190" y="3769"/>
                    <a:pt x="0" y="3959"/>
                    <a:pt x="0" y="4212"/>
                  </a:cubicBezTo>
                  <a:lnTo>
                    <a:pt x="0" y="4782"/>
                  </a:lnTo>
                  <a:cubicBezTo>
                    <a:pt x="0" y="5036"/>
                    <a:pt x="190" y="5226"/>
                    <a:pt x="444" y="5226"/>
                  </a:cubicBezTo>
                  <a:lnTo>
                    <a:pt x="1235" y="5226"/>
                  </a:lnTo>
                  <a:cubicBezTo>
                    <a:pt x="1330" y="5606"/>
                    <a:pt x="1489" y="5986"/>
                    <a:pt x="1679" y="6303"/>
                  </a:cubicBezTo>
                  <a:lnTo>
                    <a:pt x="1109" y="6841"/>
                  </a:lnTo>
                  <a:cubicBezTo>
                    <a:pt x="950" y="7031"/>
                    <a:pt x="950" y="7316"/>
                    <a:pt x="1109" y="7474"/>
                  </a:cubicBezTo>
                  <a:lnTo>
                    <a:pt x="1520" y="7886"/>
                  </a:lnTo>
                  <a:cubicBezTo>
                    <a:pt x="1615" y="7981"/>
                    <a:pt x="1734" y="8029"/>
                    <a:pt x="1849" y="8029"/>
                  </a:cubicBezTo>
                  <a:cubicBezTo>
                    <a:pt x="1964" y="8029"/>
                    <a:pt x="2074" y="7981"/>
                    <a:pt x="2154" y="7886"/>
                  </a:cubicBezTo>
                  <a:lnTo>
                    <a:pt x="2724" y="7348"/>
                  </a:lnTo>
                  <a:cubicBezTo>
                    <a:pt x="3040" y="7538"/>
                    <a:pt x="3389" y="7696"/>
                    <a:pt x="3769" y="7759"/>
                  </a:cubicBezTo>
                  <a:lnTo>
                    <a:pt x="3769" y="8551"/>
                  </a:lnTo>
                  <a:cubicBezTo>
                    <a:pt x="3769" y="8804"/>
                    <a:pt x="3959" y="8994"/>
                    <a:pt x="4212" y="8994"/>
                  </a:cubicBezTo>
                  <a:lnTo>
                    <a:pt x="4814" y="8994"/>
                  </a:lnTo>
                  <a:cubicBezTo>
                    <a:pt x="5036" y="8994"/>
                    <a:pt x="5226" y="8804"/>
                    <a:pt x="5257" y="8551"/>
                  </a:cubicBezTo>
                  <a:lnTo>
                    <a:pt x="5257" y="7759"/>
                  </a:lnTo>
                  <a:cubicBezTo>
                    <a:pt x="5606" y="7696"/>
                    <a:pt x="5986" y="7538"/>
                    <a:pt x="6302" y="7348"/>
                  </a:cubicBezTo>
                  <a:lnTo>
                    <a:pt x="6872" y="7886"/>
                  </a:lnTo>
                  <a:cubicBezTo>
                    <a:pt x="6952" y="7981"/>
                    <a:pt x="7062" y="8029"/>
                    <a:pt x="7173" y="8029"/>
                  </a:cubicBezTo>
                  <a:cubicBezTo>
                    <a:pt x="7284" y="8029"/>
                    <a:pt x="7395" y="7981"/>
                    <a:pt x="7474" y="7886"/>
                  </a:cubicBezTo>
                  <a:lnTo>
                    <a:pt x="7886" y="7474"/>
                  </a:lnTo>
                  <a:cubicBezTo>
                    <a:pt x="8076" y="7316"/>
                    <a:pt x="8076" y="7031"/>
                    <a:pt x="7886" y="6841"/>
                  </a:cubicBezTo>
                  <a:lnTo>
                    <a:pt x="7347" y="6303"/>
                  </a:lnTo>
                  <a:cubicBezTo>
                    <a:pt x="7537" y="5954"/>
                    <a:pt x="7696" y="5606"/>
                    <a:pt x="7759" y="5226"/>
                  </a:cubicBezTo>
                  <a:lnTo>
                    <a:pt x="8551" y="5226"/>
                  </a:lnTo>
                  <a:cubicBezTo>
                    <a:pt x="8804" y="5226"/>
                    <a:pt x="8994" y="5036"/>
                    <a:pt x="8994" y="4782"/>
                  </a:cubicBezTo>
                  <a:lnTo>
                    <a:pt x="8994" y="4212"/>
                  </a:lnTo>
                  <a:cubicBezTo>
                    <a:pt x="8994" y="3959"/>
                    <a:pt x="8804" y="3769"/>
                    <a:pt x="8551" y="3769"/>
                  </a:cubicBezTo>
                  <a:lnTo>
                    <a:pt x="7759" y="3769"/>
                  </a:lnTo>
                  <a:cubicBezTo>
                    <a:pt x="7696" y="3389"/>
                    <a:pt x="7537" y="3041"/>
                    <a:pt x="7347" y="2724"/>
                  </a:cubicBezTo>
                  <a:lnTo>
                    <a:pt x="7886" y="2154"/>
                  </a:lnTo>
                  <a:cubicBezTo>
                    <a:pt x="8076" y="1996"/>
                    <a:pt x="8076" y="1711"/>
                    <a:pt x="7886" y="1521"/>
                  </a:cubicBezTo>
                  <a:lnTo>
                    <a:pt x="7474" y="1109"/>
                  </a:lnTo>
                  <a:cubicBezTo>
                    <a:pt x="7395" y="1030"/>
                    <a:pt x="7284" y="990"/>
                    <a:pt x="7173" y="990"/>
                  </a:cubicBezTo>
                  <a:cubicBezTo>
                    <a:pt x="7062" y="990"/>
                    <a:pt x="6952" y="1030"/>
                    <a:pt x="6872" y="1109"/>
                  </a:cubicBezTo>
                  <a:lnTo>
                    <a:pt x="6302" y="1679"/>
                  </a:lnTo>
                  <a:cubicBezTo>
                    <a:pt x="5986" y="1457"/>
                    <a:pt x="5606" y="1331"/>
                    <a:pt x="5257" y="1236"/>
                  </a:cubicBezTo>
                  <a:lnTo>
                    <a:pt x="5257" y="444"/>
                  </a:lnTo>
                  <a:cubicBezTo>
                    <a:pt x="5257" y="190"/>
                    <a:pt x="5036" y="0"/>
                    <a:pt x="4814"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39" name="Google Shape;439;p16"/>
            <p:cNvSpPr/>
            <p:nvPr/>
          </p:nvSpPr>
          <p:spPr>
            <a:xfrm>
              <a:off x="3365425" y="2215000"/>
              <a:ext cx="8750" cy="9525"/>
            </a:xfrm>
            <a:custGeom>
              <a:avLst/>
              <a:gdLst/>
              <a:ahLst/>
              <a:cxnLst/>
              <a:rect l="l" t="t" r="r" b="b"/>
              <a:pathLst>
                <a:path w="350" h="381" extrusionOk="0">
                  <a:moveTo>
                    <a:pt x="159" y="0"/>
                  </a:moveTo>
                  <a:cubicBezTo>
                    <a:pt x="64" y="0"/>
                    <a:pt x="1" y="95"/>
                    <a:pt x="1" y="190"/>
                  </a:cubicBezTo>
                  <a:cubicBezTo>
                    <a:pt x="1" y="285"/>
                    <a:pt x="64" y="380"/>
                    <a:pt x="159" y="380"/>
                  </a:cubicBezTo>
                  <a:cubicBezTo>
                    <a:pt x="286" y="380"/>
                    <a:pt x="349" y="285"/>
                    <a:pt x="349" y="190"/>
                  </a:cubicBezTo>
                  <a:cubicBezTo>
                    <a:pt x="349" y="95"/>
                    <a:pt x="286" y="0"/>
                    <a:pt x="159"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0" name="Google Shape;440;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1" name="Google Shape;441;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2" name="Google Shape;442;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3" name="Google Shape;443;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4" name="Google Shape;444;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5" name="Google Shape;445;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6" name="Google Shape;446;p16"/>
            <p:cNvSpPr/>
            <p:nvPr/>
          </p:nvSpPr>
          <p:spPr>
            <a:xfrm>
              <a:off x="3366225" y="2215000"/>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7" name="Google Shape;447;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8" name="Google Shape;448;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49" name="Google Shape;449;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0" name="Google Shape;450;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1" name="Google Shape;451;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2" name="Google Shape;452;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3" name="Google Shape;453;p16"/>
            <p:cNvSpPr/>
            <p:nvPr/>
          </p:nvSpPr>
          <p:spPr>
            <a:xfrm>
              <a:off x="336780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4" name="Google Shape;454;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5" name="Google Shape;455;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6" name="Google Shape;456;p16"/>
            <p:cNvSpPr/>
            <p:nvPr/>
          </p:nvSpPr>
          <p:spPr>
            <a:xfrm>
              <a:off x="336860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7" name="Google Shape;457;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8" name="Google Shape;458;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59" name="Google Shape;459;p16"/>
            <p:cNvSpPr/>
            <p:nvPr/>
          </p:nvSpPr>
          <p:spPr>
            <a:xfrm>
              <a:off x="3369400"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0" name="Google Shape;460;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1" name="Google Shape;461;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2" name="Google Shape;462;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3" name="Google Shape;463;p16"/>
            <p:cNvSpPr/>
            <p:nvPr/>
          </p:nvSpPr>
          <p:spPr>
            <a:xfrm>
              <a:off x="3370175"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4" name="Google Shape;464;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5" name="Google Shape;465;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6" name="Google Shape;466;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7" name="Google Shape;467;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8" name="Google Shape;468;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69" name="Google Shape;469;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0" name="Google Shape;470;p16"/>
            <p:cNvSpPr/>
            <p:nvPr/>
          </p:nvSpPr>
          <p:spPr>
            <a:xfrm>
              <a:off x="3371775"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1" name="Google Shape;471;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2" name="Google Shape;472;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3" name="Google Shape;473;p16"/>
            <p:cNvSpPr/>
            <p:nvPr/>
          </p:nvSpPr>
          <p:spPr>
            <a:xfrm>
              <a:off x="337255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4" name="Google Shape;474;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5" name="Google Shape;475;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6" name="Google Shape;476;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7" name="Google Shape;477;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8" name="Google Shape;478;p16"/>
            <p:cNvSpPr/>
            <p:nvPr/>
          </p:nvSpPr>
          <p:spPr>
            <a:xfrm>
              <a:off x="3374150" y="2215000"/>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79" name="Google Shape;479;p16"/>
            <p:cNvSpPr/>
            <p:nvPr/>
          </p:nvSpPr>
          <p:spPr>
            <a:xfrm>
              <a:off x="3427200" y="2240925"/>
              <a:ext cx="9525" cy="9325"/>
            </a:xfrm>
            <a:custGeom>
              <a:avLst/>
              <a:gdLst/>
              <a:ahLst/>
              <a:cxnLst/>
              <a:rect l="l" t="t" r="r" b="b"/>
              <a:pathLst>
                <a:path w="381" h="373" extrusionOk="0">
                  <a:moveTo>
                    <a:pt x="190" y="0"/>
                  </a:moveTo>
                  <a:cubicBezTo>
                    <a:pt x="143" y="0"/>
                    <a:pt x="95" y="24"/>
                    <a:pt x="63" y="72"/>
                  </a:cubicBezTo>
                  <a:cubicBezTo>
                    <a:pt x="0" y="135"/>
                    <a:pt x="0" y="230"/>
                    <a:pt x="63" y="325"/>
                  </a:cubicBezTo>
                  <a:cubicBezTo>
                    <a:pt x="95" y="357"/>
                    <a:pt x="143" y="372"/>
                    <a:pt x="190" y="372"/>
                  </a:cubicBezTo>
                  <a:cubicBezTo>
                    <a:pt x="238" y="372"/>
                    <a:pt x="285" y="357"/>
                    <a:pt x="317" y="325"/>
                  </a:cubicBezTo>
                  <a:cubicBezTo>
                    <a:pt x="380" y="262"/>
                    <a:pt x="380" y="135"/>
                    <a:pt x="317" y="72"/>
                  </a:cubicBezTo>
                  <a:cubicBezTo>
                    <a:pt x="285" y="24"/>
                    <a:pt x="238" y="0"/>
                    <a:pt x="190"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0" name="Google Shape;480;p16"/>
            <p:cNvSpPr/>
            <p:nvPr/>
          </p:nvSpPr>
          <p:spPr>
            <a:xfrm>
              <a:off x="3427200" y="2240325"/>
              <a:ext cx="0" cy="10325"/>
            </a:xfrm>
            <a:custGeom>
              <a:avLst/>
              <a:gdLst/>
              <a:ahLst/>
              <a:cxnLst/>
              <a:rect l="l" t="t" r="r" b="b"/>
              <a:pathLst>
                <a:path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1" name="Google Shape;481;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2" name="Google Shape;482;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3" name="Google Shape;483;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4" name="Google Shape;484;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5" name="Google Shape;485;p16"/>
            <p:cNvSpPr/>
            <p:nvPr/>
          </p:nvSpPr>
          <p:spPr>
            <a:xfrm>
              <a:off x="34279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6" name="Google Shape;486;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7" name="Google Shape;487;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8" name="Google Shape;488;p16"/>
            <p:cNvSpPr/>
            <p:nvPr/>
          </p:nvSpPr>
          <p:spPr>
            <a:xfrm>
              <a:off x="3428775"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89" name="Google Shape;489;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0" name="Google Shape;490;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1" name="Google Shape;491;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2" name="Google Shape;492;p16"/>
            <p:cNvSpPr/>
            <p:nvPr/>
          </p:nvSpPr>
          <p:spPr>
            <a:xfrm>
              <a:off x="342957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3" name="Google Shape;493;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4" name="Google Shape;494;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5" name="Google Shape;495;p16"/>
            <p:cNvSpPr/>
            <p:nvPr/>
          </p:nvSpPr>
          <p:spPr>
            <a:xfrm>
              <a:off x="34303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6" name="Google Shape;496;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7" name="Google Shape;497;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8" name="Google Shape;498;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499" name="Google Shape;499;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0" name="Google Shape;500;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1" name="Google Shape;501;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2" name="Google Shape;502;p16"/>
            <p:cNvSpPr/>
            <p:nvPr/>
          </p:nvSpPr>
          <p:spPr>
            <a:xfrm>
              <a:off x="34319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3" name="Google Shape;503;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4" name="Google Shape;504;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5" name="Google Shape;505;p16"/>
            <p:cNvSpPr/>
            <p:nvPr/>
          </p:nvSpPr>
          <p:spPr>
            <a:xfrm>
              <a:off x="34327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6" name="Google Shape;506;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7" name="Google Shape;507;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8" name="Google Shape;508;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09" name="Google Shape;509;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0" name="Google Shape;510;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1" name="Google Shape;511;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2" name="Google Shape;512;p16"/>
            <p:cNvSpPr/>
            <p:nvPr/>
          </p:nvSpPr>
          <p:spPr>
            <a:xfrm>
              <a:off x="34343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3" name="Google Shape;513;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4" name="Google Shape;514;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5" name="Google Shape;515;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6" name="Google Shape;516;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7" name="Google Shape;517;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8" name="Google Shape;518;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19" name="Google Shape;519;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0" name="Google Shape;520;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1" name="Google Shape;521;p16"/>
            <p:cNvSpPr/>
            <p:nvPr/>
          </p:nvSpPr>
          <p:spPr>
            <a:xfrm>
              <a:off x="3453325" y="2302875"/>
              <a:ext cx="8725" cy="9525"/>
            </a:xfrm>
            <a:custGeom>
              <a:avLst/>
              <a:gdLst/>
              <a:ahLst/>
              <a:cxnLst/>
              <a:rect l="l" t="t" r="r" b="b"/>
              <a:pathLst>
                <a:path w="349" h="381" extrusionOk="0">
                  <a:moveTo>
                    <a:pt x="190" y="0"/>
                  </a:moveTo>
                  <a:cubicBezTo>
                    <a:pt x="63" y="0"/>
                    <a:pt x="0" y="95"/>
                    <a:pt x="0" y="190"/>
                  </a:cubicBezTo>
                  <a:cubicBezTo>
                    <a:pt x="0" y="285"/>
                    <a:pt x="63" y="380"/>
                    <a:pt x="190" y="380"/>
                  </a:cubicBezTo>
                  <a:cubicBezTo>
                    <a:pt x="285" y="380"/>
                    <a:pt x="348" y="285"/>
                    <a:pt x="348" y="190"/>
                  </a:cubicBezTo>
                  <a:cubicBezTo>
                    <a:pt x="348" y="95"/>
                    <a:pt x="285" y="0"/>
                    <a:pt x="190"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2" name="Google Shape;522;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3" name="Google Shape;523;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4" name="Google Shape;524;p16"/>
            <p:cNvSpPr/>
            <p:nvPr/>
          </p:nvSpPr>
          <p:spPr>
            <a:xfrm>
              <a:off x="34533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5" name="Google Shape;525;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6" name="Google Shape;526;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7" name="Google Shape;527;p16"/>
            <p:cNvSpPr/>
            <p:nvPr/>
          </p:nvSpPr>
          <p:spPr>
            <a:xfrm>
              <a:off x="345410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8" name="Google Shape;528;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29" name="Google Shape;529;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0" name="Google Shape;530;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1" name="Google Shape;531;p16"/>
            <p:cNvSpPr/>
            <p:nvPr/>
          </p:nvSpPr>
          <p:spPr>
            <a:xfrm>
              <a:off x="345490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2" name="Google Shape;532;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3" name="Google Shape;533;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4" name="Google Shape;534;p16"/>
            <p:cNvSpPr/>
            <p:nvPr/>
          </p:nvSpPr>
          <p:spPr>
            <a:xfrm>
              <a:off x="34557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5" name="Google Shape;535;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6" name="Google Shape;536;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7" name="Google Shape;537;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8" name="Google Shape;538;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39" name="Google Shape;539;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0" name="Google Shape;540;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1" name="Google Shape;541;p16"/>
            <p:cNvSpPr/>
            <p:nvPr/>
          </p:nvSpPr>
          <p:spPr>
            <a:xfrm>
              <a:off x="3457275"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2" name="Google Shape;542;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3" name="Google Shape;543;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4" name="Google Shape;544;p16"/>
            <p:cNvSpPr/>
            <p:nvPr/>
          </p:nvSpPr>
          <p:spPr>
            <a:xfrm>
              <a:off x="34580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5" name="Google Shape;545;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6" name="Google Shape;546;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7" name="Google Shape;547;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8" name="Google Shape;548;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49" name="Google Shape;549;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0" name="Google Shape;550;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1" name="Google Shape;551;p16"/>
            <p:cNvSpPr/>
            <p:nvPr/>
          </p:nvSpPr>
          <p:spPr>
            <a:xfrm>
              <a:off x="345965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2" name="Google Shape;552;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3" name="Google Shape;553;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4" name="Google Shape;554;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5" name="Google Shape;555;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6" name="Google Shape;556;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7" name="Google Shape;557;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8" name="Google Shape;558;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59" name="Google Shape;559;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0" name="Google Shape;560;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1" name="Google Shape;561;p16"/>
            <p:cNvSpPr/>
            <p:nvPr/>
          </p:nvSpPr>
          <p:spPr>
            <a:xfrm>
              <a:off x="3427200" y="2365425"/>
              <a:ext cx="9525" cy="9525"/>
            </a:xfrm>
            <a:custGeom>
              <a:avLst/>
              <a:gdLst/>
              <a:ahLst/>
              <a:cxnLst/>
              <a:rect l="l" t="t" r="r" b="b"/>
              <a:pathLst>
                <a:path w="381" h="381" extrusionOk="0">
                  <a:moveTo>
                    <a:pt x="190" y="0"/>
                  </a:moveTo>
                  <a:cubicBezTo>
                    <a:pt x="95" y="0"/>
                    <a:pt x="0" y="95"/>
                    <a:pt x="0" y="190"/>
                  </a:cubicBezTo>
                  <a:cubicBezTo>
                    <a:pt x="0" y="285"/>
                    <a:pt x="95" y="380"/>
                    <a:pt x="190" y="380"/>
                  </a:cubicBezTo>
                  <a:cubicBezTo>
                    <a:pt x="285" y="380"/>
                    <a:pt x="380" y="285"/>
                    <a:pt x="380" y="190"/>
                  </a:cubicBezTo>
                  <a:cubicBezTo>
                    <a:pt x="380" y="95"/>
                    <a:pt x="285" y="0"/>
                    <a:pt x="190"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2" name="Google Shape;562;p16"/>
            <p:cNvSpPr/>
            <p:nvPr/>
          </p:nvSpPr>
          <p:spPr>
            <a:xfrm>
              <a:off x="3427200" y="2364625"/>
              <a:ext cx="0" cy="10325"/>
            </a:xfrm>
            <a:custGeom>
              <a:avLst/>
              <a:gdLst/>
              <a:ahLst/>
              <a:cxnLst/>
              <a:rect l="l" t="t" r="r" b="b"/>
              <a:pathLst>
                <a:path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3" name="Google Shape;563;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4" name="Google Shape;564;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5" name="Google Shape;565;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6" name="Google Shape;566;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7" name="Google Shape;567;p16"/>
            <p:cNvSpPr/>
            <p:nvPr/>
          </p:nvSpPr>
          <p:spPr>
            <a:xfrm>
              <a:off x="34279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8" name="Google Shape;568;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69" name="Google Shape;569;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0" name="Google Shape;570;p16"/>
            <p:cNvSpPr/>
            <p:nvPr/>
          </p:nvSpPr>
          <p:spPr>
            <a:xfrm>
              <a:off x="3428775"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1" name="Google Shape;571;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2" name="Google Shape;572;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3" name="Google Shape;573;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4" name="Google Shape;574;p16"/>
            <p:cNvSpPr/>
            <p:nvPr/>
          </p:nvSpPr>
          <p:spPr>
            <a:xfrm>
              <a:off x="342957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5" name="Google Shape;575;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6" name="Google Shape;576;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7" name="Google Shape;577;p16"/>
            <p:cNvSpPr/>
            <p:nvPr/>
          </p:nvSpPr>
          <p:spPr>
            <a:xfrm>
              <a:off x="34303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8" name="Google Shape;578;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79" name="Google Shape;579;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0" name="Google Shape;580;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1" name="Google Shape;581;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2" name="Google Shape;582;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3" name="Google Shape;583;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4" name="Google Shape;584;p16"/>
            <p:cNvSpPr/>
            <p:nvPr/>
          </p:nvSpPr>
          <p:spPr>
            <a:xfrm>
              <a:off x="34319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5" name="Google Shape;585;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6" name="Google Shape;586;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7" name="Google Shape;587;p16"/>
            <p:cNvSpPr/>
            <p:nvPr/>
          </p:nvSpPr>
          <p:spPr>
            <a:xfrm>
              <a:off x="34327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8" name="Google Shape;588;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89" name="Google Shape;589;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0" name="Google Shape;590;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1" name="Google Shape;591;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2" name="Google Shape;592;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3" name="Google Shape;593;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4" name="Google Shape;594;p16"/>
            <p:cNvSpPr/>
            <p:nvPr/>
          </p:nvSpPr>
          <p:spPr>
            <a:xfrm>
              <a:off x="34343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5" name="Google Shape;595;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6" name="Google Shape;596;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7" name="Google Shape;597;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8" name="Google Shape;598;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599" name="Google Shape;599;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0" name="Google Shape;600;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1" name="Google Shape;601;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2" name="Google Shape;602;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3" name="Google Shape;603;p16"/>
            <p:cNvSpPr/>
            <p:nvPr/>
          </p:nvSpPr>
          <p:spPr>
            <a:xfrm>
              <a:off x="3365425" y="2391550"/>
              <a:ext cx="8750" cy="8725"/>
            </a:xfrm>
            <a:custGeom>
              <a:avLst/>
              <a:gdLst/>
              <a:ahLst/>
              <a:cxnLst/>
              <a:rect l="l" t="t" r="r" b="b"/>
              <a:pathLst>
                <a:path w="350" h="349" extrusionOk="0">
                  <a:moveTo>
                    <a:pt x="159" y="0"/>
                  </a:moveTo>
                  <a:cubicBezTo>
                    <a:pt x="64" y="0"/>
                    <a:pt x="1" y="64"/>
                    <a:pt x="1" y="159"/>
                  </a:cubicBezTo>
                  <a:cubicBezTo>
                    <a:pt x="1" y="285"/>
                    <a:pt x="64" y="349"/>
                    <a:pt x="159" y="349"/>
                  </a:cubicBezTo>
                  <a:cubicBezTo>
                    <a:pt x="286" y="349"/>
                    <a:pt x="349" y="285"/>
                    <a:pt x="349" y="159"/>
                  </a:cubicBezTo>
                  <a:cubicBezTo>
                    <a:pt x="349" y="64"/>
                    <a:pt x="286" y="0"/>
                    <a:pt x="159"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4" name="Google Shape;604;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5" name="Google Shape;605;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6" name="Google Shape;606;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7" name="Google Shape;607;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8" name="Google Shape;608;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09" name="Google Shape;609;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0" name="Google Shape;610;p16"/>
            <p:cNvSpPr/>
            <p:nvPr/>
          </p:nvSpPr>
          <p:spPr>
            <a:xfrm>
              <a:off x="3366225" y="2391550"/>
              <a:ext cx="825" cy="8725"/>
            </a:xfrm>
            <a:custGeom>
              <a:avLst/>
              <a:gdLst/>
              <a:ahLst/>
              <a:cxnLst/>
              <a:rect l="l" t="t" r="r" b="b"/>
              <a:pathLst>
                <a:path w="33" h="349" extrusionOk="0">
                  <a:moveTo>
                    <a:pt x="0" y="0"/>
                  </a:moveTo>
                  <a:lnTo>
                    <a:pt x="0"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1" name="Google Shape;611;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2" name="Google Shape;612;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3" name="Google Shape;613;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4" name="Google Shape;614;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5" name="Google Shape;615;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6" name="Google Shape;616;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7" name="Google Shape;617;p16"/>
            <p:cNvSpPr/>
            <p:nvPr/>
          </p:nvSpPr>
          <p:spPr>
            <a:xfrm>
              <a:off x="336780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8" name="Google Shape;618;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19" name="Google Shape;619;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0" name="Google Shape;620;p16"/>
            <p:cNvSpPr/>
            <p:nvPr/>
          </p:nvSpPr>
          <p:spPr>
            <a:xfrm>
              <a:off x="336860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1" name="Google Shape;621;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2" name="Google Shape;622;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3" name="Google Shape;623;p16"/>
            <p:cNvSpPr/>
            <p:nvPr/>
          </p:nvSpPr>
          <p:spPr>
            <a:xfrm>
              <a:off x="3369400"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4" name="Google Shape;624;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5" name="Google Shape;625;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6" name="Google Shape;626;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7" name="Google Shape;627;p16"/>
            <p:cNvSpPr/>
            <p:nvPr/>
          </p:nvSpPr>
          <p:spPr>
            <a:xfrm>
              <a:off x="3370175"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8" name="Google Shape;628;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29" name="Google Shape;629;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0" name="Google Shape;630;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1" name="Google Shape;631;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2" name="Google Shape;632;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3" name="Google Shape;633;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4" name="Google Shape;634;p16"/>
            <p:cNvSpPr/>
            <p:nvPr/>
          </p:nvSpPr>
          <p:spPr>
            <a:xfrm>
              <a:off x="3371775"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5" name="Google Shape;635;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6" name="Google Shape;636;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7" name="Google Shape;637;p16"/>
            <p:cNvSpPr/>
            <p:nvPr/>
          </p:nvSpPr>
          <p:spPr>
            <a:xfrm>
              <a:off x="337255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8" name="Google Shape;638;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39" name="Google Shape;639;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0" name="Google Shape;640;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1" name="Google Shape;641;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2" name="Google Shape;642;p16"/>
            <p:cNvSpPr/>
            <p:nvPr/>
          </p:nvSpPr>
          <p:spPr>
            <a:xfrm>
              <a:off x="3374150" y="2391550"/>
              <a:ext cx="25" cy="8725"/>
            </a:xfrm>
            <a:custGeom>
              <a:avLst/>
              <a:gdLst/>
              <a:ahLst/>
              <a:cxnLst/>
              <a:rect l="l" t="t" r="r" b="b"/>
              <a:pathLst>
                <a:path w="1" h="349" extrusionOk="0">
                  <a:moveTo>
                    <a:pt x="0" y="0"/>
                  </a:moveTo>
                  <a:lnTo>
                    <a:pt x="0" y="0"/>
                  </a:lnTo>
                  <a:lnTo>
                    <a:pt x="0" y="349"/>
                  </a:lnTo>
                  <a:lnTo>
                    <a:pt x="0" y="349"/>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3" name="Google Shape;643;p16"/>
            <p:cNvSpPr/>
            <p:nvPr/>
          </p:nvSpPr>
          <p:spPr>
            <a:xfrm>
              <a:off x="3302100" y="2365825"/>
              <a:ext cx="10300" cy="8725"/>
            </a:xfrm>
            <a:custGeom>
              <a:avLst/>
              <a:gdLst/>
              <a:ahLst/>
              <a:cxnLst/>
              <a:rect l="l" t="t" r="r" b="b"/>
              <a:pathLst>
                <a:path w="412" h="349" extrusionOk="0">
                  <a:moveTo>
                    <a:pt x="222" y="0"/>
                  </a:moveTo>
                  <a:cubicBezTo>
                    <a:pt x="174" y="0"/>
                    <a:pt x="127" y="16"/>
                    <a:pt x="95" y="48"/>
                  </a:cubicBezTo>
                  <a:cubicBezTo>
                    <a:pt x="0" y="111"/>
                    <a:pt x="0" y="238"/>
                    <a:pt x="95" y="301"/>
                  </a:cubicBezTo>
                  <a:cubicBezTo>
                    <a:pt x="127" y="333"/>
                    <a:pt x="167" y="348"/>
                    <a:pt x="210" y="348"/>
                  </a:cubicBezTo>
                  <a:cubicBezTo>
                    <a:pt x="254" y="348"/>
                    <a:pt x="301" y="333"/>
                    <a:pt x="349" y="301"/>
                  </a:cubicBezTo>
                  <a:cubicBezTo>
                    <a:pt x="412" y="238"/>
                    <a:pt x="412" y="111"/>
                    <a:pt x="349" y="48"/>
                  </a:cubicBezTo>
                  <a:cubicBezTo>
                    <a:pt x="317" y="16"/>
                    <a:pt x="269" y="0"/>
                    <a:pt x="222"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4" name="Google Shape;644;p16"/>
            <p:cNvSpPr/>
            <p:nvPr/>
          </p:nvSpPr>
          <p:spPr>
            <a:xfrm>
              <a:off x="33021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5" name="Google Shape;645;p16"/>
            <p:cNvSpPr/>
            <p:nvPr/>
          </p:nvSpPr>
          <p:spPr>
            <a:xfrm>
              <a:off x="33028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6" name="Google Shape;646;p16"/>
            <p:cNvSpPr/>
            <p:nvPr/>
          </p:nvSpPr>
          <p:spPr>
            <a:xfrm>
              <a:off x="3302875"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7" name="Google Shape;647;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8" name="Google Shape;648;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49" name="Google Shape;649;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0" name="Google Shape;650;p16"/>
            <p:cNvSpPr/>
            <p:nvPr/>
          </p:nvSpPr>
          <p:spPr>
            <a:xfrm>
              <a:off x="33036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1" name="Google Shape;651;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2" name="Google Shape;652;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3" name="Google Shape;653;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4" name="Google Shape;654;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5" name="Google Shape;655;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6" name="Google Shape;656;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7" name="Google Shape;657;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8" name="Google Shape;658;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59" name="Google Shape;659;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0" name="Google Shape;660;p16"/>
            <p:cNvSpPr/>
            <p:nvPr/>
          </p:nvSpPr>
          <p:spPr>
            <a:xfrm>
              <a:off x="33060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1" name="Google Shape;661;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2" name="Google Shape;662;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3" name="Google Shape;663;p16"/>
            <p:cNvSpPr/>
            <p:nvPr/>
          </p:nvSpPr>
          <p:spPr>
            <a:xfrm>
              <a:off x="33068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4" name="Google Shape;664;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5" name="Google Shape;665;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6" name="Google Shape;666;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7" name="Google Shape;667;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8" name="Google Shape;668;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69" name="Google Shape;669;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0" name="Google Shape;670;p16"/>
            <p:cNvSpPr/>
            <p:nvPr/>
          </p:nvSpPr>
          <p:spPr>
            <a:xfrm>
              <a:off x="33084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1" name="Google Shape;671;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2" name="Google Shape;672;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3" name="Google Shape;673;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4" name="Google Shape;674;p16"/>
            <p:cNvSpPr/>
            <p:nvPr/>
          </p:nvSpPr>
          <p:spPr>
            <a:xfrm>
              <a:off x="33092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5" name="Google Shape;675;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6" name="Google Shape;676;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7" name="Google Shape;677;p16"/>
            <p:cNvSpPr/>
            <p:nvPr/>
          </p:nvSpPr>
          <p:spPr>
            <a:xfrm>
              <a:off x="331000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8" name="Google Shape;678;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79" name="Google Shape;679;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0" name="Google Shape;680;p16"/>
            <p:cNvSpPr/>
            <p:nvPr/>
          </p:nvSpPr>
          <p:spPr>
            <a:xfrm>
              <a:off x="331080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1" name="Google Shape;681;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2" name="Google Shape;682;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3" name="Google Shape;683;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4" name="Google Shape;684;p16"/>
            <p:cNvSpPr/>
            <p:nvPr/>
          </p:nvSpPr>
          <p:spPr>
            <a:xfrm>
              <a:off x="33123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5" name="Google Shape;685;p16"/>
            <p:cNvSpPr/>
            <p:nvPr/>
          </p:nvSpPr>
          <p:spPr>
            <a:xfrm>
              <a:off x="3276750" y="2303675"/>
              <a:ext cx="9525" cy="8725"/>
            </a:xfrm>
            <a:custGeom>
              <a:avLst/>
              <a:gdLst/>
              <a:ahLst/>
              <a:cxnLst/>
              <a:rect l="l" t="t" r="r" b="b"/>
              <a:pathLst>
                <a:path w="381" h="349" extrusionOk="0">
                  <a:moveTo>
                    <a:pt x="191" y="0"/>
                  </a:moveTo>
                  <a:cubicBezTo>
                    <a:pt x="96" y="0"/>
                    <a:pt x="1" y="63"/>
                    <a:pt x="1" y="158"/>
                  </a:cubicBezTo>
                  <a:cubicBezTo>
                    <a:pt x="1" y="253"/>
                    <a:pt x="96" y="348"/>
                    <a:pt x="191" y="348"/>
                  </a:cubicBezTo>
                  <a:cubicBezTo>
                    <a:pt x="286" y="348"/>
                    <a:pt x="381" y="285"/>
                    <a:pt x="381" y="158"/>
                  </a:cubicBezTo>
                  <a:cubicBezTo>
                    <a:pt x="381" y="63"/>
                    <a:pt x="286" y="0"/>
                    <a:pt x="191"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6" name="Google Shape;686;p16"/>
            <p:cNvSpPr/>
            <p:nvPr/>
          </p:nvSpPr>
          <p:spPr>
            <a:xfrm>
              <a:off x="327675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7" name="Google Shape;687;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8" name="Google Shape;688;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89" name="Google Shape;689;p16"/>
            <p:cNvSpPr/>
            <p:nvPr/>
          </p:nvSpPr>
          <p:spPr>
            <a:xfrm>
              <a:off x="327755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0" name="Google Shape;690;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1" name="Google Shape;691;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2" name="Google Shape;692;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3" name="Google Shape;693;p16"/>
            <p:cNvSpPr/>
            <p:nvPr/>
          </p:nvSpPr>
          <p:spPr>
            <a:xfrm>
              <a:off x="327835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4" name="Google Shape;694;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5" name="Google Shape;695;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6" name="Google Shape;696;p16"/>
            <p:cNvSpPr/>
            <p:nvPr/>
          </p:nvSpPr>
          <p:spPr>
            <a:xfrm>
              <a:off x="3279125"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7" name="Google Shape;697;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8" name="Google Shape;698;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699" name="Google Shape;699;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0" name="Google Shape;700;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1" name="Google Shape;701;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2" name="Google Shape;702;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3" name="Google Shape;703;p16"/>
            <p:cNvSpPr/>
            <p:nvPr/>
          </p:nvSpPr>
          <p:spPr>
            <a:xfrm>
              <a:off x="32807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4" name="Google Shape;704;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5" name="Google Shape;705;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6" name="Google Shape;706;p16"/>
            <p:cNvSpPr/>
            <p:nvPr/>
          </p:nvSpPr>
          <p:spPr>
            <a:xfrm>
              <a:off x="328150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7" name="Google Shape;707;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8" name="Google Shape;708;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09" name="Google Shape;709;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0" name="Google Shape;710;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1" name="Google Shape;711;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2" name="Google Shape;712;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3" name="Google Shape;713;p16"/>
            <p:cNvSpPr/>
            <p:nvPr/>
          </p:nvSpPr>
          <p:spPr>
            <a:xfrm>
              <a:off x="32831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4" name="Google Shape;714;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5" name="Google Shape;715;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6" name="Google Shape;716;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7" name="Google Shape;717;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8" name="Google Shape;718;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19" name="Google Shape;719;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0" name="Google Shape;720;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1" name="Google Shape;721;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2" name="Google Shape;722;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3" name="Google Shape;723;p16"/>
            <p:cNvSpPr/>
            <p:nvPr/>
          </p:nvSpPr>
          <p:spPr>
            <a:xfrm>
              <a:off x="32854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4" name="Google Shape;724;p16"/>
            <p:cNvSpPr/>
            <p:nvPr/>
          </p:nvSpPr>
          <p:spPr>
            <a:xfrm>
              <a:off x="3286250" y="2302875"/>
              <a:ext cx="25" cy="9525"/>
            </a:xfrm>
            <a:custGeom>
              <a:avLst/>
              <a:gdLst/>
              <a:ahLst/>
              <a:cxnLst/>
              <a:rect l="l" t="t" r="r" b="b"/>
              <a:pathLst>
                <a:path w="1" h="381" extrusionOk="0">
                  <a:moveTo>
                    <a:pt x="1" y="0"/>
                  </a:moveTo>
                  <a:lnTo>
                    <a:pt x="1" y="0"/>
                  </a:lnTo>
                  <a:lnTo>
                    <a:pt x="1" y="380"/>
                  </a:lnTo>
                  <a:lnTo>
                    <a:pt x="1" y="380"/>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5" name="Google Shape;725;p16"/>
            <p:cNvSpPr/>
            <p:nvPr/>
          </p:nvSpPr>
          <p:spPr>
            <a:xfrm>
              <a:off x="3302875" y="2241125"/>
              <a:ext cx="9525" cy="8725"/>
            </a:xfrm>
            <a:custGeom>
              <a:avLst/>
              <a:gdLst/>
              <a:ahLst/>
              <a:cxnLst/>
              <a:rect l="l" t="t" r="r" b="b"/>
              <a:pathLst>
                <a:path w="381" h="349" extrusionOk="0">
                  <a:moveTo>
                    <a:pt x="191" y="0"/>
                  </a:moveTo>
                  <a:cubicBezTo>
                    <a:pt x="96" y="0"/>
                    <a:pt x="1" y="64"/>
                    <a:pt x="1" y="190"/>
                  </a:cubicBezTo>
                  <a:cubicBezTo>
                    <a:pt x="1" y="285"/>
                    <a:pt x="96" y="349"/>
                    <a:pt x="191" y="349"/>
                  </a:cubicBezTo>
                  <a:cubicBezTo>
                    <a:pt x="286" y="349"/>
                    <a:pt x="381" y="285"/>
                    <a:pt x="381" y="190"/>
                  </a:cubicBezTo>
                  <a:cubicBezTo>
                    <a:pt x="381" y="64"/>
                    <a:pt x="286" y="0"/>
                    <a:pt x="191" y="0"/>
                  </a:cubicBez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6" name="Google Shape;726;p16"/>
            <p:cNvSpPr/>
            <p:nvPr/>
          </p:nvSpPr>
          <p:spPr>
            <a:xfrm>
              <a:off x="33021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7" name="Google Shape;727;p16"/>
            <p:cNvSpPr/>
            <p:nvPr/>
          </p:nvSpPr>
          <p:spPr>
            <a:xfrm>
              <a:off x="33028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8" name="Google Shape;728;p16"/>
            <p:cNvSpPr/>
            <p:nvPr/>
          </p:nvSpPr>
          <p:spPr>
            <a:xfrm>
              <a:off x="3302875"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29" name="Google Shape;729;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0" name="Google Shape;730;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1" name="Google Shape;731;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2" name="Google Shape;732;p16"/>
            <p:cNvSpPr/>
            <p:nvPr/>
          </p:nvSpPr>
          <p:spPr>
            <a:xfrm>
              <a:off x="33036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3" name="Google Shape;733;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4" name="Google Shape;734;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5" name="Google Shape;735;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6" name="Google Shape;736;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7" name="Google Shape;737;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8" name="Google Shape;738;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39" name="Google Shape;739;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0" name="Google Shape;740;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1" name="Google Shape;741;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2" name="Google Shape;742;p16"/>
            <p:cNvSpPr/>
            <p:nvPr/>
          </p:nvSpPr>
          <p:spPr>
            <a:xfrm>
              <a:off x="33060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3" name="Google Shape;743;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4" name="Google Shape;744;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5" name="Google Shape;745;p16"/>
            <p:cNvSpPr/>
            <p:nvPr/>
          </p:nvSpPr>
          <p:spPr>
            <a:xfrm>
              <a:off x="33068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6" name="Google Shape;746;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7" name="Google Shape;747;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8" name="Google Shape;748;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49" name="Google Shape;749;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0" name="Google Shape;750;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1" name="Google Shape;751;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2" name="Google Shape;752;p16"/>
            <p:cNvSpPr/>
            <p:nvPr/>
          </p:nvSpPr>
          <p:spPr>
            <a:xfrm>
              <a:off x="33084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3" name="Google Shape;753;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4" name="Google Shape;754;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5" name="Google Shape;755;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6" name="Google Shape;756;p16"/>
            <p:cNvSpPr/>
            <p:nvPr/>
          </p:nvSpPr>
          <p:spPr>
            <a:xfrm>
              <a:off x="33092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7" name="Google Shape;757;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8" name="Google Shape;758;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59" name="Google Shape;759;p16"/>
            <p:cNvSpPr/>
            <p:nvPr/>
          </p:nvSpPr>
          <p:spPr>
            <a:xfrm>
              <a:off x="331000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0" name="Google Shape;760;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1" name="Google Shape;761;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2" name="Google Shape;762;p16"/>
            <p:cNvSpPr/>
            <p:nvPr/>
          </p:nvSpPr>
          <p:spPr>
            <a:xfrm>
              <a:off x="331080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3" name="Google Shape;763;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4" name="Google Shape;764;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5" name="Google Shape;765;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6" name="Google Shape;766;p16"/>
            <p:cNvSpPr/>
            <p:nvPr/>
          </p:nvSpPr>
          <p:spPr>
            <a:xfrm>
              <a:off x="33123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606060"/>
            </a:solidFill>
            <a:ln>
              <a:noFill/>
            </a:ln>
          </p:spPr>
          <p:txBody>
            <a:bodyPr spcFirstLastPara="1" wrap="square" lIns="91425" tIns="91425" rIns="91425" bIns="91425" anchor="ctr" anchorCtr="0">
              <a:noAutofit/>
            </a:bodyPr>
            <a:lstStyle/>
            <a:p>
              <a:endParaRPr/>
            </a:p>
          </p:txBody>
        </p:sp>
        <p:sp>
          <p:nvSpPr>
            <p:cNvPr id="767" name="Google Shape;767;p16"/>
            <p:cNvSpPr/>
            <p:nvPr/>
          </p:nvSpPr>
          <p:spPr>
            <a:xfrm>
              <a:off x="3256975" y="2195200"/>
              <a:ext cx="224875" cy="224875"/>
            </a:xfrm>
            <a:custGeom>
              <a:avLst/>
              <a:gdLst/>
              <a:ahLst/>
              <a:cxnLst/>
              <a:rect l="l" t="t" r="r" b="b"/>
              <a:pathLst>
                <a:path w="8995" h="8995" extrusionOk="0">
                  <a:moveTo>
                    <a:pt x="4497" y="2692"/>
                  </a:moveTo>
                  <a:cubicBezTo>
                    <a:pt x="5511" y="2692"/>
                    <a:pt x="6334" y="3516"/>
                    <a:pt x="6334" y="4497"/>
                  </a:cubicBezTo>
                  <a:cubicBezTo>
                    <a:pt x="6334" y="5511"/>
                    <a:pt x="5511" y="6334"/>
                    <a:pt x="4497" y="6334"/>
                  </a:cubicBezTo>
                  <a:cubicBezTo>
                    <a:pt x="3515" y="6334"/>
                    <a:pt x="2692" y="5511"/>
                    <a:pt x="2692" y="4497"/>
                  </a:cubicBezTo>
                  <a:cubicBezTo>
                    <a:pt x="2692" y="3516"/>
                    <a:pt x="3515" y="2692"/>
                    <a:pt x="4497" y="2692"/>
                  </a:cubicBezTo>
                  <a:close/>
                  <a:moveTo>
                    <a:pt x="4497" y="2376"/>
                  </a:moveTo>
                  <a:cubicBezTo>
                    <a:pt x="3325" y="2376"/>
                    <a:pt x="2375" y="3326"/>
                    <a:pt x="2375" y="4497"/>
                  </a:cubicBezTo>
                  <a:cubicBezTo>
                    <a:pt x="2375" y="5669"/>
                    <a:pt x="3325" y="6651"/>
                    <a:pt x="4497" y="6651"/>
                  </a:cubicBezTo>
                  <a:cubicBezTo>
                    <a:pt x="5701" y="6651"/>
                    <a:pt x="6651" y="5669"/>
                    <a:pt x="6651" y="4497"/>
                  </a:cubicBezTo>
                  <a:cubicBezTo>
                    <a:pt x="6651" y="3326"/>
                    <a:pt x="5701" y="2376"/>
                    <a:pt x="4497" y="2376"/>
                  </a:cubicBezTo>
                  <a:close/>
                  <a:moveTo>
                    <a:pt x="4782" y="317"/>
                  </a:moveTo>
                  <a:cubicBezTo>
                    <a:pt x="4877" y="317"/>
                    <a:pt x="4909" y="381"/>
                    <a:pt x="4909" y="444"/>
                  </a:cubicBezTo>
                  <a:lnTo>
                    <a:pt x="4909" y="1489"/>
                  </a:lnTo>
                  <a:lnTo>
                    <a:pt x="5036" y="1521"/>
                  </a:lnTo>
                  <a:cubicBezTo>
                    <a:pt x="5479" y="1616"/>
                    <a:pt x="5859" y="1774"/>
                    <a:pt x="6239" y="2027"/>
                  </a:cubicBezTo>
                  <a:lnTo>
                    <a:pt x="6334" y="2091"/>
                  </a:lnTo>
                  <a:lnTo>
                    <a:pt x="7094" y="1331"/>
                  </a:lnTo>
                  <a:cubicBezTo>
                    <a:pt x="7110" y="1315"/>
                    <a:pt x="7142" y="1307"/>
                    <a:pt x="7173" y="1307"/>
                  </a:cubicBezTo>
                  <a:cubicBezTo>
                    <a:pt x="7205" y="1307"/>
                    <a:pt x="7237" y="1315"/>
                    <a:pt x="7252" y="1331"/>
                  </a:cubicBezTo>
                  <a:lnTo>
                    <a:pt x="7664" y="1742"/>
                  </a:lnTo>
                  <a:cubicBezTo>
                    <a:pt x="7727" y="1806"/>
                    <a:pt x="7727" y="1869"/>
                    <a:pt x="7664" y="1932"/>
                  </a:cubicBezTo>
                  <a:lnTo>
                    <a:pt x="6936" y="2661"/>
                  </a:lnTo>
                  <a:lnTo>
                    <a:pt x="6999" y="2787"/>
                  </a:lnTo>
                  <a:cubicBezTo>
                    <a:pt x="7252" y="3136"/>
                    <a:pt x="7411" y="3547"/>
                    <a:pt x="7474" y="3959"/>
                  </a:cubicBezTo>
                  <a:lnTo>
                    <a:pt x="7506" y="4086"/>
                  </a:lnTo>
                  <a:lnTo>
                    <a:pt x="8551" y="4086"/>
                  </a:lnTo>
                  <a:cubicBezTo>
                    <a:pt x="8646" y="4086"/>
                    <a:pt x="8677" y="4149"/>
                    <a:pt x="8677" y="4212"/>
                  </a:cubicBezTo>
                  <a:lnTo>
                    <a:pt x="8677" y="4782"/>
                  </a:lnTo>
                  <a:cubicBezTo>
                    <a:pt x="8677" y="4877"/>
                    <a:pt x="8646" y="4909"/>
                    <a:pt x="8551" y="4909"/>
                  </a:cubicBezTo>
                  <a:lnTo>
                    <a:pt x="7506" y="4909"/>
                  </a:lnTo>
                  <a:lnTo>
                    <a:pt x="7474" y="5036"/>
                  </a:lnTo>
                  <a:cubicBezTo>
                    <a:pt x="7411" y="5479"/>
                    <a:pt x="7252" y="5859"/>
                    <a:pt x="6999" y="6239"/>
                  </a:cubicBezTo>
                  <a:lnTo>
                    <a:pt x="6936" y="6334"/>
                  </a:lnTo>
                  <a:lnTo>
                    <a:pt x="7664" y="7094"/>
                  </a:lnTo>
                  <a:cubicBezTo>
                    <a:pt x="7727" y="7126"/>
                    <a:pt x="7727" y="7221"/>
                    <a:pt x="7664" y="7253"/>
                  </a:cubicBezTo>
                  <a:lnTo>
                    <a:pt x="7252" y="7664"/>
                  </a:lnTo>
                  <a:cubicBezTo>
                    <a:pt x="7237" y="7696"/>
                    <a:pt x="7205" y="7712"/>
                    <a:pt x="7173" y="7712"/>
                  </a:cubicBezTo>
                  <a:cubicBezTo>
                    <a:pt x="7142" y="7712"/>
                    <a:pt x="7110" y="7696"/>
                    <a:pt x="7094" y="7664"/>
                  </a:cubicBezTo>
                  <a:lnTo>
                    <a:pt x="6334" y="6904"/>
                  </a:lnTo>
                  <a:lnTo>
                    <a:pt x="6239" y="6999"/>
                  </a:lnTo>
                  <a:cubicBezTo>
                    <a:pt x="5891" y="7221"/>
                    <a:pt x="5479" y="7411"/>
                    <a:pt x="5067" y="7474"/>
                  </a:cubicBezTo>
                  <a:lnTo>
                    <a:pt x="4941" y="7506"/>
                  </a:lnTo>
                  <a:lnTo>
                    <a:pt x="4941" y="8551"/>
                  </a:lnTo>
                  <a:cubicBezTo>
                    <a:pt x="4941" y="8614"/>
                    <a:pt x="4877" y="8678"/>
                    <a:pt x="4814" y="8678"/>
                  </a:cubicBezTo>
                  <a:lnTo>
                    <a:pt x="4212" y="8678"/>
                  </a:lnTo>
                  <a:cubicBezTo>
                    <a:pt x="4149" y="8678"/>
                    <a:pt x="4085" y="8614"/>
                    <a:pt x="4085" y="8551"/>
                  </a:cubicBezTo>
                  <a:lnTo>
                    <a:pt x="4085" y="7506"/>
                  </a:lnTo>
                  <a:lnTo>
                    <a:pt x="3959" y="7474"/>
                  </a:lnTo>
                  <a:cubicBezTo>
                    <a:pt x="3547" y="7411"/>
                    <a:pt x="3135" y="7253"/>
                    <a:pt x="2787" y="6999"/>
                  </a:cubicBezTo>
                  <a:lnTo>
                    <a:pt x="2692" y="6904"/>
                  </a:lnTo>
                  <a:lnTo>
                    <a:pt x="1932" y="7664"/>
                  </a:lnTo>
                  <a:cubicBezTo>
                    <a:pt x="1900" y="7696"/>
                    <a:pt x="1869" y="7712"/>
                    <a:pt x="1837" y="7712"/>
                  </a:cubicBezTo>
                  <a:cubicBezTo>
                    <a:pt x="1805" y="7712"/>
                    <a:pt x="1774" y="7696"/>
                    <a:pt x="1742" y="7664"/>
                  </a:cubicBezTo>
                  <a:lnTo>
                    <a:pt x="1330" y="7253"/>
                  </a:lnTo>
                  <a:cubicBezTo>
                    <a:pt x="1299" y="7221"/>
                    <a:pt x="1299" y="7126"/>
                    <a:pt x="1330" y="7094"/>
                  </a:cubicBezTo>
                  <a:lnTo>
                    <a:pt x="2090" y="6334"/>
                  </a:lnTo>
                  <a:lnTo>
                    <a:pt x="2027" y="6239"/>
                  </a:lnTo>
                  <a:cubicBezTo>
                    <a:pt x="1774" y="5859"/>
                    <a:pt x="1615" y="5479"/>
                    <a:pt x="1520" y="5036"/>
                  </a:cubicBezTo>
                  <a:lnTo>
                    <a:pt x="1520" y="4909"/>
                  </a:lnTo>
                  <a:lnTo>
                    <a:pt x="444" y="4909"/>
                  </a:lnTo>
                  <a:cubicBezTo>
                    <a:pt x="380" y="4909"/>
                    <a:pt x="317" y="4846"/>
                    <a:pt x="317" y="4782"/>
                  </a:cubicBezTo>
                  <a:lnTo>
                    <a:pt x="317" y="4212"/>
                  </a:lnTo>
                  <a:cubicBezTo>
                    <a:pt x="317" y="4149"/>
                    <a:pt x="380" y="4086"/>
                    <a:pt x="444" y="4086"/>
                  </a:cubicBezTo>
                  <a:lnTo>
                    <a:pt x="1520" y="4086"/>
                  </a:lnTo>
                  <a:lnTo>
                    <a:pt x="1520" y="3959"/>
                  </a:lnTo>
                  <a:cubicBezTo>
                    <a:pt x="1615" y="3547"/>
                    <a:pt x="1774" y="3136"/>
                    <a:pt x="2027" y="2787"/>
                  </a:cubicBezTo>
                  <a:lnTo>
                    <a:pt x="2090" y="2661"/>
                  </a:lnTo>
                  <a:lnTo>
                    <a:pt x="1330" y="1932"/>
                  </a:lnTo>
                  <a:cubicBezTo>
                    <a:pt x="1299" y="1869"/>
                    <a:pt x="1299" y="1806"/>
                    <a:pt x="1330" y="1742"/>
                  </a:cubicBezTo>
                  <a:lnTo>
                    <a:pt x="1742" y="1331"/>
                  </a:lnTo>
                  <a:cubicBezTo>
                    <a:pt x="1774" y="1315"/>
                    <a:pt x="1805" y="1307"/>
                    <a:pt x="1837" y="1307"/>
                  </a:cubicBezTo>
                  <a:cubicBezTo>
                    <a:pt x="1869" y="1307"/>
                    <a:pt x="1900" y="1315"/>
                    <a:pt x="1932" y="1331"/>
                  </a:cubicBezTo>
                  <a:lnTo>
                    <a:pt x="2660" y="2091"/>
                  </a:lnTo>
                  <a:lnTo>
                    <a:pt x="2787" y="2027"/>
                  </a:lnTo>
                  <a:cubicBezTo>
                    <a:pt x="3135" y="1774"/>
                    <a:pt x="3547" y="1616"/>
                    <a:pt x="3959" y="1521"/>
                  </a:cubicBezTo>
                  <a:lnTo>
                    <a:pt x="4085" y="1489"/>
                  </a:lnTo>
                  <a:lnTo>
                    <a:pt x="4085" y="444"/>
                  </a:lnTo>
                  <a:cubicBezTo>
                    <a:pt x="4085" y="381"/>
                    <a:pt x="4149" y="317"/>
                    <a:pt x="4212" y="317"/>
                  </a:cubicBezTo>
                  <a:close/>
                  <a:moveTo>
                    <a:pt x="4212" y="0"/>
                  </a:moveTo>
                  <a:cubicBezTo>
                    <a:pt x="3959" y="0"/>
                    <a:pt x="3769" y="190"/>
                    <a:pt x="3769" y="444"/>
                  </a:cubicBezTo>
                  <a:lnTo>
                    <a:pt x="3769" y="1236"/>
                  </a:lnTo>
                  <a:cubicBezTo>
                    <a:pt x="3389" y="1331"/>
                    <a:pt x="3040" y="1457"/>
                    <a:pt x="2724" y="1679"/>
                  </a:cubicBezTo>
                  <a:lnTo>
                    <a:pt x="2154" y="1109"/>
                  </a:lnTo>
                  <a:cubicBezTo>
                    <a:pt x="2074" y="1030"/>
                    <a:pt x="1964" y="990"/>
                    <a:pt x="1849" y="990"/>
                  </a:cubicBezTo>
                  <a:cubicBezTo>
                    <a:pt x="1734" y="990"/>
                    <a:pt x="1615" y="1030"/>
                    <a:pt x="1520" y="1109"/>
                  </a:cubicBezTo>
                  <a:lnTo>
                    <a:pt x="1109" y="1521"/>
                  </a:lnTo>
                  <a:cubicBezTo>
                    <a:pt x="950" y="1711"/>
                    <a:pt x="950" y="1996"/>
                    <a:pt x="1109" y="2154"/>
                  </a:cubicBezTo>
                  <a:lnTo>
                    <a:pt x="1679" y="2724"/>
                  </a:lnTo>
                  <a:cubicBezTo>
                    <a:pt x="1457" y="3041"/>
                    <a:pt x="1330" y="3389"/>
                    <a:pt x="1235" y="3769"/>
                  </a:cubicBezTo>
                  <a:lnTo>
                    <a:pt x="444" y="3769"/>
                  </a:lnTo>
                  <a:cubicBezTo>
                    <a:pt x="190" y="3769"/>
                    <a:pt x="0" y="3959"/>
                    <a:pt x="0" y="4212"/>
                  </a:cubicBezTo>
                  <a:lnTo>
                    <a:pt x="0" y="4782"/>
                  </a:lnTo>
                  <a:cubicBezTo>
                    <a:pt x="0" y="5036"/>
                    <a:pt x="190" y="5226"/>
                    <a:pt x="444" y="5226"/>
                  </a:cubicBezTo>
                  <a:lnTo>
                    <a:pt x="1235" y="5226"/>
                  </a:lnTo>
                  <a:cubicBezTo>
                    <a:pt x="1330" y="5606"/>
                    <a:pt x="1489" y="5986"/>
                    <a:pt x="1679" y="6303"/>
                  </a:cubicBezTo>
                  <a:lnTo>
                    <a:pt x="1109" y="6841"/>
                  </a:lnTo>
                  <a:cubicBezTo>
                    <a:pt x="950" y="7031"/>
                    <a:pt x="950" y="7316"/>
                    <a:pt x="1109" y="7474"/>
                  </a:cubicBezTo>
                  <a:lnTo>
                    <a:pt x="1520" y="7886"/>
                  </a:lnTo>
                  <a:cubicBezTo>
                    <a:pt x="1615" y="7981"/>
                    <a:pt x="1734" y="8029"/>
                    <a:pt x="1849" y="8029"/>
                  </a:cubicBezTo>
                  <a:cubicBezTo>
                    <a:pt x="1964" y="8029"/>
                    <a:pt x="2074" y="7981"/>
                    <a:pt x="2154" y="7886"/>
                  </a:cubicBezTo>
                  <a:lnTo>
                    <a:pt x="2724" y="7348"/>
                  </a:lnTo>
                  <a:cubicBezTo>
                    <a:pt x="3040" y="7538"/>
                    <a:pt x="3389" y="7696"/>
                    <a:pt x="3769" y="7759"/>
                  </a:cubicBezTo>
                  <a:lnTo>
                    <a:pt x="3769" y="8551"/>
                  </a:lnTo>
                  <a:cubicBezTo>
                    <a:pt x="3769" y="8804"/>
                    <a:pt x="3959" y="8994"/>
                    <a:pt x="4212" y="8994"/>
                  </a:cubicBezTo>
                  <a:lnTo>
                    <a:pt x="4814" y="8994"/>
                  </a:lnTo>
                  <a:cubicBezTo>
                    <a:pt x="5036" y="8994"/>
                    <a:pt x="5226" y="8804"/>
                    <a:pt x="5257" y="8551"/>
                  </a:cubicBezTo>
                  <a:lnTo>
                    <a:pt x="5257" y="7759"/>
                  </a:lnTo>
                  <a:cubicBezTo>
                    <a:pt x="5606" y="7696"/>
                    <a:pt x="5986" y="7538"/>
                    <a:pt x="6302" y="7348"/>
                  </a:cubicBezTo>
                  <a:lnTo>
                    <a:pt x="6872" y="7886"/>
                  </a:lnTo>
                  <a:cubicBezTo>
                    <a:pt x="6952" y="7981"/>
                    <a:pt x="7062" y="8029"/>
                    <a:pt x="7173" y="8029"/>
                  </a:cubicBezTo>
                  <a:cubicBezTo>
                    <a:pt x="7284" y="8029"/>
                    <a:pt x="7395" y="7981"/>
                    <a:pt x="7474" y="7886"/>
                  </a:cubicBezTo>
                  <a:lnTo>
                    <a:pt x="7886" y="7474"/>
                  </a:lnTo>
                  <a:cubicBezTo>
                    <a:pt x="8076" y="7316"/>
                    <a:pt x="8076" y="7031"/>
                    <a:pt x="7886" y="6841"/>
                  </a:cubicBezTo>
                  <a:lnTo>
                    <a:pt x="7347" y="6303"/>
                  </a:lnTo>
                  <a:cubicBezTo>
                    <a:pt x="7537" y="5954"/>
                    <a:pt x="7696" y="5606"/>
                    <a:pt x="7759" y="5226"/>
                  </a:cubicBezTo>
                  <a:lnTo>
                    <a:pt x="8551" y="5226"/>
                  </a:lnTo>
                  <a:cubicBezTo>
                    <a:pt x="8804" y="5226"/>
                    <a:pt x="8994" y="5036"/>
                    <a:pt x="8994" y="4782"/>
                  </a:cubicBezTo>
                  <a:lnTo>
                    <a:pt x="8994" y="4212"/>
                  </a:lnTo>
                  <a:cubicBezTo>
                    <a:pt x="8994" y="3959"/>
                    <a:pt x="8804" y="3769"/>
                    <a:pt x="8551" y="3769"/>
                  </a:cubicBezTo>
                  <a:lnTo>
                    <a:pt x="7759" y="3769"/>
                  </a:lnTo>
                  <a:cubicBezTo>
                    <a:pt x="7696" y="3389"/>
                    <a:pt x="7537" y="3041"/>
                    <a:pt x="7347" y="2724"/>
                  </a:cubicBezTo>
                  <a:lnTo>
                    <a:pt x="7886" y="2154"/>
                  </a:lnTo>
                  <a:cubicBezTo>
                    <a:pt x="8076" y="1996"/>
                    <a:pt x="8076" y="1711"/>
                    <a:pt x="7886" y="1521"/>
                  </a:cubicBezTo>
                  <a:lnTo>
                    <a:pt x="7474" y="1109"/>
                  </a:lnTo>
                  <a:cubicBezTo>
                    <a:pt x="7395" y="1030"/>
                    <a:pt x="7284" y="990"/>
                    <a:pt x="7173" y="990"/>
                  </a:cubicBezTo>
                  <a:cubicBezTo>
                    <a:pt x="7062" y="990"/>
                    <a:pt x="6952" y="1030"/>
                    <a:pt x="6872" y="1109"/>
                  </a:cubicBezTo>
                  <a:lnTo>
                    <a:pt x="6302" y="1679"/>
                  </a:lnTo>
                  <a:cubicBezTo>
                    <a:pt x="5986" y="1457"/>
                    <a:pt x="5606" y="1331"/>
                    <a:pt x="5257" y="1236"/>
                  </a:cubicBezTo>
                  <a:lnTo>
                    <a:pt x="5257" y="444"/>
                  </a:lnTo>
                  <a:cubicBezTo>
                    <a:pt x="5257" y="190"/>
                    <a:pt x="5036" y="0"/>
                    <a:pt x="4814"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68" name="Google Shape;768;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69" name="Google Shape;769;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0" name="Google Shape;770;p16"/>
            <p:cNvSpPr/>
            <p:nvPr/>
          </p:nvSpPr>
          <p:spPr>
            <a:xfrm>
              <a:off x="336542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1" name="Google Shape;771;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2" name="Google Shape;772;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3" name="Google Shape;773;p16"/>
            <p:cNvSpPr/>
            <p:nvPr/>
          </p:nvSpPr>
          <p:spPr>
            <a:xfrm>
              <a:off x="33662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4" name="Google Shape;774;p16"/>
            <p:cNvSpPr/>
            <p:nvPr/>
          </p:nvSpPr>
          <p:spPr>
            <a:xfrm>
              <a:off x="3366225" y="2215000"/>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5" name="Google Shape;775;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6" name="Google Shape;776;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7" name="Google Shape;777;p16"/>
            <p:cNvSpPr/>
            <p:nvPr/>
          </p:nvSpPr>
          <p:spPr>
            <a:xfrm>
              <a:off x="336702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8" name="Google Shape;778;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79" name="Google Shape;779;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0" name="Google Shape;780;p16"/>
            <p:cNvSpPr/>
            <p:nvPr/>
          </p:nvSpPr>
          <p:spPr>
            <a:xfrm>
              <a:off x="33678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1" name="Google Shape;781;p16"/>
            <p:cNvSpPr/>
            <p:nvPr/>
          </p:nvSpPr>
          <p:spPr>
            <a:xfrm>
              <a:off x="336780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2" name="Google Shape;782;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3" name="Google Shape;783;p16"/>
            <p:cNvSpPr/>
            <p:nvPr/>
          </p:nvSpPr>
          <p:spPr>
            <a:xfrm>
              <a:off x="336860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4" name="Google Shape;784;p16"/>
            <p:cNvSpPr/>
            <p:nvPr/>
          </p:nvSpPr>
          <p:spPr>
            <a:xfrm>
              <a:off x="336860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5" name="Google Shape;785;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6" name="Google Shape;786;p16"/>
            <p:cNvSpPr/>
            <p:nvPr/>
          </p:nvSpPr>
          <p:spPr>
            <a:xfrm>
              <a:off x="3369400"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7" name="Google Shape;787;p16"/>
            <p:cNvSpPr/>
            <p:nvPr/>
          </p:nvSpPr>
          <p:spPr>
            <a:xfrm>
              <a:off x="3369400"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8" name="Google Shape;788;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89" name="Google Shape;789;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0" name="Google Shape;790;p16"/>
            <p:cNvSpPr/>
            <p:nvPr/>
          </p:nvSpPr>
          <p:spPr>
            <a:xfrm>
              <a:off x="33701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1" name="Google Shape;791;p16"/>
            <p:cNvSpPr/>
            <p:nvPr/>
          </p:nvSpPr>
          <p:spPr>
            <a:xfrm>
              <a:off x="3370175"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2" name="Google Shape;792;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3" name="Google Shape;793;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4" name="Google Shape;794;p16"/>
            <p:cNvSpPr/>
            <p:nvPr/>
          </p:nvSpPr>
          <p:spPr>
            <a:xfrm>
              <a:off x="3370975"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5" name="Google Shape;795;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6" name="Google Shape;796;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7" name="Google Shape;797;p16"/>
            <p:cNvSpPr/>
            <p:nvPr/>
          </p:nvSpPr>
          <p:spPr>
            <a:xfrm>
              <a:off x="3371775"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8" name="Google Shape;798;p16"/>
            <p:cNvSpPr/>
            <p:nvPr/>
          </p:nvSpPr>
          <p:spPr>
            <a:xfrm>
              <a:off x="3371775" y="2215000"/>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799" name="Google Shape;799;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0" name="Google Shape;800;p16"/>
            <p:cNvSpPr/>
            <p:nvPr/>
          </p:nvSpPr>
          <p:spPr>
            <a:xfrm>
              <a:off x="33725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1" name="Google Shape;801;p16"/>
            <p:cNvSpPr/>
            <p:nvPr/>
          </p:nvSpPr>
          <p:spPr>
            <a:xfrm>
              <a:off x="3372550" y="2215000"/>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2" name="Google Shape;802;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3" name="Google Shape;803;p16"/>
            <p:cNvSpPr/>
            <p:nvPr/>
          </p:nvSpPr>
          <p:spPr>
            <a:xfrm>
              <a:off x="3373350" y="2215000"/>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4" name="Google Shape;804;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5" name="Google Shape;805;p16"/>
            <p:cNvSpPr/>
            <p:nvPr/>
          </p:nvSpPr>
          <p:spPr>
            <a:xfrm>
              <a:off x="3373350" y="2215000"/>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6" name="Google Shape;806;p16"/>
            <p:cNvSpPr/>
            <p:nvPr/>
          </p:nvSpPr>
          <p:spPr>
            <a:xfrm>
              <a:off x="3374150" y="2215000"/>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7" name="Google Shape;807;p16"/>
            <p:cNvSpPr/>
            <p:nvPr/>
          </p:nvSpPr>
          <p:spPr>
            <a:xfrm>
              <a:off x="3427200" y="2240325"/>
              <a:ext cx="0" cy="10325"/>
            </a:xfrm>
            <a:custGeom>
              <a:avLst/>
              <a:gdLst/>
              <a:ahLst/>
              <a:cxnLst/>
              <a:rect l="l" t="t" r="r" b="b"/>
              <a:pathLst>
                <a:path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8" name="Google Shape;808;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09" name="Google Shape;809;p16"/>
            <p:cNvSpPr/>
            <p:nvPr/>
          </p:nvSpPr>
          <p:spPr>
            <a:xfrm>
              <a:off x="34272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0" name="Google Shape;810;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1" name="Google Shape;811;p16"/>
            <p:cNvSpPr/>
            <p:nvPr/>
          </p:nvSpPr>
          <p:spPr>
            <a:xfrm>
              <a:off x="34279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2" name="Google Shape;812;p16"/>
            <p:cNvSpPr/>
            <p:nvPr/>
          </p:nvSpPr>
          <p:spPr>
            <a:xfrm>
              <a:off x="34279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3" name="Google Shape;813;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4" name="Google Shape;814;p16"/>
            <p:cNvSpPr/>
            <p:nvPr/>
          </p:nvSpPr>
          <p:spPr>
            <a:xfrm>
              <a:off x="34287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5" name="Google Shape;815;p16"/>
            <p:cNvSpPr/>
            <p:nvPr/>
          </p:nvSpPr>
          <p:spPr>
            <a:xfrm>
              <a:off x="3428775"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6" name="Google Shape;816;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7" name="Google Shape;817;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8" name="Google Shape;818;p16"/>
            <p:cNvSpPr/>
            <p:nvPr/>
          </p:nvSpPr>
          <p:spPr>
            <a:xfrm>
              <a:off x="34295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19" name="Google Shape;819;p16"/>
            <p:cNvSpPr/>
            <p:nvPr/>
          </p:nvSpPr>
          <p:spPr>
            <a:xfrm>
              <a:off x="342957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0" name="Google Shape;820;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1" name="Google Shape;821;p16"/>
            <p:cNvSpPr/>
            <p:nvPr/>
          </p:nvSpPr>
          <p:spPr>
            <a:xfrm>
              <a:off x="34303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2" name="Google Shape;822;p16"/>
            <p:cNvSpPr/>
            <p:nvPr/>
          </p:nvSpPr>
          <p:spPr>
            <a:xfrm>
              <a:off x="34303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3" name="Google Shape;823;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4" name="Google Shape;824;p16"/>
            <p:cNvSpPr/>
            <p:nvPr/>
          </p:nvSpPr>
          <p:spPr>
            <a:xfrm>
              <a:off x="34311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5" name="Google Shape;825;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6" name="Google Shape;826;p16"/>
            <p:cNvSpPr/>
            <p:nvPr/>
          </p:nvSpPr>
          <p:spPr>
            <a:xfrm>
              <a:off x="3431150" y="22403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7" name="Google Shape;827;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8" name="Google Shape;828;p16"/>
            <p:cNvSpPr/>
            <p:nvPr/>
          </p:nvSpPr>
          <p:spPr>
            <a:xfrm>
              <a:off x="34319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29" name="Google Shape;829;p16"/>
            <p:cNvSpPr/>
            <p:nvPr/>
          </p:nvSpPr>
          <p:spPr>
            <a:xfrm>
              <a:off x="34319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0" name="Google Shape;830;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1" name="Google Shape;831;p16"/>
            <p:cNvSpPr/>
            <p:nvPr/>
          </p:nvSpPr>
          <p:spPr>
            <a:xfrm>
              <a:off x="34327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2" name="Google Shape;832;p16"/>
            <p:cNvSpPr/>
            <p:nvPr/>
          </p:nvSpPr>
          <p:spPr>
            <a:xfrm>
              <a:off x="34327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3" name="Google Shape;833;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4" name="Google Shape;834;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5" name="Google Shape;835;p16"/>
            <p:cNvSpPr/>
            <p:nvPr/>
          </p:nvSpPr>
          <p:spPr>
            <a:xfrm>
              <a:off x="34335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6" name="Google Shape;836;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7" name="Google Shape;837;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8" name="Google Shape;838;p16"/>
            <p:cNvSpPr/>
            <p:nvPr/>
          </p:nvSpPr>
          <p:spPr>
            <a:xfrm>
              <a:off x="34343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39" name="Google Shape;839;p16"/>
            <p:cNvSpPr/>
            <p:nvPr/>
          </p:nvSpPr>
          <p:spPr>
            <a:xfrm>
              <a:off x="34343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0" name="Google Shape;840;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1" name="Google Shape;841;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2" name="Google Shape;842;p16"/>
            <p:cNvSpPr/>
            <p:nvPr/>
          </p:nvSpPr>
          <p:spPr>
            <a:xfrm>
              <a:off x="34351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3" name="Google Shape;843;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4" name="Google Shape;844;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5" name="Google Shape;845;p16"/>
            <p:cNvSpPr/>
            <p:nvPr/>
          </p:nvSpPr>
          <p:spPr>
            <a:xfrm>
              <a:off x="34359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6" name="Google Shape;846;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7" name="Google Shape;847;p16"/>
            <p:cNvSpPr/>
            <p:nvPr/>
          </p:nvSpPr>
          <p:spPr>
            <a:xfrm>
              <a:off x="34367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8" name="Google Shape;848;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49" name="Google Shape;849;p16"/>
            <p:cNvSpPr/>
            <p:nvPr/>
          </p:nvSpPr>
          <p:spPr>
            <a:xfrm>
              <a:off x="34533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0" name="Google Shape;850;p16"/>
            <p:cNvSpPr/>
            <p:nvPr/>
          </p:nvSpPr>
          <p:spPr>
            <a:xfrm>
              <a:off x="34533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1" name="Google Shape;851;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2" name="Google Shape;852;p16"/>
            <p:cNvSpPr/>
            <p:nvPr/>
          </p:nvSpPr>
          <p:spPr>
            <a:xfrm>
              <a:off x="34541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3" name="Google Shape;853;p16"/>
            <p:cNvSpPr/>
            <p:nvPr/>
          </p:nvSpPr>
          <p:spPr>
            <a:xfrm>
              <a:off x="345410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4" name="Google Shape;854;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5" name="Google Shape;855;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6" name="Google Shape;856;p16"/>
            <p:cNvSpPr/>
            <p:nvPr/>
          </p:nvSpPr>
          <p:spPr>
            <a:xfrm>
              <a:off x="34549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7" name="Google Shape;857;p16"/>
            <p:cNvSpPr/>
            <p:nvPr/>
          </p:nvSpPr>
          <p:spPr>
            <a:xfrm>
              <a:off x="345490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8" name="Google Shape;858;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59" name="Google Shape;859;p16"/>
            <p:cNvSpPr/>
            <p:nvPr/>
          </p:nvSpPr>
          <p:spPr>
            <a:xfrm>
              <a:off x="34557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0" name="Google Shape;860;p16"/>
            <p:cNvSpPr/>
            <p:nvPr/>
          </p:nvSpPr>
          <p:spPr>
            <a:xfrm>
              <a:off x="34557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1" name="Google Shape;861;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2" name="Google Shape;862;p16"/>
            <p:cNvSpPr/>
            <p:nvPr/>
          </p:nvSpPr>
          <p:spPr>
            <a:xfrm>
              <a:off x="34564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3" name="Google Shape;863;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4" name="Google Shape;864;p16"/>
            <p:cNvSpPr/>
            <p:nvPr/>
          </p:nvSpPr>
          <p:spPr>
            <a:xfrm>
              <a:off x="345647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5" name="Google Shape;865;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6" name="Google Shape;866;p16"/>
            <p:cNvSpPr/>
            <p:nvPr/>
          </p:nvSpPr>
          <p:spPr>
            <a:xfrm>
              <a:off x="34572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7" name="Google Shape;867;p16"/>
            <p:cNvSpPr/>
            <p:nvPr/>
          </p:nvSpPr>
          <p:spPr>
            <a:xfrm>
              <a:off x="3457275"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8" name="Google Shape;868;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69" name="Google Shape;869;p16"/>
            <p:cNvSpPr/>
            <p:nvPr/>
          </p:nvSpPr>
          <p:spPr>
            <a:xfrm>
              <a:off x="34580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0" name="Google Shape;870;p16"/>
            <p:cNvSpPr/>
            <p:nvPr/>
          </p:nvSpPr>
          <p:spPr>
            <a:xfrm>
              <a:off x="34580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1" name="Google Shape;871;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2" name="Google Shape;872;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3" name="Google Shape;873;p16"/>
            <p:cNvSpPr/>
            <p:nvPr/>
          </p:nvSpPr>
          <p:spPr>
            <a:xfrm>
              <a:off x="34588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4" name="Google Shape;874;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5" name="Google Shape;875;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6" name="Google Shape;876;p16"/>
            <p:cNvSpPr/>
            <p:nvPr/>
          </p:nvSpPr>
          <p:spPr>
            <a:xfrm>
              <a:off x="34596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7" name="Google Shape;877;p16"/>
            <p:cNvSpPr/>
            <p:nvPr/>
          </p:nvSpPr>
          <p:spPr>
            <a:xfrm>
              <a:off x="3459650" y="2302875"/>
              <a:ext cx="825" cy="9525"/>
            </a:xfrm>
            <a:custGeom>
              <a:avLst/>
              <a:gdLst/>
              <a:ahLst/>
              <a:cxnLst/>
              <a:rect l="l" t="t" r="r" b="b"/>
              <a:pathLst>
                <a:path w="33"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8" name="Google Shape;878;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79" name="Google Shape;879;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0" name="Google Shape;880;p16"/>
            <p:cNvSpPr/>
            <p:nvPr/>
          </p:nvSpPr>
          <p:spPr>
            <a:xfrm>
              <a:off x="34604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1" name="Google Shape;881;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2" name="Google Shape;882;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3" name="Google Shape;883;p16"/>
            <p:cNvSpPr/>
            <p:nvPr/>
          </p:nvSpPr>
          <p:spPr>
            <a:xfrm>
              <a:off x="34612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4" name="Google Shape;884;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5" name="Google Shape;885;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6" name="Google Shape;886;p16"/>
            <p:cNvSpPr/>
            <p:nvPr/>
          </p:nvSpPr>
          <p:spPr>
            <a:xfrm>
              <a:off x="34620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7" name="Google Shape;887;p16"/>
            <p:cNvSpPr/>
            <p:nvPr/>
          </p:nvSpPr>
          <p:spPr>
            <a:xfrm>
              <a:off x="3427200" y="2364625"/>
              <a:ext cx="0" cy="10325"/>
            </a:xfrm>
            <a:custGeom>
              <a:avLst/>
              <a:gdLst/>
              <a:ahLst/>
              <a:cxnLst/>
              <a:rect l="l" t="t" r="r" b="b"/>
              <a:pathLst>
                <a:path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8" name="Google Shape;888;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89" name="Google Shape;889;p16"/>
            <p:cNvSpPr/>
            <p:nvPr/>
          </p:nvSpPr>
          <p:spPr>
            <a:xfrm>
              <a:off x="34272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0" name="Google Shape;890;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1" name="Google Shape;891;p16"/>
            <p:cNvSpPr/>
            <p:nvPr/>
          </p:nvSpPr>
          <p:spPr>
            <a:xfrm>
              <a:off x="34279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2" name="Google Shape;892;p16"/>
            <p:cNvSpPr/>
            <p:nvPr/>
          </p:nvSpPr>
          <p:spPr>
            <a:xfrm>
              <a:off x="34279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3" name="Google Shape;893;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4" name="Google Shape;894;p16"/>
            <p:cNvSpPr/>
            <p:nvPr/>
          </p:nvSpPr>
          <p:spPr>
            <a:xfrm>
              <a:off x="34287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5" name="Google Shape;895;p16"/>
            <p:cNvSpPr/>
            <p:nvPr/>
          </p:nvSpPr>
          <p:spPr>
            <a:xfrm>
              <a:off x="3428775"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6" name="Google Shape;896;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7" name="Google Shape;897;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8" name="Google Shape;898;p16"/>
            <p:cNvSpPr/>
            <p:nvPr/>
          </p:nvSpPr>
          <p:spPr>
            <a:xfrm>
              <a:off x="34295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899" name="Google Shape;899;p16"/>
            <p:cNvSpPr/>
            <p:nvPr/>
          </p:nvSpPr>
          <p:spPr>
            <a:xfrm>
              <a:off x="342957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0" name="Google Shape;900;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1" name="Google Shape;901;p16"/>
            <p:cNvSpPr/>
            <p:nvPr/>
          </p:nvSpPr>
          <p:spPr>
            <a:xfrm>
              <a:off x="34303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2" name="Google Shape;902;p16"/>
            <p:cNvSpPr/>
            <p:nvPr/>
          </p:nvSpPr>
          <p:spPr>
            <a:xfrm>
              <a:off x="34303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3" name="Google Shape;903;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4" name="Google Shape;904;p16"/>
            <p:cNvSpPr/>
            <p:nvPr/>
          </p:nvSpPr>
          <p:spPr>
            <a:xfrm>
              <a:off x="34311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5" name="Google Shape;905;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6" name="Google Shape;906;p16"/>
            <p:cNvSpPr/>
            <p:nvPr/>
          </p:nvSpPr>
          <p:spPr>
            <a:xfrm>
              <a:off x="3431150" y="2364625"/>
              <a:ext cx="825" cy="10325"/>
            </a:xfrm>
            <a:custGeom>
              <a:avLst/>
              <a:gdLst/>
              <a:ahLst/>
              <a:cxnLst/>
              <a:rect l="l" t="t" r="r" b="b"/>
              <a:pathLst>
                <a:path w="33"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7" name="Google Shape;907;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8" name="Google Shape;908;p16"/>
            <p:cNvSpPr/>
            <p:nvPr/>
          </p:nvSpPr>
          <p:spPr>
            <a:xfrm>
              <a:off x="34319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09" name="Google Shape;909;p16"/>
            <p:cNvSpPr/>
            <p:nvPr/>
          </p:nvSpPr>
          <p:spPr>
            <a:xfrm>
              <a:off x="34319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0" name="Google Shape;910;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1" name="Google Shape;911;p16"/>
            <p:cNvSpPr/>
            <p:nvPr/>
          </p:nvSpPr>
          <p:spPr>
            <a:xfrm>
              <a:off x="34327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2" name="Google Shape;912;p16"/>
            <p:cNvSpPr/>
            <p:nvPr/>
          </p:nvSpPr>
          <p:spPr>
            <a:xfrm>
              <a:off x="34327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3" name="Google Shape;913;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4" name="Google Shape;914;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5" name="Google Shape;915;p16"/>
            <p:cNvSpPr/>
            <p:nvPr/>
          </p:nvSpPr>
          <p:spPr>
            <a:xfrm>
              <a:off x="34335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6" name="Google Shape;916;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7" name="Google Shape;917;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8" name="Google Shape;918;p16"/>
            <p:cNvSpPr/>
            <p:nvPr/>
          </p:nvSpPr>
          <p:spPr>
            <a:xfrm>
              <a:off x="34343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19" name="Google Shape;919;p16"/>
            <p:cNvSpPr/>
            <p:nvPr/>
          </p:nvSpPr>
          <p:spPr>
            <a:xfrm>
              <a:off x="34343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0" name="Google Shape;920;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1" name="Google Shape;921;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2" name="Google Shape;922;p16"/>
            <p:cNvSpPr/>
            <p:nvPr/>
          </p:nvSpPr>
          <p:spPr>
            <a:xfrm>
              <a:off x="34351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3" name="Google Shape;923;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4" name="Google Shape;924;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5" name="Google Shape;925;p16"/>
            <p:cNvSpPr/>
            <p:nvPr/>
          </p:nvSpPr>
          <p:spPr>
            <a:xfrm>
              <a:off x="34359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6" name="Google Shape;926;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7" name="Google Shape;927;p16"/>
            <p:cNvSpPr/>
            <p:nvPr/>
          </p:nvSpPr>
          <p:spPr>
            <a:xfrm>
              <a:off x="34367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8" name="Google Shape;928;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29" name="Google Shape;929;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0" name="Google Shape;930;p16"/>
            <p:cNvSpPr/>
            <p:nvPr/>
          </p:nvSpPr>
          <p:spPr>
            <a:xfrm>
              <a:off x="336542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1" name="Google Shape;931;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2" name="Google Shape;932;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3" name="Google Shape;933;p16"/>
            <p:cNvSpPr/>
            <p:nvPr/>
          </p:nvSpPr>
          <p:spPr>
            <a:xfrm>
              <a:off x="33662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4" name="Google Shape;934;p16"/>
            <p:cNvSpPr/>
            <p:nvPr/>
          </p:nvSpPr>
          <p:spPr>
            <a:xfrm>
              <a:off x="3366225" y="2391550"/>
              <a:ext cx="825" cy="8725"/>
            </a:xfrm>
            <a:custGeom>
              <a:avLst/>
              <a:gdLst/>
              <a:ahLst/>
              <a:cxnLst/>
              <a:rect l="l" t="t" r="r" b="b"/>
              <a:pathLst>
                <a:path w="33" h="349" extrusionOk="0">
                  <a:moveTo>
                    <a:pt x="0" y="0"/>
                  </a:moveTo>
                  <a:lnTo>
                    <a:pt x="0"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5" name="Google Shape;935;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6" name="Google Shape;936;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7" name="Google Shape;937;p16"/>
            <p:cNvSpPr/>
            <p:nvPr/>
          </p:nvSpPr>
          <p:spPr>
            <a:xfrm>
              <a:off x="336702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8" name="Google Shape;938;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39" name="Google Shape;939;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0" name="Google Shape;940;p16"/>
            <p:cNvSpPr/>
            <p:nvPr/>
          </p:nvSpPr>
          <p:spPr>
            <a:xfrm>
              <a:off x="33678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1" name="Google Shape;941;p16"/>
            <p:cNvSpPr/>
            <p:nvPr/>
          </p:nvSpPr>
          <p:spPr>
            <a:xfrm>
              <a:off x="336780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2" name="Google Shape;942;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3" name="Google Shape;943;p16"/>
            <p:cNvSpPr/>
            <p:nvPr/>
          </p:nvSpPr>
          <p:spPr>
            <a:xfrm>
              <a:off x="336860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4" name="Google Shape;944;p16"/>
            <p:cNvSpPr/>
            <p:nvPr/>
          </p:nvSpPr>
          <p:spPr>
            <a:xfrm>
              <a:off x="336860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5" name="Google Shape;945;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6" name="Google Shape;946;p16"/>
            <p:cNvSpPr/>
            <p:nvPr/>
          </p:nvSpPr>
          <p:spPr>
            <a:xfrm>
              <a:off x="3369400"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7" name="Google Shape;947;p16"/>
            <p:cNvSpPr/>
            <p:nvPr/>
          </p:nvSpPr>
          <p:spPr>
            <a:xfrm>
              <a:off x="3369400"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8" name="Google Shape;948;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49" name="Google Shape;949;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0" name="Google Shape;950;p16"/>
            <p:cNvSpPr/>
            <p:nvPr/>
          </p:nvSpPr>
          <p:spPr>
            <a:xfrm>
              <a:off x="33701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1" name="Google Shape;951;p16"/>
            <p:cNvSpPr/>
            <p:nvPr/>
          </p:nvSpPr>
          <p:spPr>
            <a:xfrm>
              <a:off x="3370175"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2" name="Google Shape;952;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3" name="Google Shape;953;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4" name="Google Shape;954;p16"/>
            <p:cNvSpPr/>
            <p:nvPr/>
          </p:nvSpPr>
          <p:spPr>
            <a:xfrm>
              <a:off x="3370975"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5" name="Google Shape;955;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6" name="Google Shape;956;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7" name="Google Shape;957;p16"/>
            <p:cNvSpPr/>
            <p:nvPr/>
          </p:nvSpPr>
          <p:spPr>
            <a:xfrm>
              <a:off x="3371775"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8" name="Google Shape;958;p16"/>
            <p:cNvSpPr/>
            <p:nvPr/>
          </p:nvSpPr>
          <p:spPr>
            <a:xfrm>
              <a:off x="3371775" y="2391550"/>
              <a:ext cx="800" cy="8725"/>
            </a:xfrm>
            <a:custGeom>
              <a:avLst/>
              <a:gdLst/>
              <a:ahLst/>
              <a:cxnLst/>
              <a:rect l="l" t="t" r="r" b="b"/>
              <a:pathLst>
                <a:path w="32" h="349" extrusionOk="0">
                  <a:moveTo>
                    <a:pt x="0" y="0"/>
                  </a:moveTo>
                  <a:lnTo>
                    <a:pt x="0"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59" name="Google Shape;959;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0" name="Google Shape;960;p16"/>
            <p:cNvSpPr/>
            <p:nvPr/>
          </p:nvSpPr>
          <p:spPr>
            <a:xfrm>
              <a:off x="33725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1" name="Google Shape;961;p16"/>
            <p:cNvSpPr/>
            <p:nvPr/>
          </p:nvSpPr>
          <p:spPr>
            <a:xfrm>
              <a:off x="3372550" y="2391550"/>
              <a:ext cx="825" cy="8725"/>
            </a:xfrm>
            <a:custGeom>
              <a:avLst/>
              <a:gdLst/>
              <a:ahLst/>
              <a:cxnLst/>
              <a:rect l="l" t="t" r="r" b="b"/>
              <a:pathLst>
                <a:path w="33" h="349" extrusionOk="0">
                  <a:moveTo>
                    <a:pt x="1" y="0"/>
                  </a:moveTo>
                  <a:lnTo>
                    <a:pt x="1" y="349"/>
                  </a:lnTo>
                  <a:lnTo>
                    <a:pt x="33" y="349"/>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2" name="Google Shape;962;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3" name="Google Shape;963;p16"/>
            <p:cNvSpPr/>
            <p:nvPr/>
          </p:nvSpPr>
          <p:spPr>
            <a:xfrm>
              <a:off x="3373350" y="2391550"/>
              <a:ext cx="25" cy="8725"/>
            </a:xfrm>
            <a:custGeom>
              <a:avLst/>
              <a:gdLst/>
              <a:ahLst/>
              <a:cxnLst/>
              <a:rect l="l" t="t" r="r" b="b"/>
              <a:pathLst>
                <a:path w="1" h="349" extrusionOk="0">
                  <a:moveTo>
                    <a:pt x="1" y="0"/>
                  </a:moveTo>
                  <a:lnTo>
                    <a:pt x="1" y="0"/>
                  </a:lnTo>
                  <a:lnTo>
                    <a:pt x="1" y="349"/>
                  </a:lnTo>
                  <a:lnTo>
                    <a:pt x="1"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4" name="Google Shape;964;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5" name="Google Shape;965;p16"/>
            <p:cNvSpPr/>
            <p:nvPr/>
          </p:nvSpPr>
          <p:spPr>
            <a:xfrm>
              <a:off x="3373350" y="2391550"/>
              <a:ext cx="825" cy="8725"/>
            </a:xfrm>
            <a:custGeom>
              <a:avLst/>
              <a:gdLst/>
              <a:ahLst/>
              <a:cxnLst/>
              <a:rect l="l" t="t" r="r" b="b"/>
              <a:pathLst>
                <a:path w="33" h="349" extrusionOk="0">
                  <a:moveTo>
                    <a:pt x="1" y="0"/>
                  </a:moveTo>
                  <a:lnTo>
                    <a:pt x="1" y="349"/>
                  </a:lnTo>
                  <a:lnTo>
                    <a:pt x="32" y="349"/>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6" name="Google Shape;966;p16"/>
            <p:cNvSpPr/>
            <p:nvPr/>
          </p:nvSpPr>
          <p:spPr>
            <a:xfrm>
              <a:off x="3374150" y="2391550"/>
              <a:ext cx="25" cy="8725"/>
            </a:xfrm>
            <a:custGeom>
              <a:avLst/>
              <a:gdLst/>
              <a:ahLst/>
              <a:cxnLst/>
              <a:rect l="l" t="t" r="r" b="b"/>
              <a:pathLst>
                <a:path w="1" h="349" extrusionOk="0">
                  <a:moveTo>
                    <a:pt x="0" y="0"/>
                  </a:moveTo>
                  <a:lnTo>
                    <a:pt x="0" y="0"/>
                  </a:lnTo>
                  <a:lnTo>
                    <a:pt x="0" y="349"/>
                  </a:lnTo>
                  <a:lnTo>
                    <a:pt x="0" y="349"/>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7" name="Google Shape;967;p16"/>
            <p:cNvSpPr/>
            <p:nvPr/>
          </p:nvSpPr>
          <p:spPr>
            <a:xfrm>
              <a:off x="330210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8" name="Google Shape;968;p16"/>
            <p:cNvSpPr/>
            <p:nvPr/>
          </p:nvSpPr>
          <p:spPr>
            <a:xfrm>
              <a:off x="33028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69" name="Google Shape;969;p16"/>
            <p:cNvSpPr/>
            <p:nvPr/>
          </p:nvSpPr>
          <p:spPr>
            <a:xfrm>
              <a:off x="3302875"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0" name="Google Shape;970;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1" name="Google Shape;971;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2" name="Google Shape;972;p16"/>
            <p:cNvSpPr/>
            <p:nvPr/>
          </p:nvSpPr>
          <p:spPr>
            <a:xfrm>
              <a:off x="33036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3" name="Google Shape;973;p16"/>
            <p:cNvSpPr/>
            <p:nvPr/>
          </p:nvSpPr>
          <p:spPr>
            <a:xfrm>
              <a:off x="330367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4" name="Google Shape;974;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5" name="Google Shape;975;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6" name="Google Shape;976;p16"/>
            <p:cNvSpPr/>
            <p:nvPr/>
          </p:nvSpPr>
          <p:spPr>
            <a:xfrm>
              <a:off x="330447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7" name="Google Shape;977;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8" name="Google Shape;978;p16"/>
            <p:cNvSpPr/>
            <p:nvPr/>
          </p:nvSpPr>
          <p:spPr>
            <a:xfrm>
              <a:off x="33052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79" name="Google Shape;979;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0" name="Google Shape;980;p16"/>
            <p:cNvSpPr/>
            <p:nvPr/>
          </p:nvSpPr>
          <p:spPr>
            <a:xfrm>
              <a:off x="330525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1" name="Google Shape;981;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2" name="Google Shape;982;p16"/>
            <p:cNvSpPr/>
            <p:nvPr/>
          </p:nvSpPr>
          <p:spPr>
            <a:xfrm>
              <a:off x="330605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3" name="Google Shape;983;p16"/>
            <p:cNvSpPr/>
            <p:nvPr/>
          </p:nvSpPr>
          <p:spPr>
            <a:xfrm>
              <a:off x="330605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4" name="Google Shape;984;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5" name="Google Shape;985;p16"/>
            <p:cNvSpPr/>
            <p:nvPr/>
          </p:nvSpPr>
          <p:spPr>
            <a:xfrm>
              <a:off x="330685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6" name="Google Shape;986;p16"/>
            <p:cNvSpPr/>
            <p:nvPr/>
          </p:nvSpPr>
          <p:spPr>
            <a:xfrm>
              <a:off x="3306850"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7" name="Google Shape;987;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8" name="Google Shape;988;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89" name="Google Shape;989;p16"/>
            <p:cNvSpPr/>
            <p:nvPr/>
          </p:nvSpPr>
          <p:spPr>
            <a:xfrm>
              <a:off x="33076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0" name="Google Shape;990;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1" name="Google Shape;991;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2" name="Google Shape;992;p16"/>
            <p:cNvSpPr/>
            <p:nvPr/>
          </p:nvSpPr>
          <p:spPr>
            <a:xfrm>
              <a:off x="330842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3" name="Google Shape;993;p16"/>
            <p:cNvSpPr/>
            <p:nvPr/>
          </p:nvSpPr>
          <p:spPr>
            <a:xfrm>
              <a:off x="3308425"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4" name="Google Shape;994;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5" name="Google Shape;995;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6" name="Google Shape;996;p16"/>
            <p:cNvSpPr/>
            <p:nvPr/>
          </p:nvSpPr>
          <p:spPr>
            <a:xfrm>
              <a:off x="3309225"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7" name="Google Shape;997;p16"/>
            <p:cNvSpPr/>
            <p:nvPr/>
          </p:nvSpPr>
          <p:spPr>
            <a:xfrm>
              <a:off x="3309225" y="23646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8" name="Google Shape;998;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999" name="Google Shape;999;p16"/>
            <p:cNvSpPr/>
            <p:nvPr/>
          </p:nvSpPr>
          <p:spPr>
            <a:xfrm>
              <a:off x="33100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0" name="Google Shape;1000;p16"/>
            <p:cNvSpPr/>
            <p:nvPr/>
          </p:nvSpPr>
          <p:spPr>
            <a:xfrm>
              <a:off x="3310000" y="23646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1" name="Google Shape;1001;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2" name="Google Shape;1002;p16"/>
            <p:cNvSpPr/>
            <p:nvPr/>
          </p:nvSpPr>
          <p:spPr>
            <a:xfrm>
              <a:off x="3310800"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3" name="Google Shape;1003;p16"/>
            <p:cNvSpPr/>
            <p:nvPr/>
          </p:nvSpPr>
          <p:spPr>
            <a:xfrm>
              <a:off x="3310800" y="23646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4" name="Google Shape;1004;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5" name="Google Shape;1005;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6" name="Google Shape;1006;p16"/>
            <p:cNvSpPr/>
            <p:nvPr/>
          </p:nvSpPr>
          <p:spPr>
            <a:xfrm>
              <a:off x="3311600" y="23646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7" name="Google Shape;1007;p16"/>
            <p:cNvSpPr/>
            <p:nvPr/>
          </p:nvSpPr>
          <p:spPr>
            <a:xfrm>
              <a:off x="3312375" y="23646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8" name="Google Shape;1008;p16"/>
            <p:cNvSpPr/>
            <p:nvPr/>
          </p:nvSpPr>
          <p:spPr>
            <a:xfrm>
              <a:off x="327675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09" name="Google Shape;1009;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0" name="Google Shape;1010;p16"/>
            <p:cNvSpPr/>
            <p:nvPr/>
          </p:nvSpPr>
          <p:spPr>
            <a:xfrm>
              <a:off x="32775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1" name="Google Shape;1011;p16"/>
            <p:cNvSpPr/>
            <p:nvPr/>
          </p:nvSpPr>
          <p:spPr>
            <a:xfrm>
              <a:off x="3277550"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2" name="Google Shape;1012;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3" name="Google Shape;1013;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4" name="Google Shape;1014;p16"/>
            <p:cNvSpPr/>
            <p:nvPr/>
          </p:nvSpPr>
          <p:spPr>
            <a:xfrm>
              <a:off x="327835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5" name="Google Shape;1015;p16"/>
            <p:cNvSpPr/>
            <p:nvPr/>
          </p:nvSpPr>
          <p:spPr>
            <a:xfrm>
              <a:off x="327835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6" name="Google Shape;1016;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7" name="Google Shape;1017;p16"/>
            <p:cNvSpPr/>
            <p:nvPr/>
          </p:nvSpPr>
          <p:spPr>
            <a:xfrm>
              <a:off x="32791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8" name="Google Shape;1018;p16"/>
            <p:cNvSpPr/>
            <p:nvPr/>
          </p:nvSpPr>
          <p:spPr>
            <a:xfrm>
              <a:off x="3279125"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19" name="Google Shape;1019;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0" name="Google Shape;1020;p16"/>
            <p:cNvSpPr/>
            <p:nvPr/>
          </p:nvSpPr>
          <p:spPr>
            <a:xfrm>
              <a:off x="327992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1" name="Google Shape;1021;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2" name="Google Shape;1022;p16"/>
            <p:cNvSpPr/>
            <p:nvPr/>
          </p:nvSpPr>
          <p:spPr>
            <a:xfrm>
              <a:off x="3279925" y="2302875"/>
              <a:ext cx="825" cy="9525"/>
            </a:xfrm>
            <a:custGeom>
              <a:avLst/>
              <a:gdLst/>
              <a:ahLst/>
              <a:cxnLst/>
              <a:rect l="l" t="t" r="r" b="b"/>
              <a:pathLst>
                <a:path w="33" h="381" extrusionOk="0">
                  <a:moveTo>
                    <a:pt x="1" y="0"/>
                  </a:moveTo>
                  <a:lnTo>
                    <a:pt x="1"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3" name="Google Shape;1023;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4" name="Google Shape;1024;p16"/>
            <p:cNvSpPr/>
            <p:nvPr/>
          </p:nvSpPr>
          <p:spPr>
            <a:xfrm>
              <a:off x="328072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5" name="Google Shape;1025;p16"/>
            <p:cNvSpPr/>
            <p:nvPr/>
          </p:nvSpPr>
          <p:spPr>
            <a:xfrm>
              <a:off x="328072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6" name="Google Shape;1026;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7" name="Google Shape;1027;p16"/>
            <p:cNvSpPr/>
            <p:nvPr/>
          </p:nvSpPr>
          <p:spPr>
            <a:xfrm>
              <a:off x="32815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8" name="Google Shape;1028;p16"/>
            <p:cNvSpPr/>
            <p:nvPr/>
          </p:nvSpPr>
          <p:spPr>
            <a:xfrm>
              <a:off x="3281500" y="2302875"/>
              <a:ext cx="825" cy="9525"/>
            </a:xfrm>
            <a:custGeom>
              <a:avLst/>
              <a:gdLst/>
              <a:ahLst/>
              <a:cxnLst/>
              <a:rect l="l" t="t" r="r" b="b"/>
              <a:pathLst>
                <a:path w="33" h="381" extrusionOk="0">
                  <a:moveTo>
                    <a:pt x="1" y="0"/>
                  </a:moveTo>
                  <a:lnTo>
                    <a:pt x="1" y="380"/>
                  </a:lnTo>
                  <a:lnTo>
                    <a:pt x="33" y="380"/>
                  </a:lnTo>
                  <a:lnTo>
                    <a:pt x="33"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29" name="Google Shape;1029;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0" name="Google Shape;1030;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1" name="Google Shape;1031;p16"/>
            <p:cNvSpPr/>
            <p:nvPr/>
          </p:nvSpPr>
          <p:spPr>
            <a:xfrm>
              <a:off x="328230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2" name="Google Shape;1032;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3" name="Google Shape;1033;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4" name="Google Shape;1034;p16"/>
            <p:cNvSpPr/>
            <p:nvPr/>
          </p:nvSpPr>
          <p:spPr>
            <a:xfrm>
              <a:off x="3283100"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5" name="Google Shape;1035;p16"/>
            <p:cNvSpPr/>
            <p:nvPr/>
          </p:nvSpPr>
          <p:spPr>
            <a:xfrm>
              <a:off x="3283100"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6" name="Google Shape;1036;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7" name="Google Shape;1037;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8" name="Google Shape;1038;p16"/>
            <p:cNvSpPr/>
            <p:nvPr/>
          </p:nvSpPr>
          <p:spPr>
            <a:xfrm>
              <a:off x="32838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39" name="Google Shape;1039;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0" name="Google Shape;1040;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1" name="Google Shape;1041;p16"/>
            <p:cNvSpPr/>
            <p:nvPr/>
          </p:nvSpPr>
          <p:spPr>
            <a:xfrm>
              <a:off x="3284675"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2" name="Google Shape;1042;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3" name="Google Shape;1043;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4" name="Google Shape;1044;p16"/>
            <p:cNvSpPr/>
            <p:nvPr/>
          </p:nvSpPr>
          <p:spPr>
            <a:xfrm>
              <a:off x="3285475" y="2302875"/>
              <a:ext cx="25" cy="9525"/>
            </a:xfrm>
            <a:custGeom>
              <a:avLst/>
              <a:gdLst/>
              <a:ahLst/>
              <a:cxnLst/>
              <a:rect l="l" t="t" r="r" b="b"/>
              <a:pathLst>
                <a:path w="1" h="381" extrusionOk="0">
                  <a:moveTo>
                    <a:pt x="0" y="0"/>
                  </a:moveTo>
                  <a:lnTo>
                    <a:pt x="0" y="0"/>
                  </a:lnTo>
                  <a:lnTo>
                    <a:pt x="0" y="380"/>
                  </a:lnTo>
                  <a:lnTo>
                    <a:pt x="0"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5" name="Google Shape;1045;p16"/>
            <p:cNvSpPr/>
            <p:nvPr/>
          </p:nvSpPr>
          <p:spPr>
            <a:xfrm>
              <a:off x="3285475" y="2302875"/>
              <a:ext cx="800" cy="9525"/>
            </a:xfrm>
            <a:custGeom>
              <a:avLst/>
              <a:gdLst/>
              <a:ahLst/>
              <a:cxnLst/>
              <a:rect l="l" t="t" r="r" b="b"/>
              <a:pathLst>
                <a:path w="32" h="381" extrusionOk="0">
                  <a:moveTo>
                    <a:pt x="0" y="0"/>
                  </a:moveTo>
                  <a:lnTo>
                    <a:pt x="0" y="380"/>
                  </a:lnTo>
                  <a:lnTo>
                    <a:pt x="32" y="380"/>
                  </a:lnTo>
                  <a:lnTo>
                    <a:pt x="32" y="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6" name="Google Shape;1046;p16"/>
            <p:cNvSpPr/>
            <p:nvPr/>
          </p:nvSpPr>
          <p:spPr>
            <a:xfrm>
              <a:off x="3286250" y="2302875"/>
              <a:ext cx="25" cy="9525"/>
            </a:xfrm>
            <a:custGeom>
              <a:avLst/>
              <a:gdLst/>
              <a:ahLst/>
              <a:cxnLst/>
              <a:rect l="l" t="t" r="r" b="b"/>
              <a:pathLst>
                <a:path w="1" h="381" extrusionOk="0">
                  <a:moveTo>
                    <a:pt x="1" y="0"/>
                  </a:moveTo>
                  <a:lnTo>
                    <a:pt x="1" y="0"/>
                  </a:lnTo>
                  <a:lnTo>
                    <a:pt x="1" y="380"/>
                  </a:lnTo>
                  <a:lnTo>
                    <a:pt x="1" y="380"/>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7" name="Google Shape;1047;p16"/>
            <p:cNvSpPr/>
            <p:nvPr/>
          </p:nvSpPr>
          <p:spPr>
            <a:xfrm>
              <a:off x="330210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8" name="Google Shape;1048;p16"/>
            <p:cNvSpPr/>
            <p:nvPr/>
          </p:nvSpPr>
          <p:spPr>
            <a:xfrm>
              <a:off x="33028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49" name="Google Shape;1049;p16"/>
            <p:cNvSpPr/>
            <p:nvPr/>
          </p:nvSpPr>
          <p:spPr>
            <a:xfrm>
              <a:off x="3302875"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0" name="Google Shape;1050;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1" name="Google Shape;1051;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2" name="Google Shape;1052;p16"/>
            <p:cNvSpPr/>
            <p:nvPr/>
          </p:nvSpPr>
          <p:spPr>
            <a:xfrm>
              <a:off x="33036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3" name="Google Shape;1053;p16"/>
            <p:cNvSpPr/>
            <p:nvPr/>
          </p:nvSpPr>
          <p:spPr>
            <a:xfrm>
              <a:off x="330367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4" name="Google Shape;1054;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5" name="Google Shape;1055;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6" name="Google Shape;1056;p16"/>
            <p:cNvSpPr/>
            <p:nvPr/>
          </p:nvSpPr>
          <p:spPr>
            <a:xfrm>
              <a:off x="330447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7" name="Google Shape;1057;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8" name="Google Shape;1058;p16"/>
            <p:cNvSpPr/>
            <p:nvPr/>
          </p:nvSpPr>
          <p:spPr>
            <a:xfrm>
              <a:off x="33052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59" name="Google Shape;1059;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0" name="Google Shape;1060;p16"/>
            <p:cNvSpPr/>
            <p:nvPr/>
          </p:nvSpPr>
          <p:spPr>
            <a:xfrm>
              <a:off x="330525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1" name="Google Shape;1061;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2" name="Google Shape;1062;p16"/>
            <p:cNvSpPr/>
            <p:nvPr/>
          </p:nvSpPr>
          <p:spPr>
            <a:xfrm>
              <a:off x="330605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3" name="Google Shape;1063;p16"/>
            <p:cNvSpPr/>
            <p:nvPr/>
          </p:nvSpPr>
          <p:spPr>
            <a:xfrm>
              <a:off x="330605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4" name="Google Shape;1064;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5" name="Google Shape;1065;p16"/>
            <p:cNvSpPr/>
            <p:nvPr/>
          </p:nvSpPr>
          <p:spPr>
            <a:xfrm>
              <a:off x="330685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6" name="Google Shape;1066;p16"/>
            <p:cNvSpPr/>
            <p:nvPr/>
          </p:nvSpPr>
          <p:spPr>
            <a:xfrm>
              <a:off x="3306850"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7" name="Google Shape;1067;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8" name="Google Shape;1068;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69" name="Google Shape;1069;p16"/>
            <p:cNvSpPr/>
            <p:nvPr/>
          </p:nvSpPr>
          <p:spPr>
            <a:xfrm>
              <a:off x="33076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0" name="Google Shape;1070;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1" name="Google Shape;1071;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2" name="Google Shape;1072;p16"/>
            <p:cNvSpPr/>
            <p:nvPr/>
          </p:nvSpPr>
          <p:spPr>
            <a:xfrm>
              <a:off x="330842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3" name="Google Shape;1073;p16"/>
            <p:cNvSpPr/>
            <p:nvPr/>
          </p:nvSpPr>
          <p:spPr>
            <a:xfrm>
              <a:off x="3308425"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4" name="Google Shape;1074;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5" name="Google Shape;1075;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6" name="Google Shape;1076;p16"/>
            <p:cNvSpPr/>
            <p:nvPr/>
          </p:nvSpPr>
          <p:spPr>
            <a:xfrm>
              <a:off x="3309225"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7" name="Google Shape;1077;p16"/>
            <p:cNvSpPr/>
            <p:nvPr/>
          </p:nvSpPr>
          <p:spPr>
            <a:xfrm>
              <a:off x="3309225" y="2240325"/>
              <a:ext cx="800" cy="10325"/>
            </a:xfrm>
            <a:custGeom>
              <a:avLst/>
              <a:gdLst/>
              <a:ahLst/>
              <a:cxnLst/>
              <a:rect l="l" t="t" r="r" b="b"/>
              <a:pathLst>
                <a:path w="32" h="413" extrusionOk="0">
                  <a:moveTo>
                    <a:pt x="0" y="1"/>
                  </a:moveTo>
                  <a:lnTo>
                    <a:pt x="0"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8" name="Google Shape;1078;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79" name="Google Shape;1079;p16"/>
            <p:cNvSpPr/>
            <p:nvPr/>
          </p:nvSpPr>
          <p:spPr>
            <a:xfrm>
              <a:off x="33100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0" name="Google Shape;1080;p16"/>
            <p:cNvSpPr/>
            <p:nvPr/>
          </p:nvSpPr>
          <p:spPr>
            <a:xfrm>
              <a:off x="3310000" y="2240325"/>
              <a:ext cx="825" cy="10325"/>
            </a:xfrm>
            <a:custGeom>
              <a:avLst/>
              <a:gdLst/>
              <a:ahLst/>
              <a:cxnLst/>
              <a:rect l="l" t="t" r="r" b="b"/>
              <a:pathLst>
                <a:path w="33" h="413" extrusionOk="0">
                  <a:moveTo>
                    <a:pt x="1" y="1"/>
                  </a:moveTo>
                  <a:lnTo>
                    <a:pt x="1" y="412"/>
                  </a:lnTo>
                  <a:lnTo>
                    <a:pt x="33" y="412"/>
                  </a:lnTo>
                  <a:lnTo>
                    <a:pt x="33"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1" name="Google Shape;1081;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2" name="Google Shape;1082;p16"/>
            <p:cNvSpPr/>
            <p:nvPr/>
          </p:nvSpPr>
          <p:spPr>
            <a:xfrm>
              <a:off x="3310800"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3" name="Google Shape;1083;p16"/>
            <p:cNvSpPr/>
            <p:nvPr/>
          </p:nvSpPr>
          <p:spPr>
            <a:xfrm>
              <a:off x="3310800" y="2240325"/>
              <a:ext cx="825" cy="10325"/>
            </a:xfrm>
            <a:custGeom>
              <a:avLst/>
              <a:gdLst/>
              <a:ahLst/>
              <a:cxnLst/>
              <a:rect l="l" t="t" r="r" b="b"/>
              <a:pathLst>
                <a:path w="33" h="413" extrusionOk="0">
                  <a:moveTo>
                    <a:pt x="1" y="1"/>
                  </a:moveTo>
                  <a:lnTo>
                    <a:pt x="1" y="412"/>
                  </a:lnTo>
                  <a:lnTo>
                    <a:pt x="32" y="412"/>
                  </a:lnTo>
                  <a:lnTo>
                    <a:pt x="32" y="1"/>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4" name="Google Shape;1084;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5" name="Google Shape;1085;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6" name="Google Shape;1086;p16"/>
            <p:cNvSpPr/>
            <p:nvPr/>
          </p:nvSpPr>
          <p:spPr>
            <a:xfrm>
              <a:off x="3311600" y="2240325"/>
              <a:ext cx="25" cy="10325"/>
            </a:xfrm>
            <a:custGeom>
              <a:avLst/>
              <a:gdLst/>
              <a:ahLst/>
              <a:cxnLst/>
              <a:rect l="l" t="t" r="r" b="b"/>
              <a:pathLst>
                <a:path w="1" h="413" extrusionOk="0">
                  <a:moveTo>
                    <a:pt x="0" y="1"/>
                  </a:moveTo>
                  <a:lnTo>
                    <a:pt x="0" y="1"/>
                  </a:lnTo>
                  <a:lnTo>
                    <a:pt x="0" y="412"/>
                  </a:lnTo>
                  <a:lnTo>
                    <a:pt x="0"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7" name="Google Shape;1087;p16"/>
            <p:cNvSpPr/>
            <p:nvPr/>
          </p:nvSpPr>
          <p:spPr>
            <a:xfrm>
              <a:off x="3312375" y="2240325"/>
              <a:ext cx="25" cy="10325"/>
            </a:xfrm>
            <a:custGeom>
              <a:avLst/>
              <a:gdLst/>
              <a:ahLst/>
              <a:cxnLst/>
              <a:rect l="l" t="t" r="r" b="b"/>
              <a:pathLst>
                <a:path w="1" h="413" extrusionOk="0">
                  <a:moveTo>
                    <a:pt x="1" y="1"/>
                  </a:moveTo>
                  <a:lnTo>
                    <a:pt x="1" y="1"/>
                  </a:lnTo>
                  <a:lnTo>
                    <a:pt x="1" y="412"/>
                  </a:lnTo>
                  <a:lnTo>
                    <a:pt x="1" y="412"/>
                  </a:ln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088" name="Google Shape;1088;p16"/>
            <p:cNvSpPr/>
            <p:nvPr/>
          </p:nvSpPr>
          <p:spPr>
            <a:xfrm>
              <a:off x="3256975" y="2195200"/>
              <a:ext cx="224875" cy="224875"/>
            </a:xfrm>
            <a:custGeom>
              <a:avLst/>
              <a:gdLst/>
              <a:ahLst/>
              <a:cxnLst/>
              <a:rect l="l" t="t" r="r" b="b"/>
              <a:pathLst>
                <a:path w="8995" h="8995" fill="none" extrusionOk="0">
                  <a:moveTo>
                    <a:pt x="4814" y="8994"/>
                  </a:moveTo>
                  <a:lnTo>
                    <a:pt x="4212" y="8994"/>
                  </a:lnTo>
                  <a:cubicBezTo>
                    <a:pt x="3959" y="8994"/>
                    <a:pt x="3769" y="8804"/>
                    <a:pt x="3769" y="8551"/>
                  </a:cubicBezTo>
                  <a:lnTo>
                    <a:pt x="3769" y="7759"/>
                  </a:lnTo>
                  <a:cubicBezTo>
                    <a:pt x="3389" y="7696"/>
                    <a:pt x="3040" y="7538"/>
                    <a:pt x="2724" y="7348"/>
                  </a:cubicBezTo>
                  <a:lnTo>
                    <a:pt x="2154" y="7886"/>
                  </a:lnTo>
                  <a:cubicBezTo>
                    <a:pt x="1995" y="8076"/>
                    <a:pt x="1710" y="8076"/>
                    <a:pt x="1520" y="7886"/>
                  </a:cubicBezTo>
                  <a:lnTo>
                    <a:pt x="1109" y="7474"/>
                  </a:lnTo>
                  <a:cubicBezTo>
                    <a:pt x="950" y="7316"/>
                    <a:pt x="950" y="7031"/>
                    <a:pt x="1109" y="6841"/>
                  </a:cubicBezTo>
                  <a:lnTo>
                    <a:pt x="1679" y="6303"/>
                  </a:lnTo>
                  <a:cubicBezTo>
                    <a:pt x="1489" y="5986"/>
                    <a:pt x="1330" y="5606"/>
                    <a:pt x="1235" y="5226"/>
                  </a:cubicBezTo>
                  <a:lnTo>
                    <a:pt x="444" y="5226"/>
                  </a:lnTo>
                  <a:cubicBezTo>
                    <a:pt x="190" y="5226"/>
                    <a:pt x="0" y="5036"/>
                    <a:pt x="0" y="4782"/>
                  </a:cubicBezTo>
                  <a:lnTo>
                    <a:pt x="0" y="4212"/>
                  </a:lnTo>
                  <a:cubicBezTo>
                    <a:pt x="0" y="3959"/>
                    <a:pt x="190" y="3769"/>
                    <a:pt x="444" y="3769"/>
                  </a:cubicBezTo>
                  <a:lnTo>
                    <a:pt x="1235" y="3769"/>
                  </a:lnTo>
                  <a:cubicBezTo>
                    <a:pt x="1330" y="3389"/>
                    <a:pt x="1457" y="3041"/>
                    <a:pt x="1679" y="2724"/>
                  </a:cubicBezTo>
                  <a:lnTo>
                    <a:pt x="1109" y="2154"/>
                  </a:lnTo>
                  <a:cubicBezTo>
                    <a:pt x="950" y="1996"/>
                    <a:pt x="950" y="1711"/>
                    <a:pt x="1109" y="1521"/>
                  </a:cubicBezTo>
                  <a:lnTo>
                    <a:pt x="1520" y="1109"/>
                  </a:lnTo>
                  <a:cubicBezTo>
                    <a:pt x="1710" y="951"/>
                    <a:pt x="1995" y="951"/>
                    <a:pt x="2154" y="1109"/>
                  </a:cubicBezTo>
                  <a:lnTo>
                    <a:pt x="2724" y="1679"/>
                  </a:lnTo>
                  <a:cubicBezTo>
                    <a:pt x="3040" y="1457"/>
                    <a:pt x="3389" y="1331"/>
                    <a:pt x="3769" y="1236"/>
                  </a:cubicBezTo>
                  <a:lnTo>
                    <a:pt x="3769" y="444"/>
                  </a:lnTo>
                  <a:cubicBezTo>
                    <a:pt x="3769" y="190"/>
                    <a:pt x="3959" y="0"/>
                    <a:pt x="4212" y="0"/>
                  </a:cubicBezTo>
                  <a:lnTo>
                    <a:pt x="4814" y="0"/>
                  </a:lnTo>
                  <a:cubicBezTo>
                    <a:pt x="5036" y="0"/>
                    <a:pt x="5257" y="190"/>
                    <a:pt x="5257" y="444"/>
                  </a:cubicBezTo>
                  <a:lnTo>
                    <a:pt x="5257" y="1236"/>
                  </a:lnTo>
                  <a:cubicBezTo>
                    <a:pt x="5606" y="1331"/>
                    <a:pt x="5986" y="1457"/>
                    <a:pt x="6302" y="1679"/>
                  </a:cubicBezTo>
                  <a:lnTo>
                    <a:pt x="6872" y="1109"/>
                  </a:lnTo>
                  <a:cubicBezTo>
                    <a:pt x="7031" y="951"/>
                    <a:pt x="7316" y="951"/>
                    <a:pt x="7474" y="1109"/>
                  </a:cubicBezTo>
                  <a:lnTo>
                    <a:pt x="7886" y="1521"/>
                  </a:lnTo>
                  <a:cubicBezTo>
                    <a:pt x="8076" y="1711"/>
                    <a:pt x="8076" y="1996"/>
                    <a:pt x="7886" y="2154"/>
                  </a:cubicBezTo>
                  <a:lnTo>
                    <a:pt x="7347" y="2724"/>
                  </a:lnTo>
                  <a:cubicBezTo>
                    <a:pt x="7537" y="3041"/>
                    <a:pt x="7696" y="3389"/>
                    <a:pt x="7759" y="3769"/>
                  </a:cubicBezTo>
                  <a:lnTo>
                    <a:pt x="8551" y="3769"/>
                  </a:lnTo>
                  <a:cubicBezTo>
                    <a:pt x="8804" y="3769"/>
                    <a:pt x="8994" y="3959"/>
                    <a:pt x="8994" y="4212"/>
                  </a:cubicBezTo>
                  <a:lnTo>
                    <a:pt x="8994" y="4782"/>
                  </a:lnTo>
                  <a:cubicBezTo>
                    <a:pt x="8994" y="5036"/>
                    <a:pt x="8804" y="5226"/>
                    <a:pt x="8551" y="5226"/>
                  </a:cubicBezTo>
                  <a:lnTo>
                    <a:pt x="7759" y="5226"/>
                  </a:lnTo>
                  <a:cubicBezTo>
                    <a:pt x="7696" y="5606"/>
                    <a:pt x="7537" y="5954"/>
                    <a:pt x="7347" y="6303"/>
                  </a:cubicBezTo>
                  <a:lnTo>
                    <a:pt x="7886" y="6841"/>
                  </a:lnTo>
                  <a:cubicBezTo>
                    <a:pt x="8076" y="7031"/>
                    <a:pt x="8076" y="7316"/>
                    <a:pt x="7886" y="7474"/>
                  </a:cubicBezTo>
                  <a:lnTo>
                    <a:pt x="7474" y="7886"/>
                  </a:lnTo>
                  <a:cubicBezTo>
                    <a:pt x="7316" y="8076"/>
                    <a:pt x="7031" y="8076"/>
                    <a:pt x="6872" y="7886"/>
                  </a:cubicBezTo>
                  <a:lnTo>
                    <a:pt x="6302" y="7348"/>
                  </a:lnTo>
                  <a:cubicBezTo>
                    <a:pt x="5986" y="7538"/>
                    <a:pt x="5606" y="7696"/>
                    <a:pt x="5257" y="7759"/>
                  </a:cubicBezTo>
                  <a:lnTo>
                    <a:pt x="5257" y="8551"/>
                  </a:lnTo>
                  <a:cubicBezTo>
                    <a:pt x="5226" y="8804"/>
                    <a:pt x="5036" y="8994"/>
                    <a:pt x="4814" y="8994"/>
                  </a:cubicBezTo>
                  <a:close/>
                  <a:moveTo>
                    <a:pt x="2692" y="6904"/>
                  </a:moveTo>
                  <a:lnTo>
                    <a:pt x="2787" y="6999"/>
                  </a:lnTo>
                  <a:cubicBezTo>
                    <a:pt x="3135" y="7253"/>
                    <a:pt x="3547" y="7411"/>
                    <a:pt x="3959" y="7474"/>
                  </a:cubicBezTo>
                  <a:lnTo>
                    <a:pt x="4085" y="7506"/>
                  </a:lnTo>
                  <a:lnTo>
                    <a:pt x="4085" y="8551"/>
                  </a:lnTo>
                  <a:cubicBezTo>
                    <a:pt x="4085" y="8614"/>
                    <a:pt x="4149" y="8678"/>
                    <a:pt x="4212" y="8678"/>
                  </a:cubicBezTo>
                  <a:lnTo>
                    <a:pt x="4814" y="8678"/>
                  </a:lnTo>
                  <a:cubicBezTo>
                    <a:pt x="4877" y="8678"/>
                    <a:pt x="4941" y="8614"/>
                    <a:pt x="4941" y="8551"/>
                  </a:cubicBezTo>
                  <a:lnTo>
                    <a:pt x="4941" y="7506"/>
                  </a:lnTo>
                  <a:lnTo>
                    <a:pt x="5067" y="7474"/>
                  </a:lnTo>
                  <a:cubicBezTo>
                    <a:pt x="5479" y="7411"/>
                    <a:pt x="5891" y="7221"/>
                    <a:pt x="6239" y="6999"/>
                  </a:cubicBezTo>
                  <a:lnTo>
                    <a:pt x="6334" y="6904"/>
                  </a:lnTo>
                  <a:lnTo>
                    <a:pt x="7094" y="7664"/>
                  </a:lnTo>
                  <a:cubicBezTo>
                    <a:pt x="7126" y="7728"/>
                    <a:pt x="7221" y="7728"/>
                    <a:pt x="7252" y="7664"/>
                  </a:cubicBezTo>
                  <a:lnTo>
                    <a:pt x="7664" y="7253"/>
                  </a:lnTo>
                  <a:cubicBezTo>
                    <a:pt x="7727" y="7221"/>
                    <a:pt x="7727" y="7126"/>
                    <a:pt x="7664" y="7094"/>
                  </a:cubicBezTo>
                  <a:lnTo>
                    <a:pt x="6936" y="6334"/>
                  </a:lnTo>
                  <a:lnTo>
                    <a:pt x="6999" y="6239"/>
                  </a:lnTo>
                  <a:cubicBezTo>
                    <a:pt x="7252" y="5859"/>
                    <a:pt x="7411" y="5479"/>
                    <a:pt x="7474" y="5036"/>
                  </a:cubicBezTo>
                  <a:lnTo>
                    <a:pt x="7506" y="4909"/>
                  </a:lnTo>
                  <a:lnTo>
                    <a:pt x="8551" y="4909"/>
                  </a:lnTo>
                  <a:cubicBezTo>
                    <a:pt x="8646" y="4909"/>
                    <a:pt x="8677" y="4877"/>
                    <a:pt x="8677" y="4782"/>
                  </a:cubicBezTo>
                  <a:lnTo>
                    <a:pt x="8677" y="4212"/>
                  </a:lnTo>
                  <a:cubicBezTo>
                    <a:pt x="8677" y="4149"/>
                    <a:pt x="8646" y="4086"/>
                    <a:pt x="8551" y="4086"/>
                  </a:cubicBezTo>
                  <a:lnTo>
                    <a:pt x="7506" y="4086"/>
                  </a:lnTo>
                  <a:lnTo>
                    <a:pt x="7474" y="3959"/>
                  </a:lnTo>
                  <a:cubicBezTo>
                    <a:pt x="7411" y="3547"/>
                    <a:pt x="7252" y="3136"/>
                    <a:pt x="6999" y="2787"/>
                  </a:cubicBezTo>
                  <a:lnTo>
                    <a:pt x="6936" y="2661"/>
                  </a:lnTo>
                  <a:lnTo>
                    <a:pt x="7664" y="1932"/>
                  </a:lnTo>
                  <a:cubicBezTo>
                    <a:pt x="7727" y="1869"/>
                    <a:pt x="7727" y="1806"/>
                    <a:pt x="7664" y="1742"/>
                  </a:cubicBezTo>
                  <a:lnTo>
                    <a:pt x="7252" y="1331"/>
                  </a:lnTo>
                  <a:cubicBezTo>
                    <a:pt x="7221" y="1299"/>
                    <a:pt x="7126" y="1299"/>
                    <a:pt x="7094" y="1331"/>
                  </a:cubicBezTo>
                  <a:lnTo>
                    <a:pt x="6334" y="2091"/>
                  </a:lnTo>
                  <a:lnTo>
                    <a:pt x="6239" y="2027"/>
                  </a:lnTo>
                  <a:cubicBezTo>
                    <a:pt x="5859" y="1774"/>
                    <a:pt x="5479" y="1616"/>
                    <a:pt x="5036" y="1521"/>
                  </a:cubicBezTo>
                  <a:lnTo>
                    <a:pt x="4909" y="1489"/>
                  </a:lnTo>
                  <a:lnTo>
                    <a:pt x="4909" y="444"/>
                  </a:lnTo>
                  <a:cubicBezTo>
                    <a:pt x="4909" y="381"/>
                    <a:pt x="4877" y="317"/>
                    <a:pt x="4782" y="317"/>
                  </a:cubicBezTo>
                  <a:lnTo>
                    <a:pt x="4212" y="317"/>
                  </a:lnTo>
                  <a:cubicBezTo>
                    <a:pt x="4149" y="317"/>
                    <a:pt x="4085" y="381"/>
                    <a:pt x="4085" y="444"/>
                  </a:cubicBezTo>
                  <a:lnTo>
                    <a:pt x="4085" y="1489"/>
                  </a:lnTo>
                  <a:lnTo>
                    <a:pt x="3959" y="1521"/>
                  </a:lnTo>
                  <a:cubicBezTo>
                    <a:pt x="3547" y="1616"/>
                    <a:pt x="3135" y="1774"/>
                    <a:pt x="2787" y="2027"/>
                  </a:cubicBezTo>
                  <a:lnTo>
                    <a:pt x="2660" y="2091"/>
                  </a:lnTo>
                  <a:lnTo>
                    <a:pt x="1932" y="1331"/>
                  </a:lnTo>
                  <a:cubicBezTo>
                    <a:pt x="1869" y="1299"/>
                    <a:pt x="1805" y="1299"/>
                    <a:pt x="1742" y="1331"/>
                  </a:cubicBezTo>
                  <a:lnTo>
                    <a:pt x="1330" y="1742"/>
                  </a:lnTo>
                  <a:cubicBezTo>
                    <a:pt x="1299" y="1806"/>
                    <a:pt x="1299" y="1869"/>
                    <a:pt x="1330" y="1932"/>
                  </a:cubicBezTo>
                  <a:lnTo>
                    <a:pt x="2090" y="2661"/>
                  </a:lnTo>
                  <a:lnTo>
                    <a:pt x="2027" y="2787"/>
                  </a:lnTo>
                  <a:cubicBezTo>
                    <a:pt x="1774" y="3136"/>
                    <a:pt x="1615" y="3547"/>
                    <a:pt x="1520" y="3959"/>
                  </a:cubicBezTo>
                  <a:lnTo>
                    <a:pt x="1520" y="4086"/>
                  </a:lnTo>
                  <a:lnTo>
                    <a:pt x="444" y="4086"/>
                  </a:lnTo>
                  <a:cubicBezTo>
                    <a:pt x="380" y="4086"/>
                    <a:pt x="317" y="4149"/>
                    <a:pt x="317" y="4212"/>
                  </a:cubicBezTo>
                  <a:lnTo>
                    <a:pt x="317" y="4782"/>
                  </a:lnTo>
                  <a:cubicBezTo>
                    <a:pt x="317" y="4846"/>
                    <a:pt x="380" y="4909"/>
                    <a:pt x="444" y="4909"/>
                  </a:cubicBezTo>
                  <a:lnTo>
                    <a:pt x="1520" y="4909"/>
                  </a:lnTo>
                  <a:lnTo>
                    <a:pt x="1520" y="5036"/>
                  </a:lnTo>
                  <a:cubicBezTo>
                    <a:pt x="1615" y="5479"/>
                    <a:pt x="1774" y="5859"/>
                    <a:pt x="2027" y="6239"/>
                  </a:cubicBezTo>
                  <a:lnTo>
                    <a:pt x="2090" y="6334"/>
                  </a:lnTo>
                  <a:lnTo>
                    <a:pt x="1330" y="7094"/>
                  </a:lnTo>
                  <a:cubicBezTo>
                    <a:pt x="1299" y="7126"/>
                    <a:pt x="1299" y="7221"/>
                    <a:pt x="1330" y="7253"/>
                  </a:cubicBezTo>
                  <a:lnTo>
                    <a:pt x="1742" y="7664"/>
                  </a:lnTo>
                  <a:cubicBezTo>
                    <a:pt x="1805" y="7728"/>
                    <a:pt x="1869" y="7728"/>
                    <a:pt x="1932" y="7664"/>
                  </a:cubicBezTo>
                  <a:close/>
                  <a:moveTo>
                    <a:pt x="4497" y="6651"/>
                  </a:moveTo>
                  <a:cubicBezTo>
                    <a:pt x="3325" y="6651"/>
                    <a:pt x="2375" y="5669"/>
                    <a:pt x="2375" y="4497"/>
                  </a:cubicBezTo>
                  <a:cubicBezTo>
                    <a:pt x="2375" y="3326"/>
                    <a:pt x="3325" y="2376"/>
                    <a:pt x="4497" y="2376"/>
                  </a:cubicBezTo>
                  <a:cubicBezTo>
                    <a:pt x="5701" y="2376"/>
                    <a:pt x="6651" y="3326"/>
                    <a:pt x="6651" y="4497"/>
                  </a:cubicBezTo>
                  <a:cubicBezTo>
                    <a:pt x="6651" y="5669"/>
                    <a:pt x="5701" y="6651"/>
                    <a:pt x="4497" y="6651"/>
                  </a:cubicBezTo>
                  <a:close/>
                  <a:moveTo>
                    <a:pt x="4497" y="2692"/>
                  </a:moveTo>
                  <a:cubicBezTo>
                    <a:pt x="3515" y="2692"/>
                    <a:pt x="2692" y="3516"/>
                    <a:pt x="2692" y="4497"/>
                  </a:cubicBezTo>
                  <a:cubicBezTo>
                    <a:pt x="2692" y="5511"/>
                    <a:pt x="3515" y="6334"/>
                    <a:pt x="4497" y="6334"/>
                  </a:cubicBezTo>
                  <a:cubicBezTo>
                    <a:pt x="5511" y="6334"/>
                    <a:pt x="6334" y="5511"/>
                    <a:pt x="6334" y="4497"/>
                  </a:cubicBezTo>
                  <a:cubicBezTo>
                    <a:pt x="6334" y="3516"/>
                    <a:pt x="5511" y="2692"/>
                    <a:pt x="4497" y="2692"/>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89" name="Google Shape;1089;p16"/>
            <p:cNvSpPr/>
            <p:nvPr/>
          </p:nvSpPr>
          <p:spPr>
            <a:xfrm>
              <a:off x="3365425" y="2215000"/>
              <a:ext cx="25" cy="9525"/>
            </a:xfrm>
            <a:custGeom>
              <a:avLst/>
              <a:gdLst/>
              <a:ahLst/>
              <a:cxnLst/>
              <a:rect l="l" t="t" r="r" b="b"/>
              <a:pathLst>
                <a:path w="1" h="381" fill="none" extrusionOk="0">
                  <a:moveTo>
                    <a:pt x="1" y="0"/>
                  </a:move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0" name="Google Shape;1090;p16"/>
            <p:cNvSpPr/>
            <p:nvPr/>
          </p:nvSpPr>
          <p:spPr>
            <a:xfrm>
              <a:off x="336542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1" name="Google Shape;1091;p16"/>
            <p:cNvSpPr/>
            <p:nvPr/>
          </p:nvSpPr>
          <p:spPr>
            <a:xfrm>
              <a:off x="336542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2" name="Google Shape;1092;p16"/>
            <p:cNvSpPr/>
            <p:nvPr/>
          </p:nvSpPr>
          <p:spPr>
            <a:xfrm>
              <a:off x="336542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3" name="Google Shape;1093;p16"/>
            <p:cNvSpPr/>
            <p:nvPr/>
          </p:nvSpPr>
          <p:spPr>
            <a:xfrm>
              <a:off x="33662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4" name="Google Shape;1094;p16"/>
            <p:cNvSpPr/>
            <p:nvPr/>
          </p:nvSpPr>
          <p:spPr>
            <a:xfrm>
              <a:off x="33662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5" name="Google Shape;1095;p16"/>
            <p:cNvSpPr/>
            <p:nvPr/>
          </p:nvSpPr>
          <p:spPr>
            <a:xfrm>
              <a:off x="33662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6" name="Google Shape;1096;p16"/>
            <p:cNvSpPr/>
            <p:nvPr/>
          </p:nvSpPr>
          <p:spPr>
            <a:xfrm>
              <a:off x="3366225" y="2215000"/>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7" name="Google Shape;1097;p16"/>
            <p:cNvSpPr/>
            <p:nvPr/>
          </p:nvSpPr>
          <p:spPr>
            <a:xfrm>
              <a:off x="33670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8" name="Google Shape;1098;p16"/>
            <p:cNvSpPr/>
            <p:nvPr/>
          </p:nvSpPr>
          <p:spPr>
            <a:xfrm>
              <a:off x="33670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099" name="Google Shape;1099;p16"/>
            <p:cNvSpPr/>
            <p:nvPr/>
          </p:nvSpPr>
          <p:spPr>
            <a:xfrm>
              <a:off x="336702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0" name="Google Shape;1100;p16"/>
            <p:cNvSpPr/>
            <p:nvPr/>
          </p:nvSpPr>
          <p:spPr>
            <a:xfrm>
              <a:off x="33678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1" name="Google Shape;1101;p16"/>
            <p:cNvSpPr/>
            <p:nvPr/>
          </p:nvSpPr>
          <p:spPr>
            <a:xfrm>
              <a:off x="33678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2" name="Google Shape;1102;p16"/>
            <p:cNvSpPr/>
            <p:nvPr/>
          </p:nvSpPr>
          <p:spPr>
            <a:xfrm>
              <a:off x="33678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3" name="Google Shape;1103;p16"/>
            <p:cNvSpPr/>
            <p:nvPr/>
          </p:nvSpPr>
          <p:spPr>
            <a:xfrm>
              <a:off x="3367800" y="2215000"/>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4" name="Google Shape;1104;p16"/>
            <p:cNvSpPr/>
            <p:nvPr/>
          </p:nvSpPr>
          <p:spPr>
            <a:xfrm>
              <a:off x="33686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5" name="Google Shape;1105;p16"/>
            <p:cNvSpPr/>
            <p:nvPr/>
          </p:nvSpPr>
          <p:spPr>
            <a:xfrm>
              <a:off x="336860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6" name="Google Shape;1106;p16"/>
            <p:cNvSpPr/>
            <p:nvPr/>
          </p:nvSpPr>
          <p:spPr>
            <a:xfrm>
              <a:off x="3368600" y="2215000"/>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7" name="Google Shape;1107;p16"/>
            <p:cNvSpPr/>
            <p:nvPr/>
          </p:nvSpPr>
          <p:spPr>
            <a:xfrm>
              <a:off x="3369400"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8" name="Google Shape;1108;p16"/>
            <p:cNvSpPr/>
            <p:nvPr/>
          </p:nvSpPr>
          <p:spPr>
            <a:xfrm>
              <a:off x="3369400"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09" name="Google Shape;1109;p16"/>
            <p:cNvSpPr/>
            <p:nvPr/>
          </p:nvSpPr>
          <p:spPr>
            <a:xfrm>
              <a:off x="3369400" y="2215000"/>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0" name="Google Shape;1110;p16"/>
            <p:cNvSpPr/>
            <p:nvPr/>
          </p:nvSpPr>
          <p:spPr>
            <a:xfrm>
              <a:off x="33701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1" name="Google Shape;1111;p16"/>
            <p:cNvSpPr/>
            <p:nvPr/>
          </p:nvSpPr>
          <p:spPr>
            <a:xfrm>
              <a:off x="33701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2" name="Google Shape;1112;p16"/>
            <p:cNvSpPr/>
            <p:nvPr/>
          </p:nvSpPr>
          <p:spPr>
            <a:xfrm>
              <a:off x="33701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3" name="Google Shape;1113;p16"/>
            <p:cNvSpPr/>
            <p:nvPr/>
          </p:nvSpPr>
          <p:spPr>
            <a:xfrm>
              <a:off x="3370175" y="2215000"/>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4" name="Google Shape;1114;p16"/>
            <p:cNvSpPr/>
            <p:nvPr/>
          </p:nvSpPr>
          <p:spPr>
            <a:xfrm>
              <a:off x="33709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5" name="Google Shape;1115;p16"/>
            <p:cNvSpPr/>
            <p:nvPr/>
          </p:nvSpPr>
          <p:spPr>
            <a:xfrm>
              <a:off x="33709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6" name="Google Shape;1116;p16"/>
            <p:cNvSpPr/>
            <p:nvPr/>
          </p:nvSpPr>
          <p:spPr>
            <a:xfrm>
              <a:off x="3370975"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7" name="Google Shape;1117;p16"/>
            <p:cNvSpPr/>
            <p:nvPr/>
          </p:nvSpPr>
          <p:spPr>
            <a:xfrm>
              <a:off x="337177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8" name="Google Shape;1118;p16"/>
            <p:cNvSpPr/>
            <p:nvPr/>
          </p:nvSpPr>
          <p:spPr>
            <a:xfrm>
              <a:off x="337177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19" name="Google Shape;1119;p16"/>
            <p:cNvSpPr/>
            <p:nvPr/>
          </p:nvSpPr>
          <p:spPr>
            <a:xfrm>
              <a:off x="3371775"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0" name="Google Shape;1120;p16"/>
            <p:cNvSpPr/>
            <p:nvPr/>
          </p:nvSpPr>
          <p:spPr>
            <a:xfrm>
              <a:off x="3371775" y="2215000"/>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1" name="Google Shape;1121;p16"/>
            <p:cNvSpPr/>
            <p:nvPr/>
          </p:nvSpPr>
          <p:spPr>
            <a:xfrm>
              <a:off x="33725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2" name="Google Shape;1122;p16"/>
            <p:cNvSpPr/>
            <p:nvPr/>
          </p:nvSpPr>
          <p:spPr>
            <a:xfrm>
              <a:off x="33725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3" name="Google Shape;1123;p16"/>
            <p:cNvSpPr/>
            <p:nvPr/>
          </p:nvSpPr>
          <p:spPr>
            <a:xfrm>
              <a:off x="3372550" y="2215000"/>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4" name="Google Shape;1124;p16"/>
            <p:cNvSpPr/>
            <p:nvPr/>
          </p:nvSpPr>
          <p:spPr>
            <a:xfrm>
              <a:off x="33733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5" name="Google Shape;1125;p16"/>
            <p:cNvSpPr/>
            <p:nvPr/>
          </p:nvSpPr>
          <p:spPr>
            <a:xfrm>
              <a:off x="3373350" y="2215000"/>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6" name="Google Shape;1126;p16"/>
            <p:cNvSpPr/>
            <p:nvPr/>
          </p:nvSpPr>
          <p:spPr>
            <a:xfrm>
              <a:off x="3373350" y="2215000"/>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7" name="Google Shape;1127;p16"/>
            <p:cNvSpPr/>
            <p:nvPr/>
          </p:nvSpPr>
          <p:spPr>
            <a:xfrm>
              <a:off x="3373350" y="2215000"/>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8" name="Google Shape;1128;p16"/>
            <p:cNvSpPr/>
            <p:nvPr/>
          </p:nvSpPr>
          <p:spPr>
            <a:xfrm>
              <a:off x="3374150" y="2215000"/>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29" name="Google Shape;1129;p16"/>
            <p:cNvSpPr/>
            <p:nvPr/>
          </p:nvSpPr>
          <p:spPr>
            <a:xfrm>
              <a:off x="3374150" y="2215000"/>
              <a:ext cx="25" cy="9525"/>
            </a:xfrm>
            <a:custGeom>
              <a:avLst/>
              <a:gdLst/>
              <a:ahLst/>
              <a:cxnLst/>
              <a:rect l="l" t="t" r="r" b="b"/>
              <a:pathLst>
                <a:path w="1" h="381" fill="none" extrusionOk="0">
                  <a:moveTo>
                    <a:pt x="0" y="380"/>
                  </a:moveTo>
                  <a:lnTo>
                    <a:pt x="0"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0" name="Google Shape;1130;p16"/>
            <p:cNvSpPr/>
            <p:nvPr/>
          </p:nvSpPr>
          <p:spPr>
            <a:xfrm>
              <a:off x="3427200" y="2240325"/>
              <a:ext cx="0" cy="10325"/>
            </a:xfrm>
            <a:custGeom>
              <a:avLst/>
              <a:gdLst/>
              <a:ahLst/>
              <a:cxnLst/>
              <a:rect l="l" t="t" r="r" b="b"/>
              <a:pathLst>
                <a:path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1" name="Google Shape;1131;p16"/>
            <p:cNvSpPr/>
            <p:nvPr/>
          </p:nvSpPr>
          <p:spPr>
            <a:xfrm>
              <a:off x="342720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2" name="Google Shape;1132;p16"/>
            <p:cNvSpPr/>
            <p:nvPr/>
          </p:nvSpPr>
          <p:spPr>
            <a:xfrm>
              <a:off x="342720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3" name="Google Shape;1133;p16"/>
            <p:cNvSpPr/>
            <p:nvPr/>
          </p:nvSpPr>
          <p:spPr>
            <a:xfrm>
              <a:off x="34279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4" name="Google Shape;1134;p16"/>
            <p:cNvSpPr/>
            <p:nvPr/>
          </p:nvSpPr>
          <p:spPr>
            <a:xfrm>
              <a:off x="34279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5" name="Google Shape;1135;p16"/>
            <p:cNvSpPr/>
            <p:nvPr/>
          </p:nvSpPr>
          <p:spPr>
            <a:xfrm>
              <a:off x="342797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6" name="Google Shape;1136;p16"/>
            <p:cNvSpPr/>
            <p:nvPr/>
          </p:nvSpPr>
          <p:spPr>
            <a:xfrm>
              <a:off x="34287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7" name="Google Shape;1137;p16"/>
            <p:cNvSpPr/>
            <p:nvPr/>
          </p:nvSpPr>
          <p:spPr>
            <a:xfrm>
              <a:off x="34287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8" name="Google Shape;1138;p16"/>
            <p:cNvSpPr/>
            <p:nvPr/>
          </p:nvSpPr>
          <p:spPr>
            <a:xfrm>
              <a:off x="3428775" y="22403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39" name="Google Shape;1139;p16"/>
            <p:cNvSpPr/>
            <p:nvPr/>
          </p:nvSpPr>
          <p:spPr>
            <a:xfrm>
              <a:off x="34295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0" name="Google Shape;1140;p16"/>
            <p:cNvSpPr/>
            <p:nvPr/>
          </p:nvSpPr>
          <p:spPr>
            <a:xfrm>
              <a:off x="34295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1" name="Google Shape;1141;p16"/>
            <p:cNvSpPr/>
            <p:nvPr/>
          </p:nvSpPr>
          <p:spPr>
            <a:xfrm>
              <a:off x="34295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2" name="Google Shape;1142;p16"/>
            <p:cNvSpPr/>
            <p:nvPr/>
          </p:nvSpPr>
          <p:spPr>
            <a:xfrm>
              <a:off x="3429575"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3" name="Google Shape;1143;p16"/>
            <p:cNvSpPr/>
            <p:nvPr/>
          </p:nvSpPr>
          <p:spPr>
            <a:xfrm>
              <a:off x="34303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4" name="Google Shape;1144;p16"/>
            <p:cNvSpPr/>
            <p:nvPr/>
          </p:nvSpPr>
          <p:spPr>
            <a:xfrm>
              <a:off x="34303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5" name="Google Shape;1145;p16"/>
            <p:cNvSpPr/>
            <p:nvPr/>
          </p:nvSpPr>
          <p:spPr>
            <a:xfrm>
              <a:off x="3430350"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6" name="Google Shape;1146;p16"/>
            <p:cNvSpPr/>
            <p:nvPr/>
          </p:nvSpPr>
          <p:spPr>
            <a:xfrm>
              <a:off x="34311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7" name="Google Shape;1147;p16"/>
            <p:cNvSpPr/>
            <p:nvPr/>
          </p:nvSpPr>
          <p:spPr>
            <a:xfrm>
              <a:off x="34311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8" name="Google Shape;1148;p16"/>
            <p:cNvSpPr/>
            <p:nvPr/>
          </p:nvSpPr>
          <p:spPr>
            <a:xfrm>
              <a:off x="3431150" y="22403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49" name="Google Shape;1149;p16"/>
            <p:cNvSpPr/>
            <p:nvPr/>
          </p:nvSpPr>
          <p:spPr>
            <a:xfrm>
              <a:off x="3431150" y="22403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0" name="Google Shape;1150;p16"/>
            <p:cNvSpPr/>
            <p:nvPr/>
          </p:nvSpPr>
          <p:spPr>
            <a:xfrm>
              <a:off x="34319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1" name="Google Shape;1151;p16"/>
            <p:cNvSpPr/>
            <p:nvPr/>
          </p:nvSpPr>
          <p:spPr>
            <a:xfrm>
              <a:off x="34319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2" name="Google Shape;1152;p16"/>
            <p:cNvSpPr/>
            <p:nvPr/>
          </p:nvSpPr>
          <p:spPr>
            <a:xfrm>
              <a:off x="343195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3" name="Google Shape;1153;p16"/>
            <p:cNvSpPr/>
            <p:nvPr/>
          </p:nvSpPr>
          <p:spPr>
            <a:xfrm>
              <a:off x="34327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4" name="Google Shape;1154;p16"/>
            <p:cNvSpPr/>
            <p:nvPr/>
          </p:nvSpPr>
          <p:spPr>
            <a:xfrm>
              <a:off x="34327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5" name="Google Shape;1155;p16"/>
            <p:cNvSpPr/>
            <p:nvPr/>
          </p:nvSpPr>
          <p:spPr>
            <a:xfrm>
              <a:off x="343272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6" name="Google Shape;1156;p16"/>
            <p:cNvSpPr/>
            <p:nvPr/>
          </p:nvSpPr>
          <p:spPr>
            <a:xfrm>
              <a:off x="34335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7" name="Google Shape;1157;p16"/>
            <p:cNvSpPr/>
            <p:nvPr/>
          </p:nvSpPr>
          <p:spPr>
            <a:xfrm>
              <a:off x="34335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8" name="Google Shape;1158;p16"/>
            <p:cNvSpPr/>
            <p:nvPr/>
          </p:nvSpPr>
          <p:spPr>
            <a:xfrm>
              <a:off x="34335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59" name="Google Shape;1159;p16"/>
            <p:cNvSpPr/>
            <p:nvPr/>
          </p:nvSpPr>
          <p:spPr>
            <a:xfrm>
              <a:off x="34343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0" name="Google Shape;1160;p16"/>
            <p:cNvSpPr/>
            <p:nvPr/>
          </p:nvSpPr>
          <p:spPr>
            <a:xfrm>
              <a:off x="34343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1" name="Google Shape;1161;p16"/>
            <p:cNvSpPr/>
            <p:nvPr/>
          </p:nvSpPr>
          <p:spPr>
            <a:xfrm>
              <a:off x="34343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2" name="Google Shape;1162;p16"/>
            <p:cNvSpPr/>
            <p:nvPr/>
          </p:nvSpPr>
          <p:spPr>
            <a:xfrm>
              <a:off x="3434325"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3" name="Google Shape;1163;p16"/>
            <p:cNvSpPr/>
            <p:nvPr/>
          </p:nvSpPr>
          <p:spPr>
            <a:xfrm>
              <a:off x="34351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4" name="Google Shape;1164;p16"/>
            <p:cNvSpPr/>
            <p:nvPr/>
          </p:nvSpPr>
          <p:spPr>
            <a:xfrm>
              <a:off x="34351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5" name="Google Shape;1165;p16"/>
            <p:cNvSpPr/>
            <p:nvPr/>
          </p:nvSpPr>
          <p:spPr>
            <a:xfrm>
              <a:off x="34351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6" name="Google Shape;1166;p16"/>
            <p:cNvSpPr/>
            <p:nvPr/>
          </p:nvSpPr>
          <p:spPr>
            <a:xfrm>
              <a:off x="34359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7" name="Google Shape;1167;p16"/>
            <p:cNvSpPr/>
            <p:nvPr/>
          </p:nvSpPr>
          <p:spPr>
            <a:xfrm>
              <a:off x="34359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8" name="Google Shape;1168;p16"/>
            <p:cNvSpPr/>
            <p:nvPr/>
          </p:nvSpPr>
          <p:spPr>
            <a:xfrm>
              <a:off x="34359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69" name="Google Shape;1169;p16"/>
            <p:cNvSpPr/>
            <p:nvPr/>
          </p:nvSpPr>
          <p:spPr>
            <a:xfrm>
              <a:off x="34367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0" name="Google Shape;1170;p16"/>
            <p:cNvSpPr/>
            <p:nvPr/>
          </p:nvSpPr>
          <p:spPr>
            <a:xfrm>
              <a:off x="34367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1" name="Google Shape;1171;p16"/>
            <p:cNvSpPr/>
            <p:nvPr/>
          </p:nvSpPr>
          <p:spPr>
            <a:xfrm>
              <a:off x="3453325" y="2303675"/>
              <a:ext cx="25" cy="8725"/>
            </a:xfrm>
            <a:custGeom>
              <a:avLst/>
              <a:gdLst/>
              <a:ahLst/>
              <a:cxnLst/>
              <a:rect l="l" t="t" r="r" b="b"/>
              <a:pathLst>
                <a:path w="1" h="349" fill="none" extrusionOk="0">
                  <a:moveTo>
                    <a:pt x="0" y="0"/>
                  </a:moveTo>
                  <a:lnTo>
                    <a:pt x="0" y="348"/>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2" name="Google Shape;1172;p16"/>
            <p:cNvSpPr/>
            <p:nvPr/>
          </p:nvSpPr>
          <p:spPr>
            <a:xfrm>
              <a:off x="34533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3" name="Google Shape;1173;p16"/>
            <p:cNvSpPr/>
            <p:nvPr/>
          </p:nvSpPr>
          <p:spPr>
            <a:xfrm>
              <a:off x="34533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4" name="Google Shape;1174;p16"/>
            <p:cNvSpPr/>
            <p:nvPr/>
          </p:nvSpPr>
          <p:spPr>
            <a:xfrm>
              <a:off x="345332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5" name="Google Shape;1175;p16"/>
            <p:cNvSpPr/>
            <p:nvPr/>
          </p:nvSpPr>
          <p:spPr>
            <a:xfrm>
              <a:off x="34541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6" name="Google Shape;1176;p16"/>
            <p:cNvSpPr/>
            <p:nvPr/>
          </p:nvSpPr>
          <p:spPr>
            <a:xfrm>
              <a:off x="34541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7" name="Google Shape;1177;p16"/>
            <p:cNvSpPr/>
            <p:nvPr/>
          </p:nvSpPr>
          <p:spPr>
            <a:xfrm>
              <a:off x="3454100"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8" name="Google Shape;1178;p16"/>
            <p:cNvSpPr/>
            <p:nvPr/>
          </p:nvSpPr>
          <p:spPr>
            <a:xfrm>
              <a:off x="34549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79" name="Google Shape;1179;p16"/>
            <p:cNvSpPr/>
            <p:nvPr/>
          </p:nvSpPr>
          <p:spPr>
            <a:xfrm>
              <a:off x="34549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0" name="Google Shape;1180;p16"/>
            <p:cNvSpPr/>
            <p:nvPr/>
          </p:nvSpPr>
          <p:spPr>
            <a:xfrm>
              <a:off x="34549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1" name="Google Shape;1181;p16"/>
            <p:cNvSpPr/>
            <p:nvPr/>
          </p:nvSpPr>
          <p:spPr>
            <a:xfrm>
              <a:off x="3454900" y="2302875"/>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2" name="Google Shape;1182;p16"/>
            <p:cNvSpPr/>
            <p:nvPr/>
          </p:nvSpPr>
          <p:spPr>
            <a:xfrm>
              <a:off x="34557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3" name="Google Shape;1183;p16"/>
            <p:cNvSpPr/>
            <p:nvPr/>
          </p:nvSpPr>
          <p:spPr>
            <a:xfrm>
              <a:off x="34557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4" name="Google Shape;1184;p16"/>
            <p:cNvSpPr/>
            <p:nvPr/>
          </p:nvSpPr>
          <p:spPr>
            <a:xfrm>
              <a:off x="3455700"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5" name="Google Shape;1185;p16"/>
            <p:cNvSpPr/>
            <p:nvPr/>
          </p:nvSpPr>
          <p:spPr>
            <a:xfrm>
              <a:off x="34564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6" name="Google Shape;1186;p16"/>
            <p:cNvSpPr/>
            <p:nvPr/>
          </p:nvSpPr>
          <p:spPr>
            <a:xfrm>
              <a:off x="34564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7" name="Google Shape;1187;p16"/>
            <p:cNvSpPr/>
            <p:nvPr/>
          </p:nvSpPr>
          <p:spPr>
            <a:xfrm>
              <a:off x="345647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8" name="Google Shape;1188;p16"/>
            <p:cNvSpPr/>
            <p:nvPr/>
          </p:nvSpPr>
          <p:spPr>
            <a:xfrm>
              <a:off x="345647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89" name="Google Shape;1189;p16"/>
            <p:cNvSpPr/>
            <p:nvPr/>
          </p:nvSpPr>
          <p:spPr>
            <a:xfrm>
              <a:off x="34572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0" name="Google Shape;1190;p16"/>
            <p:cNvSpPr/>
            <p:nvPr/>
          </p:nvSpPr>
          <p:spPr>
            <a:xfrm>
              <a:off x="34572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1" name="Google Shape;1191;p16"/>
            <p:cNvSpPr/>
            <p:nvPr/>
          </p:nvSpPr>
          <p:spPr>
            <a:xfrm>
              <a:off x="3457275" y="2302875"/>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2" name="Google Shape;1192;p16"/>
            <p:cNvSpPr/>
            <p:nvPr/>
          </p:nvSpPr>
          <p:spPr>
            <a:xfrm>
              <a:off x="34580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3" name="Google Shape;1193;p16"/>
            <p:cNvSpPr/>
            <p:nvPr/>
          </p:nvSpPr>
          <p:spPr>
            <a:xfrm>
              <a:off x="34580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4" name="Google Shape;1194;p16"/>
            <p:cNvSpPr/>
            <p:nvPr/>
          </p:nvSpPr>
          <p:spPr>
            <a:xfrm>
              <a:off x="345807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5" name="Google Shape;1195;p16"/>
            <p:cNvSpPr/>
            <p:nvPr/>
          </p:nvSpPr>
          <p:spPr>
            <a:xfrm>
              <a:off x="34588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6" name="Google Shape;1196;p16"/>
            <p:cNvSpPr/>
            <p:nvPr/>
          </p:nvSpPr>
          <p:spPr>
            <a:xfrm>
              <a:off x="34588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7" name="Google Shape;1197;p16"/>
            <p:cNvSpPr/>
            <p:nvPr/>
          </p:nvSpPr>
          <p:spPr>
            <a:xfrm>
              <a:off x="34588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8" name="Google Shape;1198;p16"/>
            <p:cNvSpPr/>
            <p:nvPr/>
          </p:nvSpPr>
          <p:spPr>
            <a:xfrm>
              <a:off x="34596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199" name="Google Shape;1199;p16"/>
            <p:cNvSpPr/>
            <p:nvPr/>
          </p:nvSpPr>
          <p:spPr>
            <a:xfrm>
              <a:off x="34596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0" name="Google Shape;1200;p16"/>
            <p:cNvSpPr/>
            <p:nvPr/>
          </p:nvSpPr>
          <p:spPr>
            <a:xfrm>
              <a:off x="34596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1" name="Google Shape;1201;p16"/>
            <p:cNvSpPr/>
            <p:nvPr/>
          </p:nvSpPr>
          <p:spPr>
            <a:xfrm>
              <a:off x="3459650" y="2302875"/>
              <a:ext cx="825" cy="9525"/>
            </a:xfrm>
            <a:custGeom>
              <a:avLst/>
              <a:gdLst/>
              <a:ahLst/>
              <a:cxnLst/>
              <a:rect l="l" t="t" r="r" b="b"/>
              <a:pathLst>
                <a:path w="33"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2" name="Google Shape;1202;p16"/>
            <p:cNvSpPr/>
            <p:nvPr/>
          </p:nvSpPr>
          <p:spPr>
            <a:xfrm>
              <a:off x="34604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3" name="Google Shape;1203;p16"/>
            <p:cNvSpPr/>
            <p:nvPr/>
          </p:nvSpPr>
          <p:spPr>
            <a:xfrm>
              <a:off x="34604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4" name="Google Shape;1204;p16"/>
            <p:cNvSpPr/>
            <p:nvPr/>
          </p:nvSpPr>
          <p:spPr>
            <a:xfrm>
              <a:off x="34604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5" name="Google Shape;1205;p16"/>
            <p:cNvSpPr/>
            <p:nvPr/>
          </p:nvSpPr>
          <p:spPr>
            <a:xfrm>
              <a:off x="34612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6" name="Google Shape;1206;p16"/>
            <p:cNvSpPr/>
            <p:nvPr/>
          </p:nvSpPr>
          <p:spPr>
            <a:xfrm>
              <a:off x="34612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7" name="Google Shape;1207;p16"/>
            <p:cNvSpPr/>
            <p:nvPr/>
          </p:nvSpPr>
          <p:spPr>
            <a:xfrm>
              <a:off x="34612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8" name="Google Shape;1208;p16"/>
            <p:cNvSpPr/>
            <p:nvPr/>
          </p:nvSpPr>
          <p:spPr>
            <a:xfrm>
              <a:off x="34620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09" name="Google Shape;1209;p16"/>
            <p:cNvSpPr/>
            <p:nvPr/>
          </p:nvSpPr>
          <p:spPr>
            <a:xfrm>
              <a:off x="34620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0" name="Google Shape;1210;p16"/>
            <p:cNvSpPr/>
            <p:nvPr/>
          </p:nvSpPr>
          <p:spPr>
            <a:xfrm>
              <a:off x="34620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1" name="Google Shape;1211;p16"/>
            <p:cNvSpPr/>
            <p:nvPr/>
          </p:nvSpPr>
          <p:spPr>
            <a:xfrm>
              <a:off x="3462025" y="2302875"/>
              <a:ext cx="25" cy="9525"/>
            </a:xfrm>
            <a:custGeom>
              <a:avLst/>
              <a:gdLst/>
              <a:ahLst/>
              <a:cxnLst/>
              <a:rect l="l" t="t" r="r" b="b"/>
              <a:pathLst>
                <a:path w="1" h="381" fill="none" extrusionOk="0">
                  <a:moveTo>
                    <a:pt x="0" y="380"/>
                  </a:moveTo>
                  <a:lnTo>
                    <a:pt x="0"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2" name="Google Shape;1212;p16"/>
            <p:cNvSpPr/>
            <p:nvPr/>
          </p:nvSpPr>
          <p:spPr>
            <a:xfrm>
              <a:off x="3427200" y="2364625"/>
              <a:ext cx="0" cy="10325"/>
            </a:xfrm>
            <a:custGeom>
              <a:avLst/>
              <a:gdLst/>
              <a:ahLst/>
              <a:cxnLst/>
              <a:rect l="l" t="t" r="r" b="b"/>
              <a:pathLst>
                <a:path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3" name="Google Shape;1213;p16"/>
            <p:cNvSpPr/>
            <p:nvPr/>
          </p:nvSpPr>
          <p:spPr>
            <a:xfrm>
              <a:off x="342720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4" name="Google Shape;1214;p16"/>
            <p:cNvSpPr/>
            <p:nvPr/>
          </p:nvSpPr>
          <p:spPr>
            <a:xfrm>
              <a:off x="342720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5" name="Google Shape;1215;p16"/>
            <p:cNvSpPr/>
            <p:nvPr/>
          </p:nvSpPr>
          <p:spPr>
            <a:xfrm>
              <a:off x="34279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6" name="Google Shape;1216;p16"/>
            <p:cNvSpPr/>
            <p:nvPr/>
          </p:nvSpPr>
          <p:spPr>
            <a:xfrm>
              <a:off x="34279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7" name="Google Shape;1217;p16"/>
            <p:cNvSpPr/>
            <p:nvPr/>
          </p:nvSpPr>
          <p:spPr>
            <a:xfrm>
              <a:off x="342797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8" name="Google Shape;1218;p16"/>
            <p:cNvSpPr/>
            <p:nvPr/>
          </p:nvSpPr>
          <p:spPr>
            <a:xfrm>
              <a:off x="34287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19" name="Google Shape;1219;p16"/>
            <p:cNvSpPr/>
            <p:nvPr/>
          </p:nvSpPr>
          <p:spPr>
            <a:xfrm>
              <a:off x="34287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0" name="Google Shape;1220;p16"/>
            <p:cNvSpPr/>
            <p:nvPr/>
          </p:nvSpPr>
          <p:spPr>
            <a:xfrm>
              <a:off x="3428775" y="23646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1" name="Google Shape;1221;p16"/>
            <p:cNvSpPr/>
            <p:nvPr/>
          </p:nvSpPr>
          <p:spPr>
            <a:xfrm>
              <a:off x="34295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2" name="Google Shape;1222;p16"/>
            <p:cNvSpPr/>
            <p:nvPr/>
          </p:nvSpPr>
          <p:spPr>
            <a:xfrm>
              <a:off x="34295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3" name="Google Shape;1223;p16"/>
            <p:cNvSpPr/>
            <p:nvPr/>
          </p:nvSpPr>
          <p:spPr>
            <a:xfrm>
              <a:off x="34295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4" name="Google Shape;1224;p16"/>
            <p:cNvSpPr/>
            <p:nvPr/>
          </p:nvSpPr>
          <p:spPr>
            <a:xfrm>
              <a:off x="3429575"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5" name="Google Shape;1225;p16"/>
            <p:cNvSpPr/>
            <p:nvPr/>
          </p:nvSpPr>
          <p:spPr>
            <a:xfrm>
              <a:off x="34303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6" name="Google Shape;1226;p16"/>
            <p:cNvSpPr/>
            <p:nvPr/>
          </p:nvSpPr>
          <p:spPr>
            <a:xfrm>
              <a:off x="34303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7" name="Google Shape;1227;p16"/>
            <p:cNvSpPr/>
            <p:nvPr/>
          </p:nvSpPr>
          <p:spPr>
            <a:xfrm>
              <a:off x="3430350"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8" name="Google Shape;1228;p16"/>
            <p:cNvSpPr/>
            <p:nvPr/>
          </p:nvSpPr>
          <p:spPr>
            <a:xfrm>
              <a:off x="34311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29" name="Google Shape;1229;p16"/>
            <p:cNvSpPr/>
            <p:nvPr/>
          </p:nvSpPr>
          <p:spPr>
            <a:xfrm>
              <a:off x="34311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0" name="Google Shape;1230;p16"/>
            <p:cNvSpPr/>
            <p:nvPr/>
          </p:nvSpPr>
          <p:spPr>
            <a:xfrm>
              <a:off x="3431150" y="23646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1" name="Google Shape;1231;p16"/>
            <p:cNvSpPr/>
            <p:nvPr/>
          </p:nvSpPr>
          <p:spPr>
            <a:xfrm>
              <a:off x="3431150" y="2364625"/>
              <a:ext cx="825" cy="10325"/>
            </a:xfrm>
            <a:custGeom>
              <a:avLst/>
              <a:gdLst/>
              <a:ahLst/>
              <a:cxnLst/>
              <a:rect l="l" t="t" r="r" b="b"/>
              <a:pathLst>
                <a:path w="33"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2" name="Google Shape;1232;p16"/>
            <p:cNvSpPr/>
            <p:nvPr/>
          </p:nvSpPr>
          <p:spPr>
            <a:xfrm>
              <a:off x="34319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3" name="Google Shape;1233;p16"/>
            <p:cNvSpPr/>
            <p:nvPr/>
          </p:nvSpPr>
          <p:spPr>
            <a:xfrm>
              <a:off x="34319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4" name="Google Shape;1234;p16"/>
            <p:cNvSpPr/>
            <p:nvPr/>
          </p:nvSpPr>
          <p:spPr>
            <a:xfrm>
              <a:off x="343195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5" name="Google Shape;1235;p16"/>
            <p:cNvSpPr/>
            <p:nvPr/>
          </p:nvSpPr>
          <p:spPr>
            <a:xfrm>
              <a:off x="34327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6" name="Google Shape;1236;p16"/>
            <p:cNvSpPr/>
            <p:nvPr/>
          </p:nvSpPr>
          <p:spPr>
            <a:xfrm>
              <a:off x="34327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7" name="Google Shape;1237;p16"/>
            <p:cNvSpPr/>
            <p:nvPr/>
          </p:nvSpPr>
          <p:spPr>
            <a:xfrm>
              <a:off x="343272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8" name="Google Shape;1238;p16"/>
            <p:cNvSpPr/>
            <p:nvPr/>
          </p:nvSpPr>
          <p:spPr>
            <a:xfrm>
              <a:off x="34335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39" name="Google Shape;1239;p16"/>
            <p:cNvSpPr/>
            <p:nvPr/>
          </p:nvSpPr>
          <p:spPr>
            <a:xfrm>
              <a:off x="34335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0" name="Google Shape;1240;p16"/>
            <p:cNvSpPr/>
            <p:nvPr/>
          </p:nvSpPr>
          <p:spPr>
            <a:xfrm>
              <a:off x="34335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1" name="Google Shape;1241;p16"/>
            <p:cNvSpPr/>
            <p:nvPr/>
          </p:nvSpPr>
          <p:spPr>
            <a:xfrm>
              <a:off x="34343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2" name="Google Shape;1242;p16"/>
            <p:cNvSpPr/>
            <p:nvPr/>
          </p:nvSpPr>
          <p:spPr>
            <a:xfrm>
              <a:off x="34343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3" name="Google Shape;1243;p16"/>
            <p:cNvSpPr/>
            <p:nvPr/>
          </p:nvSpPr>
          <p:spPr>
            <a:xfrm>
              <a:off x="34343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4" name="Google Shape;1244;p16"/>
            <p:cNvSpPr/>
            <p:nvPr/>
          </p:nvSpPr>
          <p:spPr>
            <a:xfrm>
              <a:off x="3434325"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5" name="Google Shape;1245;p16"/>
            <p:cNvSpPr/>
            <p:nvPr/>
          </p:nvSpPr>
          <p:spPr>
            <a:xfrm>
              <a:off x="34351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6" name="Google Shape;1246;p16"/>
            <p:cNvSpPr/>
            <p:nvPr/>
          </p:nvSpPr>
          <p:spPr>
            <a:xfrm>
              <a:off x="34351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7" name="Google Shape;1247;p16"/>
            <p:cNvSpPr/>
            <p:nvPr/>
          </p:nvSpPr>
          <p:spPr>
            <a:xfrm>
              <a:off x="34351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8" name="Google Shape;1248;p16"/>
            <p:cNvSpPr/>
            <p:nvPr/>
          </p:nvSpPr>
          <p:spPr>
            <a:xfrm>
              <a:off x="34359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49" name="Google Shape;1249;p16"/>
            <p:cNvSpPr/>
            <p:nvPr/>
          </p:nvSpPr>
          <p:spPr>
            <a:xfrm>
              <a:off x="34359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0" name="Google Shape;1250;p16"/>
            <p:cNvSpPr/>
            <p:nvPr/>
          </p:nvSpPr>
          <p:spPr>
            <a:xfrm>
              <a:off x="34359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1" name="Google Shape;1251;p16"/>
            <p:cNvSpPr/>
            <p:nvPr/>
          </p:nvSpPr>
          <p:spPr>
            <a:xfrm>
              <a:off x="34367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2" name="Google Shape;1252;p16"/>
            <p:cNvSpPr/>
            <p:nvPr/>
          </p:nvSpPr>
          <p:spPr>
            <a:xfrm>
              <a:off x="34367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3" name="Google Shape;1253;p16"/>
            <p:cNvSpPr/>
            <p:nvPr/>
          </p:nvSpPr>
          <p:spPr>
            <a:xfrm>
              <a:off x="3365425" y="2391550"/>
              <a:ext cx="25" cy="8725"/>
            </a:xfrm>
            <a:custGeom>
              <a:avLst/>
              <a:gdLst/>
              <a:ahLst/>
              <a:cxnLst/>
              <a:rect l="l" t="t" r="r" b="b"/>
              <a:pathLst>
                <a:path w="1" h="349" fill="none" extrusionOk="0">
                  <a:moveTo>
                    <a:pt x="1" y="0"/>
                  </a:move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4" name="Google Shape;1254;p16"/>
            <p:cNvSpPr/>
            <p:nvPr/>
          </p:nvSpPr>
          <p:spPr>
            <a:xfrm>
              <a:off x="336542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5" name="Google Shape;1255;p16"/>
            <p:cNvSpPr/>
            <p:nvPr/>
          </p:nvSpPr>
          <p:spPr>
            <a:xfrm>
              <a:off x="336542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6" name="Google Shape;1256;p16"/>
            <p:cNvSpPr/>
            <p:nvPr/>
          </p:nvSpPr>
          <p:spPr>
            <a:xfrm>
              <a:off x="336542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7" name="Google Shape;1257;p16"/>
            <p:cNvSpPr/>
            <p:nvPr/>
          </p:nvSpPr>
          <p:spPr>
            <a:xfrm>
              <a:off x="33662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8" name="Google Shape;1258;p16"/>
            <p:cNvSpPr/>
            <p:nvPr/>
          </p:nvSpPr>
          <p:spPr>
            <a:xfrm>
              <a:off x="33662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59" name="Google Shape;1259;p16"/>
            <p:cNvSpPr/>
            <p:nvPr/>
          </p:nvSpPr>
          <p:spPr>
            <a:xfrm>
              <a:off x="33662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0" name="Google Shape;1260;p16"/>
            <p:cNvSpPr/>
            <p:nvPr/>
          </p:nvSpPr>
          <p:spPr>
            <a:xfrm>
              <a:off x="3366225" y="2391550"/>
              <a:ext cx="825" cy="8725"/>
            </a:xfrm>
            <a:custGeom>
              <a:avLst/>
              <a:gdLst/>
              <a:ahLst/>
              <a:cxnLst/>
              <a:rect l="l" t="t" r="r" b="b"/>
              <a:pathLst>
                <a:path w="33" h="349" fill="none" extrusionOk="0">
                  <a:moveTo>
                    <a:pt x="0" y="0"/>
                  </a:moveTo>
                  <a:lnTo>
                    <a:pt x="32" y="0"/>
                  </a:lnTo>
                  <a:lnTo>
                    <a:pt x="32"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1" name="Google Shape;1261;p16"/>
            <p:cNvSpPr/>
            <p:nvPr/>
          </p:nvSpPr>
          <p:spPr>
            <a:xfrm>
              <a:off x="33670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2" name="Google Shape;1262;p16"/>
            <p:cNvSpPr/>
            <p:nvPr/>
          </p:nvSpPr>
          <p:spPr>
            <a:xfrm>
              <a:off x="33670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3" name="Google Shape;1263;p16"/>
            <p:cNvSpPr/>
            <p:nvPr/>
          </p:nvSpPr>
          <p:spPr>
            <a:xfrm>
              <a:off x="336702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4" name="Google Shape;1264;p16"/>
            <p:cNvSpPr/>
            <p:nvPr/>
          </p:nvSpPr>
          <p:spPr>
            <a:xfrm>
              <a:off x="33678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5" name="Google Shape;1265;p16"/>
            <p:cNvSpPr/>
            <p:nvPr/>
          </p:nvSpPr>
          <p:spPr>
            <a:xfrm>
              <a:off x="33678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6" name="Google Shape;1266;p16"/>
            <p:cNvSpPr/>
            <p:nvPr/>
          </p:nvSpPr>
          <p:spPr>
            <a:xfrm>
              <a:off x="33678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7" name="Google Shape;1267;p16"/>
            <p:cNvSpPr/>
            <p:nvPr/>
          </p:nvSpPr>
          <p:spPr>
            <a:xfrm>
              <a:off x="3367800" y="2391550"/>
              <a:ext cx="825" cy="8725"/>
            </a:xfrm>
            <a:custGeom>
              <a:avLst/>
              <a:gdLst/>
              <a:ahLst/>
              <a:cxnLst/>
              <a:rect l="l" t="t" r="r" b="b"/>
              <a:pathLst>
                <a:path w="33" h="349" fill="none" extrusionOk="0">
                  <a:moveTo>
                    <a:pt x="1" y="0"/>
                  </a:moveTo>
                  <a:lnTo>
                    <a:pt x="33" y="0"/>
                  </a:lnTo>
                  <a:lnTo>
                    <a:pt x="33"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8" name="Google Shape;1268;p16"/>
            <p:cNvSpPr/>
            <p:nvPr/>
          </p:nvSpPr>
          <p:spPr>
            <a:xfrm>
              <a:off x="33686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69" name="Google Shape;1269;p16"/>
            <p:cNvSpPr/>
            <p:nvPr/>
          </p:nvSpPr>
          <p:spPr>
            <a:xfrm>
              <a:off x="336860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0" name="Google Shape;1270;p16"/>
            <p:cNvSpPr/>
            <p:nvPr/>
          </p:nvSpPr>
          <p:spPr>
            <a:xfrm>
              <a:off x="3368600" y="2391550"/>
              <a:ext cx="825" cy="8725"/>
            </a:xfrm>
            <a:custGeom>
              <a:avLst/>
              <a:gdLst/>
              <a:ahLst/>
              <a:cxnLst/>
              <a:rect l="l" t="t" r="r" b="b"/>
              <a:pathLst>
                <a:path w="33" h="349" fill="none" extrusionOk="0">
                  <a:moveTo>
                    <a:pt x="1" y="0"/>
                  </a:moveTo>
                  <a:lnTo>
                    <a:pt x="32" y="0"/>
                  </a:lnTo>
                  <a:lnTo>
                    <a:pt x="32"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1" name="Google Shape;1271;p16"/>
            <p:cNvSpPr/>
            <p:nvPr/>
          </p:nvSpPr>
          <p:spPr>
            <a:xfrm>
              <a:off x="3369400"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2" name="Google Shape;1272;p16"/>
            <p:cNvSpPr/>
            <p:nvPr/>
          </p:nvSpPr>
          <p:spPr>
            <a:xfrm>
              <a:off x="3369400"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3" name="Google Shape;1273;p16"/>
            <p:cNvSpPr/>
            <p:nvPr/>
          </p:nvSpPr>
          <p:spPr>
            <a:xfrm>
              <a:off x="3369400" y="2391550"/>
              <a:ext cx="800" cy="8725"/>
            </a:xfrm>
            <a:custGeom>
              <a:avLst/>
              <a:gdLst/>
              <a:ahLst/>
              <a:cxnLst/>
              <a:rect l="l" t="t" r="r" b="b"/>
              <a:pathLst>
                <a:path w="32" h="349" fill="none" extrusionOk="0">
                  <a:moveTo>
                    <a:pt x="0" y="0"/>
                  </a:moveTo>
                  <a:lnTo>
                    <a:pt x="32" y="0"/>
                  </a:lnTo>
                  <a:lnTo>
                    <a:pt x="32"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4" name="Google Shape;1274;p16"/>
            <p:cNvSpPr/>
            <p:nvPr/>
          </p:nvSpPr>
          <p:spPr>
            <a:xfrm>
              <a:off x="33701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5" name="Google Shape;1275;p16"/>
            <p:cNvSpPr/>
            <p:nvPr/>
          </p:nvSpPr>
          <p:spPr>
            <a:xfrm>
              <a:off x="33701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6" name="Google Shape;1276;p16"/>
            <p:cNvSpPr/>
            <p:nvPr/>
          </p:nvSpPr>
          <p:spPr>
            <a:xfrm>
              <a:off x="33701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7" name="Google Shape;1277;p16"/>
            <p:cNvSpPr/>
            <p:nvPr/>
          </p:nvSpPr>
          <p:spPr>
            <a:xfrm>
              <a:off x="3370175" y="2391550"/>
              <a:ext cx="825" cy="8725"/>
            </a:xfrm>
            <a:custGeom>
              <a:avLst/>
              <a:gdLst/>
              <a:ahLst/>
              <a:cxnLst/>
              <a:rect l="l" t="t" r="r" b="b"/>
              <a:pathLst>
                <a:path w="33" h="349" fill="none" extrusionOk="0">
                  <a:moveTo>
                    <a:pt x="1" y="0"/>
                  </a:moveTo>
                  <a:lnTo>
                    <a:pt x="33" y="0"/>
                  </a:lnTo>
                  <a:lnTo>
                    <a:pt x="33"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8" name="Google Shape;1278;p16"/>
            <p:cNvSpPr/>
            <p:nvPr/>
          </p:nvSpPr>
          <p:spPr>
            <a:xfrm>
              <a:off x="33709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79" name="Google Shape;1279;p16"/>
            <p:cNvSpPr/>
            <p:nvPr/>
          </p:nvSpPr>
          <p:spPr>
            <a:xfrm>
              <a:off x="33709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0" name="Google Shape;1280;p16"/>
            <p:cNvSpPr/>
            <p:nvPr/>
          </p:nvSpPr>
          <p:spPr>
            <a:xfrm>
              <a:off x="3370975"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1" name="Google Shape;1281;p16"/>
            <p:cNvSpPr/>
            <p:nvPr/>
          </p:nvSpPr>
          <p:spPr>
            <a:xfrm>
              <a:off x="337177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2" name="Google Shape;1282;p16"/>
            <p:cNvSpPr/>
            <p:nvPr/>
          </p:nvSpPr>
          <p:spPr>
            <a:xfrm>
              <a:off x="337177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3" name="Google Shape;1283;p16"/>
            <p:cNvSpPr/>
            <p:nvPr/>
          </p:nvSpPr>
          <p:spPr>
            <a:xfrm>
              <a:off x="3371775"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4" name="Google Shape;1284;p16"/>
            <p:cNvSpPr/>
            <p:nvPr/>
          </p:nvSpPr>
          <p:spPr>
            <a:xfrm>
              <a:off x="3371775" y="2391550"/>
              <a:ext cx="800" cy="8725"/>
            </a:xfrm>
            <a:custGeom>
              <a:avLst/>
              <a:gdLst/>
              <a:ahLst/>
              <a:cxnLst/>
              <a:rect l="l" t="t" r="r" b="b"/>
              <a:pathLst>
                <a:path w="32" h="349" fill="none" extrusionOk="0">
                  <a:moveTo>
                    <a:pt x="0" y="0"/>
                  </a:moveTo>
                  <a:lnTo>
                    <a:pt x="32" y="0"/>
                  </a:lnTo>
                  <a:lnTo>
                    <a:pt x="32"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5" name="Google Shape;1285;p16"/>
            <p:cNvSpPr/>
            <p:nvPr/>
          </p:nvSpPr>
          <p:spPr>
            <a:xfrm>
              <a:off x="33725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6" name="Google Shape;1286;p16"/>
            <p:cNvSpPr/>
            <p:nvPr/>
          </p:nvSpPr>
          <p:spPr>
            <a:xfrm>
              <a:off x="33725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7" name="Google Shape;1287;p16"/>
            <p:cNvSpPr/>
            <p:nvPr/>
          </p:nvSpPr>
          <p:spPr>
            <a:xfrm>
              <a:off x="3372550" y="2391550"/>
              <a:ext cx="825" cy="8725"/>
            </a:xfrm>
            <a:custGeom>
              <a:avLst/>
              <a:gdLst/>
              <a:ahLst/>
              <a:cxnLst/>
              <a:rect l="l" t="t" r="r" b="b"/>
              <a:pathLst>
                <a:path w="33" h="349" fill="none" extrusionOk="0">
                  <a:moveTo>
                    <a:pt x="1" y="0"/>
                  </a:moveTo>
                  <a:lnTo>
                    <a:pt x="33" y="0"/>
                  </a:lnTo>
                  <a:lnTo>
                    <a:pt x="33"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8" name="Google Shape;1288;p16"/>
            <p:cNvSpPr/>
            <p:nvPr/>
          </p:nvSpPr>
          <p:spPr>
            <a:xfrm>
              <a:off x="33733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89" name="Google Shape;1289;p16"/>
            <p:cNvSpPr/>
            <p:nvPr/>
          </p:nvSpPr>
          <p:spPr>
            <a:xfrm>
              <a:off x="3373350" y="2391550"/>
              <a:ext cx="25" cy="8725"/>
            </a:xfrm>
            <a:custGeom>
              <a:avLst/>
              <a:gdLst/>
              <a:ahLst/>
              <a:cxnLst/>
              <a:rect l="l" t="t" r="r" b="b"/>
              <a:pathLst>
                <a:path w="1" h="349" fill="none" extrusionOk="0">
                  <a:moveTo>
                    <a:pt x="1" y="0"/>
                  </a:moveTo>
                  <a:lnTo>
                    <a:pt x="1" y="0"/>
                  </a:lnTo>
                  <a:lnTo>
                    <a:pt x="1"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0" name="Google Shape;1290;p16"/>
            <p:cNvSpPr/>
            <p:nvPr/>
          </p:nvSpPr>
          <p:spPr>
            <a:xfrm>
              <a:off x="3373350" y="2391550"/>
              <a:ext cx="825" cy="8725"/>
            </a:xfrm>
            <a:custGeom>
              <a:avLst/>
              <a:gdLst/>
              <a:ahLst/>
              <a:cxnLst/>
              <a:rect l="l" t="t" r="r" b="b"/>
              <a:pathLst>
                <a:path w="33" h="349" fill="none" extrusionOk="0">
                  <a:moveTo>
                    <a:pt x="1" y="0"/>
                  </a:moveTo>
                  <a:lnTo>
                    <a:pt x="32" y="0"/>
                  </a:lnTo>
                  <a:lnTo>
                    <a:pt x="32"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1" name="Google Shape;1291;p16"/>
            <p:cNvSpPr/>
            <p:nvPr/>
          </p:nvSpPr>
          <p:spPr>
            <a:xfrm>
              <a:off x="3373350" y="2391550"/>
              <a:ext cx="825" cy="8725"/>
            </a:xfrm>
            <a:custGeom>
              <a:avLst/>
              <a:gdLst/>
              <a:ahLst/>
              <a:cxnLst/>
              <a:rect l="l" t="t" r="r" b="b"/>
              <a:pathLst>
                <a:path w="33" h="349" fill="none" extrusionOk="0">
                  <a:moveTo>
                    <a:pt x="1" y="0"/>
                  </a:moveTo>
                  <a:lnTo>
                    <a:pt x="32" y="0"/>
                  </a:lnTo>
                  <a:lnTo>
                    <a:pt x="32" y="349"/>
                  </a:lnTo>
                  <a:lnTo>
                    <a:pt x="1"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2" name="Google Shape;1292;p16"/>
            <p:cNvSpPr/>
            <p:nvPr/>
          </p:nvSpPr>
          <p:spPr>
            <a:xfrm>
              <a:off x="3374150" y="2391550"/>
              <a:ext cx="25" cy="8725"/>
            </a:xfrm>
            <a:custGeom>
              <a:avLst/>
              <a:gdLst/>
              <a:ahLst/>
              <a:cxnLst/>
              <a:rect l="l" t="t" r="r" b="b"/>
              <a:pathLst>
                <a:path w="1" h="349" fill="none" extrusionOk="0">
                  <a:moveTo>
                    <a:pt x="0" y="0"/>
                  </a:moveTo>
                  <a:lnTo>
                    <a:pt x="0" y="0"/>
                  </a:lnTo>
                  <a:lnTo>
                    <a:pt x="0" y="349"/>
                  </a:lnTo>
                  <a:lnTo>
                    <a:pt x="0" y="349"/>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3" name="Google Shape;1293;p16"/>
            <p:cNvSpPr/>
            <p:nvPr/>
          </p:nvSpPr>
          <p:spPr>
            <a:xfrm>
              <a:off x="3374150" y="2391550"/>
              <a:ext cx="25" cy="8725"/>
            </a:xfrm>
            <a:custGeom>
              <a:avLst/>
              <a:gdLst/>
              <a:ahLst/>
              <a:cxnLst/>
              <a:rect l="l" t="t" r="r" b="b"/>
              <a:pathLst>
                <a:path w="1" h="349" fill="none" extrusionOk="0">
                  <a:moveTo>
                    <a:pt x="0" y="349"/>
                  </a:moveTo>
                  <a:lnTo>
                    <a:pt x="0"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4" name="Google Shape;1294;p16"/>
            <p:cNvSpPr/>
            <p:nvPr/>
          </p:nvSpPr>
          <p:spPr>
            <a:xfrm>
              <a:off x="330210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5" name="Google Shape;1295;p16"/>
            <p:cNvSpPr/>
            <p:nvPr/>
          </p:nvSpPr>
          <p:spPr>
            <a:xfrm>
              <a:off x="33028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6" name="Google Shape;1296;p16"/>
            <p:cNvSpPr/>
            <p:nvPr/>
          </p:nvSpPr>
          <p:spPr>
            <a:xfrm>
              <a:off x="3302875"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7" name="Google Shape;1297;p16"/>
            <p:cNvSpPr/>
            <p:nvPr/>
          </p:nvSpPr>
          <p:spPr>
            <a:xfrm>
              <a:off x="33036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8" name="Google Shape;1298;p16"/>
            <p:cNvSpPr/>
            <p:nvPr/>
          </p:nvSpPr>
          <p:spPr>
            <a:xfrm>
              <a:off x="33036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299" name="Google Shape;1299;p16"/>
            <p:cNvSpPr/>
            <p:nvPr/>
          </p:nvSpPr>
          <p:spPr>
            <a:xfrm>
              <a:off x="33036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0" name="Google Shape;1300;p16"/>
            <p:cNvSpPr/>
            <p:nvPr/>
          </p:nvSpPr>
          <p:spPr>
            <a:xfrm>
              <a:off x="330367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1" name="Google Shape;1301;p16"/>
            <p:cNvSpPr/>
            <p:nvPr/>
          </p:nvSpPr>
          <p:spPr>
            <a:xfrm>
              <a:off x="33044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2" name="Google Shape;1302;p16"/>
            <p:cNvSpPr/>
            <p:nvPr/>
          </p:nvSpPr>
          <p:spPr>
            <a:xfrm>
              <a:off x="33044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3" name="Google Shape;1303;p16"/>
            <p:cNvSpPr/>
            <p:nvPr/>
          </p:nvSpPr>
          <p:spPr>
            <a:xfrm>
              <a:off x="330447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4" name="Google Shape;1304;p16"/>
            <p:cNvSpPr/>
            <p:nvPr/>
          </p:nvSpPr>
          <p:spPr>
            <a:xfrm>
              <a:off x="33052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5" name="Google Shape;1305;p16"/>
            <p:cNvSpPr/>
            <p:nvPr/>
          </p:nvSpPr>
          <p:spPr>
            <a:xfrm>
              <a:off x="33052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6" name="Google Shape;1306;p16"/>
            <p:cNvSpPr/>
            <p:nvPr/>
          </p:nvSpPr>
          <p:spPr>
            <a:xfrm>
              <a:off x="3305250"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7" name="Google Shape;1307;p16"/>
            <p:cNvSpPr/>
            <p:nvPr/>
          </p:nvSpPr>
          <p:spPr>
            <a:xfrm>
              <a:off x="3305250"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8" name="Google Shape;1308;p16"/>
            <p:cNvSpPr/>
            <p:nvPr/>
          </p:nvSpPr>
          <p:spPr>
            <a:xfrm>
              <a:off x="33060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09" name="Google Shape;1309;p16"/>
            <p:cNvSpPr/>
            <p:nvPr/>
          </p:nvSpPr>
          <p:spPr>
            <a:xfrm>
              <a:off x="330605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0" name="Google Shape;1310;p16"/>
            <p:cNvSpPr/>
            <p:nvPr/>
          </p:nvSpPr>
          <p:spPr>
            <a:xfrm>
              <a:off x="3306050"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1" name="Google Shape;1311;p16"/>
            <p:cNvSpPr/>
            <p:nvPr/>
          </p:nvSpPr>
          <p:spPr>
            <a:xfrm>
              <a:off x="33068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2" name="Google Shape;1312;p16"/>
            <p:cNvSpPr/>
            <p:nvPr/>
          </p:nvSpPr>
          <p:spPr>
            <a:xfrm>
              <a:off x="330685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3" name="Google Shape;1313;p16"/>
            <p:cNvSpPr/>
            <p:nvPr/>
          </p:nvSpPr>
          <p:spPr>
            <a:xfrm>
              <a:off x="3306850"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4" name="Google Shape;1314;p16"/>
            <p:cNvSpPr/>
            <p:nvPr/>
          </p:nvSpPr>
          <p:spPr>
            <a:xfrm>
              <a:off x="33076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5" name="Google Shape;1315;p16"/>
            <p:cNvSpPr/>
            <p:nvPr/>
          </p:nvSpPr>
          <p:spPr>
            <a:xfrm>
              <a:off x="33076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6" name="Google Shape;1316;p16"/>
            <p:cNvSpPr/>
            <p:nvPr/>
          </p:nvSpPr>
          <p:spPr>
            <a:xfrm>
              <a:off x="33076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7" name="Google Shape;1317;p16"/>
            <p:cNvSpPr/>
            <p:nvPr/>
          </p:nvSpPr>
          <p:spPr>
            <a:xfrm>
              <a:off x="33084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8" name="Google Shape;1318;p16"/>
            <p:cNvSpPr/>
            <p:nvPr/>
          </p:nvSpPr>
          <p:spPr>
            <a:xfrm>
              <a:off x="33084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19" name="Google Shape;1319;p16"/>
            <p:cNvSpPr/>
            <p:nvPr/>
          </p:nvSpPr>
          <p:spPr>
            <a:xfrm>
              <a:off x="330842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0" name="Google Shape;1320;p16"/>
            <p:cNvSpPr/>
            <p:nvPr/>
          </p:nvSpPr>
          <p:spPr>
            <a:xfrm>
              <a:off x="3308425"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1" name="Google Shape;1321;p16"/>
            <p:cNvSpPr/>
            <p:nvPr/>
          </p:nvSpPr>
          <p:spPr>
            <a:xfrm>
              <a:off x="33092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2" name="Google Shape;1322;p16"/>
            <p:cNvSpPr/>
            <p:nvPr/>
          </p:nvSpPr>
          <p:spPr>
            <a:xfrm>
              <a:off x="33092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3" name="Google Shape;1323;p16"/>
            <p:cNvSpPr/>
            <p:nvPr/>
          </p:nvSpPr>
          <p:spPr>
            <a:xfrm>
              <a:off x="3309225"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4" name="Google Shape;1324;p16"/>
            <p:cNvSpPr/>
            <p:nvPr/>
          </p:nvSpPr>
          <p:spPr>
            <a:xfrm>
              <a:off x="3309225" y="23646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5" name="Google Shape;1325;p16"/>
            <p:cNvSpPr/>
            <p:nvPr/>
          </p:nvSpPr>
          <p:spPr>
            <a:xfrm>
              <a:off x="33100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6" name="Google Shape;1326;p16"/>
            <p:cNvSpPr/>
            <p:nvPr/>
          </p:nvSpPr>
          <p:spPr>
            <a:xfrm>
              <a:off x="33100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7" name="Google Shape;1327;p16"/>
            <p:cNvSpPr/>
            <p:nvPr/>
          </p:nvSpPr>
          <p:spPr>
            <a:xfrm>
              <a:off x="3310000" y="23646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8" name="Google Shape;1328;p16"/>
            <p:cNvSpPr/>
            <p:nvPr/>
          </p:nvSpPr>
          <p:spPr>
            <a:xfrm>
              <a:off x="33108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29" name="Google Shape;1329;p16"/>
            <p:cNvSpPr/>
            <p:nvPr/>
          </p:nvSpPr>
          <p:spPr>
            <a:xfrm>
              <a:off x="3310800"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0" name="Google Shape;1330;p16"/>
            <p:cNvSpPr/>
            <p:nvPr/>
          </p:nvSpPr>
          <p:spPr>
            <a:xfrm>
              <a:off x="3310800" y="23646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1" name="Google Shape;1331;p16"/>
            <p:cNvSpPr/>
            <p:nvPr/>
          </p:nvSpPr>
          <p:spPr>
            <a:xfrm>
              <a:off x="33116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2" name="Google Shape;1332;p16"/>
            <p:cNvSpPr/>
            <p:nvPr/>
          </p:nvSpPr>
          <p:spPr>
            <a:xfrm>
              <a:off x="33116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3" name="Google Shape;1333;p16"/>
            <p:cNvSpPr/>
            <p:nvPr/>
          </p:nvSpPr>
          <p:spPr>
            <a:xfrm>
              <a:off x="3311600" y="23646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4" name="Google Shape;1334;p16"/>
            <p:cNvSpPr/>
            <p:nvPr/>
          </p:nvSpPr>
          <p:spPr>
            <a:xfrm>
              <a:off x="3312375" y="23646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5" name="Google Shape;1335;p16"/>
            <p:cNvSpPr/>
            <p:nvPr/>
          </p:nvSpPr>
          <p:spPr>
            <a:xfrm>
              <a:off x="3276750" y="2303675"/>
              <a:ext cx="25" cy="8725"/>
            </a:xfrm>
            <a:custGeom>
              <a:avLst/>
              <a:gdLst/>
              <a:ahLst/>
              <a:cxnLst/>
              <a:rect l="l" t="t" r="r" b="b"/>
              <a:pathLst>
                <a:path w="1" h="349" fill="none" extrusionOk="0">
                  <a:moveTo>
                    <a:pt x="1" y="0"/>
                  </a:moveTo>
                  <a:lnTo>
                    <a:pt x="1" y="348"/>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6" name="Google Shape;1336;p16"/>
            <p:cNvSpPr/>
            <p:nvPr/>
          </p:nvSpPr>
          <p:spPr>
            <a:xfrm>
              <a:off x="3276750" y="2302875"/>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7" name="Google Shape;1337;p16"/>
            <p:cNvSpPr/>
            <p:nvPr/>
          </p:nvSpPr>
          <p:spPr>
            <a:xfrm>
              <a:off x="32775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8" name="Google Shape;1338;p16"/>
            <p:cNvSpPr/>
            <p:nvPr/>
          </p:nvSpPr>
          <p:spPr>
            <a:xfrm>
              <a:off x="32775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39" name="Google Shape;1339;p16"/>
            <p:cNvSpPr/>
            <p:nvPr/>
          </p:nvSpPr>
          <p:spPr>
            <a:xfrm>
              <a:off x="3277550"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0" name="Google Shape;1340;p16"/>
            <p:cNvSpPr/>
            <p:nvPr/>
          </p:nvSpPr>
          <p:spPr>
            <a:xfrm>
              <a:off x="32783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1" name="Google Shape;1341;p16"/>
            <p:cNvSpPr/>
            <p:nvPr/>
          </p:nvSpPr>
          <p:spPr>
            <a:xfrm>
              <a:off x="32783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2" name="Google Shape;1342;p16"/>
            <p:cNvSpPr/>
            <p:nvPr/>
          </p:nvSpPr>
          <p:spPr>
            <a:xfrm>
              <a:off x="327835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3" name="Google Shape;1343;p16"/>
            <p:cNvSpPr/>
            <p:nvPr/>
          </p:nvSpPr>
          <p:spPr>
            <a:xfrm>
              <a:off x="3278350"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4" name="Google Shape;1344;p16"/>
            <p:cNvSpPr/>
            <p:nvPr/>
          </p:nvSpPr>
          <p:spPr>
            <a:xfrm>
              <a:off x="32791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5" name="Google Shape;1345;p16"/>
            <p:cNvSpPr/>
            <p:nvPr/>
          </p:nvSpPr>
          <p:spPr>
            <a:xfrm>
              <a:off x="32791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6" name="Google Shape;1346;p16"/>
            <p:cNvSpPr/>
            <p:nvPr/>
          </p:nvSpPr>
          <p:spPr>
            <a:xfrm>
              <a:off x="3279125" y="2302875"/>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7" name="Google Shape;1347;p16"/>
            <p:cNvSpPr/>
            <p:nvPr/>
          </p:nvSpPr>
          <p:spPr>
            <a:xfrm>
              <a:off x="32799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8" name="Google Shape;1348;p16"/>
            <p:cNvSpPr/>
            <p:nvPr/>
          </p:nvSpPr>
          <p:spPr>
            <a:xfrm>
              <a:off x="327992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49" name="Google Shape;1349;p16"/>
            <p:cNvSpPr/>
            <p:nvPr/>
          </p:nvSpPr>
          <p:spPr>
            <a:xfrm>
              <a:off x="327992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0" name="Google Shape;1350;p16"/>
            <p:cNvSpPr/>
            <p:nvPr/>
          </p:nvSpPr>
          <p:spPr>
            <a:xfrm>
              <a:off x="3279925" y="2302875"/>
              <a:ext cx="825" cy="9525"/>
            </a:xfrm>
            <a:custGeom>
              <a:avLst/>
              <a:gdLst/>
              <a:ahLst/>
              <a:cxnLst/>
              <a:rect l="l" t="t" r="r" b="b"/>
              <a:pathLst>
                <a:path w="33" h="381" fill="none" extrusionOk="0">
                  <a:moveTo>
                    <a:pt x="1" y="0"/>
                  </a:moveTo>
                  <a:lnTo>
                    <a:pt x="32" y="0"/>
                  </a:lnTo>
                  <a:lnTo>
                    <a:pt x="32"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1" name="Google Shape;1351;p16"/>
            <p:cNvSpPr/>
            <p:nvPr/>
          </p:nvSpPr>
          <p:spPr>
            <a:xfrm>
              <a:off x="32807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2" name="Google Shape;1352;p16"/>
            <p:cNvSpPr/>
            <p:nvPr/>
          </p:nvSpPr>
          <p:spPr>
            <a:xfrm>
              <a:off x="328072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3" name="Google Shape;1353;p16"/>
            <p:cNvSpPr/>
            <p:nvPr/>
          </p:nvSpPr>
          <p:spPr>
            <a:xfrm>
              <a:off x="328072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4" name="Google Shape;1354;p16"/>
            <p:cNvSpPr/>
            <p:nvPr/>
          </p:nvSpPr>
          <p:spPr>
            <a:xfrm>
              <a:off x="32815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5" name="Google Shape;1355;p16"/>
            <p:cNvSpPr/>
            <p:nvPr/>
          </p:nvSpPr>
          <p:spPr>
            <a:xfrm>
              <a:off x="32815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6" name="Google Shape;1356;p16"/>
            <p:cNvSpPr/>
            <p:nvPr/>
          </p:nvSpPr>
          <p:spPr>
            <a:xfrm>
              <a:off x="3281500" y="2302875"/>
              <a:ext cx="825" cy="9525"/>
            </a:xfrm>
            <a:custGeom>
              <a:avLst/>
              <a:gdLst/>
              <a:ahLst/>
              <a:cxnLst/>
              <a:rect l="l" t="t" r="r" b="b"/>
              <a:pathLst>
                <a:path w="33" h="381" fill="none" extrusionOk="0">
                  <a:moveTo>
                    <a:pt x="1" y="0"/>
                  </a:moveTo>
                  <a:lnTo>
                    <a:pt x="33" y="0"/>
                  </a:lnTo>
                  <a:lnTo>
                    <a:pt x="33"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7" name="Google Shape;1357;p16"/>
            <p:cNvSpPr/>
            <p:nvPr/>
          </p:nvSpPr>
          <p:spPr>
            <a:xfrm>
              <a:off x="32823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8" name="Google Shape;1358;p16"/>
            <p:cNvSpPr/>
            <p:nvPr/>
          </p:nvSpPr>
          <p:spPr>
            <a:xfrm>
              <a:off x="32823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59" name="Google Shape;1359;p16"/>
            <p:cNvSpPr/>
            <p:nvPr/>
          </p:nvSpPr>
          <p:spPr>
            <a:xfrm>
              <a:off x="328230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0" name="Google Shape;1360;p16"/>
            <p:cNvSpPr/>
            <p:nvPr/>
          </p:nvSpPr>
          <p:spPr>
            <a:xfrm>
              <a:off x="32831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1" name="Google Shape;1361;p16"/>
            <p:cNvSpPr/>
            <p:nvPr/>
          </p:nvSpPr>
          <p:spPr>
            <a:xfrm>
              <a:off x="32831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2" name="Google Shape;1362;p16"/>
            <p:cNvSpPr/>
            <p:nvPr/>
          </p:nvSpPr>
          <p:spPr>
            <a:xfrm>
              <a:off x="3283100"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3" name="Google Shape;1363;p16"/>
            <p:cNvSpPr/>
            <p:nvPr/>
          </p:nvSpPr>
          <p:spPr>
            <a:xfrm>
              <a:off x="3283100"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4" name="Google Shape;1364;p16"/>
            <p:cNvSpPr/>
            <p:nvPr/>
          </p:nvSpPr>
          <p:spPr>
            <a:xfrm>
              <a:off x="32838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5" name="Google Shape;1365;p16"/>
            <p:cNvSpPr/>
            <p:nvPr/>
          </p:nvSpPr>
          <p:spPr>
            <a:xfrm>
              <a:off x="32838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6" name="Google Shape;1366;p16"/>
            <p:cNvSpPr/>
            <p:nvPr/>
          </p:nvSpPr>
          <p:spPr>
            <a:xfrm>
              <a:off x="32838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7" name="Google Shape;1367;p16"/>
            <p:cNvSpPr/>
            <p:nvPr/>
          </p:nvSpPr>
          <p:spPr>
            <a:xfrm>
              <a:off x="32846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8" name="Google Shape;1368;p16"/>
            <p:cNvSpPr/>
            <p:nvPr/>
          </p:nvSpPr>
          <p:spPr>
            <a:xfrm>
              <a:off x="32846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69" name="Google Shape;1369;p16"/>
            <p:cNvSpPr/>
            <p:nvPr/>
          </p:nvSpPr>
          <p:spPr>
            <a:xfrm>
              <a:off x="3284675"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0" name="Google Shape;1370;p16"/>
            <p:cNvSpPr/>
            <p:nvPr/>
          </p:nvSpPr>
          <p:spPr>
            <a:xfrm>
              <a:off x="32854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1" name="Google Shape;1371;p16"/>
            <p:cNvSpPr/>
            <p:nvPr/>
          </p:nvSpPr>
          <p:spPr>
            <a:xfrm>
              <a:off x="32854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2" name="Google Shape;1372;p16"/>
            <p:cNvSpPr/>
            <p:nvPr/>
          </p:nvSpPr>
          <p:spPr>
            <a:xfrm>
              <a:off x="3285475" y="2302875"/>
              <a:ext cx="25" cy="9525"/>
            </a:xfrm>
            <a:custGeom>
              <a:avLst/>
              <a:gdLst/>
              <a:ahLst/>
              <a:cxnLst/>
              <a:rect l="l" t="t" r="r" b="b"/>
              <a:pathLst>
                <a:path w="1" h="381" fill="none" extrusionOk="0">
                  <a:moveTo>
                    <a:pt x="0" y="0"/>
                  </a:moveTo>
                  <a:lnTo>
                    <a:pt x="0" y="0"/>
                  </a:lnTo>
                  <a:lnTo>
                    <a:pt x="0"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3" name="Google Shape;1373;p16"/>
            <p:cNvSpPr/>
            <p:nvPr/>
          </p:nvSpPr>
          <p:spPr>
            <a:xfrm>
              <a:off x="3285475" y="2302875"/>
              <a:ext cx="800" cy="9525"/>
            </a:xfrm>
            <a:custGeom>
              <a:avLst/>
              <a:gdLst/>
              <a:ahLst/>
              <a:cxnLst/>
              <a:rect l="l" t="t" r="r" b="b"/>
              <a:pathLst>
                <a:path w="32" h="381" fill="none" extrusionOk="0">
                  <a:moveTo>
                    <a:pt x="0" y="0"/>
                  </a:moveTo>
                  <a:lnTo>
                    <a:pt x="32" y="0"/>
                  </a:lnTo>
                  <a:lnTo>
                    <a:pt x="32" y="380"/>
                  </a:lnTo>
                  <a:lnTo>
                    <a:pt x="0"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4" name="Google Shape;1374;p16"/>
            <p:cNvSpPr/>
            <p:nvPr/>
          </p:nvSpPr>
          <p:spPr>
            <a:xfrm>
              <a:off x="3286250" y="2302875"/>
              <a:ext cx="25" cy="9525"/>
            </a:xfrm>
            <a:custGeom>
              <a:avLst/>
              <a:gdLst/>
              <a:ahLst/>
              <a:cxnLst/>
              <a:rect l="l" t="t" r="r" b="b"/>
              <a:pathLst>
                <a:path w="1" h="381" fill="none" extrusionOk="0">
                  <a:moveTo>
                    <a:pt x="1" y="0"/>
                  </a:moveTo>
                  <a:lnTo>
                    <a:pt x="1" y="0"/>
                  </a:lnTo>
                  <a:lnTo>
                    <a:pt x="1" y="380"/>
                  </a:lnTo>
                  <a:lnTo>
                    <a:pt x="1" y="38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5" name="Google Shape;1375;p16"/>
            <p:cNvSpPr/>
            <p:nvPr/>
          </p:nvSpPr>
          <p:spPr>
            <a:xfrm>
              <a:off x="3286250" y="2302875"/>
              <a:ext cx="25" cy="9525"/>
            </a:xfrm>
            <a:custGeom>
              <a:avLst/>
              <a:gdLst/>
              <a:ahLst/>
              <a:cxnLst/>
              <a:rect l="l" t="t" r="r" b="b"/>
              <a:pathLst>
                <a:path w="1" h="381" fill="none" extrusionOk="0">
                  <a:moveTo>
                    <a:pt x="1" y="380"/>
                  </a:moveTo>
                  <a:lnTo>
                    <a:pt x="1" y="0"/>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6" name="Google Shape;1376;p16"/>
            <p:cNvSpPr/>
            <p:nvPr/>
          </p:nvSpPr>
          <p:spPr>
            <a:xfrm>
              <a:off x="330210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7" name="Google Shape;1377;p16"/>
            <p:cNvSpPr/>
            <p:nvPr/>
          </p:nvSpPr>
          <p:spPr>
            <a:xfrm>
              <a:off x="33028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8" name="Google Shape;1378;p16"/>
            <p:cNvSpPr/>
            <p:nvPr/>
          </p:nvSpPr>
          <p:spPr>
            <a:xfrm>
              <a:off x="3302875"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79" name="Google Shape;1379;p16"/>
            <p:cNvSpPr/>
            <p:nvPr/>
          </p:nvSpPr>
          <p:spPr>
            <a:xfrm>
              <a:off x="33036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0" name="Google Shape;1380;p16"/>
            <p:cNvSpPr/>
            <p:nvPr/>
          </p:nvSpPr>
          <p:spPr>
            <a:xfrm>
              <a:off x="33036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1" name="Google Shape;1381;p16"/>
            <p:cNvSpPr/>
            <p:nvPr/>
          </p:nvSpPr>
          <p:spPr>
            <a:xfrm>
              <a:off x="33036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2" name="Google Shape;1382;p16"/>
            <p:cNvSpPr/>
            <p:nvPr/>
          </p:nvSpPr>
          <p:spPr>
            <a:xfrm>
              <a:off x="330367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3" name="Google Shape;1383;p16"/>
            <p:cNvSpPr/>
            <p:nvPr/>
          </p:nvSpPr>
          <p:spPr>
            <a:xfrm>
              <a:off x="33044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4" name="Google Shape;1384;p16"/>
            <p:cNvSpPr/>
            <p:nvPr/>
          </p:nvSpPr>
          <p:spPr>
            <a:xfrm>
              <a:off x="33044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5" name="Google Shape;1385;p16"/>
            <p:cNvSpPr/>
            <p:nvPr/>
          </p:nvSpPr>
          <p:spPr>
            <a:xfrm>
              <a:off x="330447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6" name="Google Shape;1386;p16"/>
            <p:cNvSpPr/>
            <p:nvPr/>
          </p:nvSpPr>
          <p:spPr>
            <a:xfrm>
              <a:off x="33052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7" name="Google Shape;1387;p16"/>
            <p:cNvSpPr/>
            <p:nvPr/>
          </p:nvSpPr>
          <p:spPr>
            <a:xfrm>
              <a:off x="33052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8" name="Google Shape;1388;p16"/>
            <p:cNvSpPr/>
            <p:nvPr/>
          </p:nvSpPr>
          <p:spPr>
            <a:xfrm>
              <a:off x="3305250"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89" name="Google Shape;1389;p16"/>
            <p:cNvSpPr/>
            <p:nvPr/>
          </p:nvSpPr>
          <p:spPr>
            <a:xfrm>
              <a:off x="3305250"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0" name="Google Shape;1390;p16"/>
            <p:cNvSpPr/>
            <p:nvPr/>
          </p:nvSpPr>
          <p:spPr>
            <a:xfrm>
              <a:off x="33060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1" name="Google Shape;1391;p16"/>
            <p:cNvSpPr/>
            <p:nvPr/>
          </p:nvSpPr>
          <p:spPr>
            <a:xfrm>
              <a:off x="330605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2" name="Google Shape;1392;p16"/>
            <p:cNvSpPr/>
            <p:nvPr/>
          </p:nvSpPr>
          <p:spPr>
            <a:xfrm>
              <a:off x="3306050"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3" name="Google Shape;1393;p16"/>
            <p:cNvSpPr/>
            <p:nvPr/>
          </p:nvSpPr>
          <p:spPr>
            <a:xfrm>
              <a:off x="33068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4" name="Google Shape;1394;p16"/>
            <p:cNvSpPr/>
            <p:nvPr/>
          </p:nvSpPr>
          <p:spPr>
            <a:xfrm>
              <a:off x="330685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5" name="Google Shape;1395;p16"/>
            <p:cNvSpPr/>
            <p:nvPr/>
          </p:nvSpPr>
          <p:spPr>
            <a:xfrm>
              <a:off x="3306850"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6" name="Google Shape;1396;p16"/>
            <p:cNvSpPr/>
            <p:nvPr/>
          </p:nvSpPr>
          <p:spPr>
            <a:xfrm>
              <a:off x="33076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7" name="Google Shape;1397;p16"/>
            <p:cNvSpPr/>
            <p:nvPr/>
          </p:nvSpPr>
          <p:spPr>
            <a:xfrm>
              <a:off x="33076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8" name="Google Shape;1398;p16"/>
            <p:cNvSpPr/>
            <p:nvPr/>
          </p:nvSpPr>
          <p:spPr>
            <a:xfrm>
              <a:off x="33076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399" name="Google Shape;1399;p16"/>
            <p:cNvSpPr/>
            <p:nvPr/>
          </p:nvSpPr>
          <p:spPr>
            <a:xfrm>
              <a:off x="33084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0" name="Google Shape;1400;p16"/>
            <p:cNvSpPr/>
            <p:nvPr/>
          </p:nvSpPr>
          <p:spPr>
            <a:xfrm>
              <a:off x="33084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1" name="Google Shape;1401;p16"/>
            <p:cNvSpPr/>
            <p:nvPr/>
          </p:nvSpPr>
          <p:spPr>
            <a:xfrm>
              <a:off x="330842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2" name="Google Shape;1402;p16"/>
            <p:cNvSpPr/>
            <p:nvPr/>
          </p:nvSpPr>
          <p:spPr>
            <a:xfrm>
              <a:off x="3308425"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3" name="Google Shape;1403;p16"/>
            <p:cNvSpPr/>
            <p:nvPr/>
          </p:nvSpPr>
          <p:spPr>
            <a:xfrm>
              <a:off x="33092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4" name="Google Shape;1404;p16"/>
            <p:cNvSpPr/>
            <p:nvPr/>
          </p:nvSpPr>
          <p:spPr>
            <a:xfrm>
              <a:off x="33092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5" name="Google Shape;1405;p16"/>
            <p:cNvSpPr/>
            <p:nvPr/>
          </p:nvSpPr>
          <p:spPr>
            <a:xfrm>
              <a:off x="3309225"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6" name="Google Shape;1406;p16"/>
            <p:cNvSpPr/>
            <p:nvPr/>
          </p:nvSpPr>
          <p:spPr>
            <a:xfrm>
              <a:off x="3309225" y="2240325"/>
              <a:ext cx="800" cy="10325"/>
            </a:xfrm>
            <a:custGeom>
              <a:avLst/>
              <a:gdLst/>
              <a:ahLst/>
              <a:cxnLst/>
              <a:rect l="l" t="t" r="r" b="b"/>
              <a:pathLst>
                <a:path w="32" h="413" fill="none" extrusionOk="0">
                  <a:moveTo>
                    <a:pt x="0" y="1"/>
                  </a:moveTo>
                  <a:lnTo>
                    <a:pt x="32" y="1"/>
                  </a:lnTo>
                  <a:lnTo>
                    <a:pt x="32"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7" name="Google Shape;1407;p16"/>
            <p:cNvSpPr/>
            <p:nvPr/>
          </p:nvSpPr>
          <p:spPr>
            <a:xfrm>
              <a:off x="33100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8" name="Google Shape;1408;p16"/>
            <p:cNvSpPr/>
            <p:nvPr/>
          </p:nvSpPr>
          <p:spPr>
            <a:xfrm>
              <a:off x="33100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09" name="Google Shape;1409;p16"/>
            <p:cNvSpPr/>
            <p:nvPr/>
          </p:nvSpPr>
          <p:spPr>
            <a:xfrm>
              <a:off x="3310000" y="2240325"/>
              <a:ext cx="825" cy="10325"/>
            </a:xfrm>
            <a:custGeom>
              <a:avLst/>
              <a:gdLst/>
              <a:ahLst/>
              <a:cxnLst/>
              <a:rect l="l" t="t" r="r" b="b"/>
              <a:pathLst>
                <a:path w="33" h="413" fill="none" extrusionOk="0">
                  <a:moveTo>
                    <a:pt x="1" y="1"/>
                  </a:moveTo>
                  <a:lnTo>
                    <a:pt x="33" y="1"/>
                  </a:lnTo>
                  <a:lnTo>
                    <a:pt x="33"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0" name="Google Shape;1410;p16"/>
            <p:cNvSpPr/>
            <p:nvPr/>
          </p:nvSpPr>
          <p:spPr>
            <a:xfrm>
              <a:off x="33108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1" name="Google Shape;1411;p16"/>
            <p:cNvSpPr/>
            <p:nvPr/>
          </p:nvSpPr>
          <p:spPr>
            <a:xfrm>
              <a:off x="3310800"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2" name="Google Shape;1412;p16"/>
            <p:cNvSpPr/>
            <p:nvPr/>
          </p:nvSpPr>
          <p:spPr>
            <a:xfrm>
              <a:off x="3310800" y="2240325"/>
              <a:ext cx="825" cy="10325"/>
            </a:xfrm>
            <a:custGeom>
              <a:avLst/>
              <a:gdLst/>
              <a:ahLst/>
              <a:cxnLst/>
              <a:rect l="l" t="t" r="r" b="b"/>
              <a:pathLst>
                <a:path w="33" h="413" fill="none" extrusionOk="0">
                  <a:moveTo>
                    <a:pt x="1" y="1"/>
                  </a:moveTo>
                  <a:lnTo>
                    <a:pt x="32" y="1"/>
                  </a:lnTo>
                  <a:lnTo>
                    <a:pt x="32"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3" name="Google Shape;1413;p16"/>
            <p:cNvSpPr/>
            <p:nvPr/>
          </p:nvSpPr>
          <p:spPr>
            <a:xfrm>
              <a:off x="33116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4" name="Google Shape;1414;p16"/>
            <p:cNvSpPr/>
            <p:nvPr/>
          </p:nvSpPr>
          <p:spPr>
            <a:xfrm>
              <a:off x="33116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5" name="Google Shape;1415;p16"/>
            <p:cNvSpPr/>
            <p:nvPr/>
          </p:nvSpPr>
          <p:spPr>
            <a:xfrm>
              <a:off x="3311600" y="2240325"/>
              <a:ext cx="25" cy="10325"/>
            </a:xfrm>
            <a:custGeom>
              <a:avLst/>
              <a:gdLst/>
              <a:ahLst/>
              <a:cxnLst/>
              <a:rect l="l" t="t" r="r" b="b"/>
              <a:pathLst>
                <a:path w="1" h="413" fill="none" extrusionOk="0">
                  <a:moveTo>
                    <a:pt x="0" y="1"/>
                  </a:moveTo>
                  <a:lnTo>
                    <a:pt x="0" y="1"/>
                  </a:lnTo>
                  <a:lnTo>
                    <a:pt x="0" y="412"/>
                  </a:lnTo>
                  <a:lnTo>
                    <a:pt x="0"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6" name="Google Shape;1416;p16"/>
            <p:cNvSpPr/>
            <p:nvPr/>
          </p:nvSpPr>
          <p:spPr>
            <a:xfrm>
              <a:off x="3312375" y="2240325"/>
              <a:ext cx="25" cy="10325"/>
            </a:xfrm>
            <a:custGeom>
              <a:avLst/>
              <a:gdLst/>
              <a:ahLst/>
              <a:cxnLst/>
              <a:rect l="l" t="t" r="r" b="b"/>
              <a:pathLst>
                <a:path w="1" h="413" fill="none" extrusionOk="0">
                  <a:moveTo>
                    <a:pt x="1" y="1"/>
                  </a:moveTo>
                  <a:lnTo>
                    <a:pt x="1" y="1"/>
                  </a:lnTo>
                  <a:lnTo>
                    <a:pt x="1" y="412"/>
                  </a:lnTo>
                  <a:lnTo>
                    <a:pt x="1" y="412"/>
                  </a:ln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17" name="Google Shape;1417;p16"/>
            <p:cNvSpPr/>
            <p:nvPr/>
          </p:nvSpPr>
          <p:spPr>
            <a:xfrm>
              <a:off x="3743875" y="1532525"/>
              <a:ext cx="3261950" cy="581150"/>
            </a:xfrm>
            <a:custGeom>
              <a:avLst/>
              <a:gdLst/>
              <a:ahLst/>
              <a:cxnLst/>
              <a:rect l="l" t="t" r="r" b="b"/>
              <a:pathLst>
                <a:path w="130478" h="23246" extrusionOk="0">
                  <a:moveTo>
                    <a:pt x="37655" y="1"/>
                  </a:moveTo>
                  <a:cubicBezTo>
                    <a:pt x="35755" y="1"/>
                    <a:pt x="34235" y="1521"/>
                    <a:pt x="34235" y="3421"/>
                  </a:cubicBezTo>
                  <a:lnTo>
                    <a:pt x="34235" y="7886"/>
                  </a:lnTo>
                  <a:cubicBezTo>
                    <a:pt x="34184" y="10056"/>
                    <a:pt x="32677" y="11243"/>
                    <a:pt x="31005" y="11243"/>
                  </a:cubicBezTo>
                  <a:cubicBezTo>
                    <a:pt x="29529" y="11243"/>
                    <a:pt x="27924" y="10319"/>
                    <a:pt x="27078" y="8330"/>
                  </a:cubicBezTo>
                  <a:cubicBezTo>
                    <a:pt x="25811" y="5384"/>
                    <a:pt x="22866" y="3294"/>
                    <a:pt x="19445" y="3294"/>
                  </a:cubicBezTo>
                  <a:cubicBezTo>
                    <a:pt x="16089" y="3294"/>
                    <a:pt x="13207" y="5289"/>
                    <a:pt x="11877" y="8140"/>
                  </a:cubicBezTo>
                  <a:lnTo>
                    <a:pt x="11877" y="8108"/>
                  </a:lnTo>
                  <a:cubicBezTo>
                    <a:pt x="10663" y="10419"/>
                    <a:pt x="8778" y="11302"/>
                    <a:pt x="7097" y="11302"/>
                  </a:cubicBezTo>
                  <a:cubicBezTo>
                    <a:pt x="6497" y="11302"/>
                    <a:pt x="5924" y="11190"/>
                    <a:pt x="5416" y="10990"/>
                  </a:cubicBezTo>
                  <a:cubicBezTo>
                    <a:pt x="5353" y="10958"/>
                    <a:pt x="5289" y="10926"/>
                    <a:pt x="5226" y="10895"/>
                  </a:cubicBezTo>
                  <a:cubicBezTo>
                    <a:pt x="5163" y="10863"/>
                    <a:pt x="5099" y="10831"/>
                    <a:pt x="5068" y="10831"/>
                  </a:cubicBezTo>
                  <a:cubicBezTo>
                    <a:pt x="5004" y="10768"/>
                    <a:pt x="4909" y="10736"/>
                    <a:pt x="4846" y="10705"/>
                  </a:cubicBezTo>
                  <a:cubicBezTo>
                    <a:pt x="4339" y="10388"/>
                    <a:pt x="4086" y="10008"/>
                    <a:pt x="3833" y="9850"/>
                  </a:cubicBezTo>
                  <a:cubicBezTo>
                    <a:pt x="3421" y="9501"/>
                    <a:pt x="2914" y="9280"/>
                    <a:pt x="2344" y="9280"/>
                  </a:cubicBezTo>
                  <a:cubicBezTo>
                    <a:pt x="1046" y="9280"/>
                    <a:pt x="1" y="10325"/>
                    <a:pt x="1" y="11623"/>
                  </a:cubicBezTo>
                  <a:cubicBezTo>
                    <a:pt x="1" y="12922"/>
                    <a:pt x="1046" y="13967"/>
                    <a:pt x="2344" y="13967"/>
                  </a:cubicBezTo>
                  <a:cubicBezTo>
                    <a:pt x="2914" y="13967"/>
                    <a:pt x="3421" y="13777"/>
                    <a:pt x="3833" y="13428"/>
                  </a:cubicBezTo>
                  <a:cubicBezTo>
                    <a:pt x="4086" y="13238"/>
                    <a:pt x="4339" y="12890"/>
                    <a:pt x="4846" y="12573"/>
                  </a:cubicBezTo>
                  <a:cubicBezTo>
                    <a:pt x="4846" y="12573"/>
                    <a:pt x="4846" y="12541"/>
                    <a:pt x="4846" y="12541"/>
                  </a:cubicBezTo>
                  <a:cubicBezTo>
                    <a:pt x="4909" y="12510"/>
                    <a:pt x="4973" y="12478"/>
                    <a:pt x="5068" y="12446"/>
                  </a:cubicBezTo>
                  <a:cubicBezTo>
                    <a:pt x="5099" y="12415"/>
                    <a:pt x="5163" y="12383"/>
                    <a:pt x="5226" y="12351"/>
                  </a:cubicBezTo>
                  <a:cubicBezTo>
                    <a:pt x="5289" y="12320"/>
                    <a:pt x="5353" y="12288"/>
                    <a:pt x="5416" y="12288"/>
                  </a:cubicBezTo>
                  <a:cubicBezTo>
                    <a:pt x="5928" y="12078"/>
                    <a:pt x="6507" y="11962"/>
                    <a:pt x="7111" y="11962"/>
                  </a:cubicBezTo>
                  <a:cubicBezTo>
                    <a:pt x="8789" y="11962"/>
                    <a:pt x="10666" y="12857"/>
                    <a:pt x="11877" y="15138"/>
                  </a:cubicBezTo>
                  <a:cubicBezTo>
                    <a:pt x="13207" y="17989"/>
                    <a:pt x="16089" y="19952"/>
                    <a:pt x="19445" y="19952"/>
                  </a:cubicBezTo>
                  <a:cubicBezTo>
                    <a:pt x="22866" y="19952"/>
                    <a:pt x="25811" y="17894"/>
                    <a:pt x="27078" y="14917"/>
                  </a:cubicBezTo>
                  <a:lnTo>
                    <a:pt x="27078" y="14948"/>
                  </a:lnTo>
                  <a:cubicBezTo>
                    <a:pt x="27924" y="12959"/>
                    <a:pt x="29522" y="12034"/>
                    <a:pt x="30994" y="12034"/>
                  </a:cubicBezTo>
                  <a:cubicBezTo>
                    <a:pt x="32662" y="12034"/>
                    <a:pt x="34168" y="13222"/>
                    <a:pt x="34235" y="15392"/>
                  </a:cubicBezTo>
                  <a:lnTo>
                    <a:pt x="34235" y="19825"/>
                  </a:lnTo>
                  <a:cubicBezTo>
                    <a:pt x="34235" y="21725"/>
                    <a:pt x="35755" y="23246"/>
                    <a:pt x="37655" y="23246"/>
                  </a:cubicBezTo>
                  <a:lnTo>
                    <a:pt x="127025" y="23246"/>
                  </a:lnTo>
                  <a:cubicBezTo>
                    <a:pt x="128925" y="23246"/>
                    <a:pt x="130477" y="21725"/>
                    <a:pt x="130477" y="19825"/>
                  </a:cubicBezTo>
                  <a:lnTo>
                    <a:pt x="130477" y="3421"/>
                  </a:lnTo>
                  <a:cubicBezTo>
                    <a:pt x="130477" y="1521"/>
                    <a:pt x="128925" y="1"/>
                    <a:pt x="127025" y="1"/>
                  </a:cubicBezTo>
                  <a:close/>
                </a:path>
              </a:pathLst>
            </a:custGeom>
            <a:solidFill>
              <a:srgbClr val="F2A365"/>
            </a:solidFill>
            <a:ln>
              <a:noFill/>
            </a:ln>
          </p:spPr>
          <p:txBody>
            <a:bodyPr spcFirstLastPara="1" wrap="square" lIns="91425" tIns="91425" rIns="91425" bIns="91425" anchor="ctr" anchorCtr="0">
              <a:noAutofit/>
            </a:bodyPr>
            <a:lstStyle/>
            <a:p>
              <a:endParaRPr/>
            </a:p>
          </p:txBody>
        </p:sp>
        <p:sp>
          <p:nvSpPr>
            <p:cNvPr id="1418" name="Google Shape;1418;p16"/>
            <p:cNvSpPr/>
            <p:nvPr/>
          </p:nvSpPr>
          <p:spPr>
            <a:xfrm>
              <a:off x="4059775" y="1652875"/>
              <a:ext cx="340475" cy="340450"/>
            </a:xfrm>
            <a:custGeom>
              <a:avLst/>
              <a:gdLst/>
              <a:ahLst/>
              <a:cxnLst/>
              <a:rect l="l" t="t" r="r" b="b"/>
              <a:pathLst>
                <a:path w="13619" h="13618" extrusionOk="0">
                  <a:moveTo>
                    <a:pt x="6809" y="0"/>
                  </a:moveTo>
                  <a:cubicBezTo>
                    <a:pt x="3041" y="0"/>
                    <a:pt x="1" y="3041"/>
                    <a:pt x="1" y="6809"/>
                  </a:cubicBezTo>
                  <a:cubicBezTo>
                    <a:pt x="1" y="10578"/>
                    <a:pt x="3041" y="13618"/>
                    <a:pt x="6809" y="13618"/>
                  </a:cubicBezTo>
                  <a:cubicBezTo>
                    <a:pt x="10578" y="13618"/>
                    <a:pt x="13618" y="10578"/>
                    <a:pt x="13618" y="6809"/>
                  </a:cubicBezTo>
                  <a:cubicBezTo>
                    <a:pt x="13618" y="3041"/>
                    <a:pt x="10578" y="0"/>
                    <a:pt x="6809"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19" name="Google Shape;1419;p16"/>
            <p:cNvSpPr/>
            <p:nvPr/>
          </p:nvSpPr>
          <p:spPr>
            <a:xfrm>
              <a:off x="3771600" y="1793000"/>
              <a:ext cx="60975" cy="61000"/>
            </a:xfrm>
            <a:custGeom>
              <a:avLst/>
              <a:gdLst/>
              <a:ahLst/>
              <a:cxnLst/>
              <a:rect l="l" t="t" r="r" b="b"/>
              <a:pathLst>
                <a:path w="2439" h="2440" extrusionOk="0">
                  <a:moveTo>
                    <a:pt x="2439" y="1204"/>
                  </a:moveTo>
                  <a:cubicBezTo>
                    <a:pt x="2439" y="1869"/>
                    <a:pt x="1900" y="2439"/>
                    <a:pt x="1235" y="2439"/>
                  </a:cubicBezTo>
                  <a:cubicBezTo>
                    <a:pt x="538" y="2439"/>
                    <a:pt x="0" y="1869"/>
                    <a:pt x="0" y="1204"/>
                  </a:cubicBezTo>
                  <a:cubicBezTo>
                    <a:pt x="0" y="539"/>
                    <a:pt x="538" y="1"/>
                    <a:pt x="1235" y="1"/>
                  </a:cubicBezTo>
                  <a:cubicBezTo>
                    <a:pt x="1900" y="1"/>
                    <a:pt x="2439" y="539"/>
                    <a:pt x="2439" y="1204"/>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20" name="Google Shape;1420;p16"/>
            <p:cNvSpPr/>
            <p:nvPr/>
          </p:nvSpPr>
          <p:spPr>
            <a:xfrm>
              <a:off x="4631400" y="1564200"/>
              <a:ext cx="2341950" cy="517800"/>
            </a:xfrm>
            <a:custGeom>
              <a:avLst/>
              <a:gdLst/>
              <a:ahLst/>
              <a:cxnLst/>
              <a:rect l="l" t="t" r="r" b="b"/>
              <a:pathLst>
                <a:path w="93678" h="20712" extrusionOk="0">
                  <a:moveTo>
                    <a:pt x="2154" y="0"/>
                  </a:moveTo>
                  <a:cubicBezTo>
                    <a:pt x="982" y="0"/>
                    <a:pt x="1" y="982"/>
                    <a:pt x="1" y="2154"/>
                  </a:cubicBezTo>
                  <a:lnTo>
                    <a:pt x="1" y="18558"/>
                  </a:lnTo>
                  <a:cubicBezTo>
                    <a:pt x="1" y="19730"/>
                    <a:pt x="982" y="20712"/>
                    <a:pt x="2154" y="20712"/>
                  </a:cubicBezTo>
                  <a:lnTo>
                    <a:pt x="91524" y="20712"/>
                  </a:lnTo>
                  <a:cubicBezTo>
                    <a:pt x="92728" y="20712"/>
                    <a:pt x="93678" y="19730"/>
                    <a:pt x="93678" y="18558"/>
                  </a:cubicBezTo>
                  <a:lnTo>
                    <a:pt x="93678" y="2154"/>
                  </a:lnTo>
                  <a:cubicBezTo>
                    <a:pt x="93678" y="982"/>
                    <a:pt x="92728" y="0"/>
                    <a:pt x="91524"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21" name="Google Shape;1421;p16"/>
            <p:cNvSpPr/>
            <p:nvPr/>
          </p:nvSpPr>
          <p:spPr>
            <a:xfrm>
              <a:off x="4136575" y="1720175"/>
              <a:ext cx="186075" cy="205875"/>
            </a:xfrm>
            <a:custGeom>
              <a:avLst/>
              <a:gdLst/>
              <a:ahLst/>
              <a:cxnLst/>
              <a:rect l="l" t="t" r="r" b="b"/>
              <a:pathLst>
                <a:path w="7443" h="8235" extrusionOk="0">
                  <a:moveTo>
                    <a:pt x="3737" y="317"/>
                  </a:moveTo>
                  <a:lnTo>
                    <a:pt x="7094" y="1140"/>
                  </a:lnTo>
                  <a:cubicBezTo>
                    <a:pt x="7094" y="2565"/>
                    <a:pt x="6778" y="6682"/>
                    <a:pt x="3737" y="7917"/>
                  </a:cubicBezTo>
                  <a:cubicBezTo>
                    <a:pt x="507" y="6619"/>
                    <a:pt x="381" y="2090"/>
                    <a:pt x="381" y="1140"/>
                  </a:cubicBezTo>
                  <a:lnTo>
                    <a:pt x="3737" y="317"/>
                  </a:lnTo>
                  <a:close/>
                  <a:moveTo>
                    <a:pt x="3706" y="0"/>
                  </a:moveTo>
                  <a:lnTo>
                    <a:pt x="191" y="855"/>
                  </a:lnTo>
                  <a:cubicBezTo>
                    <a:pt x="127" y="855"/>
                    <a:pt x="64" y="919"/>
                    <a:pt x="64" y="982"/>
                  </a:cubicBezTo>
                  <a:cubicBezTo>
                    <a:pt x="64" y="1584"/>
                    <a:pt x="0" y="6809"/>
                    <a:pt x="3674" y="8234"/>
                  </a:cubicBezTo>
                  <a:lnTo>
                    <a:pt x="3801" y="8234"/>
                  </a:lnTo>
                  <a:cubicBezTo>
                    <a:pt x="7158" y="6936"/>
                    <a:pt x="7443" y="2375"/>
                    <a:pt x="7443" y="1014"/>
                  </a:cubicBezTo>
                  <a:cubicBezTo>
                    <a:pt x="7443" y="950"/>
                    <a:pt x="7379" y="887"/>
                    <a:pt x="7316" y="855"/>
                  </a:cubicBezTo>
                  <a:lnTo>
                    <a:pt x="3769" y="0"/>
                  </a:ln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2" name="Google Shape;1422;p16"/>
            <p:cNvSpPr/>
            <p:nvPr/>
          </p:nvSpPr>
          <p:spPr>
            <a:xfrm>
              <a:off x="4199125" y="1760425"/>
              <a:ext cx="60975" cy="111775"/>
            </a:xfrm>
            <a:custGeom>
              <a:avLst/>
              <a:gdLst/>
              <a:ahLst/>
              <a:cxnLst/>
              <a:rect l="l" t="t" r="r" b="b"/>
              <a:pathLst>
                <a:path w="2439" h="4471" extrusionOk="0">
                  <a:moveTo>
                    <a:pt x="1235" y="322"/>
                  </a:moveTo>
                  <a:cubicBezTo>
                    <a:pt x="1425" y="322"/>
                    <a:pt x="1615" y="385"/>
                    <a:pt x="1774" y="512"/>
                  </a:cubicBezTo>
                  <a:cubicBezTo>
                    <a:pt x="1996" y="670"/>
                    <a:pt x="2122" y="924"/>
                    <a:pt x="2122" y="1177"/>
                  </a:cubicBezTo>
                  <a:cubicBezTo>
                    <a:pt x="2122" y="1494"/>
                    <a:pt x="1964" y="1747"/>
                    <a:pt x="1710" y="1905"/>
                  </a:cubicBezTo>
                  <a:cubicBezTo>
                    <a:pt x="1647" y="1937"/>
                    <a:pt x="1615" y="2000"/>
                    <a:pt x="1615" y="2064"/>
                  </a:cubicBezTo>
                  <a:lnTo>
                    <a:pt x="1774" y="3584"/>
                  </a:lnTo>
                  <a:cubicBezTo>
                    <a:pt x="1774" y="3742"/>
                    <a:pt x="1710" y="3869"/>
                    <a:pt x="1615" y="3964"/>
                  </a:cubicBezTo>
                  <a:cubicBezTo>
                    <a:pt x="1520" y="4075"/>
                    <a:pt x="1378" y="4130"/>
                    <a:pt x="1235" y="4130"/>
                  </a:cubicBezTo>
                  <a:cubicBezTo>
                    <a:pt x="1093" y="4130"/>
                    <a:pt x="950" y="4075"/>
                    <a:pt x="855" y="3964"/>
                  </a:cubicBezTo>
                  <a:cubicBezTo>
                    <a:pt x="760" y="3869"/>
                    <a:pt x="729" y="3742"/>
                    <a:pt x="729" y="3584"/>
                  </a:cubicBezTo>
                  <a:lnTo>
                    <a:pt x="855" y="2064"/>
                  </a:lnTo>
                  <a:cubicBezTo>
                    <a:pt x="855" y="2000"/>
                    <a:pt x="824" y="1937"/>
                    <a:pt x="792" y="1905"/>
                  </a:cubicBezTo>
                  <a:cubicBezTo>
                    <a:pt x="475" y="1715"/>
                    <a:pt x="317" y="1367"/>
                    <a:pt x="380" y="1019"/>
                  </a:cubicBezTo>
                  <a:cubicBezTo>
                    <a:pt x="475" y="670"/>
                    <a:pt x="729" y="417"/>
                    <a:pt x="1045" y="354"/>
                  </a:cubicBezTo>
                  <a:cubicBezTo>
                    <a:pt x="1109" y="322"/>
                    <a:pt x="1172" y="322"/>
                    <a:pt x="1235" y="322"/>
                  </a:cubicBezTo>
                  <a:close/>
                  <a:moveTo>
                    <a:pt x="1247" y="0"/>
                  </a:moveTo>
                  <a:cubicBezTo>
                    <a:pt x="1149" y="0"/>
                    <a:pt x="1050" y="12"/>
                    <a:pt x="950" y="37"/>
                  </a:cubicBezTo>
                  <a:cubicBezTo>
                    <a:pt x="539" y="132"/>
                    <a:pt x="159" y="480"/>
                    <a:pt x="95" y="924"/>
                  </a:cubicBezTo>
                  <a:cubicBezTo>
                    <a:pt x="0" y="1399"/>
                    <a:pt x="159" y="1842"/>
                    <a:pt x="539" y="2127"/>
                  </a:cubicBezTo>
                  <a:lnTo>
                    <a:pt x="412" y="3552"/>
                  </a:lnTo>
                  <a:cubicBezTo>
                    <a:pt x="380" y="3774"/>
                    <a:pt x="475" y="4027"/>
                    <a:pt x="634" y="4186"/>
                  </a:cubicBezTo>
                  <a:cubicBezTo>
                    <a:pt x="792" y="4376"/>
                    <a:pt x="1014" y="4471"/>
                    <a:pt x="1235" y="4471"/>
                  </a:cubicBezTo>
                  <a:cubicBezTo>
                    <a:pt x="1489" y="4471"/>
                    <a:pt x="1710" y="4376"/>
                    <a:pt x="1869" y="4186"/>
                  </a:cubicBezTo>
                  <a:cubicBezTo>
                    <a:pt x="2027" y="4027"/>
                    <a:pt x="2091" y="3774"/>
                    <a:pt x="2091" y="3552"/>
                  </a:cubicBezTo>
                  <a:lnTo>
                    <a:pt x="1964" y="2127"/>
                  </a:lnTo>
                  <a:cubicBezTo>
                    <a:pt x="2249" y="1905"/>
                    <a:pt x="2439" y="1557"/>
                    <a:pt x="2439" y="1177"/>
                  </a:cubicBezTo>
                  <a:cubicBezTo>
                    <a:pt x="2439" y="829"/>
                    <a:pt x="2281" y="480"/>
                    <a:pt x="1996" y="259"/>
                  </a:cubicBezTo>
                  <a:cubicBezTo>
                    <a:pt x="1785" y="95"/>
                    <a:pt x="1523" y="0"/>
                    <a:pt x="1247" y="0"/>
                  </a:cubicBez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3" name="Google Shape;1423;p16"/>
            <p:cNvSpPr/>
            <p:nvPr/>
          </p:nvSpPr>
          <p:spPr>
            <a:xfrm>
              <a:off x="595975" y="2986125"/>
              <a:ext cx="3262725" cy="581950"/>
            </a:xfrm>
            <a:custGeom>
              <a:avLst/>
              <a:gdLst/>
              <a:ahLst/>
              <a:cxnLst/>
              <a:rect l="l" t="t" r="r" b="b"/>
              <a:pathLst>
                <a:path w="130509" h="23278" extrusionOk="0">
                  <a:moveTo>
                    <a:pt x="3421" y="1"/>
                  </a:moveTo>
                  <a:cubicBezTo>
                    <a:pt x="1521" y="1"/>
                    <a:pt x="0" y="1552"/>
                    <a:pt x="0" y="3453"/>
                  </a:cubicBezTo>
                  <a:lnTo>
                    <a:pt x="0" y="19825"/>
                  </a:lnTo>
                  <a:cubicBezTo>
                    <a:pt x="0" y="21726"/>
                    <a:pt x="1521" y="23277"/>
                    <a:pt x="3421" y="23277"/>
                  </a:cubicBezTo>
                  <a:lnTo>
                    <a:pt x="92822" y="23277"/>
                  </a:lnTo>
                  <a:cubicBezTo>
                    <a:pt x="94723" y="23277"/>
                    <a:pt x="96274" y="21726"/>
                    <a:pt x="96274" y="19825"/>
                  </a:cubicBezTo>
                  <a:lnTo>
                    <a:pt x="96274" y="15392"/>
                  </a:lnTo>
                  <a:cubicBezTo>
                    <a:pt x="96325" y="13222"/>
                    <a:pt x="97823" y="12035"/>
                    <a:pt x="99487" y="12035"/>
                  </a:cubicBezTo>
                  <a:cubicBezTo>
                    <a:pt x="100956" y="12035"/>
                    <a:pt x="102554" y="12959"/>
                    <a:pt x="103400" y="14948"/>
                  </a:cubicBezTo>
                  <a:cubicBezTo>
                    <a:pt x="104667" y="17894"/>
                    <a:pt x="107612" y="19952"/>
                    <a:pt x="111032" y="19952"/>
                  </a:cubicBezTo>
                  <a:cubicBezTo>
                    <a:pt x="114389" y="19952"/>
                    <a:pt x="117271" y="17989"/>
                    <a:pt x="118601" y="15138"/>
                  </a:cubicBezTo>
                  <a:cubicBezTo>
                    <a:pt x="119811" y="12857"/>
                    <a:pt x="121689" y="11962"/>
                    <a:pt x="123366" y="11962"/>
                  </a:cubicBezTo>
                  <a:cubicBezTo>
                    <a:pt x="123971" y="11962"/>
                    <a:pt x="124550" y="12078"/>
                    <a:pt x="125062" y="12288"/>
                  </a:cubicBezTo>
                  <a:cubicBezTo>
                    <a:pt x="125125" y="12320"/>
                    <a:pt x="125188" y="12352"/>
                    <a:pt x="125252" y="12383"/>
                  </a:cubicBezTo>
                  <a:cubicBezTo>
                    <a:pt x="125315" y="12383"/>
                    <a:pt x="125378" y="12415"/>
                    <a:pt x="125410" y="12447"/>
                  </a:cubicBezTo>
                  <a:cubicBezTo>
                    <a:pt x="125505" y="12478"/>
                    <a:pt x="125568" y="12510"/>
                    <a:pt x="125632" y="12573"/>
                  </a:cubicBezTo>
                  <a:cubicBezTo>
                    <a:pt x="126138" y="12890"/>
                    <a:pt x="126392" y="13238"/>
                    <a:pt x="126645" y="13428"/>
                  </a:cubicBezTo>
                  <a:cubicBezTo>
                    <a:pt x="127057" y="13777"/>
                    <a:pt x="127563" y="13967"/>
                    <a:pt x="128165" y="13967"/>
                  </a:cubicBezTo>
                  <a:cubicBezTo>
                    <a:pt x="129432" y="13967"/>
                    <a:pt x="130509" y="12922"/>
                    <a:pt x="130509" y="11623"/>
                  </a:cubicBezTo>
                  <a:cubicBezTo>
                    <a:pt x="130509" y="10356"/>
                    <a:pt x="129432" y="9280"/>
                    <a:pt x="128165" y="9280"/>
                  </a:cubicBezTo>
                  <a:cubicBezTo>
                    <a:pt x="127563" y="9280"/>
                    <a:pt x="127057" y="9501"/>
                    <a:pt x="126645" y="9850"/>
                  </a:cubicBezTo>
                  <a:cubicBezTo>
                    <a:pt x="126392" y="10040"/>
                    <a:pt x="126138" y="10388"/>
                    <a:pt x="125632" y="10705"/>
                  </a:cubicBezTo>
                  <a:cubicBezTo>
                    <a:pt x="125568" y="10736"/>
                    <a:pt x="125505" y="10800"/>
                    <a:pt x="125410" y="10831"/>
                  </a:cubicBezTo>
                  <a:cubicBezTo>
                    <a:pt x="125378" y="10863"/>
                    <a:pt x="125315" y="10895"/>
                    <a:pt x="125283" y="10895"/>
                  </a:cubicBezTo>
                  <a:cubicBezTo>
                    <a:pt x="125188" y="10926"/>
                    <a:pt x="125157" y="10958"/>
                    <a:pt x="125062" y="10990"/>
                  </a:cubicBezTo>
                  <a:cubicBezTo>
                    <a:pt x="124550" y="11200"/>
                    <a:pt x="123971" y="11316"/>
                    <a:pt x="123366" y="11316"/>
                  </a:cubicBezTo>
                  <a:cubicBezTo>
                    <a:pt x="121689" y="11316"/>
                    <a:pt x="119811" y="10421"/>
                    <a:pt x="118601" y="8140"/>
                  </a:cubicBezTo>
                  <a:cubicBezTo>
                    <a:pt x="117271" y="5289"/>
                    <a:pt x="114389" y="3294"/>
                    <a:pt x="111032" y="3294"/>
                  </a:cubicBezTo>
                  <a:cubicBezTo>
                    <a:pt x="107612" y="3294"/>
                    <a:pt x="104667" y="5384"/>
                    <a:pt x="103400" y="8330"/>
                  </a:cubicBezTo>
                  <a:cubicBezTo>
                    <a:pt x="102569" y="10319"/>
                    <a:pt x="100972" y="11244"/>
                    <a:pt x="99500" y="11244"/>
                  </a:cubicBezTo>
                  <a:cubicBezTo>
                    <a:pt x="97832" y="11244"/>
                    <a:pt x="96325" y="10056"/>
                    <a:pt x="96274" y="7886"/>
                  </a:cubicBezTo>
                  <a:lnTo>
                    <a:pt x="96274" y="3453"/>
                  </a:lnTo>
                  <a:cubicBezTo>
                    <a:pt x="96274" y="1552"/>
                    <a:pt x="94723" y="1"/>
                    <a:pt x="92822" y="1"/>
                  </a:cubicBezTo>
                  <a:close/>
                </a:path>
              </a:pathLst>
            </a:custGeom>
            <a:solidFill>
              <a:srgbClr val="F2A365"/>
            </a:solidFill>
            <a:ln>
              <a:noFill/>
            </a:ln>
          </p:spPr>
          <p:txBody>
            <a:bodyPr spcFirstLastPara="1" wrap="square" lIns="91425" tIns="91425" rIns="91425" bIns="91425" anchor="ctr" anchorCtr="0">
              <a:noAutofit/>
            </a:bodyPr>
            <a:lstStyle/>
            <a:p>
              <a:endParaRPr/>
            </a:p>
          </p:txBody>
        </p:sp>
        <p:sp>
          <p:nvSpPr>
            <p:cNvPr id="1424" name="Google Shape;1424;p16"/>
            <p:cNvSpPr/>
            <p:nvPr/>
          </p:nvSpPr>
          <p:spPr>
            <a:xfrm>
              <a:off x="3201550" y="3106475"/>
              <a:ext cx="340475" cy="341250"/>
            </a:xfrm>
            <a:custGeom>
              <a:avLst/>
              <a:gdLst/>
              <a:ahLst/>
              <a:cxnLst/>
              <a:rect l="l" t="t" r="r" b="b"/>
              <a:pathLst>
                <a:path w="13619" h="13650" extrusionOk="0">
                  <a:moveTo>
                    <a:pt x="13618" y="6841"/>
                  </a:moveTo>
                  <a:cubicBezTo>
                    <a:pt x="13618" y="10578"/>
                    <a:pt x="10578" y="13650"/>
                    <a:pt x="6809" y="13650"/>
                  </a:cubicBezTo>
                  <a:cubicBezTo>
                    <a:pt x="3041" y="13650"/>
                    <a:pt x="0" y="10578"/>
                    <a:pt x="0" y="6841"/>
                  </a:cubicBezTo>
                  <a:cubicBezTo>
                    <a:pt x="0" y="3072"/>
                    <a:pt x="3041" y="0"/>
                    <a:pt x="6809" y="0"/>
                  </a:cubicBezTo>
                  <a:cubicBezTo>
                    <a:pt x="10578" y="0"/>
                    <a:pt x="13618" y="3072"/>
                    <a:pt x="13618" y="6841"/>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25" name="Google Shape;1425;p16"/>
            <p:cNvSpPr/>
            <p:nvPr/>
          </p:nvSpPr>
          <p:spPr>
            <a:xfrm>
              <a:off x="3769225" y="3246600"/>
              <a:ext cx="60975" cy="61000"/>
            </a:xfrm>
            <a:custGeom>
              <a:avLst/>
              <a:gdLst/>
              <a:ahLst/>
              <a:cxnLst/>
              <a:rect l="l" t="t" r="r" b="b"/>
              <a:pathLst>
                <a:path w="2439" h="2440" extrusionOk="0">
                  <a:moveTo>
                    <a:pt x="2439" y="1236"/>
                  </a:moveTo>
                  <a:cubicBezTo>
                    <a:pt x="2439" y="1901"/>
                    <a:pt x="1900" y="2439"/>
                    <a:pt x="1203" y="2439"/>
                  </a:cubicBezTo>
                  <a:cubicBezTo>
                    <a:pt x="538" y="2439"/>
                    <a:pt x="0" y="1901"/>
                    <a:pt x="0" y="1236"/>
                  </a:cubicBezTo>
                  <a:cubicBezTo>
                    <a:pt x="0" y="539"/>
                    <a:pt x="538" y="1"/>
                    <a:pt x="1203" y="1"/>
                  </a:cubicBezTo>
                  <a:cubicBezTo>
                    <a:pt x="1900" y="1"/>
                    <a:pt x="2439" y="539"/>
                    <a:pt x="2439" y="1236"/>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26" name="Google Shape;1426;p16"/>
            <p:cNvSpPr/>
            <p:nvPr/>
          </p:nvSpPr>
          <p:spPr>
            <a:xfrm>
              <a:off x="627650" y="3018600"/>
              <a:ext cx="2342725" cy="517000"/>
            </a:xfrm>
            <a:custGeom>
              <a:avLst/>
              <a:gdLst/>
              <a:ahLst/>
              <a:cxnLst/>
              <a:rect l="l" t="t" r="r" b="b"/>
              <a:pathLst>
                <a:path w="93709" h="20680" extrusionOk="0">
                  <a:moveTo>
                    <a:pt x="2154" y="0"/>
                  </a:moveTo>
                  <a:cubicBezTo>
                    <a:pt x="982" y="0"/>
                    <a:pt x="0" y="950"/>
                    <a:pt x="0" y="2154"/>
                  </a:cubicBezTo>
                  <a:lnTo>
                    <a:pt x="0" y="18526"/>
                  </a:lnTo>
                  <a:cubicBezTo>
                    <a:pt x="0" y="19730"/>
                    <a:pt x="982" y="20680"/>
                    <a:pt x="2154" y="20680"/>
                  </a:cubicBezTo>
                  <a:lnTo>
                    <a:pt x="91555" y="20680"/>
                  </a:lnTo>
                  <a:cubicBezTo>
                    <a:pt x="92759" y="20680"/>
                    <a:pt x="93709" y="19730"/>
                    <a:pt x="93709" y="18526"/>
                  </a:cubicBezTo>
                  <a:lnTo>
                    <a:pt x="93709" y="2154"/>
                  </a:lnTo>
                  <a:cubicBezTo>
                    <a:pt x="93709" y="950"/>
                    <a:pt x="92727" y="0"/>
                    <a:pt x="91555"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27" name="Google Shape;1427;p16"/>
            <p:cNvSpPr/>
            <p:nvPr/>
          </p:nvSpPr>
          <p:spPr>
            <a:xfrm>
              <a:off x="3298925" y="3161100"/>
              <a:ext cx="146500" cy="232800"/>
            </a:xfrm>
            <a:custGeom>
              <a:avLst/>
              <a:gdLst/>
              <a:ahLst/>
              <a:cxnLst/>
              <a:rect l="l" t="t" r="r" b="b"/>
              <a:pathLst>
                <a:path w="5860" h="9312" extrusionOk="0">
                  <a:moveTo>
                    <a:pt x="2914" y="1046"/>
                  </a:moveTo>
                  <a:cubicBezTo>
                    <a:pt x="3484" y="1046"/>
                    <a:pt x="3959" y="1521"/>
                    <a:pt x="3959" y="2154"/>
                  </a:cubicBezTo>
                  <a:lnTo>
                    <a:pt x="3959" y="3421"/>
                  </a:lnTo>
                  <a:lnTo>
                    <a:pt x="1901" y="3421"/>
                  </a:lnTo>
                  <a:lnTo>
                    <a:pt x="1901" y="2154"/>
                  </a:lnTo>
                  <a:cubicBezTo>
                    <a:pt x="1901" y="1521"/>
                    <a:pt x="2344" y="1046"/>
                    <a:pt x="2914" y="1046"/>
                  </a:cubicBezTo>
                  <a:close/>
                  <a:moveTo>
                    <a:pt x="2914" y="317"/>
                  </a:moveTo>
                  <a:cubicBezTo>
                    <a:pt x="3833" y="317"/>
                    <a:pt x="4593" y="1046"/>
                    <a:pt x="4593" y="1964"/>
                  </a:cubicBezTo>
                  <a:lnTo>
                    <a:pt x="4593" y="3421"/>
                  </a:lnTo>
                  <a:lnTo>
                    <a:pt x="4276" y="3421"/>
                  </a:lnTo>
                  <a:lnTo>
                    <a:pt x="4276" y="2122"/>
                  </a:lnTo>
                  <a:cubicBezTo>
                    <a:pt x="4276" y="1362"/>
                    <a:pt x="3674" y="729"/>
                    <a:pt x="2914" y="729"/>
                  </a:cubicBezTo>
                  <a:cubicBezTo>
                    <a:pt x="2186" y="729"/>
                    <a:pt x="1584" y="1362"/>
                    <a:pt x="1584" y="2122"/>
                  </a:cubicBezTo>
                  <a:lnTo>
                    <a:pt x="1584" y="3421"/>
                  </a:lnTo>
                  <a:lnTo>
                    <a:pt x="1267" y="3421"/>
                  </a:lnTo>
                  <a:lnTo>
                    <a:pt x="1267" y="1964"/>
                  </a:lnTo>
                  <a:cubicBezTo>
                    <a:pt x="1267" y="1046"/>
                    <a:pt x="1996" y="317"/>
                    <a:pt x="2914" y="317"/>
                  </a:cubicBezTo>
                  <a:close/>
                  <a:moveTo>
                    <a:pt x="5353" y="3737"/>
                  </a:moveTo>
                  <a:cubicBezTo>
                    <a:pt x="5448" y="3737"/>
                    <a:pt x="5543" y="3832"/>
                    <a:pt x="5543" y="3927"/>
                  </a:cubicBezTo>
                  <a:lnTo>
                    <a:pt x="5543" y="8804"/>
                  </a:lnTo>
                  <a:cubicBezTo>
                    <a:pt x="5543" y="8899"/>
                    <a:pt x="5448" y="8963"/>
                    <a:pt x="5353" y="8963"/>
                  </a:cubicBezTo>
                  <a:lnTo>
                    <a:pt x="476" y="8963"/>
                  </a:lnTo>
                  <a:cubicBezTo>
                    <a:pt x="381" y="8963"/>
                    <a:pt x="317" y="8899"/>
                    <a:pt x="317" y="8804"/>
                  </a:cubicBezTo>
                  <a:lnTo>
                    <a:pt x="317" y="3927"/>
                  </a:lnTo>
                  <a:cubicBezTo>
                    <a:pt x="317" y="3832"/>
                    <a:pt x="381" y="3737"/>
                    <a:pt x="476" y="3737"/>
                  </a:cubicBezTo>
                  <a:close/>
                  <a:moveTo>
                    <a:pt x="2914" y="1"/>
                  </a:moveTo>
                  <a:cubicBezTo>
                    <a:pt x="1837" y="1"/>
                    <a:pt x="951" y="887"/>
                    <a:pt x="951" y="1964"/>
                  </a:cubicBezTo>
                  <a:lnTo>
                    <a:pt x="951" y="3421"/>
                  </a:lnTo>
                  <a:lnTo>
                    <a:pt x="476" y="3421"/>
                  </a:lnTo>
                  <a:cubicBezTo>
                    <a:pt x="222" y="3421"/>
                    <a:pt x="1" y="3642"/>
                    <a:pt x="1" y="3927"/>
                  </a:cubicBezTo>
                  <a:lnTo>
                    <a:pt x="1" y="8804"/>
                  </a:lnTo>
                  <a:cubicBezTo>
                    <a:pt x="1" y="9089"/>
                    <a:pt x="222" y="9311"/>
                    <a:pt x="476" y="9311"/>
                  </a:cubicBezTo>
                  <a:lnTo>
                    <a:pt x="5353" y="9311"/>
                  </a:lnTo>
                  <a:cubicBezTo>
                    <a:pt x="5638" y="9311"/>
                    <a:pt x="5859" y="9089"/>
                    <a:pt x="5859" y="8804"/>
                  </a:cubicBezTo>
                  <a:lnTo>
                    <a:pt x="5859" y="3927"/>
                  </a:lnTo>
                  <a:cubicBezTo>
                    <a:pt x="5859" y="3642"/>
                    <a:pt x="5638" y="3421"/>
                    <a:pt x="5353" y="3421"/>
                  </a:cubicBezTo>
                  <a:lnTo>
                    <a:pt x="4909" y="3421"/>
                  </a:lnTo>
                  <a:lnTo>
                    <a:pt x="4909" y="1964"/>
                  </a:lnTo>
                  <a:cubicBezTo>
                    <a:pt x="4909" y="887"/>
                    <a:pt x="4023" y="1"/>
                    <a:pt x="2914" y="1"/>
                  </a:cubicBez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8" name="Google Shape;1428;p16"/>
            <p:cNvSpPr/>
            <p:nvPr/>
          </p:nvSpPr>
          <p:spPr>
            <a:xfrm>
              <a:off x="3346425" y="3280650"/>
              <a:ext cx="51500" cy="78400"/>
            </a:xfrm>
            <a:custGeom>
              <a:avLst/>
              <a:gdLst/>
              <a:ahLst/>
              <a:cxnLst/>
              <a:rect l="l" t="t" r="r" b="b"/>
              <a:pathLst>
                <a:path w="2060" h="3136" extrusionOk="0">
                  <a:moveTo>
                    <a:pt x="1014" y="317"/>
                  </a:moveTo>
                  <a:cubicBezTo>
                    <a:pt x="1426" y="317"/>
                    <a:pt x="1743" y="634"/>
                    <a:pt x="1743" y="1046"/>
                  </a:cubicBezTo>
                  <a:cubicBezTo>
                    <a:pt x="1743" y="1331"/>
                    <a:pt x="1553" y="1584"/>
                    <a:pt x="1299" y="1679"/>
                  </a:cubicBezTo>
                  <a:lnTo>
                    <a:pt x="1204" y="1742"/>
                  </a:lnTo>
                  <a:lnTo>
                    <a:pt x="1204" y="2756"/>
                  </a:lnTo>
                  <a:cubicBezTo>
                    <a:pt x="1204" y="2787"/>
                    <a:pt x="1173" y="2819"/>
                    <a:pt x="1109" y="2819"/>
                  </a:cubicBezTo>
                  <a:lnTo>
                    <a:pt x="919" y="2819"/>
                  </a:lnTo>
                  <a:cubicBezTo>
                    <a:pt x="856" y="2819"/>
                    <a:pt x="824" y="2787"/>
                    <a:pt x="824" y="2756"/>
                  </a:cubicBezTo>
                  <a:lnTo>
                    <a:pt x="824" y="1742"/>
                  </a:lnTo>
                  <a:lnTo>
                    <a:pt x="729" y="1679"/>
                  </a:lnTo>
                  <a:cubicBezTo>
                    <a:pt x="476" y="1584"/>
                    <a:pt x="317" y="1331"/>
                    <a:pt x="317" y="1046"/>
                  </a:cubicBezTo>
                  <a:cubicBezTo>
                    <a:pt x="317" y="634"/>
                    <a:pt x="634" y="317"/>
                    <a:pt x="1014" y="317"/>
                  </a:cubicBezTo>
                  <a:close/>
                  <a:moveTo>
                    <a:pt x="1014" y="1"/>
                  </a:moveTo>
                  <a:cubicBezTo>
                    <a:pt x="444" y="1"/>
                    <a:pt x="1" y="476"/>
                    <a:pt x="1" y="1046"/>
                  </a:cubicBezTo>
                  <a:cubicBezTo>
                    <a:pt x="1" y="1426"/>
                    <a:pt x="191" y="1742"/>
                    <a:pt x="507" y="1932"/>
                  </a:cubicBezTo>
                  <a:lnTo>
                    <a:pt x="507" y="2724"/>
                  </a:lnTo>
                  <a:cubicBezTo>
                    <a:pt x="507" y="2946"/>
                    <a:pt x="697" y="3136"/>
                    <a:pt x="919" y="3136"/>
                  </a:cubicBezTo>
                  <a:lnTo>
                    <a:pt x="1109" y="3136"/>
                  </a:lnTo>
                  <a:cubicBezTo>
                    <a:pt x="1363" y="3136"/>
                    <a:pt x="1521" y="2946"/>
                    <a:pt x="1521" y="2724"/>
                  </a:cubicBezTo>
                  <a:lnTo>
                    <a:pt x="1521" y="1932"/>
                  </a:lnTo>
                  <a:cubicBezTo>
                    <a:pt x="1838" y="1742"/>
                    <a:pt x="2059" y="1426"/>
                    <a:pt x="2059" y="1046"/>
                  </a:cubicBezTo>
                  <a:cubicBezTo>
                    <a:pt x="2059" y="476"/>
                    <a:pt x="1584" y="1"/>
                    <a:pt x="1014" y="1"/>
                  </a:cubicBezTo>
                  <a:close/>
                </a:path>
              </a:pathLst>
            </a:custGeom>
            <a:solidFill>
              <a:srgbClr val="F2A365"/>
            </a:solidFill>
            <a:ln w="2375" cap="flat" cmpd="sng">
              <a:solidFill>
                <a:srgbClr val="F2A365"/>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29" name="Google Shape;1429;p16"/>
            <p:cNvSpPr/>
            <p:nvPr/>
          </p:nvSpPr>
          <p:spPr>
            <a:xfrm>
              <a:off x="3743875" y="3470675"/>
              <a:ext cx="3261950" cy="581925"/>
            </a:xfrm>
            <a:custGeom>
              <a:avLst/>
              <a:gdLst/>
              <a:ahLst/>
              <a:cxnLst/>
              <a:rect l="l" t="t" r="r" b="b"/>
              <a:pathLst>
                <a:path w="130478" h="23277" extrusionOk="0">
                  <a:moveTo>
                    <a:pt x="37655" y="0"/>
                  </a:moveTo>
                  <a:cubicBezTo>
                    <a:pt x="35755" y="0"/>
                    <a:pt x="34235" y="1552"/>
                    <a:pt x="34235" y="3452"/>
                  </a:cubicBezTo>
                  <a:lnTo>
                    <a:pt x="34235" y="7886"/>
                  </a:lnTo>
                  <a:cubicBezTo>
                    <a:pt x="34184" y="10056"/>
                    <a:pt x="32677" y="11243"/>
                    <a:pt x="31005" y="11243"/>
                  </a:cubicBezTo>
                  <a:cubicBezTo>
                    <a:pt x="29529" y="11243"/>
                    <a:pt x="27924" y="10318"/>
                    <a:pt x="27078" y="8329"/>
                  </a:cubicBezTo>
                  <a:cubicBezTo>
                    <a:pt x="25811" y="5384"/>
                    <a:pt x="22866" y="3325"/>
                    <a:pt x="19445" y="3325"/>
                  </a:cubicBezTo>
                  <a:cubicBezTo>
                    <a:pt x="16089" y="3325"/>
                    <a:pt x="13207" y="5289"/>
                    <a:pt x="11877" y="8139"/>
                  </a:cubicBezTo>
                  <a:cubicBezTo>
                    <a:pt x="10666" y="10420"/>
                    <a:pt x="8789" y="11315"/>
                    <a:pt x="7111" y="11315"/>
                  </a:cubicBezTo>
                  <a:cubicBezTo>
                    <a:pt x="6507" y="11315"/>
                    <a:pt x="5928" y="11199"/>
                    <a:pt x="5416" y="10989"/>
                  </a:cubicBezTo>
                  <a:cubicBezTo>
                    <a:pt x="5353" y="10957"/>
                    <a:pt x="5289" y="10926"/>
                    <a:pt x="5226" y="10926"/>
                  </a:cubicBezTo>
                  <a:cubicBezTo>
                    <a:pt x="5163" y="10894"/>
                    <a:pt x="5099" y="10862"/>
                    <a:pt x="5068" y="10831"/>
                  </a:cubicBezTo>
                  <a:cubicBezTo>
                    <a:pt x="5004" y="10799"/>
                    <a:pt x="4909" y="10767"/>
                    <a:pt x="4846" y="10736"/>
                  </a:cubicBezTo>
                  <a:cubicBezTo>
                    <a:pt x="4846" y="10704"/>
                    <a:pt x="4846" y="10704"/>
                    <a:pt x="4846" y="10704"/>
                  </a:cubicBezTo>
                  <a:cubicBezTo>
                    <a:pt x="4339" y="10387"/>
                    <a:pt x="4086" y="10039"/>
                    <a:pt x="3833" y="9849"/>
                  </a:cubicBezTo>
                  <a:cubicBezTo>
                    <a:pt x="3421" y="9501"/>
                    <a:pt x="2914" y="9311"/>
                    <a:pt x="2344" y="9311"/>
                  </a:cubicBezTo>
                  <a:cubicBezTo>
                    <a:pt x="1046" y="9311"/>
                    <a:pt x="1" y="10356"/>
                    <a:pt x="1" y="11654"/>
                  </a:cubicBezTo>
                  <a:cubicBezTo>
                    <a:pt x="1" y="12953"/>
                    <a:pt x="1046" y="13998"/>
                    <a:pt x="2344" y="13998"/>
                  </a:cubicBezTo>
                  <a:cubicBezTo>
                    <a:pt x="2914" y="13998"/>
                    <a:pt x="3421" y="13776"/>
                    <a:pt x="3833" y="13428"/>
                  </a:cubicBezTo>
                  <a:cubicBezTo>
                    <a:pt x="4086" y="13238"/>
                    <a:pt x="4339" y="12889"/>
                    <a:pt x="4846" y="12573"/>
                  </a:cubicBezTo>
                  <a:cubicBezTo>
                    <a:pt x="4909" y="12541"/>
                    <a:pt x="4973" y="12478"/>
                    <a:pt x="5068" y="12446"/>
                  </a:cubicBezTo>
                  <a:cubicBezTo>
                    <a:pt x="5099" y="12414"/>
                    <a:pt x="5163" y="12414"/>
                    <a:pt x="5226" y="12383"/>
                  </a:cubicBezTo>
                  <a:cubicBezTo>
                    <a:pt x="5289" y="12351"/>
                    <a:pt x="5353" y="12319"/>
                    <a:pt x="5416" y="12288"/>
                  </a:cubicBezTo>
                  <a:cubicBezTo>
                    <a:pt x="5925" y="12087"/>
                    <a:pt x="6500" y="11975"/>
                    <a:pt x="7101" y="11975"/>
                  </a:cubicBezTo>
                  <a:cubicBezTo>
                    <a:pt x="8781" y="11975"/>
                    <a:pt x="10664" y="12852"/>
                    <a:pt x="11877" y="15138"/>
                  </a:cubicBezTo>
                  <a:cubicBezTo>
                    <a:pt x="13207" y="17988"/>
                    <a:pt x="16089" y="19983"/>
                    <a:pt x="19445" y="19983"/>
                  </a:cubicBezTo>
                  <a:cubicBezTo>
                    <a:pt x="22866" y="19983"/>
                    <a:pt x="25811" y="17893"/>
                    <a:pt x="27078" y="14948"/>
                  </a:cubicBezTo>
                  <a:cubicBezTo>
                    <a:pt x="27924" y="12958"/>
                    <a:pt x="29522" y="12034"/>
                    <a:pt x="30994" y="12034"/>
                  </a:cubicBezTo>
                  <a:cubicBezTo>
                    <a:pt x="32662" y="12034"/>
                    <a:pt x="34168" y="13221"/>
                    <a:pt x="34235" y="15391"/>
                  </a:cubicBezTo>
                  <a:lnTo>
                    <a:pt x="34235" y="19856"/>
                  </a:lnTo>
                  <a:cubicBezTo>
                    <a:pt x="34235" y="21725"/>
                    <a:pt x="35755" y="23277"/>
                    <a:pt x="37655" y="23277"/>
                  </a:cubicBezTo>
                  <a:lnTo>
                    <a:pt x="127025" y="23277"/>
                  </a:lnTo>
                  <a:cubicBezTo>
                    <a:pt x="128925" y="23277"/>
                    <a:pt x="130477" y="21725"/>
                    <a:pt x="130477" y="19856"/>
                  </a:cubicBezTo>
                  <a:lnTo>
                    <a:pt x="130477" y="3452"/>
                  </a:lnTo>
                  <a:cubicBezTo>
                    <a:pt x="130477" y="1552"/>
                    <a:pt x="128925" y="0"/>
                    <a:pt x="127025"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30" name="Google Shape;1430;p16"/>
            <p:cNvSpPr/>
            <p:nvPr/>
          </p:nvSpPr>
          <p:spPr>
            <a:xfrm>
              <a:off x="4059775" y="3591000"/>
              <a:ext cx="340475" cy="341275"/>
            </a:xfrm>
            <a:custGeom>
              <a:avLst/>
              <a:gdLst/>
              <a:ahLst/>
              <a:cxnLst/>
              <a:rect l="l" t="t" r="r" b="b"/>
              <a:pathLst>
                <a:path w="13619" h="13651" extrusionOk="0">
                  <a:moveTo>
                    <a:pt x="13618" y="6841"/>
                  </a:moveTo>
                  <a:cubicBezTo>
                    <a:pt x="13618" y="10610"/>
                    <a:pt x="10578" y="13650"/>
                    <a:pt x="6809" y="13650"/>
                  </a:cubicBezTo>
                  <a:cubicBezTo>
                    <a:pt x="3041" y="13650"/>
                    <a:pt x="1" y="10610"/>
                    <a:pt x="1" y="6841"/>
                  </a:cubicBezTo>
                  <a:cubicBezTo>
                    <a:pt x="1" y="3073"/>
                    <a:pt x="3041" y="1"/>
                    <a:pt x="6809" y="1"/>
                  </a:cubicBezTo>
                  <a:cubicBezTo>
                    <a:pt x="10578" y="1"/>
                    <a:pt x="13618" y="3073"/>
                    <a:pt x="13618" y="6841"/>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31" name="Google Shape;1431;p16"/>
            <p:cNvSpPr/>
            <p:nvPr/>
          </p:nvSpPr>
          <p:spPr>
            <a:xfrm>
              <a:off x="3771600" y="3731150"/>
              <a:ext cx="60975" cy="60975"/>
            </a:xfrm>
            <a:custGeom>
              <a:avLst/>
              <a:gdLst/>
              <a:ahLst/>
              <a:cxnLst/>
              <a:rect l="l" t="t" r="r" b="b"/>
              <a:pathLst>
                <a:path w="2439" h="2439" extrusionOk="0">
                  <a:moveTo>
                    <a:pt x="2439" y="1235"/>
                  </a:moveTo>
                  <a:cubicBezTo>
                    <a:pt x="2439" y="1900"/>
                    <a:pt x="1900" y="2439"/>
                    <a:pt x="1235" y="2439"/>
                  </a:cubicBezTo>
                  <a:cubicBezTo>
                    <a:pt x="538" y="2439"/>
                    <a:pt x="0" y="1900"/>
                    <a:pt x="0" y="1235"/>
                  </a:cubicBezTo>
                  <a:cubicBezTo>
                    <a:pt x="0" y="538"/>
                    <a:pt x="538" y="0"/>
                    <a:pt x="1235" y="0"/>
                  </a:cubicBezTo>
                  <a:cubicBezTo>
                    <a:pt x="1900" y="0"/>
                    <a:pt x="2439" y="538"/>
                    <a:pt x="2439" y="1235"/>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32" name="Google Shape;1432;p16"/>
            <p:cNvSpPr/>
            <p:nvPr/>
          </p:nvSpPr>
          <p:spPr>
            <a:xfrm>
              <a:off x="4631400" y="3503125"/>
              <a:ext cx="2341950" cy="517025"/>
            </a:xfrm>
            <a:custGeom>
              <a:avLst/>
              <a:gdLst/>
              <a:ahLst/>
              <a:cxnLst/>
              <a:rect l="l" t="t" r="r" b="b"/>
              <a:pathLst>
                <a:path w="93678" h="20681" extrusionOk="0">
                  <a:moveTo>
                    <a:pt x="2154" y="0"/>
                  </a:moveTo>
                  <a:cubicBezTo>
                    <a:pt x="982" y="0"/>
                    <a:pt x="1" y="982"/>
                    <a:pt x="1" y="2154"/>
                  </a:cubicBezTo>
                  <a:lnTo>
                    <a:pt x="1" y="18558"/>
                  </a:lnTo>
                  <a:cubicBezTo>
                    <a:pt x="1" y="19730"/>
                    <a:pt x="982" y="20680"/>
                    <a:pt x="2154" y="20680"/>
                  </a:cubicBezTo>
                  <a:lnTo>
                    <a:pt x="91524" y="20680"/>
                  </a:lnTo>
                  <a:cubicBezTo>
                    <a:pt x="92728" y="20680"/>
                    <a:pt x="93678" y="19730"/>
                    <a:pt x="93678" y="18558"/>
                  </a:cubicBezTo>
                  <a:lnTo>
                    <a:pt x="93678" y="2154"/>
                  </a:lnTo>
                  <a:cubicBezTo>
                    <a:pt x="93678" y="951"/>
                    <a:pt x="92728" y="0"/>
                    <a:pt x="91524" y="0"/>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33" name="Google Shape;1433;p16"/>
            <p:cNvSpPr/>
            <p:nvPr/>
          </p:nvSpPr>
          <p:spPr>
            <a:xfrm>
              <a:off x="4269575" y="3689975"/>
              <a:ext cx="30125" cy="106100"/>
            </a:xfrm>
            <a:custGeom>
              <a:avLst/>
              <a:gdLst/>
              <a:ahLst/>
              <a:cxnLst/>
              <a:rect l="l" t="t" r="r" b="b"/>
              <a:pathLst>
                <a:path w="1205" h="4244" extrusionOk="0">
                  <a:moveTo>
                    <a:pt x="286" y="64"/>
                  </a:moveTo>
                  <a:cubicBezTo>
                    <a:pt x="223" y="0"/>
                    <a:pt x="128" y="32"/>
                    <a:pt x="64" y="95"/>
                  </a:cubicBezTo>
                  <a:cubicBezTo>
                    <a:pt x="1" y="159"/>
                    <a:pt x="33" y="254"/>
                    <a:pt x="96" y="317"/>
                  </a:cubicBezTo>
                  <a:cubicBezTo>
                    <a:pt x="603" y="760"/>
                    <a:pt x="888" y="1425"/>
                    <a:pt x="888" y="2122"/>
                  </a:cubicBezTo>
                  <a:cubicBezTo>
                    <a:pt x="888" y="2819"/>
                    <a:pt x="603" y="3484"/>
                    <a:pt x="96" y="3959"/>
                  </a:cubicBezTo>
                  <a:cubicBezTo>
                    <a:pt x="33" y="4022"/>
                    <a:pt x="1" y="4117"/>
                    <a:pt x="64" y="4181"/>
                  </a:cubicBezTo>
                  <a:cubicBezTo>
                    <a:pt x="96" y="4212"/>
                    <a:pt x="159" y="4244"/>
                    <a:pt x="191" y="4244"/>
                  </a:cubicBezTo>
                  <a:cubicBezTo>
                    <a:pt x="223" y="4244"/>
                    <a:pt x="286" y="4212"/>
                    <a:pt x="286" y="4181"/>
                  </a:cubicBezTo>
                  <a:cubicBezTo>
                    <a:pt x="888" y="3674"/>
                    <a:pt x="1204" y="2914"/>
                    <a:pt x="1204" y="2122"/>
                  </a:cubicBezTo>
                  <a:cubicBezTo>
                    <a:pt x="1204" y="1362"/>
                    <a:pt x="888" y="602"/>
                    <a:pt x="286" y="64"/>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4" name="Google Shape;1434;p16"/>
            <p:cNvSpPr/>
            <p:nvPr/>
          </p:nvSpPr>
          <p:spPr>
            <a:xfrm>
              <a:off x="4287000" y="3671750"/>
              <a:ext cx="38025" cy="142550"/>
            </a:xfrm>
            <a:custGeom>
              <a:avLst/>
              <a:gdLst/>
              <a:ahLst/>
              <a:cxnLst/>
              <a:rect l="l" t="t" r="r" b="b"/>
              <a:pathLst>
                <a:path w="1521" h="5702" extrusionOk="0">
                  <a:moveTo>
                    <a:pt x="286" y="64"/>
                  </a:moveTo>
                  <a:cubicBezTo>
                    <a:pt x="222" y="1"/>
                    <a:pt x="127" y="1"/>
                    <a:pt x="64" y="64"/>
                  </a:cubicBezTo>
                  <a:cubicBezTo>
                    <a:pt x="1" y="128"/>
                    <a:pt x="1" y="254"/>
                    <a:pt x="64" y="286"/>
                  </a:cubicBezTo>
                  <a:cubicBezTo>
                    <a:pt x="792" y="951"/>
                    <a:pt x="1204" y="1901"/>
                    <a:pt x="1204" y="2851"/>
                  </a:cubicBezTo>
                  <a:cubicBezTo>
                    <a:pt x="1204" y="3833"/>
                    <a:pt x="792" y="4783"/>
                    <a:pt x="64" y="5416"/>
                  </a:cubicBezTo>
                  <a:cubicBezTo>
                    <a:pt x="1" y="5480"/>
                    <a:pt x="1" y="5606"/>
                    <a:pt x="64" y="5670"/>
                  </a:cubicBezTo>
                  <a:cubicBezTo>
                    <a:pt x="96" y="5701"/>
                    <a:pt x="127" y="5701"/>
                    <a:pt x="159" y="5701"/>
                  </a:cubicBezTo>
                  <a:cubicBezTo>
                    <a:pt x="222" y="5701"/>
                    <a:pt x="254" y="5701"/>
                    <a:pt x="286" y="5670"/>
                  </a:cubicBezTo>
                  <a:cubicBezTo>
                    <a:pt x="1077" y="4941"/>
                    <a:pt x="1521" y="3928"/>
                    <a:pt x="1521" y="2851"/>
                  </a:cubicBezTo>
                  <a:cubicBezTo>
                    <a:pt x="1521" y="1806"/>
                    <a:pt x="1077" y="761"/>
                    <a:pt x="286" y="64"/>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5" name="Google Shape;1435;p16"/>
            <p:cNvSpPr/>
            <p:nvPr/>
          </p:nvSpPr>
          <p:spPr>
            <a:xfrm>
              <a:off x="4160325" y="3689975"/>
              <a:ext cx="29325" cy="106100"/>
            </a:xfrm>
            <a:custGeom>
              <a:avLst/>
              <a:gdLst/>
              <a:ahLst/>
              <a:cxnLst/>
              <a:rect l="l" t="t" r="r" b="b"/>
              <a:pathLst>
                <a:path w="1173" h="4244" extrusionOk="0">
                  <a:moveTo>
                    <a:pt x="1141" y="95"/>
                  </a:moveTo>
                  <a:cubicBezTo>
                    <a:pt x="1077" y="32"/>
                    <a:pt x="951" y="0"/>
                    <a:pt x="887" y="64"/>
                  </a:cubicBezTo>
                  <a:cubicBezTo>
                    <a:pt x="317" y="602"/>
                    <a:pt x="1" y="1362"/>
                    <a:pt x="1" y="2122"/>
                  </a:cubicBezTo>
                  <a:cubicBezTo>
                    <a:pt x="1" y="2914"/>
                    <a:pt x="317" y="3674"/>
                    <a:pt x="887" y="4212"/>
                  </a:cubicBezTo>
                  <a:cubicBezTo>
                    <a:pt x="919" y="4212"/>
                    <a:pt x="982" y="4244"/>
                    <a:pt x="1014" y="4244"/>
                  </a:cubicBezTo>
                  <a:cubicBezTo>
                    <a:pt x="1046" y="4244"/>
                    <a:pt x="1109" y="4212"/>
                    <a:pt x="1141" y="4181"/>
                  </a:cubicBezTo>
                  <a:cubicBezTo>
                    <a:pt x="1172" y="4117"/>
                    <a:pt x="1172" y="4022"/>
                    <a:pt x="1109" y="3959"/>
                  </a:cubicBezTo>
                  <a:cubicBezTo>
                    <a:pt x="602" y="3484"/>
                    <a:pt x="317" y="2819"/>
                    <a:pt x="317" y="2154"/>
                  </a:cubicBezTo>
                  <a:cubicBezTo>
                    <a:pt x="317" y="1457"/>
                    <a:pt x="602" y="792"/>
                    <a:pt x="1109" y="317"/>
                  </a:cubicBezTo>
                  <a:cubicBezTo>
                    <a:pt x="1172" y="254"/>
                    <a:pt x="1172" y="159"/>
                    <a:pt x="1141" y="95"/>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6" name="Google Shape;1436;p16"/>
            <p:cNvSpPr/>
            <p:nvPr/>
          </p:nvSpPr>
          <p:spPr>
            <a:xfrm>
              <a:off x="4135000" y="3671750"/>
              <a:ext cx="38025" cy="142550"/>
            </a:xfrm>
            <a:custGeom>
              <a:avLst/>
              <a:gdLst/>
              <a:ahLst/>
              <a:cxnLst/>
              <a:rect l="l" t="t" r="r" b="b"/>
              <a:pathLst>
                <a:path w="1521" h="5702" extrusionOk="0">
                  <a:moveTo>
                    <a:pt x="317" y="2851"/>
                  </a:moveTo>
                  <a:cubicBezTo>
                    <a:pt x="317" y="1901"/>
                    <a:pt x="729" y="951"/>
                    <a:pt x="1457" y="286"/>
                  </a:cubicBezTo>
                  <a:cubicBezTo>
                    <a:pt x="1520" y="254"/>
                    <a:pt x="1520" y="128"/>
                    <a:pt x="1457" y="64"/>
                  </a:cubicBezTo>
                  <a:cubicBezTo>
                    <a:pt x="1394" y="1"/>
                    <a:pt x="1299" y="1"/>
                    <a:pt x="1235" y="64"/>
                  </a:cubicBezTo>
                  <a:cubicBezTo>
                    <a:pt x="444" y="793"/>
                    <a:pt x="0" y="1806"/>
                    <a:pt x="0" y="2851"/>
                  </a:cubicBezTo>
                  <a:cubicBezTo>
                    <a:pt x="0" y="3928"/>
                    <a:pt x="444" y="4941"/>
                    <a:pt x="1235" y="5670"/>
                  </a:cubicBezTo>
                  <a:cubicBezTo>
                    <a:pt x="1267" y="5701"/>
                    <a:pt x="1299" y="5701"/>
                    <a:pt x="1362" y="5701"/>
                  </a:cubicBezTo>
                  <a:cubicBezTo>
                    <a:pt x="1394" y="5701"/>
                    <a:pt x="1425" y="5701"/>
                    <a:pt x="1457" y="5670"/>
                  </a:cubicBezTo>
                  <a:cubicBezTo>
                    <a:pt x="1520" y="5606"/>
                    <a:pt x="1520" y="5480"/>
                    <a:pt x="1457" y="5448"/>
                  </a:cubicBezTo>
                  <a:cubicBezTo>
                    <a:pt x="729" y="4783"/>
                    <a:pt x="317" y="3833"/>
                    <a:pt x="317" y="2851"/>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7" name="Google Shape;1437;p16"/>
            <p:cNvSpPr/>
            <p:nvPr/>
          </p:nvSpPr>
          <p:spPr>
            <a:xfrm>
              <a:off x="4190400" y="3704225"/>
              <a:ext cx="79200" cy="163125"/>
            </a:xfrm>
            <a:custGeom>
              <a:avLst/>
              <a:gdLst/>
              <a:ahLst/>
              <a:cxnLst/>
              <a:rect l="l" t="t" r="r" b="b"/>
              <a:pathLst>
                <a:path w="3168" h="6525" extrusionOk="0">
                  <a:moveTo>
                    <a:pt x="1584" y="0"/>
                  </a:moveTo>
                  <a:cubicBezTo>
                    <a:pt x="698" y="0"/>
                    <a:pt x="1" y="697"/>
                    <a:pt x="1" y="1552"/>
                  </a:cubicBezTo>
                  <a:cubicBezTo>
                    <a:pt x="1" y="2217"/>
                    <a:pt x="413" y="2819"/>
                    <a:pt x="1046" y="3041"/>
                  </a:cubicBezTo>
                  <a:lnTo>
                    <a:pt x="1046" y="5986"/>
                  </a:lnTo>
                  <a:cubicBezTo>
                    <a:pt x="1046" y="6302"/>
                    <a:pt x="1299" y="6524"/>
                    <a:pt x="1584" y="6524"/>
                  </a:cubicBezTo>
                  <a:cubicBezTo>
                    <a:pt x="1869" y="6524"/>
                    <a:pt x="2123" y="6302"/>
                    <a:pt x="2123" y="5986"/>
                  </a:cubicBezTo>
                  <a:lnTo>
                    <a:pt x="2123" y="3041"/>
                  </a:lnTo>
                  <a:cubicBezTo>
                    <a:pt x="2725" y="2819"/>
                    <a:pt x="3168" y="2249"/>
                    <a:pt x="3168" y="1552"/>
                  </a:cubicBezTo>
                  <a:cubicBezTo>
                    <a:pt x="3168" y="697"/>
                    <a:pt x="2440" y="0"/>
                    <a:pt x="1584" y="0"/>
                  </a:cubicBezTo>
                  <a:close/>
                  <a:moveTo>
                    <a:pt x="1901" y="2787"/>
                  </a:moveTo>
                  <a:cubicBezTo>
                    <a:pt x="1838" y="2787"/>
                    <a:pt x="1806" y="2851"/>
                    <a:pt x="1806" y="2946"/>
                  </a:cubicBezTo>
                  <a:lnTo>
                    <a:pt x="1806" y="5986"/>
                  </a:lnTo>
                  <a:cubicBezTo>
                    <a:pt x="1806" y="6112"/>
                    <a:pt x="1711" y="6207"/>
                    <a:pt x="1584" y="6207"/>
                  </a:cubicBezTo>
                  <a:cubicBezTo>
                    <a:pt x="1458" y="6207"/>
                    <a:pt x="1363" y="6112"/>
                    <a:pt x="1363" y="5986"/>
                  </a:cubicBezTo>
                  <a:lnTo>
                    <a:pt x="1363" y="2946"/>
                  </a:lnTo>
                  <a:cubicBezTo>
                    <a:pt x="1363" y="2851"/>
                    <a:pt x="1299" y="2787"/>
                    <a:pt x="1236" y="2787"/>
                  </a:cubicBezTo>
                  <a:cubicBezTo>
                    <a:pt x="698" y="2629"/>
                    <a:pt x="318" y="2122"/>
                    <a:pt x="318" y="1552"/>
                  </a:cubicBezTo>
                  <a:cubicBezTo>
                    <a:pt x="318" y="887"/>
                    <a:pt x="888" y="317"/>
                    <a:pt x="1584" y="317"/>
                  </a:cubicBezTo>
                  <a:cubicBezTo>
                    <a:pt x="2281" y="317"/>
                    <a:pt x="2851" y="855"/>
                    <a:pt x="2851" y="1552"/>
                  </a:cubicBezTo>
                  <a:cubicBezTo>
                    <a:pt x="2851" y="2122"/>
                    <a:pt x="2471" y="2629"/>
                    <a:pt x="1901" y="2787"/>
                  </a:cubicBezTo>
                  <a:close/>
                </a:path>
              </a:pathLst>
            </a:custGeom>
            <a:solidFill>
              <a:srgbClr val="7823E4"/>
            </a:solidFill>
            <a:ln>
              <a:noFill/>
            </a:ln>
          </p:spPr>
          <p:txBody>
            <a:bodyPr spcFirstLastPara="1" wrap="square" lIns="91425" tIns="91425" rIns="91425" bIns="91425" anchor="ctr" anchorCtr="0">
              <a:noAutofit/>
            </a:bodyPr>
            <a:lstStyle/>
            <a:p>
              <a:endParaRPr/>
            </a:p>
          </p:txBody>
        </p:sp>
        <p:sp>
          <p:nvSpPr>
            <p:cNvPr id="1438" name="Google Shape;1438;p16"/>
            <p:cNvSpPr/>
            <p:nvPr/>
          </p:nvSpPr>
          <p:spPr>
            <a:xfrm>
              <a:off x="4269575" y="3690700"/>
              <a:ext cx="30125" cy="105375"/>
            </a:xfrm>
            <a:custGeom>
              <a:avLst/>
              <a:gdLst/>
              <a:ahLst/>
              <a:cxnLst/>
              <a:rect l="l" t="t" r="r" b="b"/>
              <a:pathLst>
                <a:path w="1205" h="4215" extrusionOk="0">
                  <a:moveTo>
                    <a:pt x="203" y="0"/>
                  </a:moveTo>
                  <a:cubicBezTo>
                    <a:pt x="155" y="0"/>
                    <a:pt x="103" y="27"/>
                    <a:pt x="64" y="66"/>
                  </a:cubicBezTo>
                  <a:cubicBezTo>
                    <a:pt x="1" y="130"/>
                    <a:pt x="33" y="225"/>
                    <a:pt x="96" y="288"/>
                  </a:cubicBezTo>
                  <a:cubicBezTo>
                    <a:pt x="603" y="731"/>
                    <a:pt x="888" y="1396"/>
                    <a:pt x="888" y="2093"/>
                  </a:cubicBezTo>
                  <a:cubicBezTo>
                    <a:pt x="888" y="2790"/>
                    <a:pt x="603" y="3455"/>
                    <a:pt x="96" y="3930"/>
                  </a:cubicBezTo>
                  <a:cubicBezTo>
                    <a:pt x="33" y="3993"/>
                    <a:pt x="1" y="4088"/>
                    <a:pt x="64" y="4152"/>
                  </a:cubicBezTo>
                  <a:cubicBezTo>
                    <a:pt x="96" y="4183"/>
                    <a:pt x="159" y="4215"/>
                    <a:pt x="191" y="4215"/>
                  </a:cubicBezTo>
                  <a:cubicBezTo>
                    <a:pt x="223" y="4215"/>
                    <a:pt x="286" y="4183"/>
                    <a:pt x="286" y="4152"/>
                  </a:cubicBezTo>
                  <a:cubicBezTo>
                    <a:pt x="888" y="3645"/>
                    <a:pt x="1204" y="2885"/>
                    <a:pt x="1204" y="2093"/>
                  </a:cubicBezTo>
                  <a:cubicBezTo>
                    <a:pt x="1204" y="1333"/>
                    <a:pt x="888" y="573"/>
                    <a:pt x="286" y="35"/>
                  </a:cubicBezTo>
                  <a:cubicBezTo>
                    <a:pt x="262" y="10"/>
                    <a:pt x="233" y="0"/>
                    <a:pt x="203"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39" name="Google Shape;1439;p16"/>
            <p:cNvSpPr/>
            <p:nvPr/>
          </p:nvSpPr>
          <p:spPr>
            <a:xfrm>
              <a:off x="4287000" y="3672150"/>
              <a:ext cx="38025" cy="142150"/>
            </a:xfrm>
            <a:custGeom>
              <a:avLst/>
              <a:gdLst/>
              <a:ahLst/>
              <a:cxnLst/>
              <a:rect l="l" t="t" r="r" b="b"/>
              <a:pathLst>
                <a:path w="1521" h="5686" extrusionOk="0">
                  <a:moveTo>
                    <a:pt x="175" y="1"/>
                  </a:moveTo>
                  <a:cubicBezTo>
                    <a:pt x="135" y="1"/>
                    <a:pt x="96" y="17"/>
                    <a:pt x="64" y="48"/>
                  </a:cubicBezTo>
                  <a:cubicBezTo>
                    <a:pt x="1" y="112"/>
                    <a:pt x="1" y="238"/>
                    <a:pt x="64" y="270"/>
                  </a:cubicBezTo>
                  <a:cubicBezTo>
                    <a:pt x="792" y="935"/>
                    <a:pt x="1204" y="1885"/>
                    <a:pt x="1204" y="2835"/>
                  </a:cubicBezTo>
                  <a:cubicBezTo>
                    <a:pt x="1204" y="3817"/>
                    <a:pt x="792" y="4767"/>
                    <a:pt x="64" y="5400"/>
                  </a:cubicBezTo>
                  <a:cubicBezTo>
                    <a:pt x="1" y="5464"/>
                    <a:pt x="1" y="5590"/>
                    <a:pt x="64" y="5654"/>
                  </a:cubicBezTo>
                  <a:cubicBezTo>
                    <a:pt x="96" y="5685"/>
                    <a:pt x="127" y="5685"/>
                    <a:pt x="159" y="5685"/>
                  </a:cubicBezTo>
                  <a:cubicBezTo>
                    <a:pt x="222" y="5685"/>
                    <a:pt x="254" y="5685"/>
                    <a:pt x="286" y="5654"/>
                  </a:cubicBezTo>
                  <a:cubicBezTo>
                    <a:pt x="1077" y="4925"/>
                    <a:pt x="1521" y="3912"/>
                    <a:pt x="1521" y="2835"/>
                  </a:cubicBezTo>
                  <a:cubicBezTo>
                    <a:pt x="1521" y="1790"/>
                    <a:pt x="1077" y="745"/>
                    <a:pt x="286" y="48"/>
                  </a:cubicBezTo>
                  <a:cubicBezTo>
                    <a:pt x="254" y="17"/>
                    <a:pt x="214" y="1"/>
                    <a:pt x="175" y="1"/>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0" name="Google Shape;1440;p16"/>
            <p:cNvSpPr/>
            <p:nvPr/>
          </p:nvSpPr>
          <p:spPr>
            <a:xfrm>
              <a:off x="4160325" y="3690700"/>
              <a:ext cx="29325" cy="105375"/>
            </a:xfrm>
            <a:custGeom>
              <a:avLst/>
              <a:gdLst/>
              <a:ahLst/>
              <a:cxnLst/>
              <a:rect l="l" t="t" r="r" b="b"/>
              <a:pathLst>
                <a:path w="1173" h="4215" extrusionOk="0">
                  <a:moveTo>
                    <a:pt x="981" y="0"/>
                  </a:moveTo>
                  <a:cubicBezTo>
                    <a:pt x="945" y="0"/>
                    <a:pt x="911" y="10"/>
                    <a:pt x="887" y="35"/>
                  </a:cubicBezTo>
                  <a:cubicBezTo>
                    <a:pt x="317" y="573"/>
                    <a:pt x="1" y="1333"/>
                    <a:pt x="1" y="2093"/>
                  </a:cubicBezTo>
                  <a:cubicBezTo>
                    <a:pt x="1" y="2885"/>
                    <a:pt x="317" y="3645"/>
                    <a:pt x="887" y="4183"/>
                  </a:cubicBezTo>
                  <a:cubicBezTo>
                    <a:pt x="919" y="4183"/>
                    <a:pt x="982" y="4215"/>
                    <a:pt x="1014" y="4215"/>
                  </a:cubicBezTo>
                  <a:cubicBezTo>
                    <a:pt x="1046" y="4215"/>
                    <a:pt x="1109" y="4183"/>
                    <a:pt x="1141" y="4152"/>
                  </a:cubicBezTo>
                  <a:cubicBezTo>
                    <a:pt x="1172" y="4088"/>
                    <a:pt x="1172" y="3993"/>
                    <a:pt x="1109" y="3930"/>
                  </a:cubicBezTo>
                  <a:cubicBezTo>
                    <a:pt x="602" y="3455"/>
                    <a:pt x="317" y="2790"/>
                    <a:pt x="317" y="2125"/>
                  </a:cubicBezTo>
                  <a:cubicBezTo>
                    <a:pt x="317" y="1428"/>
                    <a:pt x="602" y="763"/>
                    <a:pt x="1109" y="288"/>
                  </a:cubicBezTo>
                  <a:cubicBezTo>
                    <a:pt x="1172" y="225"/>
                    <a:pt x="1172" y="130"/>
                    <a:pt x="1141" y="66"/>
                  </a:cubicBezTo>
                  <a:cubicBezTo>
                    <a:pt x="1102" y="27"/>
                    <a:pt x="1038" y="0"/>
                    <a:pt x="981"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1" name="Google Shape;1441;p16"/>
            <p:cNvSpPr/>
            <p:nvPr/>
          </p:nvSpPr>
          <p:spPr>
            <a:xfrm>
              <a:off x="4135000" y="3672150"/>
              <a:ext cx="38025" cy="142150"/>
            </a:xfrm>
            <a:custGeom>
              <a:avLst/>
              <a:gdLst/>
              <a:ahLst/>
              <a:cxnLst/>
              <a:rect l="l" t="t" r="r" b="b"/>
              <a:pathLst>
                <a:path w="1521" h="5686" extrusionOk="0">
                  <a:moveTo>
                    <a:pt x="1346" y="1"/>
                  </a:moveTo>
                  <a:cubicBezTo>
                    <a:pt x="1307" y="1"/>
                    <a:pt x="1267" y="17"/>
                    <a:pt x="1235" y="48"/>
                  </a:cubicBezTo>
                  <a:cubicBezTo>
                    <a:pt x="444" y="777"/>
                    <a:pt x="0" y="1790"/>
                    <a:pt x="0" y="2835"/>
                  </a:cubicBezTo>
                  <a:cubicBezTo>
                    <a:pt x="0" y="3912"/>
                    <a:pt x="444" y="4925"/>
                    <a:pt x="1235" y="5654"/>
                  </a:cubicBezTo>
                  <a:cubicBezTo>
                    <a:pt x="1267" y="5685"/>
                    <a:pt x="1299" y="5685"/>
                    <a:pt x="1362" y="5685"/>
                  </a:cubicBezTo>
                  <a:cubicBezTo>
                    <a:pt x="1394" y="5685"/>
                    <a:pt x="1425" y="5685"/>
                    <a:pt x="1457" y="5654"/>
                  </a:cubicBezTo>
                  <a:cubicBezTo>
                    <a:pt x="1520" y="5590"/>
                    <a:pt x="1520" y="5464"/>
                    <a:pt x="1457" y="5432"/>
                  </a:cubicBezTo>
                  <a:cubicBezTo>
                    <a:pt x="729" y="4767"/>
                    <a:pt x="317" y="3817"/>
                    <a:pt x="317" y="2835"/>
                  </a:cubicBezTo>
                  <a:cubicBezTo>
                    <a:pt x="317" y="1885"/>
                    <a:pt x="729" y="935"/>
                    <a:pt x="1457" y="270"/>
                  </a:cubicBezTo>
                  <a:cubicBezTo>
                    <a:pt x="1520" y="238"/>
                    <a:pt x="1520" y="112"/>
                    <a:pt x="1457" y="48"/>
                  </a:cubicBezTo>
                  <a:cubicBezTo>
                    <a:pt x="1425" y="17"/>
                    <a:pt x="1386" y="1"/>
                    <a:pt x="1346" y="1"/>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2" name="Google Shape;1442;p16"/>
            <p:cNvSpPr/>
            <p:nvPr/>
          </p:nvSpPr>
          <p:spPr>
            <a:xfrm>
              <a:off x="4190400" y="3704225"/>
              <a:ext cx="79200" cy="163125"/>
            </a:xfrm>
            <a:custGeom>
              <a:avLst/>
              <a:gdLst/>
              <a:ahLst/>
              <a:cxnLst/>
              <a:rect l="l" t="t" r="r" b="b"/>
              <a:pathLst>
                <a:path w="3168" h="6525" extrusionOk="0">
                  <a:moveTo>
                    <a:pt x="1584" y="317"/>
                  </a:moveTo>
                  <a:cubicBezTo>
                    <a:pt x="2281" y="317"/>
                    <a:pt x="2851" y="855"/>
                    <a:pt x="2851" y="1552"/>
                  </a:cubicBezTo>
                  <a:cubicBezTo>
                    <a:pt x="2851" y="2122"/>
                    <a:pt x="2471" y="2629"/>
                    <a:pt x="1901" y="2787"/>
                  </a:cubicBezTo>
                  <a:cubicBezTo>
                    <a:pt x="1838" y="2787"/>
                    <a:pt x="1806" y="2851"/>
                    <a:pt x="1806" y="2946"/>
                  </a:cubicBezTo>
                  <a:lnTo>
                    <a:pt x="1806" y="5986"/>
                  </a:lnTo>
                  <a:cubicBezTo>
                    <a:pt x="1806" y="6112"/>
                    <a:pt x="1711" y="6207"/>
                    <a:pt x="1584" y="6207"/>
                  </a:cubicBezTo>
                  <a:cubicBezTo>
                    <a:pt x="1458" y="6207"/>
                    <a:pt x="1363" y="6112"/>
                    <a:pt x="1363" y="5986"/>
                  </a:cubicBezTo>
                  <a:lnTo>
                    <a:pt x="1363" y="2946"/>
                  </a:lnTo>
                  <a:cubicBezTo>
                    <a:pt x="1363" y="2851"/>
                    <a:pt x="1299" y="2787"/>
                    <a:pt x="1236" y="2787"/>
                  </a:cubicBezTo>
                  <a:cubicBezTo>
                    <a:pt x="698" y="2629"/>
                    <a:pt x="318" y="2122"/>
                    <a:pt x="318" y="1552"/>
                  </a:cubicBezTo>
                  <a:cubicBezTo>
                    <a:pt x="318" y="887"/>
                    <a:pt x="888" y="317"/>
                    <a:pt x="1584" y="317"/>
                  </a:cubicBezTo>
                  <a:close/>
                  <a:moveTo>
                    <a:pt x="1584" y="0"/>
                  </a:moveTo>
                  <a:cubicBezTo>
                    <a:pt x="698" y="0"/>
                    <a:pt x="1" y="697"/>
                    <a:pt x="1" y="1552"/>
                  </a:cubicBezTo>
                  <a:cubicBezTo>
                    <a:pt x="1" y="2217"/>
                    <a:pt x="413" y="2819"/>
                    <a:pt x="1046" y="3041"/>
                  </a:cubicBezTo>
                  <a:lnTo>
                    <a:pt x="1046" y="5986"/>
                  </a:lnTo>
                  <a:cubicBezTo>
                    <a:pt x="1046" y="6302"/>
                    <a:pt x="1299" y="6524"/>
                    <a:pt x="1584" y="6524"/>
                  </a:cubicBezTo>
                  <a:cubicBezTo>
                    <a:pt x="1869" y="6524"/>
                    <a:pt x="2123" y="6302"/>
                    <a:pt x="2123" y="5986"/>
                  </a:cubicBezTo>
                  <a:lnTo>
                    <a:pt x="2123" y="3041"/>
                  </a:lnTo>
                  <a:cubicBezTo>
                    <a:pt x="2725" y="2819"/>
                    <a:pt x="3168" y="2249"/>
                    <a:pt x="3168" y="1552"/>
                  </a:cubicBezTo>
                  <a:cubicBezTo>
                    <a:pt x="3168" y="697"/>
                    <a:pt x="2440" y="0"/>
                    <a:pt x="1584" y="0"/>
                  </a:cubicBezTo>
                  <a:close/>
                </a:path>
              </a:pathLst>
            </a:custGeom>
            <a:solidFill>
              <a:srgbClr val="30475E"/>
            </a:solidFill>
            <a:ln>
              <a:noFill/>
            </a:ln>
          </p:spPr>
          <p:txBody>
            <a:bodyPr spcFirstLastPara="1" wrap="square" lIns="91425" tIns="91425" rIns="91425" bIns="91425" anchor="ctr" anchorCtr="0">
              <a:noAutofit/>
            </a:bodyPr>
            <a:lstStyle/>
            <a:p>
              <a:endParaRPr/>
            </a:p>
          </p:txBody>
        </p:sp>
        <p:sp>
          <p:nvSpPr>
            <p:cNvPr id="1443" name="Google Shape;1443;p16"/>
            <p:cNvSpPr/>
            <p:nvPr/>
          </p:nvSpPr>
          <p:spPr>
            <a:xfrm>
              <a:off x="4269575" y="3689975"/>
              <a:ext cx="30125" cy="106100"/>
            </a:xfrm>
            <a:custGeom>
              <a:avLst/>
              <a:gdLst/>
              <a:ahLst/>
              <a:cxnLst/>
              <a:rect l="l" t="t" r="r" b="b"/>
              <a:pathLst>
                <a:path w="1205" h="4244" fill="none" extrusionOk="0">
                  <a:moveTo>
                    <a:pt x="286" y="64"/>
                  </a:moveTo>
                  <a:cubicBezTo>
                    <a:pt x="223" y="0"/>
                    <a:pt x="128" y="32"/>
                    <a:pt x="64" y="95"/>
                  </a:cubicBezTo>
                  <a:cubicBezTo>
                    <a:pt x="1" y="159"/>
                    <a:pt x="33" y="254"/>
                    <a:pt x="96" y="317"/>
                  </a:cubicBezTo>
                  <a:cubicBezTo>
                    <a:pt x="603" y="760"/>
                    <a:pt x="888" y="1425"/>
                    <a:pt x="888" y="2122"/>
                  </a:cubicBezTo>
                  <a:cubicBezTo>
                    <a:pt x="888" y="2819"/>
                    <a:pt x="603" y="3484"/>
                    <a:pt x="96" y="3959"/>
                  </a:cubicBezTo>
                  <a:cubicBezTo>
                    <a:pt x="33" y="4022"/>
                    <a:pt x="1" y="4117"/>
                    <a:pt x="64" y="4181"/>
                  </a:cubicBezTo>
                  <a:cubicBezTo>
                    <a:pt x="96" y="4212"/>
                    <a:pt x="159" y="4244"/>
                    <a:pt x="191" y="4244"/>
                  </a:cubicBezTo>
                  <a:cubicBezTo>
                    <a:pt x="223" y="4244"/>
                    <a:pt x="286" y="4212"/>
                    <a:pt x="286" y="4181"/>
                  </a:cubicBezTo>
                  <a:cubicBezTo>
                    <a:pt x="888" y="3674"/>
                    <a:pt x="1204" y="2914"/>
                    <a:pt x="1204" y="2122"/>
                  </a:cubicBezTo>
                  <a:cubicBezTo>
                    <a:pt x="1204" y="1362"/>
                    <a:pt x="888" y="602"/>
                    <a:pt x="286" y="64"/>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4" name="Google Shape;1444;p16"/>
            <p:cNvSpPr/>
            <p:nvPr/>
          </p:nvSpPr>
          <p:spPr>
            <a:xfrm>
              <a:off x="4287000" y="3671750"/>
              <a:ext cx="38025" cy="142550"/>
            </a:xfrm>
            <a:custGeom>
              <a:avLst/>
              <a:gdLst/>
              <a:ahLst/>
              <a:cxnLst/>
              <a:rect l="l" t="t" r="r" b="b"/>
              <a:pathLst>
                <a:path w="1521" h="5702" fill="none" extrusionOk="0">
                  <a:moveTo>
                    <a:pt x="286" y="64"/>
                  </a:moveTo>
                  <a:cubicBezTo>
                    <a:pt x="222" y="1"/>
                    <a:pt x="127" y="1"/>
                    <a:pt x="64" y="64"/>
                  </a:cubicBezTo>
                  <a:cubicBezTo>
                    <a:pt x="1" y="128"/>
                    <a:pt x="1" y="254"/>
                    <a:pt x="64" y="286"/>
                  </a:cubicBezTo>
                  <a:cubicBezTo>
                    <a:pt x="792" y="951"/>
                    <a:pt x="1204" y="1901"/>
                    <a:pt x="1204" y="2851"/>
                  </a:cubicBezTo>
                  <a:cubicBezTo>
                    <a:pt x="1204" y="3833"/>
                    <a:pt x="792" y="4783"/>
                    <a:pt x="64" y="5416"/>
                  </a:cubicBezTo>
                  <a:cubicBezTo>
                    <a:pt x="1" y="5480"/>
                    <a:pt x="1" y="5606"/>
                    <a:pt x="64" y="5670"/>
                  </a:cubicBezTo>
                  <a:cubicBezTo>
                    <a:pt x="96" y="5701"/>
                    <a:pt x="127" y="5701"/>
                    <a:pt x="159" y="5701"/>
                  </a:cubicBezTo>
                  <a:cubicBezTo>
                    <a:pt x="222" y="5701"/>
                    <a:pt x="254" y="5701"/>
                    <a:pt x="286" y="5670"/>
                  </a:cubicBezTo>
                  <a:cubicBezTo>
                    <a:pt x="1077" y="4941"/>
                    <a:pt x="1521" y="3928"/>
                    <a:pt x="1521" y="2851"/>
                  </a:cubicBezTo>
                  <a:cubicBezTo>
                    <a:pt x="1521" y="1806"/>
                    <a:pt x="1077" y="761"/>
                    <a:pt x="286" y="64"/>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5" name="Google Shape;1445;p16"/>
            <p:cNvSpPr/>
            <p:nvPr/>
          </p:nvSpPr>
          <p:spPr>
            <a:xfrm>
              <a:off x="4160325" y="3689975"/>
              <a:ext cx="29325" cy="106100"/>
            </a:xfrm>
            <a:custGeom>
              <a:avLst/>
              <a:gdLst/>
              <a:ahLst/>
              <a:cxnLst/>
              <a:rect l="l" t="t" r="r" b="b"/>
              <a:pathLst>
                <a:path w="1173" h="4244" fill="none" extrusionOk="0">
                  <a:moveTo>
                    <a:pt x="1141" y="95"/>
                  </a:moveTo>
                  <a:cubicBezTo>
                    <a:pt x="1077" y="32"/>
                    <a:pt x="951" y="0"/>
                    <a:pt x="887" y="64"/>
                  </a:cubicBezTo>
                  <a:cubicBezTo>
                    <a:pt x="317" y="602"/>
                    <a:pt x="1" y="1362"/>
                    <a:pt x="1" y="2122"/>
                  </a:cubicBezTo>
                  <a:cubicBezTo>
                    <a:pt x="1" y="2914"/>
                    <a:pt x="317" y="3674"/>
                    <a:pt x="887" y="4212"/>
                  </a:cubicBezTo>
                  <a:cubicBezTo>
                    <a:pt x="919" y="4212"/>
                    <a:pt x="982" y="4244"/>
                    <a:pt x="1014" y="4244"/>
                  </a:cubicBezTo>
                  <a:cubicBezTo>
                    <a:pt x="1046" y="4244"/>
                    <a:pt x="1109" y="4212"/>
                    <a:pt x="1141" y="4181"/>
                  </a:cubicBezTo>
                  <a:cubicBezTo>
                    <a:pt x="1172" y="4117"/>
                    <a:pt x="1172" y="4022"/>
                    <a:pt x="1109" y="3959"/>
                  </a:cubicBezTo>
                  <a:cubicBezTo>
                    <a:pt x="602" y="3484"/>
                    <a:pt x="317" y="2819"/>
                    <a:pt x="317" y="2154"/>
                  </a:cubicBezTo>
                  <a:cubicBezTo>
                    <a:pt x="317" y="1457"/>
                    <a:pt x="602" y="792"/>
                    <a:pt x="1109" y="317"/>
                  </a:cubicBezTo>
                  <a:cubicBezTo>
                    <a:pt x="1172" y="254"/>
                    <a:pt x="1172" y="159"/>
                    <a:pt x="1141" y="95"/>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6" name="Google Shape;1446;p16"/>
            <p:cNvSpPr/>
            <p:nvPr/>
          </p:nvSpPr>
          <p:spPr>
            <a:xfrm>
              <a:off x="4135000" y="3671750"/>
              <a:ext cx="38025" cy="142550"/>
            </a:xfrm>
            <a:custGeom>
              <a:avLst/>
              <a:gdLst/>
              <a:ahLst/>
              <a:cxnLst/>
              <a:rect l="l" t="t" r="r" b="b"/>
              <a:pathLst>
                <a:path w="1521" h="5702" fill="none" extrusionOk="0">
                  <a:moveTo>
                    <a:pt x="317" y="2851"/>
                  </a:moveTo>
                  <a:cubicBezTo>
                    <a:pt x="317" y="1901"/>
                    <a:pt x="729" y="951"/>
                    <a:pt x="1457" y="286"/>
                  </a:cubicBezTo>
                  <a:cubicBezTo>
                    <a:pt x="1520" y="254"/>
                    <a:pt x="1520" y="128"/>
                    <a:pt x="1457" y="64"/>
                  </a:cubicBezTo>
                  <a:cubicBezTo>
                    <a:pt x="1394" y="1"/>
                    <a:pt x="1299" y="1"/>
                    <a:pt x="1235" y="64"/>
                  </a:cubicBezTo>
                  <a:cubicBezTo>
                    <a:pt x="444" y="793"/>
                    <a:pt x="0" y="1806"/>
                    <a:pt x="0" y="2851"/>
                  </a:cubicBezTo>
                  <a:cubicBezTo>
                    <a:pt x="0" y="3928"/>
                    <a:pt x="444" y="4941"/>
                    <a:pt x="1235" y="5670"/>
                  </a:cubicBezTo>
                  <a:cubicBezTo>
                    <a:pt x="1267" y="5701"/>
                    <a:pt x="1299" y="5701"/>
                    <a:pt x="1362" y="5701"/>
                  </a:cubicBezTo>
                  <a:cubicBezTo>
                    <a:pt x="1394" y="5701"/>
                    <a:pt x="1425" y="5701"/>
                    <a:pt x="1457" y="5670"/>
                  </a:cubicBezTo>
                  <a:cubicBezTo>
                    <a:pt x="1520" y="5606"/>
                    <a:pt x="1520" y="5480"/>
                    <a:pt x="1457" y="5448"/>
                  </a:cubicBezTo>
                  <a:cubicBezTo>
                    <a:pt x="729" y="4783"/>
                    <a:pt x="317" y="3833"/>
                    <a:pt x="317" y="2851"/>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7" name="Google Shape;1447;p16"/>
            <p:cNvSpPr/>
            <p:nvPr/>
          </p:nvSpPr>
          <p:spPr>
            <a:xfrm>
              <a:off x="4190400" y="3704225"/>
              <a:ext cx="79200" cy="163125"/>
            </a:xfrm>
            <a:custGeom>
              <a:avLst/>
              <a:gdLst/>
              <a:ahLst/>
              <a:cxnLst/>
              <a:rect l="l" t="t" r="r" b="b"/>
              <a:pathLst>
                <a:path w="3168" h="6525" fill="none" extrusionOk="0">
                  <a:moveTo>
                    <a:pt x="1584" y="0"/>
                  </a:moveTo>
                  <a:cubicBezTo>
                    <a:pt x="698" y="0"/>
                    <a:pt x="1" y="697"/>
                    <a:pt x="1" y="1552"/>
                  </a:cubicBezTo>
                  <a:cubicBezTo>
                    <a:pt x="1" y="2217"/>
                    <a:pt x="413" y="2819"/>
                    <a:pt x="1046" y="3041"/>
                  </a:cubicBezTo>
                  <a:lnTo>
                    <a:pt x="1046" y="5986"/>
                  </a:lnTo>
                  <a:cubicBezTo>
                    <a:pt x="1046" y="6302"/>
                    <a:pt x="1299" y="6524"/>
                    <a:pt x="1584" y="6524"/>
                  </a:cubicBezTo>
                  <a:cubicBezTo>
                    <a:pt x="1869" y="6524"/>
                    <a:pt x="2123" y="6302"/>
                    <a:pt x="2123" y="5986"/>
                  </a:cubicBezTo>
                  <a:lnTo>
                    <a:pt x="2123" y="3041"/>
                  </a:lnTo>
                  <a:cubicBezTo>
                    <a:pt x="2725" y="2819"/>
                    <a:pt x="3168" y="2249"/>
                    <a:pt x="3168" y="1552"/>
                  </a:cubicBezTo>
                  <a:cubicBezTo>
                    <a:pt x="3168" y="697"/>
                    <a:pt x="2440" y="0"/>
                    <a:pt x="1584" y="0"/>
                  </a:cubicBezTo>
                  <a:close/>
                  <a:moveTo>
                    <a:pt x="1901" y="2787"/>
                  </a:moveTo>
                  <a:cubicBezTo>
                    <a:pt x="1838" y="2787"/>
                    <a:pt x="1806" y="2851"/>
                    <a:pt x="1806" y="2946"/>
                  </a:cubicBezTo>
                  <a:lnTo>
                    <a:pt x="1806" y="5986"/>
                  </a:lnTo>
                  <a:cubicBezTo>
                    <a:pt x="1806" y="6112"/>
                    <a:pt x="1711" y="6207"/>
                    <a:pt x="1584" y="6207"/>
                  </a:cubicBezTo>
                  <a:cubicBezTo>
                    <a:pt x="1458" y="6207"/>
                    <a:pt x="1363" y="6112"/>
                    <a:pt x="1363" y="5986"/>
                  </a:cubicBezTo>
                  <a:lnTo>
                    <a:pt x="1363" y="2946"/>
                  </a:lnTo>
                  <a:cubicBezTo>
                    <a:pt x="1363" y="2851"/>
                    <a:pt x="1299" y="2787"/>
                    <a:pt x="1236" y="2787"/>
                  </a:cubicBezTo>
                  <a:cubicBezTo>
                    <a:pt x="698" y="2629"/>
                    <a:pt x="318" y="2122"/>
                    <a:pt x="318" y="1552"/>
                  </a:cubicBezTo>
                  <a:cubicBezTo>
                    <a:pt x="318" y="887"/>
                    <a:pt x="888" y="317"/>
                    <a:pt x="1584" y="317"/>
                  </a:cubicBezTo>
                  <a:cubicBezTo>
                    <a:pt x="2281" y="317"/>
                    <a:pt x="2851" y="855"/>
                    <a:pt x="2851" y="1552"/>
                  </a:cubicBezTo>
                  <a:cubicBezTo>
                    <a:pt x="2851" y="2122"/>
                    <a:pt x="2471" y="2629"/>
                    <a:pt x="1901" y="2787"/>
                  </a:cubicBezTo>
                  <a:close/>
                </a:path>
              </a:pathLst>
            </a:custGeom>
            <a:noFill/>
            <a:ln w="2375" cap="flat" cmpd="sng">
              <a:solidFill>
                <a:srgbClr val="30475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48" name="Google Shape;1448;p16"/>
            <p:cNvSpPr/>
            <p:nvPr/>
          </p:nvSpPr>
          <p:spPr>
            <a:xfrm>
              <a:off x="595975" y="3956000"/>
              <a:ext cx="3262725" cy="581150"/>
            </a:xfrm>
            <a:custGeom>
              <a:avLst/>
              <a:gdLst/>
              <a:ahLst/>
              <a:cxnLst/>
              <a:rect l="l" t="t" r="r" b="b"/>
              <a:pathLst>
                <a:path w="130509" h="23246" extrusionOk="0">
                  <a:moveTo>
                    <a:pt x="3421" y="0"/>
                  </a:moveTo>
                  <a:cubicBezTo>
                    <a:pt x="1521" y="0"/>
                    <a:pt x="0" y="1520"/>
                    <a:pt x="0" y="3420"/>
                  </a:cubicBezTo>
                  <a:lnTo>
                    <a:pt x="0" y="19825"/>
                  </a:lnTo>
                  <a:cubicBezTo>
                    <a:pt x="0" y="21725"/>
                    <a:pt x="1521" y="23245"/>
                    <a:pt x="3421" y="23245"/>
                  </a:cubicBezTo>
                  <a:lnTo>
                    <a:pt x="92822" y="23245"/>
                  </a:lnTo>
                  <a:cubicBezTo>
                    <a:pt x="94723" y="23245"/>
                    <a:pt x="96274" y="21725"/>
                    <a:pt x="96274" y="19825"/>
                  </a:cubicBezTo>
                  <a:lnTo>
                    <a:pt x="96274" y="15360"/>
                  </a:lnTo>
                  <a:cubicBezTo>
                    <a:pt x="96325" y="13189"/>
                    <a:pt x="97823" y="12002"/>
                    <a:pt x="99487" y="12002"/>
                  </a:cubicBezTo>
                  <a:cubicBezTo>
                    <a:pt x="100956" y="12002"/>
                    <a:pt x="102554" y="12927"/>
                    <a:pt x="103400" y="14916"/>
                  </a:cubicBezTo>
                  <a:cubicBezTo>
                    <a:pt x="104667" y="17893"/>
                    <a:pt x="107612" y="19951"/>
                    <a:pt x="111032" y="19951"/>
                  </a:cubicBezTo>
                  <a:cubicBezTo>
                    <a:pt x="114389" y="19951"/>
                    <a:pt x="117271" y="17956"/>
                    <a:pt x="118601" y="15106"/>
                  </a:cubicBezTo>
                  <a:lnTo>
                    <a:pt x="118601" y="15138"/>
                  </a:lnTo>
                  <a:cubicBezTo>
                    <a:pt x="119815" y="12827"/>
                    <a:pt x="121700" y="11944"/>
                    <a:pt x="123381" y="11944"/>
                  </a:cubicBezTo>
                  <a:cubicBezTo>
                    <a:pt x="123980" y="11944"/>
                    <a:pt x="124554" y="12056"/>
                    <a:pt x="125062" y="12256"/>
                  </a:cubicBezTo>
                  <a:cubicBezTo>
                    <a:pt x="125125" y="12288"/>
                    <a:pt x="125188" y="12319"/>
                    <a:pt x="125252" y="12351"/>
                  </a:cubicBezTo>
                  <a:cubicBezTo>
                    <a:pt x="125315" y="12383"/>
                    <a:pt x="125378" y="12414"/>
                    <a:pt x="125410" y="12414"/>
                  </a:cubicBezTo>
                  <a:cubicBezTo>
                    <a:pt x="125505" y="12478"/>
                    <a:pt x="125568" y="12509"/>
                    <a:pt x="125632" y="12541"/>
                  </a:cubicBezTo>
                  <a:cubicBezTo>
                    <a:pt x="126138" y="12858"/>
                    <a:pt x="126392" y="13238"/>
                    <a:pt x="126645" y="13396"/>
                  </a:cubicBezTo>
                  <a:cubicBezTo>
                    <a:pt x="127057" y="13744"/>
                    <a:pt x="127563" y="13966"/>
                    <a:pt x="128165" y="13966"/>
                  </a:cubicBezTo>
                  <a:cubicBezTo>
                    <a:pt x="129432" y="13966"/>
                    <a:pt x="130509" y="12921"/>
                    <a:pt x="130509" y="11623"/>
                  </a:cubicBezTo>
                  <a:cubicBezTo>
                    <a:pt x="130509" y="10324"/>
                    <a:pt x="129432" y="9279"/>
                    <a:pt x="128165" y="9279"/>
                  </a:cubicBezTo>
                  <a:cubicBezTo>
                    <a:pt x="127563" y="9279"/>
                    <a:pt x="127057" y="9469"/>
                    <a:pt x="126645" y="9817"/>
                  </a:cubicBezTo>
                  <a:cubicBezTo>
                    <a:pt x="126392" y="10007"/>
                    <a:pt x="126138" y="10356"/>
                    <a:pt x="125632" y="10704"/>
                  </a:cubicBezTo>
                  <a:cubicBezTo>
                    <a:pt x="125568" y="10736"/>
                    <a:pt x="125505" y="10768"/>
                    <a:pt x="125410" y="10799"/>
                  </a:cubicBezTo>
                  <a:cubicBezTo>
                    <a:pt x="125378" y="10831"/>
                    <a:pt x="125315" y="10863"/>
                    <a:pt x="125283" y="10894"/>
                  </a:cubicBezTo>
                  <a:cubicBezTo>
                    <a:pt x="125188" y="10926"/>
                    <a:pt x="125157" y="10958"/>
                    <a:pt x="125062" y="10958"/>
                  </a:cubicBezTo>
                  <a:cubicBezTo>
                    <a:pt x="124550" y="11167"/>
                    <a:pt x="123971" y="11284"/>
                    <a:pt x="123366" y="11284"/>
                  </a:cubicBezTo>
                  <a:cubicBezTo>
                    <a:pt x="121689" y="11284"/>
                    <a:pt x="119811" y="10388"/>
                    <a:pt x="118601" y="8107"/>
                  </a:cubicBezTo>
                  <a:cubicBezTo>
                    <a:pt x="117271" y="5257"/>
                    <a:pt x="114389" y="3294"/>
                    <a:pt x="111032" y="3294"/>
                  </a:cubicBezTo>
                  <a:cubicBezTo>
                    <a:pt x="107612" y="3294"/>
                    <a:pt x="104667" y="5352"/>
                    <a:pt x="103400" y="8329"/>
                  </a:cubicBezTo>
                  <a:lnTo>
                    <a:pt x="103400" y="8297"/>
                  </a:lnTo>
                  <a:cubicBezTo>
                    <a:pt x="102569" y="10287"/>
                    <a:pt x="100972" y="11211"/>
                    <a:pt x="99500" y="11211"/>
                  </a:cubicBezTo>
                  <a:cubicBezTo>
                    <a:pt x="97832" y="11211"/>
                    <a:pt x="96325" y="10024"/>
                    <a:pt x="96274" y="7854"/>
                  </a:cubicBezTo>
                  <a:lnTo>
                    <a:pt x="96274" y="3420"/>
                  </a:lnTo>
                  <a:cubicBezTo>
                    <a:pt x="96274" y="1520"/>
                    <a:pt x="94723" y="0"/>
                    <a:pt x="92822" y="0"/>
                  </a:cubicBezTo>
                  <a:close/>
                </a:path>
              </a:pathLst>
            </a:custGeom>
            <a:solidFill>
              <a:srgbClr val="CECECE"/>
            </a:solidFill>
            <a:ln>
              <a:noFill/>
            </a:ln>
          </p:spPr>
          <p:txBody>
            <a:bodyPr spcFirstLastPara="1" wrap="square" lIns="91425" tIns="91425" rIns="91425" bIns="91425" anchor="ctr" anchorCtr="0">
              <a:noAutofit/>
            </a:bodyPr>
            <a:lstStyle/>
            <a:p>
              <a:endParaRPr/>
            </a:p>
          </p:txBody>
        </p:sp>
        <p:sp>
          <p:nvSpPr>
            <p:cNvPr id="1449" name="Google Shape;1449;p16"/>
            <p:cNvSpPr/>
            <p:nvPr/>
          </p:nvSpPr>
          <p:spPr>
            <a:xfrm>
              <a:off x="3201550" y="4076325"/>
              <a:ext cx="340475" cy="340475"/>
            </a:xfrm>
            <a:custGeom>
              <a:avLst/>
              <a:gdLst/>
              <a:ahLst/>
              <a:cxnLst/>
              <a:rect l="l" t="t" r="r" b="b"/>
              <a:pathLst>
                <a:path w="13619" h="13619" extrusionOk="0">
                  <a:moveTo>
                    <a:pt x="13618" y="6810"/>
                  </a:moveTo>
                  <a:cubicBezTo>
                    <a:pt x="13618" y="10578"/>
                    <a:pt x="10578" y="13618"/>
                    <a:pt x="6809" y="13618"/>
                  </a:cubicBezTo>
                  <a:cubicBezTo>
                    <a:pt x="3041" y="13618"/>
                    <a:pt x="0" y="10578"/>
                    <a:pt x="0" y="6810"/>
                  </a:cubicBezTo>
                  <a:cubicBezTo>
                    <a:pt x="0" y="3041"/>
                    <a:pt x="3041" y="1"/>
                    <a:pt x="6809" y="1"/>
                  </a:cubicBezTo>
                  <a:cubicBezTo>
                    <a:pt x="10578" y="1"/>
                    <a:pt x="13618" y="3041"/>
                    <a:pt x="13618" y="6810"/>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50" name="Google Shape;1450;p16"/>
            <p:cNvSpPr/>
            <p:nvPr/>
          </p:nvSpPr>
          <p:spPr>
            <a:xfrm>
              <a:off x="3769225" y="4215675"/>
              <a:ext cx="60975" cy="60975"/>
            </a:xfrm>
            <a:custGeom>
              <a:avLst/>
              <a:gdLst/>
              <a:ahLst/>
              <a:cxnLst/>
              <a:rect l="l" t="t" r="r" b="b"/>
              <a:pathLst>
                <a:path w="2439" h="2439" extrusionOk="0">
                  <a:moveTo>
                    <a:pt x="2439" y="1236"/>
                  </a:moveTo>
                  <a:cubicBezTo>
                    <a:pt x="2439" y="1901"/>
                    <a:pt x="1900" y="2439"/>
                    <a:pt x="1203" y="2439"/>
                  </a:cubicBezTo>
                  <a:cubicBezTo>
                    <a:pt x="538" y="2439"/>
                    <a:pt x="0" y="1901"/>
                    <a:pt x="0" y="1236"/>
                  </a:cubicBezTo>
                  <a:cubicBezTo>
                    <a:pt x="0" y="571"/>
                    <a:pt x="538" y="0"/>
                    <a:pt x="1203" y="0"/>
                  </a:cubicBezTo>
                  <a:cubicBezTo>
                    <a:pt x="1900" y="0"/>
                    <a:pt x="2439" y="571"/>
                    <a:pt x="2439" y="1236"/>
                  </a:cubicBezTo>
                  <a:close/>
                </a:path>
              </a:pathLst>
            </a:custGeom>
            <a:solidFill>
              <a:srgbClr val="FAFAFA"/>
            </a:solidFill>
            <a:ln>
              <a:noFill/>
            </a:ln>
          </p:spPr>
          <p:txBody>
            <a:bodyPr spcFirstLastPara="1" wrap="square" lIns="91425" tIns="91425" rIns="91425" bIns="91425" anchor="ctr" anchorCtr="0">
              <a:noAutofit/>
            </a:bodyPr>
            <a:lstStyle/>
            <a:p>
              <a:endParaRPr/>
            </a:p>
          </p:txBody>
        </p:sp>
        <p:sp>
          <p:nvSpPr>
            <p:cNvPr id="1451" name="Google Shape;1451;p16"/>
            <p:cNvSpPr/>
            <p:nvPr/>
          </p:nvSpPr>
          <p:spPr>
            <a:xfrm>
              <a:off x="627650" y="3987650"/>
              <a:ext cx="2342725" cy="517825"/>
            </a:xfrm>
            <a:custGeom>
              <a:avLst/>
              <a:gdLst/>
              <a:ahLst/>
              <a:cxnLst/>
              <a:rect l="l" t="t" r="r" b="b"/>
              <a:pathLst>
                <a:path w="93709" h="20713" extrusionOk="0">
                  <a:moveTo>
                    <a:pt x="2154" y="1"/>
                  </a:moveTo>
                  <a:cubicBezTo>
                    <a:pt x="982" y="1"/>
                    <a:pt x="0" y="983"/>
                    <a:pt x="0" y="2154"/>
                  </a:cubicBezTo>
                  <a:lnTo>
                    <a:pt x="0" y="18559"/>
                  </a:lnTo>
                  <a:cubicBezTo>
                    <a:pt x="0" y="19731"/>
                    <a:pt x="982" y="20712"/>
                    <a:pt x="2154" y="20712"/>
                  </a:cubicBezTo>
                  <a:lnTo>
                    <a:pt x="91555" y="20712"/>
                  </a:lnTo>
                  <a:cubicBezTo>
                    <a:pt x="92759" y="20712"/>
                    <a:pt x="93709" y="19731"/>
                    <a:pt x="93709" y="18559"/>
                  </a:cubicBezTo>
                  <a:lnTo>
                    <a:pt x="93709" y="2154"/>
                  </a:lnTo>
                  <a:cubicBezTo>
                    <a:pt x="93709" y="983"/>
                    <a:pt x="92727" y="1"/>
                    <a:pt x="91555" y="1"/>
                  </a:cubicBezTo>
                  <a:close/>
                </a:path>
              </a:pathLst>
            </a:custGeom>
            <a:solidFill>
              <a:srgbClr val="FFFFFF"/>
            </a:solidFill>
            <a:ln>
              <a:noFill/>
            </a:ln>
          </p:spPr>
          <p:txBody>
            <a:bodyPr spcFirstLastPara="1" wrap="square" lIns="91425" tIns="91425" rIns="91425" bIns="91425" anchor="ctr" anchorCtr="0">
              <a:noAutofit/>
            </a:bodyPr>
            <a:lstStyle/>
            <a:p>
              <a:endParaRPr/>
            </a:p>
          </p:txBody>
        </p:sp>
        <p:sp>
          <p:nvSpPr>
            <p:cNvPr id="1452" name="Google Shape;1452;p16"/>
            <p:cNvSpPr/>
            <p:nvPr/>
          </p:nvSpPr>
          <p:spPr>
            <a:xfrm>
              <a:off x="3332975" y="4198250"/>
              <a:ext cx="77600" cy="77625"/>
            </a:xfrm>
            <a:custGeom>
              <a:avLst/>
              <a:gdLst/>
              <a:ahLst/>
              <a:cxnLst/>
              <a:rect l="l" t="t" r="r" b="b"/>
              <a:pathLst>
                <a:path w="3104" h="3105" extrusionOk="0">
                  <a:moveTo>
                    <a:pt x="1552" y="317"/>
                  </a:moveTo>
                  <a:cubicBezTo>
                    <a:pt x="2249" y="317"/>
                    <a:pt x="2787" y="856"/>
                    <a:pt x="2787" y="1553"/>
                  </a:cubicBezTo>
                  <a:cubicBezTo>
                    <a:pt x="2787" y="2249"/>
                    <a:pt x="2249" y="2788"/>
                    <a:pt x="1552" y="2788"/>
                  </a:cubicBezTo>
                  <a:cubicBezTo>
                    <a:pt x="887" y="2788"/>
                    <a:pt x="317" y="2249"/>
                    <a:pt x="317" y="1553"/>
                  </a:cubicBezTo>
                  <a:cubicBezTo>
                    <a:pt x="317" y="856"/>
                    <a:pt x="855" y="317"/>
                    <a:pt x="1552" y="317"/>
                  </a:cubicBezTo>
                  <a:close/>
                  <a:moveTo>
                    <a:pt x="1552" y="1"/>
                  </a:moveTo>
                  <a:cubicBezTo>
                    <a:pt x="697" y="1"/>
                    <a:pt x="0" y="697"/>
                    <a:pt x="0" y="1553"/>
                  </a:cubicBezTo>
                  <a:cubicBezTo>
                    <a:pt x="0" y="2408"/>
                    <a:pt x="697" y="3104"/>
                    <a:pt x="1552" y="3104"/>
                  </a:cubicBezTo>
                  <a:cubicBezTo>
                    <a:pt x="2407" y="3104"/>
                    <a:pt x="3104" y="2408"/>
                    <a:pt x="3104" y="1553"/>
                  </a:cubicBezTo>
                  <a:cubicBezTo>
                    <a:pt x="3104" y="697"/>
                    <a:pt x="2407" y="1"/>
                    <a:pt x="1552" y="1"/>
                  </a:cubicBezTo>
                  <a:close/>
                </a:path>
              </a:pathLst>
            </a:custGeom>
            <a:solidFill>
              <a:srgbClr val="CECECE"/>
            </a:solidFill>
            <a:ln w="2375" cap="flat" cmpd="sng">
              <a:solidFill>
                <a:srgbClr val="CECEC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53" name="Google Shape;1453;p16"/>
            <p:cNvSpPr/>
            <p:nvPr/>
          </p:nvSpPr>
          <p:spPr>
            <a:xfrm>
              <a:off x="3259350" y="4134125"/>
              <a:ext cx="225650" cy="224875"/>
            </a:xfrm>
            <a:custGeom>
              <a:avLst/>
              <a:gdLst/>
              <a:ahLst/>
              <a:cxnLst/>
              <a:rect l="l" t="t" r="r" b="b"/>
              <a:pathLst>
                <a:path w="9026" h="8995" extrusionOk="0">
                  <a:moveTo>
                    <a:pt x="4497" y="317"/>
                  </a:moveTo>
                  <a:cubicBezTo>
                    <a:pt x="6809" y="317"/>
                    <a:pt x="8677" y="2186"/>
                    <a:pt x="8677" y="4498"/>
                  </a:cubicBezTo>
                  <a:cubicBezTo>
                    <a:pt x="8677" y="5923"/>
                    <a:pt x="7949" y="7221"/>
                    <a:pt x="6841" y="7949"/>
                  </a:cubicBezTo>
                  <a:cubicBezTo>
                    <a:pt x="6746" y="7411"/>
                    <a:pt x="6492" y="6936"/>
                    <a:pt x="6081" y="6588"/>
                  </a:cubicBezTo>
                  <a:cubicBezTo>
                    <a:pt x="5639" y="6176"/>
                    <a:pt x="5061" y="5983"/>
                    <a:pt x="4474" y="5983"/>
                  </a:cubicBezTo>
                  <a:cubicBezTo>
                    <a:pt x="4429" y="5983"/>
                    <a:pt x="4384" y="5984"/>
                    <a:pt x="4339" y="5986"/>
                  </a:cubicBezTo>
                  <a:cubicBezTo>
                    <a:pt x="3262" y="6049"/>
                    <a:pt x="2375" y="6873"/>
                    <a:pt x="2154" y="7981"/>
                  </a:cubicBezTo>
                  <a:cubicBezTo>
                    <a:pt x="1045" y="7221"/>
                    <a:pt x="317" y="5954"/>
                    <a:pt x="317" y="4498"/>
                  </a:cubicBezTo>
                  <a:cubicBezTo>
                    <a:pt x="317" y="2186"/>
                    <a:pt x="2185" y="317"/>
                    <a:pt x="4497" y="317"/>
                  </a:cubicBezTo>
                  <a:close/>
                  <a:moveTo>
                    <a:pt x="4487" y="6299"/>
                  </a:moveTo>
                  <a:cubicBezTo>
                    <a:pt x="4986" y="6299"/>
                    <a:pt x="5477" y="6486"/>
                    <a:pt x="5859" y="6809"/>
                  </a:cubicBezTo>
                  <a:cubicBezTo>
                    <a:pt x="6271" y="7158"/>
                    <a:pt x="6492" y="7633"/>
                    <a:pt x="6556" y="8139"/>
                  </a:cubicBezTo>
                  <a:cubicBezTo>
                    <a:pt x="5922" y="8488"/>
                    <a:pt x="5210" y="8662"/>
                    <a:pt x="4501" y="8662"/>
                  </a:cubicBezTo>
                  <a:cubicBezTo>
                    <a:pt x="3793" y="8662"/>
                    <a:pt x="3088" y="8488"/>
                    <a:pt x="2470" y="8139"/>
                  </a:cubicBezTo>
                  <a:cubicBezTo>
                    <a:pt x="2597" y="7158"/>
                    <a:pt x="3389" y="6366"/>
                    <a:pt x="4371" y="6303"/>
                  </a:cubicBezTo>
                  <a:cubicBezTo>
                    <a:pt x="4409" y="6300"/>
                    <a:pt x="4448" y="6299"/>
                    <a:pt x="4487" y="6299"/>
                  </a:cubicBezTo>
                  <a:close/>
                  <a:moveTo>
                    <a:pt x="4497" y="1"/>
                  </a:moveTo>
                  <a:cubicBezTo>
                    <a:pt x="2027" y="1"/>
                    <a:pt x="0" y="1996"/>
                    <a:pt x="0" y="4498"/>
                  </a:cubicBezTo>
                  <a:cubicBezTo>
                    <a:pt x="0" y="6113"/>
                    <a:pt x="855" y="7506"/>
                    <a:pt x="2122" y="8330"/>
                  </a:cubicBezTo>
                  <a:lnTo>
                    <a:pt x="2217" y="8361"/>
                  </a:lnTo>
                  <a:cubicBezTo>
                    <a:pt x="2217" y="8361"/>
                    <a:pt x="2217" y="8393"/>
                    <a:pt x="2249" y="8393"/>
                  </a:cubicBezTo>
                  <a:cubicBezTo>
                    <a:pt x="2312" y="8425"/>
                    <a:pt x="2375" y="8456"/>
                    <a:pt x="2470" y="8520"/>
                  </a:cubicBezTo>
                  <a:cubicBezTo>
                    <a:pt x="2502" y="8520"/>
                    <a:pt x="2534" y="8520"/>
                    <a:pt x="2534" y="8551"/>
                  </a:cubicBezTo>
                  <a:cubicBezTo>
                    <a:pt x="2660" y="8615"/>
                    <a:pt x="2819" y="8678"/>
                    <a:pt x="2945" y="8710"/>
                  </a:cubicBezTo>
                  <a:lnTo>
                    <a:pt x="3072" y="8773"/>
                  </a:lnTo>
                  <a:cubicBezTo>
                    <a:pt x="3135" y="8773"/>
                    <a:pt x="3199" y="8805"/>
                    <a:pt x="3262" y="8836"/>
                  </a:cubicBezTo>
                  <a:cubicBezTo>
                    <a:pt x="3325" y="8836"/>
                    <a:pt x="3420" y="8868"/>
                    <a:pt x="3484" y="8868"/>
                  </a:cubicBezTo>
                  <a:cubicBezTo>
                    <a:pt x="3547" y="8900"/>
                    <a:pt x="3610" y="8900"/>
                    <a:pt x="3674" y="8931"/>
                  </a:cubicBezTo>
                  <a:cubicBezTo>
                    <a:pt x="3769" y="8931"/>
                    <a:pt x="3895" y="8963"/>
                    <a:pt x="3990" y="8963"/>
                  </a:cubicBezTo>
                  <a:cubicBezTo>
                    <a:pt x="4022" y="8963"/>
                    <a:pt x="4054" y="8963"/>
                    <a:pt x="4117" y="8995"/>
                  </a:cubicBezTo>
                  <a:lnTo>
                    <a:pt x="4909" y="8995"/>
                  </a:lnTo>
                  <a:cubicBezTo>
                    <a:pt x="4941" y="8963"/>
                    <a:pt x="5004" y="8963"/>
                    <a:pt x="5036" y="8963"/>
                  </a:cubicBezTo>
                  <a:cubicBezTo>
                    <a:pt x="5131" y="8963"/>
                    <a:pt x="5226" y="8931"/>
                    <a:pt x="5321" y="8931"/>
                  </a:cubicBezTo>
                  <a:cubicBezTo>
                    <a:pt x="5416" y="8900"/>
                    <a:pt x="5479" y="8900"/>
                    <a:pt x="5542" y="8868"/>
                  </a:cubicBezTo>
                  <a:cubicBezTo>
                    <a:pt x="5606" y="8868"/>
                    <a:pt x="5669" y="8836"/>
                    <a:pt x="5732" y="8836"/>
                  </a:cubicBezTo>
                  <a:cubicBezTo>
                    <a:pt x="5796" y="8805"/>
                    <a:pt x="5891" y="8773"/>
                    <a:pt x="5954" y="8773"/>
                  </a:cubicBezTo>
                  <a:cubicBezTo>
                    <a:pt x="5986" y="8741"/>
                    <a:pt x="6017" y="8741"/>
                    <a:pt x="6081" y="8710"/>
                  </a:cubicBezTo>
                  <a:cubicBezTo>
                    <a:pt x="6207" y="8678"/>
                    <a:pt x="6334" y="8615"/>
                    <a:pt x="6461" y="8551"/>
                  </a:cubicBezTo>
                  <a:cubicBezTo>
                    <a:pt x="6492" y="8520"/>
                    <a:pt x="6524" y="8520"/>
                    <a:pt x="6556" y="8520"/>
                  </a:cubicBezTo>
                  <a:cubicBezTo>
                    <a:pt x="6619" y="8456"/>
                    <a:pt x="6682" y="8425"/>
                    <a:pt x="6777" y="8393"/>
                  </a:cubicBezTo>
                  <a:cubicBezTo>
                    <a:pt x="6777" y="8393"/>
                    <a:pt x="6777" y="8361"/>
                    <a:pt x="6809" y="8361"/>
                  </a:cubicBezTo>
                  <a:lnTo>
                    <a:pt x="6872" y="8330"/>
                  </a:lnTo>
                  <a:lnTo>
                    <a:pt x="6872" y="8298"/>
                  </a:lnTo>
                  <a:cubicBezTo>
                    <a:pt x="8171" y="7506"/>
                    <a:pt x="9026" y="6113"/>
                    <a:pt x="9026" y="4498"/>
                  </a:cubicBezTo>
                  <a:cubicBezTo>
                    <a:pt x="9026" y="1996"/>
                    <a:pt x="6999" y="1"/>
                    <a:pt x="4497" y="1"/>
                  </a:cubicBezTo>
                  <a:close/>
                </a:path>
              </a:pathLst>
            </a:custGeom>
            <a:solidFill>
              <a:srgbClr val="CECECE"/>
            </a:solidFill>
            <a:ln w="2375" cap="flat" cmpd="sng">
              <a:solidFill>
                <a:srgbClr val="CECEC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sp>
          <p:nvSpPr>
            <p:cNvPr id="1454" name="Google Shape;1454;p16"/>
            <p:cNvSpPr/>
            <p:nvPr/>
          </p:nvSpPr>
          <p:spPr>
            <a:xfrm>
              <a:off x="4113625" y="2679450"/>
              <a:ext cx="232775" cy="225950"/>
            </a:xfrm>
            <a:custGeom>
              <a:avLst/>
              <a:gdLst/>
              <a:ahLst/>
              <a:cxnLst/>
              <a:rect l="l" t="t" r="r" b="b"/>
              <a:pathLst>
                <a:path w="9311" h="9038" extrusionOk="0">
                  <a:moveTo>
                    <a:pt x="3452" y="519"/>
                  </a:moveTo>
                  <a:cubicBezTo>
                    <a:pt x="3040" y="835"/>
                    <a:pt x="2692" y="1342"/>
                    <a:pt x="2439" y="1944"/>
                  </a:cubicBezTo>
                  <a:lnTo>
                    <a:pt x="1362" y="1944"/>
                  </a:lnTo>
                  <a:cubicBezTo>
                    <a:pt x="1710" y="1500"/>
                    <a:pt x="2122" y="1120"/>
                    <a:pt x="2629" y="835"/>
                  </a:cubicBezTo>
                  <a:cubicBezTo>
                    <a:pt x="2882" y="709"/>
                    <a:pt x="3167" y="582"/>
                    <a:pt x="3452" y="519"/>
                  </a:cubicBezTo>
                  <a:close/>
                  <a:moveTo>
                    <a:pt x="4497" y="360"/>
                  </a:moveTo>
                  <a:lnTo>
                    <a:pt x="4497" y="1944"/>
                  </a:lnTo>
                  <a:lnTo>
                    <a:pt x="2787" y="1944"/>
                  </a:lnTo>
                  <a:cubicBezTo>
                    <a:pt x="3199" y="1025"/>
                    <a:pt x="3800" y="455"/>
                    <a:pt x="4497" y="360"/>
                  </a:cubicBezTo>
                  <a:close/>
                  <a:moveTo>
                    <a:pt x="4814" y="360"/>
                  </a:moveTo>
                  <a:cubicBezTo>
                    <a:pt x="5479" y="455"/>
                    <a:pt x="6081" y="1025"/>
                    <a:pt x="6492" y="1944"/>
                  </a:cubicBezTo>
                  <a:lnTo>
                    <a:pt x="4814" y="1944"/>
                  </a:lnTo>
                  <a:lnTo>
                    <a:pt x="4814" y="360"/>
                  </a:lnTo>
                  <a:close/>
                  <a:moveTo>
                    <a:pt x="5827" y="487"/>
                  </a:moveTo>
                  <a:cubicBezTo>
                    <a:pt x="6682" y="740"/>
                    <a:pt x="7411" y="1247"/>
                    <a:pt x="7949" y="1944"/>
                  </a:cubicBezTo>
                  <a:lnTo>
                    <a:pt x="6841" y="1944"/>
                  </a:lnTo>
                  <a:cubicBezTo>
                    <a:pt x="6587" y="1310"/>
                    <a:pt x="6239" y="835"/>
                    <a:pt x="5827" y="487"/>
                  </a:cubicBezTo>
                  <a:close/>
                  <a:moveTo>
                    <a:pt x="2344" y="2260"/>
                  </a:moveTo>
                  <a:cubicBezTo>
                    <a:pt x="2122" y="2894"/>
                    <a:pt x="1995" y="3590"/>
                    <a:pt x="1964" y="4382"/>
                  </a:cubicBezTo>
                  <a:lnTo>
                    <a:pt x="475" y="4382"/>
                  </a:lnTo>
                  <a:cubicBezTo>
                    <a:pt x="475" y="4034"/>
                    <a:pt x="538" y="3685"/>
                    <a:pt x="633" y="3337"/>
                  </a:cubicBezTo>
                  <a:cubicBezTo>
                    <a:pt x="760" y="2957"/>
                    <a:pt x="918" y="2577"/>
                    <a:pt x="1140" y="2260"/>
                  </a:cubicBezTo>
                  <a:close/>
                  <a:moveTo>
                    <a:pt x="4497" y="2260"/>
                  </a:moveTo>
                  <a:lnTo>
                    <a:pt x="4497" y="4382"/>
                  </a:lnTo>
                  <a:lnTo>
                    <a:pt x="2280" y="4382"/>
                  </a:lnTo>
                  <a:cubicBezTo>
                    <a:pt x="2312" y="3590"/>
                    <a:pt x="2439" y="2862"/>
                    <a:pt x="2660" y="2260"/>
                  </a:cubicBezTo>
                  <a:close/>
                  <a:moveTo>
                    <a:pt x="6619" y="2260"/>
                  </a:moveTo>
                  <a:cubicBezTo>
                    <a:pt x="6841" y="2862"/>
                    <a:pt x="6999" y="3590"/>
                    <a:pt x="6999" y="4382"/>
                  </a:cubicBezTo>
                  <a:lnTo>
                    <a:pt x="4814" y="4382"/>
                  </a:lnTo>
                  <a:lnTo>
                    <a:pt x="4814" y="2260"/>
                  </a:lnTo>
                  <a:close/>
                  <a:moveTo>
                    <a:pt x="8171" y="2260"/>
                  </a:moveTo>
                  <a:cubicBezTo>
                    <a:pt x="8234" y="2324"/>
                    <a:pt x="8297" y="2419"/>
                    <a:pt x="8329" y="2514"/>
                  </a:cubicBezTo>
                  <a:cubicBezTo>
                    <a:pt x="8646" y="3084"/>
                    <a:pt x="8836" y="3717"/>
                    <a:pt x="8836" y="4382"/>
                  </a:cubicBezTo>
                  <a:lnTo>
                    <a:pt x="7316" y="4382"/>
                  </a:lnTo>
                  <a:cubicBezTo>
                    <a:pt x="7316" y="3590"/>
                    <a:pt x="7189" y="2894"/>
                    <a:pt x="6967" y="2260"/>
                  </a:cubicBezTo>
                  <a:close/>
                  <a:moveTo>
                    <a:pt x="1964" y="4699"/>
                  </a:moveTo>
                  <a:cubicBezTo>
                    <a:pt x="1995" y="5459"/>
                    <a:pt x="2122" y="6187"/>
                    <a:pt x="2344" y="6821"/>
                  </a:cubicBezTo>
                  <a:lnTo>
                    <a:pt x="1172" y="6821"/>
                  </a:lnTo>
                  <a:cubicBezTo>
                    <a:pt x="1109" y="6726"/>
                    <a:pt x="1045" y="6631"/>
                    <a:pt x="982" y="6536"/>
                  </a:cubicBezTo>
                  <a:cubicBezTo>
                    <a:pt x="665" y="5966"/>
                    <a:pt x="507" y="5332"/>
                    <a:pt x="475" y="4699"/>
                  </a:cubicBezTo>
                  <a:close/>
                  <a:moveTo>
                    <a:pt x="4497" y="4699"/>
                  </a:moveTo>
                  <a:lnTo>
                    <a:pt x="4497" y="6821"/>
                  </a:lnTo>
                  <a:lnTo>
                    <a:pt x="2660" y="6821"/>
                  </a:lnTo>
                  <a:cubicBezTo>
                    <a:pt x="2439" y="6187"/>
                    <a:pt x="2312" y="5491"/>
                    <a:pt x="2280" y="4699"/>
                  </a:cubicBezTo>
                  <a:close/>
                  <a:moveTo>
                    <a:pt x="6999" y="4699"/>
                  </a:moveTo>
                  <a:cubicBezTo>
                    <a:pt x="6999" y="5459"/>
                    <a:pt x="6841" y="6187"/>
                    <a:pt x="6619" y="6821"/>
                  </a:cubicBezTo>
                  <a:lnTo>
                    <a:pt x="4814" y="6821"/>
                  </a:lnTo>
                  <a:lnTo>
                    <a:pt x="4814" y="4699"/>
                  </a:lnTo>
                  <a:close/>
                  <a:moveTo>
                    <a:pt x="8836" y="4699"/>
                  </a:moveTo>
                  <a:cubicBezTo>
                    <a:pt x="8804" y="5016"/>
                    <a:pt x="8772" y="5364"/>
                    <a:pt x="8677" y="5681"/>
                  </a:cubicBezTo>
                  <a:cubicBezTo>
                    <a:pt x="8551" y="6092"/>
                    <a:pt x="8392" y="6472"/>
                    <a:pt x="8171" y="6821"/>
                  </a:cubicBezTo>
                  <a:lnTo>
                    <a:pt x="6967" y="6821"/>
                  </a:lnTo>
                  <a:cubicBezTo>
                    <a:pt x="7157" y="6187"/>
                    <a:pt x="7316" y="5459"/>
                    <a:pt x="7316" y="4699"/>
                  </a:cubicBezTo>
                  <a:close/>
                  <a:moveTo>
                    <a:pt x="2470" y="7137"/>
                  </a:moveTo>
                  <a:cubicBezTo>
                    <a:pt x="2692" y="7707"/>
                    <a:pt x="3009" y="8151"/>
                    <a:pt x="3357" y="8499"/>
                  </a:cubicBezTo>
                  <a:cubicBezTo>
                    <a:pt x="2565" y="8246"/>
                    <a:pt x="1900" y="7771"/>
                    <a:pt x="1394" y="7137"/>
                  </a:cubicBezTo>
                  <a:close/>
                  <a:moveTo>
                    <a:pt x="7917" y="7137"/>
                  </a:moveTo>
                  <a:cubicBezTo>
                    <a:pt x="7601" y="7549"/>
                    <a:pt x="7157" y="7929"/>
                    <a:pt x="6682" y="8182"/>
                  </a:cubicBezTo>
                  <a:cubicBezTo>
                    <a:pt x="6429" y="8309"/>
                    <a:pt x="6176" y="8436"/>
                    <a:pt x="5922" y="8499"/>
                  </a:cubicBezTo>
                  <a:cubicBezTo>
                    <a:pt x="6271" y="8182"/>
                    <a:pt x="6587" y="7707"/>
                    <a:pt x="6841" y="7137"/>
                  </a:cubicBezTo>
                  <a:close/>
                  <a:moveTo>
                    <a:pt x="4497" y="7137"/>
                  </a:moveTo>
                  <a:lnTo>
                    <a:pt x="4497" y="8689"/>
                  </a:lnTo>
                  <a:lnTo>
                    <a:pt x="4370" y="8689"/>
                  </a:lnTo>
                  <a:cubicBezTo>
                    <a:pt x="3737" y="8562"/>
                    <a:pt x="3167" y="7961"/>
                    <a:pt x="2787" y="7137"/>
                  </a:cubicBezTo>
                  <a:close/>
                  <a:moveTo>
                    <a:pt x="6492" y="7137"/>
                  </a:moveTo>
                  <a:cubicBezTo>
                    <a:pt x="6112" y="7961"/>
                    <a:pt x="5574" y="8562"/>
                    <a:pt x="4940" y="8689"/>
                  </a:cubicBezTo>
                  <a:lnTo>
                    <a:pt x="4814" y="8689"/>
                  </a:lnTo>
                  <a:lnTo>
                    <a:pt x="4814" y="7137"/>
                  </a:lnTo>
                  <a:close/>
                  <a:moveTo>
                    <a:pt x="4663" y="1"/>
                  </a:moveTo>
                  <a:cubicBezTo>
                    <a:pt x="3911" y="1"/>
                    <a:pt x="3174" y="184"/>
                    <a:pt x="2502" y="550"/>
                  </a:cubicBezTo>
                  <a:cubicBezTo>
                    <a:pt x="1425" y="1152"/>
                    <a:pt x="665" y="2102"/>
                    <a:pt x="317" y="3242"/>
                  </a:cubicBezTo>
                  <a:cubicBezTo>
                    <a:pt x="0" y="4414"/>
                    <a:pt x="127" y="5617"/>
                    <a:pt x="697" y="6694"/>
                  </a:cubicBezTo>
                  <a:cubicBezTo>
                    <a:pt x="1299" y="7739"/>
                    <a:pt x="2249" y="8499"/>
                    <a:pt x="3389" y="8847"/>
                  </a:cubicBezTo>
                  <a:cubicBezTo>
                    <a:pt x="3705" y="8942"/>
                    <a:pt x="4022" y="8974"/>
                    <a:pt x="4339" y="9006"/>
                  </a:cubicBezTo>
                  <a:cubicBezTo>
                    <a:pt x="4434" y="9037"/>
                    <a:pt x="4529" y="9037"/>
                    <a:pt x="4655" y="9037"/>
                  </a:cubicBezTo>
                  <a:cubicBezTo>
                    <a:pt x="4750" y="9037"/>
                    <a:pt x="4877" y="9037"/>
                    <a:pt x="5004" y="9006"/>
                  </a:cubicBezTo>
                  <a:cubicBezTo>
                    <a:pt x="5637" y="8942"/>
                    <a:pt x="6239" y="8784"/>
                    <a:pt x="6841" y="8467"/>
                  </a:cubicBezTo>
                  <a:cubicBezTo>
                    <a:pt x="7886" y="7897"/>
                    <a:pt x="8646" y="6916"/>
                    <a:pt x="8994" y="5776"/>
                  </a:cubicBezTo>
                  <a:cubicBezTo>
                    <a:pt x="9311" y="4604"/>
                    <a:pt x="9184" y="3400"/>
                    <a:pt x="8614" y="2355"/>
                  </a:cubicBezTo>
                  <a:cubicBezTo>
                    <a:pt x="8044" y="1279"/>
                    <a:pt x="7062" y="519"/>
                    <a:pt x="5922" y="170"/>
                  </a:cubicBezTo>
                  <a:cubicBezTo>
                    <a:pt x="5504" y="57"/>
                    <a:pt x="5081" y="1"/>
                    <a:pt x="4663" y="1"/>
                  </a:cubicBezTo>
                  <a:close/>
                </a:path>
              </a:pathLst>
            </a:custGeom>
            <a:solidFill>
              <a:srgbClr val="CECECE"/>
            </a:solidFill>
            <a:ln>
              <a:noFill/>
            </a:ln>
          </p:spPr>
          <p:txBody>
            <a:bodyPr spcFirstLastPara="1" wrap="square" lIns="91425" tIns="91425" rIns="91425" bIns="91425" anchor="ctr" anchorCtr="0">
              <a:noAutofit/>
            </a:bodyPr>
            <a:lstStyle/>
            <a:p>
              <a:endParaRPr/>
            </a:p>
          </p:txBody>
        </p:sp>
        <p:sp>
          <p:nvSpPr>
            <p:cNvPr id="1455" name="Google Shape;1455;p16"/>
            <p:cNvSpPr/>
            <p:nvPr/>
          </p:nvSpPr>
          <p:spPr>
            <a:xfrm>
              <a:off x="4113625" y="2675775"/>
              <a:ext cx="232775" cy="229625"/>
            </a:xfrm>
            <a:custGeom>
              <a:avLst/>
              <a:gdLst/>
              <a:ahLst/>
              <a:cxnLst/>
              <a:rect l="l" t="t" r="r" b="b"/>
              <a:pathLst>
                <a:path w="9311" h="9185" fill="none" extrusionOk="0">
                  <a:moveTo>
                    <a:pt x="8614" y="2502"/>
                  </a:moveTo>
                  <a:cubicBezTo>
                    <a:pt x="8044" y="1426"/>
                    <a:pt x="7062" y="666"/>
                    <a:pt x="5922" y="317"/>
                  </a:cubicBezTo>
                  <a:cubicBezTo>
                    <a:pt x="4750" y="0"/>
                    <a:pt x="3547" y="127"/>
                    <a:pt x="2502" y="697"/>
                  </a:cubicBezTo>
                  <a:cubicBezTo>
                    <a:pt x="1425" y="1299"/>
                    <a:pt x="665" y="2249"/>
                    <a:pt x="317" y="3389"/>
                  </a:cubicBezTo>
                  <a:cubicBezTo>
                    <a:pt x="0" y="4561"/>
                    <a:pt x="127" y="5764"/>
                    <a:pt x="697" y="6841"/>
                  </a:cubicBezTo>
                  <a:cubicBezTo>
                    <a:pt x="1299" y="7886"/>
                    <a:pt x="2249" y="8646"/>
                    <a:pt x="3389" y="8994"/>
                  </a:cubicBezTo>
                  <a:cubicBezTo>
                    <a:pt x="3705" y="9089"/>
                    <a:pt x="4022" y="9121"/>
                    <a:pt x="4339" y="9153"/>
                  </a:cubicBezTo>
                  <a:cubicBezTo>
                    <a:pt x="4434" y="9184"/>
                    <a:pt x="4529" y="9184"/>
                    <a:pt x="4655" y="9184"/>
                  </a:cubicBezTo>
                  <a:cubicBezTo>
                    <a:pt x="4750" y="9184"/>
                    <a:pt x="4877" y="9184"/>
                    <a:pt x="5004" y="9153"/>
                  </a:cubicBezTo>
                  <a:cubicBezTo>
                    <a:pt x="5637" y="9089"/>
                    <a:pt x="6239" y="8931"/>
                    <a:pt x="6841" y="8614"/>
                  </a:cubicBezTo>
                  <a:cubicBezTo>
                    <a:pt x="7886" y="8044"/>
                    <a:pt x="8646" y="7063"/>
                    <a:pt x="8994" y="5923"/>
                  </a:cubicBezTo>
                  <a:cubicBezTo>
                    <a:pt x="9311" y="4751"/>
                    <a:pt x="9184" y="3547"/>
                    <a:pt x="8614" y="2502"/>
                  </a:cubicBezTo>
                  <a:close/>
                  <a:moveTo>
                    <a:pt x="8836" y="4529"/>
                  </a:moveTo>
                  <a:lnTo>
                    <a:pt x="7316" y="4529"/>
                  </a:lnTo>
                  <a:cubicBezTo>
                    <a:pt x="7316" y="3737"/>
                    <a:pt x="7189" y="3041"/>
                    <a:pt x="6967" y="2407"/>
                  </a:cubicBezTo>
                  <a:lnTo>
                    <a:pt x="8171" y="2407"/>
                  </a:lnTo>
                  <a:cubicBezTo>
                    <a:pt x="8234" y="2471"/>
                    <a:pt x="8297" y="2566"/>
                    <a:pt x="8329" y="2661"/>
                  </a:cubicBezTo>
                  <a:cubicBezTo>
                    <a:pt x="8646" y="3231"/>
                    <a:pt x="8836" y="3864"/>
                    <a:pt x="8836" y="4529"/>
                  </a:cubicBezTo>
                  <a:close/>
                  <a:moveTo>
                    <a:pt x="4940" y="8836"/>
                  </a:moveTo>
                  <a:cubicBezTo>
                    <a:pt x="4877" y="8836"/>
                    <a:pt x="4845" y="8836"/>
                    <a:pt x="4814" y="8836"/>
                  </a:cubicBezTo>
                  <a:lnTo>
                    <a:pt x="4814" y="7284"/>
                  </a:lnTo>
                  <a:lnTo>
                    <a:pt x="6492" y="7284"/>
                  </a:lnTo>
                  <a:cubicBezTo>
                    <a:pt x="6112" y="8108"/>
                    <a:pt x="5574" y="8709"/>
                    <a:pt x="4940" y="8836"/>
                  </a:cubicBezTo>
                  <a:close/>
                  <a:moveTo>
                    <a:pt x="2787" y="7284"/>
                  </a:moveTo>
                  <a:lnTo>
                    <a:pt x="4497" y="7284"/>
                  </a:lnTo>
                  <a:lnTo>
                    <a:pt x="4497" y="8836"/>
                  </a:lnTo>
                  <a:cubicBezTo>
                    <a:pt x="4434" y="8836"/>
                    <a:pt x="4402" y="8836"/>
                    <a:pt x="4370" y="8836"/>
                  </a:cubicBezTo>
                  <a:cubicBezTo>
                    <a:pt x="3737" y="8709"/>
                    <a:pt x="3167" y="8108"/>
                    <a:pt x="2787" y="7284"/>
                  </a:cubicBezTo>
                  <a:close/>
                  <a:moveTo>
                    <a:pt x="4814" y="507"/>
                  </a:moveTo>
                  <a:cubicBezTo>
                    <a:pt x="5479" y="602"/>
                    <a:pt x="6081" y="1172"/>
                    <a:pt x="6492" y="2091"/>
                  </a:cubicBezTo>
                  <a:lnTo>
                    <a:pt x="4814" y="2091"/>
                  </a:lnTo>
                  <a:close/>
                  <a:moveTo>
                    <a:pt x="4497" y="507"/>
                  </a:moveTo>
                  <a:lnTo>
                    <a:pt x="4497" y="2091"/>
                  </a:lnTo>
                  <a:lnTo>
                    <a:pt x="2787" y="2091"/>
                  </a:lnTo>
                  <a:cubicBezTo>
                    <a:pt x="3199" y="1172"/>
                    <a:pt x="3800" y="602"/>
                    <a:pt x="4497" y="507"/>
                  </a:cubicBezTo>
                  <a:close/>
                  <a:moveTo>
                    <a:pt x="4497" y="2407"/>
                  </a:moveTo>
                  <a:lnTo>
                    <a:pt x="4497" y="4529"/>
                  </a:lnTo>
                  <a:lnTo>
                    <a:pt x="2280" y="4529"/>
                  </a:lnTo>
                  <a:cubicBezTo>
                    <a:pt x="2312" y="3737"/>
                    <a:pt x="2439" y="3009"/>
                    <a:pt x="2660" y="2407"/>
                  </a:cubicBezTo>
                  <a:close/>
                  <a:moveTo>
                    <a:pt x="4497" y="4846"/>
                  </a:moveTo>
                  <a:lnTo>
                    <a:pt x="4497" y="6968"/>
                  </a:lnTo>
                  <a:lnTo>
                    <a:pt x="2660" y="6968"/>
                  </a:lnTo>
                  <a:cubicBezTo>
                    <a:pt x="2439" y="6334"/>
                    <a:pt x="2312" y="5638"/>
                    <a:pt x="2280" y="4846"/>
                  </a:cubicBezTo>
                  <a:close/>
                  <a:moveTo>
                    <a:pt x="4814" y="6968"/>
                  </a:moveTo>
                  <a:lnTo>
                    <a:pt x="4814" y="4846"/>
                  </a:lnTo>
                  <a:lnTo>
                    <a:pt x="6999" y="4846"/>
                  </a:lnTo>
                  <a:cubicBezTo>
                    <a:pt x="6999" y="5606"/>
                    <a:pt x="6841" y="6334"/>
                    <a:pt x="6619" y="6968"/>
                  </a:cubicBezTo>
                  <a:close/>
                  <a:moveTo>
                    <a:pt x="4814" y="4529"/>
                  </a:moveTo>
                  <a:lnTo>
                    <a:pt x="4814" y="2407"/>
                  </a:lnTo>
                  <a:lnTo>
                    <a:pt x="6619" y="2407"/>
                  </a:lnTo>
                  <a:cubicBezTo>
                    <a:pt x="6841" y="3009"/>
                    <a:pt x="6999" y="3737"/>
                    <a:pt x="6999" y="4529"/>
                  </a:cubicBezTo>
                  <a:close/>
                  <a:moveTo>
                    <a:pt x="7949" y="2091"/>
                  </a:moveTo>
                  <a:lnTo>
                    <a:pt x="6841" y="2091"/>
                  </a:lnTo>
                  <a:cubicBezTo>
                    <a:pt x="6587" y="1457"/>
                    <a:pt x="6239" y="982"/>
                    <a:pt x="5827" y="634"/>
                  </a:cubicBezTo>
                  <a:lnTo>
                    <a:pt x="5827" y="634"/>
                  </a:lnTo>
                  <a:cubicBezTo>
                    <a:pt x="6682" y="887"/>
                    <a:pt x="7411" y="1394"/>
                    <a:pt x="7949" y="2091"/>
                  </a:cubicBezTo>
                  <a:close/>
                  <a:moveTo>
                    <a:pt x="2629" y="982"/>
                  </a:moveTo>
                  <a:cubicBezTo>
                    <a:pt x="2882" y="856"/>
                    <a:pt x="3167" y="729"/>
                    <a:pt x="3452" y="666"/>
                  </a:cubicBezTo>
                  <a:cubicBezTo>
                    <a:pt x="3040" y="982"/>
                    <a:pt x="2692" y="1489"/>
                    <a:pt x="2439" y="2091"/>
                  </a:cubicBezTo>
                  <a:lnTo>
                    <a:pt x="1362" y="2091"/>
                  </a:lnTo>
                  <a:cubicBezTo>
                    <a:pt x="1710" y="1647"/>
                    <a:pt x="2122" y="1267"/>
                    <a:pt x="2629" y="982"/>
                  </a:cubicBezTo>
                  <a:close/>
                  <a:moveTo>
                    <a:pt x="1140" y="2407"/>
                  </a:moveTo>
                  <a:lnTo>
                    <a:pt x="2344" y="2407"/>
                  </a:lnTo>
                  <a:cubicBezTo>
                    <a:pt x="2122" y="3041"/>
                    <a:pt x="1995" y="3737"/>
                    <a:pt x="1964" y="4529"/>
                  </a:cubicBezTo>
                  <a:lnTo>
                    <a:pt x="475" y="4529"/>
                  </a:lnTo>
                  <a:cubicBezTo>
                    <a:pt x="475" y="4181"/>
                    <a:pt x="538" y="3832"/>
                    <a:pt x="633" y="3484"/>
                  </a:cubicBezTo>
                  <a:cubicBezTo>
                    <a:pt x="760" y="3104"/>
                    <a:pt x="918" y="2724"/>
                    <a:pt x="1140" y="2407"/>
                  </a:cubicBezTo>
                  <a:close/>
                  <a:moveTo>
                    <a:pt x="475" y="4846"/>
                  </a:moveTo>
                  <a:lnTo>
                    <a:pt x="1964" y="4846"/>
                  </a:lnTo>
                  <a:cubicBezTo>
                    <a:pt x="1995" y="5606"/>
                    <a:pt x="2122" y="6334"/>
                    <a:pt x="2344" y="6968"/>
                  </a:cubicBezTo>
                  <a:lnTo>
                    <a:pt x="1172" y="6968"/>
                  </a:lnTo>
                  <a:cubicBezTo>
                    <a:pt x="1109" y="6873"/>
                    <a:pt x="1045" y="6778"/>
                    <a:pt x="982" y="6683"/>
                  </a:cubicBezTo>
                  <a:cubicBezTo>
                    <a:pt x="665" y="6113"/>
                    <a:pt x="507" y="5479"/>
                    <a:pt x="475" y="4846"/>
                  </a:cubicBezTo>
                  <a:close/>
                  <a:moveTo>
                    <a:pt x="1394" y="7284"/>
                  </a:moveTo>
                  <a:lnTo>
                    <a:pt x="2470" y="7284"/>
                  </a:lnTo>
                  <a:cubicBezTo>
                    <a:pt x="2692" y="7854"/>
                    <a:pt x="3009" y="8298"/>
                    <a:pt x="3357" y="8646"/>
                  </a:cubicBezTo>
                  <a:cubicBezTo>
                    <a:pt x="2565" y="8393"/>
                    <a:pt x="1900" y="7918"/>
                    <a:pt x="1394" y="7284"/>
                  </a:cubicBezTo>
                  <a:close/>
                  <a:moveTo>
                    <a:pt x="6682" y="8329"/>
                  </a:moveTo>
                  <a:cubicBezTo>
                    <a:pt x="6429" y="8456"/>
                    <a:pt x="6176" y="8583"/>
                    <a:pt x="5922" y="8646"/>
                  </a:cubicBezTo>
                  <a:cubicBezTo>
                    <a:pt x="6271" y="8329"/>
                    <a:pt x="6587" y="7854"/>
                    <a:pt x="6841" y="7284"/>
                  </a:cubicBezTo>
                  <a:lnTo>
                    <a:pt x="7917" y="7284"/>
                  </a:lnTo>
                  <a:cubicBezTo>
                    <a:pt x="7601" y="7696"/>
                    <a:pt x="7157" y="8076"/>
                    <a:pt x="6682" y="8329"/>
                  </a:cubicBezTo>
                  <a:close/>
                  <a:moveTo>
                    <a:pt x="8171" y="6968"/>
                  </a:moveTo>
                  <a:lnTo>
                    <a:pt x="6967" y="6968"/>
                  </a:lnTo>
                  <a:cubicBezTo>
                    <a:pt x="7157" y="6334"/>
                    <a:pt x="7316" y="5606"/>
                    <a:pt x="7316" y="4846"/>
                  </a:cubicBezTo>
                  <a:lnTo>
                    <a:pt x="8836" y="4846"/>
                  </a:lnTo>
                  <a:cubicBezTo>
                    <a:pt x="8804" y="5163"/>
                    <a:pt x="8772" y="5511"/>
                    <a:pt x="8677" y="5828"/>
                  </a:cubicBezTo>
                  <a:cubicBezTo>
                    <a:pt x="8551" y="6239"/>
                    <a:pt x="8392" y="6619"/>
                    <a:pt x="8171" y="6968"/>
                  </a:cubicBezTo>
                  <a:close/>
                </a:path>
              </a:pathLst>
            </a:custGeom>
            <a:noFill/>
            <a:ln w="2375" cap="flat" cmpd="sng">
              <a:solidFill>
                <a:srgbClr val="CECECE"/>
              </a:solidFill>
              <a:prstDash val="solid"/>
              <a:miter lim="31669"/>
              <a:headEnd type="none" w="sm" len="sm"/>
              <a:tailEnd type="none" w="sm" len="sm"/>
            </a:ln>
          </p:spPr>
          <p:txBody>
            <a:bodyPr spcFirstLastPara="1" wrap="square" lIns="91425" tIns="91425" rIns="91425" bIns="91425" anchor="ctr" anchorCtr="0">
              <a:noAutofit/>
            </a:bodyPr>
            <a:lstStyle/>
            <a:p>
              <a:endParaRPr/>
            </a:p>
          </p:txBody>
        </p:sp>
      </p:grpSp>
      <p:sp>
        <p:nvSpPr>
          <p:cNvPr id="1458" name="Google Shape;1458;p16"/>
          <p:cNvSpPr txBox="1"/>
          <p:nvPr/>
        </p:nvSpPr>
        <p:spPr>
          <a:xfrm>
            <a:off x="1435099" y="3343275"/>
            <a:ext cx="5449546" cy="1180237"/>
          </a:xfrm>
          <a:prstGeom prst="rect">
            <a:avLst/>
          </a:prstGeom>
          <a:noFill/>
          <a:ln>
            <a:noFill/>
          </a:ln>
        </p:spPr>
        <p:txBody>
          <a:bodyPr spcFirstLastPara="1" wrap="square" lIns="184267" tIns="184267" rIns="184267" bIns="184267" anchor="t" anchorCtr="0">
            <a:noAutofit/>
          </a:bodyPr>
          <a:lstStyle/>
          <a:p>
            <a:pPr lvl="0"/>
            <a:r>
              <a:rPr lang="en-US" sz="2400" b="1" dirty="0" err="1"/>
              <a:t>Iqlim</a:t>
            </a:r>
            <a:r>
              <a:rPr lang="en-US" sz="2400" b="1" dirty="0"/>
              <a:t> </a:t>
            </a:r>
            <a:r>
              <a:rPr lang="en-US" sz="2400" b="1" dirty="0" err="1"/>
              <a:t>o‘zgarishi</a:t>
            </a:r>
            <a:r>
              <a:rPr lang="en-US" sz="2400" b="1" dirty="0"/>
              <a:t> </a:t>
            </a:r>
            <a:r>
              <a:rPr lang="en-US" sz="2400" b="1" dirty="0" err="1"/>
              <a:t>va</a:t>
            </a:r>
            <a:r>
              <a:rPr lang="en-US" sz="2400" b="1" dirty="0"/>
              <a:t> </a:t>
            </a:r>
            <a:r>
              <a:rPr lang="en-US" sz="2400" b="1" dirty="0" err="1"/>
              <a:t>uning</a:t>
            </a:r>
            <a:r>
              <a:rPr lang="en-US" sz="2400" b="1" dirty="0"/>
              <a:t> </a:t>
            </a:r>
            <a:r>
              <a:rPr lang="en-US" sz="2400" b="1" dirty="0" err="1"/>
              <a:t>mahalliy</a:t>
            </a:r>
            <a:r>
              <a:rPr lang="en-US" sz="2400" b="1" dirty="0"/>
              <a:t> </a:t>
            </a:r>
            <a:r>
              <a:rPr lang="en-US" sz="2400" b="1" dirty="0" err="1"/>
              <a:t>tabiatga</a:t>
            </a:r>
            <a:r>
              <a:rPr lang="en-US" sz="2400" b="1" dirty="0"/>
              <a:t> </a:t>
            </a:r>
            <a:r>
              <a:rPr lang="en-US" sz="2400" b="1" dirty="0" err="1" smtClean="0"/>
              <a:t>ta’siri</a:t>
            </a:r>
            <a:endParaRPr lang="ru-RU" sz="2400" dirty="0"/>
          </a:p>
        </p:txBody>
      </p:sp>
      <p:sp>
        <p:nvSpPr>
          <p:cNvPr id="1460" name="Google Shape;1460;p16"/>
          <p:cNvSpPr txBox="1"/>
          <p:nvPr/>
        </p:nvSpPr>
        <p:spPr>
          <a:xfrm>
            <a:off x="1097708" y="5563766"/>
            <a:ext cx="5669179" cy="874597"/>
          </a:xfrm>
          <a:prstGeom prst="rect">
            <a:avLst/>
          </a:prstGeom>
          <a:noFill/>
          <a:ln>
            <a:noFill/>
          </a:ln>
        </p:spPr>
        <p:txBody>
          <a:bodyPr spcFirstLastPara="1" wrap="square" lIns="184267" tIns="184267" rIns="184267" bIns="184267" anchor="t" anchorCtr="0">
            <a:noAutofit/>
          </a:bodyPr>
          <a:lstStyle/>
          <a:p>
            <a:pPr lvl="0"/>
            <a:r>
              <a:rPr lang="en-US" sz="2400" b="1" dirty="0" err="1"/>
              <a:t>Mahalliy</a:t>
            </a:r>
            <a:r>
              <a:rPr lang="en-US" sz="2400" b="1" dirty="0"/>
              <a:t> </a:t>
            </a:r>
            <a:r>
              <a:rPr lang="en-US" sz="2400" b="1" dirty="0" err="1"/>
              <a:t>suv</a:t>
            </a:r>
            <a:r>
              <a:rPr lang="en-US" sz="2400" b="1" dirty="0"/>
              <a:t> </a:t>
            </a:r>
            <a:r>
              <a:rPr lang="en-US" sz="2400" b="1" dirty="0" err="1"/>
              <a:t>resurslarining</a:t>
            </a:r>
            <a:r>
              <a:rPr lang="en-US" sz="2400" b="1" dirty="0"/>
              <a:t> </a:t>
            </a:r>
            <a:r>
              <a:rPr lang="en-US" sz="2400" b="1" dirty="0" err="1"/>
              <a:t>holatini</a:t>
            </a:r>
            <a:r>
              <a:rPr lang="en-US" sz="2400" b="1" dirty="0"/>
              <a:t> </a:t>
            </a:r>
            <a:r>
              <a:rPr lang="en-US" sz="2400" b="1" dirty="0" err="1"/>
              <a:t>tahlil</a:t>
            </a:r>
            <a:r>
              <a:rPr lang="en-US" sz="2400" b="1" dirty="0"/>
              <a:t> </a:t>
            </a:r>
            <a:r>
              <a:rPr lang="en-US" sz="2400" b="1" dirty="0" err="1" smtClean="0"/>
              <a:t>qilish</a:t>
            </a:r>
            <a:endParaRPr lang="ru-RU" sz="2400" dirty="0"/>
          </a:p>
        </p:txBody>
      </p:sp>
      <p:sp>
        <p:nvSpPr>
          <p:cNvPr id="1462" name="Google Shape;1462;p16"/>
          <p:cNvSpPr txBox="1"/>
          <p:nvPr/>
        </p:nvSpPr>
        <p:spPr>
          <a:xfrm>
            <a:off x="1149350" y="7610161"/>
            <a:ext cx="6021045" cy="994601"/>
          </a:xfrm>
          <a:prstGeom prst="rect">
            <a:avLst/>
          </a:prstGeom>
          <a:noFill/>
          <a:ln>
            <a:noFill/>
          </a:ln>
        </p:spPr>
        <p:txBody>
          <a:bodyPr spcFirstLastPara="1" wrap="square" lIns="184267" tIns="184267" rIns="184267" bIns="184267" anchor="t" anchorCtr="0">
            <a:noAutofit/>
          </a:bodyPr>
          <a:lstStyle/>
          <a:p>
            <a:pPr lvl="0"/>
            <a:r>
              <a:rPr lang="en-US" sz="2400" b="1" dirty="0" err="1"/>
              <a:t>Mahalliy</a:t>
            </a:r>
            <a:r>
              <a:rPr lang="en-US" sz="2400" b="1" dirty="0"/>
              <a:t> </a:t>
            </a:r>
            <a:r>
              <a:rPr lang="en-US" sz="2400" b="1" dirty="0" err="1"/>
              <a:t>o‘simlik</a:t>
            </a:r>
            <a:r>
              <a:rPr lang="en-US" sz="2400" b="1" dirty="0"/>
              <a:t> </a:t>
            </a:r>
            <a:r>
              <a:rPr lang="en-US" sz="2400" b="1" dirty="0" err="1"/>
              <a:t>va</a:t>
            </a:r>
            <a:r>
              <a:rPr lang="en-US" sz="2400" b="1" dirty="0"/>
              <a:t> </a:t>
            </a:r>
            <a:r>
              <a:rPr lang="en-US" sz="2400" b="1" dirty="0" err="1"/>
              <a:t>hayvonot</a:t>
            </a:r>
            <a:r>
              <a:rPr lang="en-US" sz="2400" b="1" dirty="0"/>
              <a:t> </a:t>
            </a:r>
            <a:r>
              <a:rPr lang="en-US" sz="2400" b="1" dirty="0" err="1"/>
              <a:t>olamini</a:t>
            </a:r>
            <a:r>
              <a:rPr lang="en-US" sz="2400" b="1" dirty="0"/>
              <a:t> </a:t>
            </a:r>
            <a:r>
              <a:rPr lang="en-US" sz="2400" b="1" dirty="0" err="1" smtClean="0"/>
              <a:t>o‘rganish</a:t>
            </a:r>
            <a:endParaRPr lang="ru-RU" sz="2400" dirty="0"/>
          </a:p>
        </p:txBody>
      </p:sp>
      <p:sp>
        <p:nvSpPr>
          <p:cNvPr id="1464" name="Google Shape;1464;p16"/>
          <p:cNvSpPr txBox="1"/>
          <p:nvPr/>
        </p:nvSpPr>
        <p:spPr>
          <a:xfrm>
            <a:off x="11283950" y="4523512"/>
            <a:ext cx="5449546" cy="799172"/>
          </a:xfrm>
          <a:prstGeom prst="rect">
            <a:avLst/>
          </a:prstGeom>
          <a:noFill/>
          <a:ln>
            <a:noFill/>
          </a:ln>
        </p:spPr>
        <p:txBody>
          <a:bodyPr spcFirstLastPara="1" wrap="square" lIns="184267" tIns="184267" rIns="184267" bIns="184267" anchor="t" anchorCtr="0">
            <a:noAutofit/>
          </a:bodyPr>
          <a:lstStyle/>
          <a:p>
            <a:pPr lvl="0"/>
            <a:r>
              <a:rPr lang="en-US" sz="2400" b="1" dirty="0" err="1"/>
              <a:t>Hududdagi</a:t>
            </a:r>
            <a:r>
              <a:rPr lang="en-US" sz="2400" b="1" dirty="0"/>
              <a:t> </a:t>
            </a:r>
            <a:r>
              <a:rPr lang="en-US" sz="2400" b="1" dirty="0" err="1"/>
              <a:t>yer</a:t>
            </a:r>
            <a:r>
              <a:rPr lang="en-US" sz="2400" b="1" dirty="0"/>
              <a:t> </a:t>
            </a:r>
            <a:r>
              <a:rPr lang="en-US" sz="2400" b="1" dirty="0" err="1"/>
              <a:t>unumdorligini</a:t>
            </a:r>
            <a:r>
              <a:rPr lang="en-US" sz="2400" b="1" dirty="0"/>
              <a:t> </a:t>
            </a:r>
            <a:r>
              <a:rPr lang="en-US" sz="2400" b="1" dirty="0" err="1" smtClean="0"/>
              <a:t>o‘rganish</a:t>
            </a:r>
            <a:endParaRPr lang="ru-RU" sz="2400" dirty="0"/>
          </a:p>
        </p:txBody>
      </p:sp>
      <p:sp>
        <p:nvSpPr>
          <p:cNvPr id="1466" name="Google Shape;1466;p16"/>
          <p:cNvSpPr txBox="1"/>
          <p:nvPr/>
        </p:nvSpPr>
        <p:spPr>
          <a:xfrm>
            <a:off x="11151896" y="6453719"/>
            <a:ext cx="5867400" cy="1156441"/>
          </a:xfrm>
          <a:prstGeom prst="rect">
            <a:avLst/>
          </a:prstGeom>
          <a:noFill/>
          <a:ln>
            <a:noFill/>
          </a:ln>
        </p:spPr>
        <p:txBody>
          <a:bodyPr spcFirstLastPara="1" wrap="square" lIns="184267" tIns="184267" rIns="184267" bIns="184267" anchor="t" anchorCtr="0">
            <a:noAutofit/>
          </a:bodyPr>
          <a:lstStyle/>
          <a:p>
            <a:pPr lvl="0"/>
            <a:r>
              <a:rPr lang="en-US" sz="2400" b="1" dirty="0" err="1"/>
              <a:t>Shahar</a:t>
            </a:r>
            <a:r>
              <a:rPr lang="en-US" sz="2400" b="1" dirty="0"/>
              <a:t> </a:t>
            </a:r>
            <a:r>
              <a:rPr lang="en-US" sz="2400" b="1" dirty="0" err="1"/>
              <a:t>atrofidagi</a:t>
            </a:r>
            <a:r>
              <a:rPr lang="en-US" sz="2400" b="1" dirty="0"/>
              <a:t> </a:t>
            </a:r>
            <a:r>
              <a:rPr lang="en-US" sz="2400" b="1" dirty="0" err="1"/>
              <a:t>ekologik</a:t>
            </a:r>
            <a:r>
              <a:rPr lang="en-US" sz="2400" b="1" dirty="0"/>
              <a:t> </a:t>
            </a:r>
            <a:r>
              <a:rPr lang="en-US" sz="2400" b="1" dirty="0" err="1"/>
              <a:t>muammolar</a:t>
            </a:r>
            <a:r>
              <a:rPr lang="en-US" sz="2400" b="1" dirty="0"/>
              <a:t> </a:t>
            </a:r>
            <a:r>
              <a:rPr lang="en-US" sz="2400" b="1" dirty="0" err="1"/>
              <a:t>va</a:t>
            </a:r>
            <a:r>
              <a:rPr lang="en-US" sz="2400" b="1" dirty="0"/>
              <a:t> </a:t>
            </a:r>
            <a:r>
              <a:rPr lang="en-US" sz="2400" b="1" dirty="0" err="1"/>
              <a:t>ularning</a:t>
            </a:r>
            <a:r>
              <a:rPr lang="en-US" sz="2400" b="1" dirty="0"/>
              <a:t> </a:t>
            </a:r>
            <a:r>
              <a:rPr lang="en-US" sz="2400" b="1" dirty="0" err="1" smtClean="0"/>
              <a:t>yechimlari</a:t>
            </a:r>
            <a:endParaRPr lang="ru-RU" sz="2400" dirty="0"/>
          </a:p>
        </p:txBody>
      </p:sp>
      <p:sp>
        <p:nvSpPr>
          <p:cNvPr id="1468" name="Google Shape;1468;p16"/>
          <p:cNvSpPr txBox="1"/>
          <p:nvPr/>
        </p:nvSpPr>
        <p:spPr>
          <a:xfrm>
            <a:off x="11283950" y="8604761"/>
            <a:ext cx="5449546" cy="1139313"/>
          </a:xfrm>
          <a:prstGeom prst="rect">
            <a:avLst/>
          </a:prstGeom>
          <a:noFill/>
          <a:ln>
            <a:noFill/>
          </a:ln>
        </p:spPr>
        <p:txBody>
          <a:bodyPr spcFirstLastPara="1" wrap="square" lIns="184267" tIns="184267" rIns="184267" bIns="184267" anchor="t" anchorCtr="0">
            <a:noAutofit/>
          </a:bodyPr>
          <a:lstStyle/>
          <a:p>
            <a:pPr lvl="0"/>
            <a:r>
              <a:rPr lang="en-US" sz="2400" b="1" dirty="0" err="1"/>
              <a:t>Geografik</a:t>
            </a:r>
            <a:r>
              <a:rPr lang="en-US" sz="2400" b="1" dirty="0"/>
              <a:t> </a:t>
            </a:r>
            <a:r>
              <a:rPr lang="en-US" sz="2400" b="1" dirty="0" err="1"/>
              <a:t>obyektlarning</a:t>
            </a:r>
            <a:r>
              <a:rPr lang="en-US" sz="2400" b="1" dirty="0"/>
              <a:t> </a:t>
            </a:r>
            <a:r>
              <a:rPr lang="en-US" sz="2400" b="1" dirty="0" err="1"/>
              <a:t>xaritalarini</a:t>
            </a:r>
            <a:r>
              <a:rPr lang="en-US" sz="2400" b="1" dirty="0"/>
              <a:t> </a:t>
            </a:r>
            <a:r>
              <a:rPr lang="en-US" sz="2400" b="1" dirty="0" err="1"/>
              <a:t>yaratish</a:t>
            </a:r>
            <a:r>
              <a:rPr lang="en-US" sz="2400" b="1" dirty="0"/>
              <a:t> </a:t>
            </a:r>
            <a:r>
              <a:rPr lang="en-US" sz="2400" b="1" dirty="0" err="1"/>
              <a:t>va</a:t>
            </a:r>
            <a:r>
              <a:rPr lang="en-US" sz="2400" b="1" dirty="0"/>
              <a:t> </a:t>
            </a:r>
            <a:r>
              <a:rPr lang="en-US" sz="2400" b="1" dirty="0" err="1"/>
              <a:t>tahlil</a:t>
            </a:r>
            <a:r>
              <a:rPr lang="en-US" sz="2400" b="1" dirty="0"/>
              <a:t> </a:t>
            </a:r>
            <a:r>
              <a:rPr lang="en-US" sz="2400" b="1" dirty="0" err="1" smtClean="0"/>
              <a:t>qilish</a:t>
            </a:r>
            <a:endParaRPr lang="ru-RU" sz="2400" dirty="0"/>
          </a:p>
        </p:txBody>
      </p:sp>
      <p:pic>
        <p:nvPicPr>
          <p:cNvPr id="1469"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1470" name="Рисунок 1469">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471" name="Рисунок 1470">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472" name="Прямоугольник 1471"/>
          <p:cNvSpPr/>
          <p:nvPr/>
        </p:nvSpPr>
        <p:spPr>
          <a:xfrm>
            <a:off x="5885622" y="1691560"/>
            <a:ext cx="6951583" cy="646331"/>
          </a:xfrm>
          <a:prstGeom prst="rect">
            <a:avLst/>
          </a:prstGeom>
        </p:spPr>
        <p:txBody>
          <a:bodyPr wrap="none">
            <a:spAutoFit/>
          </a:bodyPr>
          <a:lstStyle/>
          <a:p>
            <a:pPr algn="ctr"/>
            <a:r>
              <a:rPr lang="ru-RU" sz="3600" b="1" dirty="0" err="1"/>
              <a:t>Ilmiy</a:t>
            </a:r>
            <a:r>
              <a:rPr lang="ru-RU" sz="3600" b="1" dirty="0"/>
              <a:t> </a:t>
            </a:r>
            <a:r>
              <a:rPr lang="ru-RU" sz="3600" b="1" dirty="0" err="1"/>
              <a:t>loyihalar</a:t>
            </a:r>
            <a:r>
              <a:rPr lang="ru-RU" sz="3600" b="1" dirty="0"/>
              <a:t> </a:t>
            </a:r>
            <a:r>
              <a:rPr lang="ru-RU" sz="3600" b="1" dirty="0" err="1"/>
              <a:t>mavzulariga</a:t>
            </a:r>
            <a:r>
              <a:rPr lang="ru-RU" sz="3600" b="1" dirty="0"/>
              <a:t> </a:t>
            </a:r>
            <a:r>
              <a:rPr lang="ru-RU" sz="3600" b="1" dirty="0" err="1"/>
              <a:t>misollar</a:t>
            </a:r>
            <a:endParaRPr lang="ru-RU" sz="3600" b="1" dirty="0"/>
          </a:p>
        </p:txBody>
      </p:sp>
    </p:spTree>
    <p:extLst>
      <p:ext uri="{BB962C8B-B14F-4D97-AF65-F5344CB8AC3E}">
        <p14:creationId xmlns:p14="http://schemas.microsoft.com/office/powerpoint/2010/main" val="438297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750" y="2200275"/>
            <a:ext cx="9798765" cy="7540526"/>
          </a:xfrm>
          <a:prstGeom prst="rect">
            <a:avLst/>
          </a:prstGeom>
        </p:spPr>
        <p:txBody>
          <a:bodyPr wrap="square">
            <a:spAutoFit/>
          </a:bodyPr>
          <a:lstStyle/>
          <a:p>
            <a:pPr algn="just"/>
            <a:r>
              <a:rPr lang="uz-Latn-UZ" sz="4400" dirty="0" smtClean="0"/>
              <a:t>	</a:t>
            </a:r>
            <a:r>
              <a:rPr lang="ru-RU" sz="4400" dirty="0" err="1" smtClean="0"/>
              <a:t>Sinfdan</a:t>
            </a:r>
            <a:r>
              <a:rPr lang="ru-RU" sz="4400" dirty="0" smtClean="0"/>
              <a:t> </a:t>
            </a:r>
            <a:r>
              <a:rPr lang="ru-RU" sz="4400" dirty="0" err="1"/>
              <a:t>tashqari</a:t>
            </a:r>
            <a:r>
              <a:rPr lang="ru-RU" sz="4400" dirty="0"/>
              <a:t> </a:t>
            </a:r>
            <a:r>
              <a:rPr lang="ru-RU" sz="4400" dirty="0" err="1"/>
              <a:t>ishlar</a:t>
            </a:r>
            <a:r>
              <a:rPr lang="ru-RU" sz="4400" dirty="0"/>
              <a:t> </a:t>
            </a:r>
            <a:r>
              <a:rPr lang="ru-RU" sz="4400" dirty="0" err="1"/>
              <a:t>orqali</a:t>
            </a:r>
            <a:r>
              <a:rPr lang="ru-RU" sz="4400" dirty="0"/>
              <a:t> </a:t>
            </a:r>
            <a:r>
              <a:rPr lang="ru-RU" sz="4400" dirty="0" err="1"/>
              <a:t>ilmiy</a:t>
            </a:r>
            <a:r>
              <a:rPr lang="ru-RU" sz="4400" dirty="0"/>
              <a:t> </a:t>
            </a:r>
            <a:r>
              <a:rPr lang="ru-RU" sz="4400" dirty="0" err="1"/>
              <a:t>loyihalarni</a:t>
            </a:r>
            <a:r>
              <a:rPr lang="ru-RU" sz="4400" dirty="0"/>
              <a:t> </a:t>
            </a:r>
            <a:r>
              <a:rPr lang="ru-RU" sz="4400" dirty="0" err="1"/>
              <a:t>amalga</a:t>
            </a:r>
            <a:r>
              <a:rPr lang="ru-RU" sz="4400" dirty="0"/>
              <a:t> </a:t>
            </a:r>
            <a:r>
              <a:rPr lang="ru-RU" sz="4400" dirty="0" err="1"/>
              <a:t>oshirish</a:t>
            </a:r>
            <a:r>
              <a:rPr lang="ru-RU" sz="4400" dirty="0"/>
              <a:t> </a:t>
            </a:r>
            <a:r>
              <a:rPr lang="ru-RU" sz="4400" dirty="0" err="1"/>
              <a:t>o‘quvchilarni</a:t>
            </a:r>
            <a:r>
              <a:rPr lang="ru-RU" sz="4400" dirty="0"/>
              <a:t> </a:t>
            </a:r>
            <a:r>
              <a:rPr lang="ru-RU" sz="4400" dirty="0" err="1"/>
              <a:t>tadqiqotchilikka</a:t>
            </a:r>
            <a:r>
              <a:rPr lang="ru-RU" sz="4400" dirty="0"/>
              <a:t> </a:t>
            </a:r>
            <a:r>
              <a:rPr lang="ru-RU" sz="4400" dirty="0" err="1"/>
              <a:t>qiziqtirish</a:t>
            </a:r>
            <a:r>
              <a:rPr lang="ru-RU" sz="4400" dirty="0"/>
              <a:t>, </a:t>
            </a:r>
            <a:r>
              <a:rPr lang="ru-RU" sz="4400" dirty="0" err="1"/>
              <a:t>mustaqil</a:t>
            </a:r>
            <a:r>
              <a:rPr lang="ru-RU" sz="4400" dirty="0"/>
              <a:t> </a:t>
            </a:r>
            <a:r>
              <a:rPr lang="ru-RU" sz="4400" dirty="0" err="1"/>
              <a:t>fikrlashni</a:t>
            </a:r>
            <a:r>
              <a:rPr lang="ru-RU" sz="4400" dirty="0"/>
              <a:t> </a:t>
            </a:r>
            <a:r>
              <a:rPr lang="ru-RU" sz="4400" dirty="0" err="1"/>
              <a:t>rivojlantirish</a:t>
            </a:r>
            <a:r>
              <a:rPr lang="ru-RU" sz="4400" dirty="0"/>
              <a:t> </a:t>
            </a:r>
            <a:r>
              <a:rPr lang="ru-RU" sz="4400" dirty="0" err="1"/>
              <a:t>va</a:t>
            </a:r>
            <a:r>
              <a:rPr lang="ru-RU" sz="4400" dirty="0"/>
              <a:t> </a:t>
            </a:r>
            <a:r>
              <a:rPr lang="ru-RU" sz="4400" dirty="0" err="1"/>
              <a:t>ularga</a:t>
            </a:r>
            <a:r>
              <a:rPr lang="ru-RU" sz="4400" dirty="0"/>
              <a:t> </a:t>
            </a:r>
            <a:r>
              <a:rPr lang="ru-RU" sz="4400" dirty="0" err="1"/>
              <a:t>muammolarni</a:t>
            </a:r>
            <a:r>
              <a:rPr lang="ru-RU" sz="4400" dirty="0"/>
              <a:t> </a:t>
            </a:r>
            <a:r>
              <a:rPr lang="ru-RU" sz="4400" dirty="0" err="1"/>
              <a:t>yechish</a:t>
            </a:r>
            <a:r>
              <a:rPr lang="ru-RU" sz="4400" dirty="0"/>
              <a:t> </a:t>
            </a:r>
            <a:r>
              <a:rPr lang="ru-RU" sz="4400" dirty="0" err="1"/>
              <a:t>bo‘yicha</a:t>
            </a:r>
            <a:r>
              <a:rPr lang="ru-RU" sz="4400" dirty="0"/>
              <a:t> </a:t>
            </a:r>
            <a:r>
              <a:rPr lang="ru-RU" sz="4400" dirty="0" err="1"/>
              <a:t>amaliy</a:t>
            </a:r>
            <a:r>
              <a:rPr lang="ru-RU" sz="4400" dirty="0"/>
              <a:t> </a:t>
            </a:r>
            <a:r>
              <a:rPr lang="ru-RU" sz="4400" dirty="0" err="1"/>
              <a:t>tajribalar</a:t>
            </a:r>
            <a:r>
              <a:rPr lang="ru-RU" sz="4400" dirty="0"/>
              <a:t> </a:t>
            </a:r>
            <a:r>
              <a:rPr lang="ru-RU" sz="4400" dirty="0" err="1"/>
              <a:t>berishda</a:t>
            </a:r>
            <a:r>
              <a:rPr lang="ru-RU" sz="4400" dirty="0"/>
              <a:t> </a:t>
            </a:r>
            <a:r>
              <a:rPr lang="ru-RU" sz="4400" dirty="0" err="1"/>
              <a:t>muhim</a:t>
            </a:r>
            <a:r>
              <a:rPr lang="ru-RU" sz="4400" dirty="0"/>
              <a:t> </a:t>
            </a:r>
            <a:r>
              <a:rPr lang="ru-RU" sz="4400" dirty="0" err="1"/>
              <a:t>ahamiyat</a:t>
            </a:r>
            <a:r>
              <a:rPr lang="ru-RU" sz="4400" dirty="0"/>
              <a:t> </a:t>
            </a:r>
            <a:r>
              <a:rPr lang="ru-RU" sz="4400" dirty="0" err="1"/>
              <a:t>kasb</a:t>
            </a:r>
            <a:r>
              <a:rPr lang="ru-RU" sz="4400" dirty="0"/>
              <a:t> </a:t>
            </a:r>
            <a:r>
              <a:rPr lang="ru-RU" sz="4400" dirty="0" err="1"/>
              <a:t>etadi</a:t>
            </a:r>
            <a:r>
              <a:rPr lang="ru-RU" sz="4400" dirty="0"/>
              <a:t>. </a:t>
            </a:r>
            <a:r>
              <a:rPr lang="ru-RU" sz="4400" dirty="0" err="1"/>
              <a:t>Bu</a:t>
            </a:r>
            <a:r>
              <a:rPr lang="ru-RU" sz="4400" dirty="0"/>
              <a:t> </a:t>
            </a:r>
            <a:r>
              <a:rPr lang="ru-RU" sz="4400" dirty="0" err="1"/>
              <a:t>jarayon</a:t>
            </a:r>
            <a:r>
              <a:rPr lang="ru-RU" sz="4400" dirty="0"/>
              <a:t> </a:t>
            </a:r>
            <a:r>
              <a:rPr lang="ru-RU" sz="4400" dirty="0" err="1"/>
              <a:t>nafaqat</a:t>
            </a:r>
            <a:r>
              <a:rPr lang="ru-RU" sz="4400" dirty="0"/>
              <a:t> </a:t>
            </a:r>
            <a:r>
              <a:rPr lang="ru-RU" sz="4400" dirty="0" err="1"/>
              <a:t>o‘quvchilarning</a:t>
            </a:r>
            <a:r>
              <a:rPr lang="ru-RU" sz="4400" dirty="0"/>
              <a:t> </a:t>
            </a:r>
            <a:r>
              <a:rPr lang="ru-RU" sz="4400" dirty="0" err="1"/>
              <a:t>ilmiy</a:t>
            </a:r>
            <a:r>
              <a:rPr lang="ru-RU" sz="4400" dirty="0"/>
              <a:t> </a:t>
            </a:r>
            <a:r>
              <a:rPr lang="ru-RU" sz="4400" dirty="0" err="1"/>
              <a:t>bilimlarini</a:t>
            </a:r>
            <a:r>
              <a:rPr lang="ru-RU" sz="4400" dirty="0"/>
              <a:t> </a:t>
            </a:r>
            <a:r>
              <a:rPr lang="ru-RU" sz="4400" dirty="0" err="1"/>
              <a:t>kengaytiradi</a:t>
            </a:r>
            <a:r>
              <a:rPr lang="ru-RU" sz="4400" dirty="0"/>
              <a:t>, </a:t>
            </a:r>
            <a:r>
              <a:rPr lang="ru-RU" sz="4400" dirty="0" err="1"/>
              <a:t>balki</a:t>
            </a:r>
            <a:r>
              <a:rPr lang="ru-RU" sz="4400" dirty="0"/>
              <a:t> </a:t>
            </a:r>
            <a:r>
              <a:rPr lang="ru-RU" sz="4400" dirty="0" err="1"/>
              <a:t>ularni</a:t>
            </a:r>
            <a:r>
              <a:rPr lang="ru-RU" sz="4400" dirty="0"/>
              <a:t> </a:t>
            </a:r>
            <a:r>
              <a:rPr lang="ru-RU" sz="4400" dirty="0" err="1"/>
              <a:t>kelajakda</a:t>
            </a:r>
            <a:r>
              <a:rPr lang="ru-RU" sz="4400" dirty="0"/>
              <a:t> </a:t>
            </a:r>
            <a:r>
              <a:rPr lang="ru-RU" sz="4400" dirty="0" err="1"/>
              <a:t>muvaffaqiyatli</a:t>
            </a:r>
            <a:r>
              <a:rPr lang="ru-RU" sz="4400" dirty="0"/>
              <a:t> </a:t>
            </a:r>
            <a:r>
              <a:rPr lang="ru-RU" sz="4400" dirty="0" err="1"/>
              <a:t>va</a:t>
            </a:r>
            <a:r>
              <a:rPr lang="ru-RU" sz="4400" dirty="0"/>
              <a:t> </a:t>
            </a:r>
            <a:r>
              <a:rPr lang="ru-RU" sz="4400" dirty="0" err="1"/>
              <a:t>ijodiy</a:t>
            </a:r>
            <a:r>
              <a:rPr lang="ru-RU" sz="4400" dirty="0"/>
              <a:t> </a:t>
            </a:r>
            <a:r>
              <a:rPr lang="ru-RU" sz="4400" dirty="0" err="1"/>
              <a:t>shaxs</a:t>
            </a:r>
            <a:r>
              <a:rPr lang="ru-RU" sz="4400" dirty="0"/>
              <a:t> </a:t>
            </a:r>
            <a:r>
              <a:rPr lang="ru-RU" sz="4400" dirty="0" err="1"/>
              <a:t>sifatida</a:t>
            </a:r>
            <a:r>
              <a:rPr lang="ru-RU" sz="4400" dirty="0"/>
              <a:t> </a:t>
            </a:r>
            <a:r>
              <a:rPr lang="ru-RU" sz="4400" dirty="0" err="1"/>
              <a:t>shakllanishiga</a:t>
            </a:r>
            <a:r>
              <a:rPr lang="ru-RU" sz="4400" dirty="0"/>
              <a:t> </a:t>
            </a:r>
            <a:r>
              <a:rPr lang="ru-RU" sz="4400" dirty="0" err="1"/>
              <a:t>ham</a:t>
            </a:r>
            <a:r>
              <a:rPr lang="ru-RU" sz="4400" dirty="0"/>
              <a:t> </a:t>
            </a:r>
            <a:r>
              <a:rPr lang="ru-RU" sz="4400" dirty="0" err="1"/>
              <a:t>yordam</a:t>
            </a:r>
            <a:r>
              <a:rPr lang="ru-RU" sz="4400" dirty="0"/>
              <a:t> </a:t>
            </a:r>
            <a:r>
              <a:rPr lang="ru-RU" sz="4400" dirty="0" err="1"/>
              <a:t>beradi</a:t>
            </a:r>
            <a:r>
              <a:rPr lang="ru-RU" sz="4400" dirty="0"/>
              <a:t>.</a:t>
            </a:r>
          </a:p>
        </p:txBody>
      </p:sp>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9" name="Google Shape;278;p19"/>
          <p:cNvGrpSpPr/>
          <p:nvPr/>
        </p:nvGrpSpPr>
        <p:grpSpPr>
          <a:xfrm rot="20426507">
            <a:off x="10348790" y="3139207"/>
            <a:ext cx="6350598" cy="5941910"/>
            <a:chOff x="3050212" y="1493202"/>
            <a:chExt cx="3043629" cy="2799548"/>
          </a:xfrm>
        </p:grpSpPr>
        <p:sp>
          <p:nvSpPr>
            <p:cNvPr id="10" name="Google Shape;279;p19"/>
            <p:cNvSpPr/>
            <p:nvPr/>
          </p:nvSpPr>
          <p:spPr>
            <a:xfrm>
              <a:off x="3050212" y="2289515"/>
              <a:ext cx="1838055" cy="1254512"/>
            </a:xfrm>
            <a:custGeom>
              <a:avLst/>
              <a:gdLst/>
              <a:ahLst/>
              <a:cxnLst/>
              <a:rect l="l" t="t" r="r" b="b"/>
              <a:pathLst>
                <a:path w="23589" h="16100" extrusionOk="0">
                  <a:moveTo>
                    <a:pt x="23588" y="1"/>
                  </a:moveTo>
                  <a:lnTo>
                    <a:pt x="1498" y="12838"/>
                  </a:lnTo>
                  <a:cubicBezTo>
                    <a:pt x="1498" y="12838"/>
                    <a:pt x="0" y="14468"/>
                    <a:pt x="1498" y="16099"/>
                  </a:cubicBezTo>
                  <a:lnTo>
                    <a:pt x="23399" y="3452"/>
                  </a:lnTo>
                  <a:cubicBezTo>
                    <a:pt x="23399" y="3452"/>
                    <a:pt x="22413" y="1556"/>
                    <a:pt x="2358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80;p19"/>
            <p:cNvSpPr/>
            <p:nvPr/>
          </p:nvSpPr>
          <p:spPr>
            <a:xfrm>
              <a:off x="3078262" y="3229195"/>
              <a:ext cx="88751" cy="375341"/>
            </a:xfrm>
            <a:custGeom>
              <a:avLst/>
              <a:gdLst/>
              <a:ahLst/>
              <a:cxnLst/>
              <a:rect l="l" t="t" r="r" b="b"/>
              <a:pathLst>
                <a:path w="1139" h="4817" extrusionOk="0">
                  <a:moveTo>
                    <a:pt x="1138" y="0"/>
                  </a:moveTo>
                  <a:cubicBezTo>
                    <a:pt x="1138" y="0"/>
                    <a:pt x="1" y="493"/>
                    <a:pt x="1" y="2408"/>
                  </a:cubicBezTo>
                  <a:cubicBezTo>
                    <a:pt x="1" y="4342"/>
                    <a:pt x="1138" y="4816"/>
                    <a:pt x="1138" y="4816"/>
                  </a:cubicBezTo>
                  <a:lnTo>
                    <a:pt x="1138" y="4039"/>
                  </a:lnTo>
                  <a:cubicBezTo>
                    <a:pt x="437" y="3072"/>
                    <a:pt x="437" y="1764"/>
                    <a:pt x="1138" y="778"/>
                  </a:cubicBezTo>
                  <a:lnTo>
                    <a:pt x="1138"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81;p19"/>
            <p:cNvSpPr/>
            <p:nvPr/>
          </p:nvSpPr>
          <p:spPr>
            <a:xfrm>
              <a:off x="3165451" y="2558407"/>
              <a:ext cx="2918104" cy="1734343"/>
            </a:xfrm>
            <a:custGeom>
              <a:avLst/>
              <a:gdLst/>
              <a:ahLst/>
              <a:cxnLst/>
              <a:rect l="l" t="t" r="r" b="b"/>
              <a:pathLst>
                <a:path w="37450" h="22258" extrusionOk="0">
                  <a:moveTo>
                    <a:pt x="21920" y="1"/>
                  </a:moveTo>
                  <a:lnTo>
                    <a:pt x="0" y="12648"/>
                  </a:lnTo>
                  <a:lnTo>
                    <a:pt x="0" y="13425"/>
                  </a:lnTo>
                  <a:lnTo>
                    <a:pt x="15207" y="22072"/>
                  </a:lnTo>
                  <a:cubicBezTo>
                    <a:pt x="15418" y="22198"/>
                    <a:pt x="15699" y="22257"/>
                    <a:pt x="15996" y="22257"/>
                  </a:cubicBezTo>
                  <a:cubicBezTo>
                    <a:pt x="16366" y="22257"/>
                    <a:pt x="16760" y="22165"/>
                    <a:pt x="17066" y="21996"/>
                  </a:cubicBezTo>
                  <a:lnTo>
                    <a:pt x="36975" y="10505"/>
                  </a:lnTo>
                  <a:cubicBezTo>
                    <a:pt x="37298" y="10316"/>
                    <a:pt x="37449" y="10069"/>
                    <a:pt x="37430" y="9842"/>
                  </a:cubicBezTo>
                  <a:lnTo>
                    <a:pt x="37430" y="9178"/>
                  </a:lnTo>
                  <a:cubicBezTo>
                    <a:pt x="37449" y="8951"/>
                    <a:pt x="37317" y="8742"/>
                    <a:pt x="37108" y="8647"/>
                  </a:cubicBezTo>
                  <a:lnTo>
                    <a:pt x="21920" y="1"/>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82;p19"/>
            <p:cNvSpPr/>
            <p:nvPr/>
          </p:nvSpPr>
          <p:spPr>
            <a:xfrm>
              <a:off x="3166932" y="2558407"/>
              <a:ext cx="2926909" cy="1674189"/>
            </a:xfrm>
            <a:custGeom>
              <a:avLst/>
              <a:gdLst/>
              <a:ahLst/>
              <a:cxnLst/>
              <a:rect l="l" t="t" r="r" b="b"/>
              <a:pathLst>
                <a:path w="37563" h="21486" extrusionOk="0">
                  <a:moveTo>
                    <a:pt x="21901" y="1"/>
                  </a:moveTo>
                  <a:lnTo>
                    <a:pt x="0" y="12648"/>
                  </a:lnTo>
                  <a:lnTo>
                    <a:pt x="15188" y="21294"/>
                  </a:lnTo>
                  <a:cubicBezTo>
                    <a:pt x="15403" y="21423"/>
                    <a:pt x="15696" y="21486"/>
                    <a:pt x="16001" y="21486"/>
                  </a:cubicBezTo>
                  <a:cubicBezTo>
                    <a:pt x="16370" y="21486"/>
                    <a:pt x="16756" y="21395"/>
                    <a:pt x="17047" y="21219"/>
                  </a:cubicBezTo>
                  <a:lnTo>
                    <a:pt x="36956" y="9728"/>
                  </a:lnTo>
                  <a:cubicBezTo>
                    <a:pt x="37506" y="9406"/>
                    <a:pt x="37563" y="8913"/>
                    <a:pt x="37089" y="8647"/>
                  </a:cubicBezTo>
                  <a:lnTo>
                    <a:pt x="219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83;p19"/>
            <p:cNvSpPr/>
            <p:nvPr/>
          </p:nvSpPr>
          <p:spPr>
            <a:xfrm>
              <a:off x="3165451" y="2307280"/>
              <a:ext cx="2822029" cy="1831198"/>
            </a:xfrm>
            <a:custGeom>
              <a:avLst/>
              <a:gdLst/>
              <a:ahLst/>
              <a:cxnLst/>
              <a:rect l="l" t="t" r="r" b="b"/>
              <a:pathLst>
                <a:path w="36217" h="23501" extrusionOk="0">
                  <a:moveTo>
                    <a:pt x="21654" y="0"/>
                  </a:moveTo>
                  <a:lnTo>
                    <a:pt x="1233" y="11794"/>
                  </a:lnTo>
                  <a:cubicBezTo>
                    <a:pt x="0" y="13861"/>
                    <a:pt x="1233" y="15226"/>
                    <a:pt x="1233" y="15226"/>
                  </a:cubicBezTo>
                  <a:lnTo>
                    <a:pt x="15492" y="23323"/>
                  </a:lnTo>
                  <a:cubicBezTo>
                    <a:pt x="15748" y="23442"/>
                    <a:pt x="16019" y="23500"/>
                    <a:pt x="16289" y="23500"/>
                  </a:cubicBezTo>
                  <a:cubicBezTo>
                    <a:pt x="16618" y="23500"/>
                    <a:pt x="16944" y="23414"/>
                    <a:pt x="17236" y="23247"/>
                  </a:cubicBezTo>
                  <a:lnTo>
                    <a:pt x="35781" y="12553"/>
                  </a:lnTo>
                  <a:cubicBezTo>
                    <a:pt x="36046" y="12401"/>
                    <a:pt x="36198" y="12136"/>
                    <a:pt x="36198" y="11832"/>
                  </a:cubicBezTo>
                  <a:lnTo>
                    <a:pt x="36198" y="8609"/>
                  </a:lnTo>
                  <a:cubicBezTo>
                    <a:pt x="36217" y="8400"/>
                    <a:pt x="36103" y="8192"/>
                    <a:pt x="35894" y="8116"/>
                  </a:cubicBezTo>
                  <a:lnTo>
                    <a:pt x="2165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84;p19"/>
            <p:cNvSpPr/>
            <p:nvPr/>
          </p:nvSpPr>
          <p:spPr>
            <a:xfrm>
              <a:off x="3305780" y="3450791"/>
              <a:ext cx="147814" cy="223163"/>
            </a:xfrm>
            <a:custGeom>
              <a:avLst/>
              <a:gdLst/>
              <a:ahLst/>
              <a:cxnLst/>
              <a:rect l="l" t="t" r="r" b="b"/>
              <a:pathLst>
                <a:path w="1897" h="2864" extrusionOk="0">
                  <a:moveTo>
                    <a:pt x="1" y="0"/>
                  </a:moveTo>
                  <a:lnTo>
                    <a:pt x="1" y="1840"/>
                  </a:lnTo>
                  <a:lnTo>
                    <a:pt x="892" y="1859"/>
                  </a:lnTo>
                  <a:lnTo>
                    <a:pt x="1897" y="2864"/>
                  </a:lnTo>
                  <a:lnTo>
                    <a:pt x="1897" y="949"/>
                  </a:lnTo>
                  <a:lnTo>
                    <a:pt x="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85;p19"/>
            <p:cNvSpPr/>
            <p:nvPr/>
          </p:nvSpPr>
          <p:spPr>
            <a:xfrm>
              <a:off x="3166932" y="2243777"/>
              <a:ext cx="2916624" cy="1733642"/>
            </a:xfrm>
            <a:custGeom>
              <a:avLst/>
              <a:gdLst/>
              <a:ahLst/>
              <a:cxnLst/>
              <a:rect l="l" t="t" r="r" b="b"/>
              <a:pathLst>
                <a:path w="37431" h="22249" extrusionOk="0">
                  <a:moveTo>
                    <a:pt x="21901" y="0"/>
                  </a:moveTo>
                  <a:lnTo>
                    <a:pt x="0" y="12647"/>
                  </a:lnTo>
                  <a:lnTo>
                    <a:pt x="0" y="13425"/>
                  </a:lnTo>
                  <a:lnTo>
                    <a:pt x="15188" y="22071"/>
                  </a:lnTo>
                  <a:cubicBezTo>
                    <a:pt x="15402" y="22191"/>
                    <a:pt x="15688" y="22249"/>
                    <a:pt x="15989" y="22249"/>
                  </a:cubicBezTo>
                  <a:cubicBezTo>
                    <a:pt x="16356" y="22249"/>
                    <a:pt x="16744" y="22162"/>
                    <a:pt x="17047" y="21995"/>
                  </a:cubicBezTo>
                  <a:lnTo>
                    <a:pt x="36956" y="10505"/>
                  </a:lnTo>
                  <a:cubicBezTo>
                    <a:pt x="37279" y="10315"/>
                    <a:pt x="37430" y="10069"/>
                    <a:pt x="37411" y="9841"/>
                  </a:cubicBezTo>
                  <a:lnTo>
                    <a:pt x="37411" y="9177"/>
                  </a:lnTo>
                  <a:cubicBezTo>
                    <a:pt x="37430" y="8950"/>
                    <a:pt x="37298" y="8741"/>
                    <a:pt x="37089" y="8646"/>
                  </a:cubicBezTo>
                  <a:lnTo>
                    <a:pt x="21901" y="0"/>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86;p19"/>
            <p:cNvSpPr/>
            <p:nvPr/>
          </p:nvSpPr>
          <p:spPr>
            <a:xfrm>
              <a:off x="3166932" y="2243777"/>
              <a:ext cx="2926909" cy="1673410"/>
            </a:xfrm>
            <a:custGeom>
              <a:avLst/>
              <a:gdLst/>
              <a:ahLst/>
              <a:cxnLst/>
              <a:rect l="l" t="t" r="r" b="b"/>
              <a:pathLst>
                <a:path w="37563" h="21476" extrusionOk="0">
                  <a:moveTo>
                    <a:pt x="21901" y="0"/>
                  </a:moveTo>
                  <a:lnTo>
                    <a:pt x="0" y="12647"/>
                  </a:lnTo>
                  <a:lnTo>
                    <a:pt x="15188" y="21294"/>
                  </a:lnTo>
                  <a:cubicBezTo>
                    <a:pt x="15403" y="21414"/>
                    <a:pt x="15696" y="21476"/>
                    <a:pt x="16001" y="21476"/>
                  </a:cubicBezTo>
                  <a:cubicBezTo>
                    <a:pt x="16369" y="21476"/>
                    <a:pt x="16756" y="21386"/>
                    <a:pt x="17047" y="21199"/>
                  </a:cubicBezTo>
                  <a:lnTo>
                    <a:pt x="36956" y="9708"/>
                  </a:lnTo>
                  <a:cubicBezTo>
                    <a:pt x="37506" y="9386"/>
                    <a:pt x="37563" y="8912"/>
                    <a:pt x="37089" y="8627"/>
                  </a:cubicBezTo>
                  <a:lnTo>
                    <a:pt x="2190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87;p19"/>
            <p:cNvSpPr/>
            <p:nvPr/>
          </p:nvSpPr>
          <p:spPr>
            <a:xfrm>
              <a:off x="3274769" y="2093008"/>
              <a:ext cx="1685877" cy="1094932"/>
            </a:xfrm>
            <a:custGeom>
              <a:avLst/>
              <a:gdLst/>
              <a:ahLst/>
              <a:cxnLst/>
              <a:rect l="l" t="t" r="r" b="b"/>
              <a:pathLst>
                <a:path w="21636" h="14052" extrusionOk="0">
                  <a:moveTo>
                    <a:pt x="21636" y="1"/>
                  </a:moveTo>
                  <a:lnTo>
                    <a:pt x="1385" y="11776"/>
                  </a:lnTo>
                  <a:cubicBezTo>
                    <a:pt x="1385" y="11776"/>
                    <a:pt x="0" y="12534"/>
                    <a:pt x="1385" y="14051"/>
                  </a:cubicBezTo>
                  <a:lnTo>
                    <a:pt x="21446" y="3168"/>
                  </a:lnTo>
                  <a:cubicBezTo>
                    <a:pt x="21446" y="3168"/>
                    <a:pt x="20536" y="1442"/>
                    <a:pt x="216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88;p19"/>
            <p:cNvSpPr/>
            <p:nvPr/>
          </p:nvSpPr>
          <p:spPr>
            <a:xfrm>
              <a:off x="3313182" y="2954381"/>
              <a:ext cx="69505" cy="288148"/>
            </a:xfrm>
            <a:custGeom>
              <a:avLst/>
              <a:gdLst/>
              <a:ahLst/>
              <a:cxnLst/>
              <a:rect l="l" t="t" r="r" b="b"/>
              <a:pathLst>
                <a:path w="892" h="3698" extrusionOk="0">
                  <a:moveTo>
                    <a:pt x="892" y="0"/>
                  </a:moveTo>
                  <a:cubicBezTo>
                    <a:pt x="323" y="323"/>
                    <a:pt x="0" y="949"/>
                    <a:pt x="38" y="1612"/>
                  </a:cubicBezTo>
                  <a:cubicBezTo>
                    <a:pt x="38" y="3357"/>
                    <a:pt x="892" y="3698"/>
                    <a:pt x="892" y="3698"/>
                  </a:cubicBezTo>
                  <a:lnTo>
                    <a:pt x="892" y="2996"/>
                  </a:lnTo>
                  <a:cubicBezTo>
                    <a:pt x="892" y="2996"/>
                    <a:pt x="266" y="1859"/>
                    <a:pt x="892" y="721"/>
                  </a:cubicBezTo>
                  <a:lnTo>
                    <a:pt x="892" y="0"/>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89;p19"/>
            <p:cNvSpPr/>
            <p:nvPr/>
          </p:nvSpPr>
          <p:spPr>
            <a:xfrm>
              <a:off x="3382606" y="2339771"/>
              <a:ext cx="2563490" cy="1478922"/>
            </a:xfrm>
            <a:custGeom>
              <a:avLst/>
              <a:gdLst/>
              <a:ahLst/>
              <a:cxnLst/>
              <a:rect l="l" t="t" r="r" b="b"/>
              <a:pathLst>
                <a:path w="32899" h="18980" extrusionOk="0">
                  <a:moveTo>
                    <a:pt x="20062" y="1"/>
                  </a:moveTo>
                  <a:lnTo>
                    <a:pt x="1" y="10884"/>
                  </a:lnTo>
                  <a:lnTo>
                    <a:pt x="1" y="11586"/>
                  </a:lnTo>
                  <a:lnTo>
                    <a:pt x="12496" y="18810"/>
                  </a:lnTo>
                  <a:cubicBezTo>
                    <a:pt x="12747" y="18923"/>
                    <a:pt x="13018" y="18980"/>
                    <a:pt x="13288" y="18980"/>
                  </a:cubicBezTo>
                  <a:cubicBezTo>
                    <a:pt x="13607" y="18980"/>
                    <a:pt x="13925" y="18899"/>
                    <a:pt x="14203" y="18734"/>
                  </a:cubicBezTo>
                  <a:lnTo>
                    <a:pt x="32463" y="8211"/>
                  </a:lnTo>
                  <a:cubicBezTo>
                    <a:pt x="32747" y="8040"/>
                    <a:pt x="32899" y="7813"/>
                    <a:pt x="32861" y="7604"/>
                  </a:cubicBezTo>
                  <a:lnTo>
                    <a:pt x="32861" y="6997"/>
                  </a:lnTo>
                  <a:cubicBezTo>
                    <a:pt x="32880" y="6789"/>
                    <a:pt x="32766" y="6599"/>
                    <a:pt x="32577" y="6504"/>
                  </a:cubicBezTo>
                  <a:lnTo>
                    <a:pt x="20062" y="1"/>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90;p19"/>
            <p:cNvSpPr/>
            <p:nvPr/>
          </p:nvSpPr>
          <p:spPr>
            <a:xfrm>
              <a:off x="3382606" y="2339771"/>
              <a:ext cx="2572373" cy="1423832"/>
            </a:xfrm>
            <a:custGeom>
              <a:avLst/>
              <a:gdLst/>
              <a:ahLst/>
              <a:cxnLst/>
              <a:rect l="l" t="t" r="r" b="b"/>
              <a:pathLst>
                <a:path w="33013" h="18273" extrusionOk="0">
                  <a:moveTo>
                    <a:pt x="20062" y="1"/>
                  </a:moveTo>
                  <a:lnTo>
                    <a:pt x="1" y="10884"/>
                  </a:lnTo>
                  <a:lnTo>
                    <a:pt x="12496" y="18109"/>
                  </a:lnTo>
                  <a:cubicBezTo>
                    <a:pt x="12742" y="18219"/>
                    <a:pt x="13006" y="18272"/>
                    <a:pt x="13271" y="18272"/>
                  </a:cubicBezTo>
                  <a:cubicBezTo>
                    <a:pt x="13599" y="18272"/>
                    <a:pt x="13928" y="18190"/>
                    <a:pt x="14222" y="18033"/>
                  </a:cubicBezTo>
                  <a:lnTo>
                    <a:pt x="32444" y="7509"/>
                  </a:lnTo>
                  <a:cubicBezTo>
                    <a:pt x="32956" y="7206"/>
                    <a:pt x="33013" y="6770"/>
                    <a:pt x="32577" y="6504"/>
                  </a:cubicBezTo>
                  <a:lnTo>
                    <a:pt x="2006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91;p19"/>
            <p:cNvSpPr/>
            <p:nvPr/>
          </p:nvSpPr>
          <p:spPr>
            <a:xfrm>
              <a:off x="3381126" y="2110773"/>
              <a:ext cx="2476376" cy="1566660"/>
            </a:xfrm>
            <a:custGeom>
              <a:avLst/>
              <a:gdLst/>
              <a:ahLst/>
              <a:cxnLst/>
              <a:rect l="l" t="t" r="r" b="b"/>
              <a:pathLst>
                <a:path w="31781" h="20106" extrusionOk="0">
                  <a:moveTo>
                    <a:pt x="19834" y="1"/>
                  </a:moveTo>
                  <a:lnTo>
                    <a:pt x="1138" y="10790"/>
                  </a:lnTo>
                  <a:cubicBezTo>
                    <a:pt x="1" y="12686"/>
                    <a:pt x="1138" y="13217"/>
                    <a:pt x="1138" y="13217"/>
                  </a:cubicBezTo>
                  <a:lnTo>
                    <a:pt x="12800" y="19948"/>
                  </a:lnTo>
                  <a:cubicBezTo>
                    <a:pt x="13036" y="20053"/>
                    <a:pt x="13288" y="20105"/>
                    <a:pt x="13540" y="20105"/>
                  </a:cubicBezTo>
                  <a:cubicBezTo>
                    <a:pt x="13834" y="20105"/>
                    <a:pt x="14127" y="20034"/>
                    <a:pt x="14392" y="19891"/>
                  </a:cubicBezTo>
                  <a:lnTo>
                    <a:pt x="31382" y="10069"/>
                  </a:lnTo>
                  <a:cubicBezTo>
                    <a:pt x="31610" y="9955"/>
                    <a:pt x="31761" y="9690"/>
                    <a:pt x="31761" y="9424"/>
                  </a:cubicBezTo>
                  <a:lnTo>
                    <a:pt x="31761" y="7168"/>
                  </a:lnTo>
                  <a:lnTo>
                    <a:pt x="31780" y="7168"/>
                  </a:lnTo>
                  <a:cubicBezTo>
                    <a:pt x="31780" y="6978"/>
                    <a:pt x="31666" y="6789"/>
                    <a:pt x="31496" y="6713"/>
                  </a:cubicBezTo>
                  <a:lnTo>
                    <a:pt x="1983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92;p19"/>
            <p:cNvSpPr/>
            <p:nvPr/>
          </p:nvSpPr>
          <p:spPr>
            <a:xfrm>
              <a:off x="3382606" y="2051712"/>
              <a:ext cx="2563490" cy="1534556"/>
            </a:xfrm>
            <a:custGeom>
              <a:avLst/>
              <a:gdLst/>
              <a:ahLst/>
              <a:cxnLst/>
              <a:rect l="l" t="t" r="r" b="b"/>
              <a:pathLst>
                <a:path w="32899" h="19694" extrusionOk="0">
                  <a:moveTo>
                    <a:pt x="20062" y="0"/>
                  </a:moveTo>
                  <a:lnTo>
                    <a:pt x="1" y="11585"/>
                  </a:lnTo>
                  <a:lnTo>
                    <a:pt x="1" y="12287"/>
                  </a:lnTo>
                  <a:lnTo>
                    <a:pt x="12496" y="19530"/>
                  </a:lnTo>
                  <a:cubicBezTo>
                    <a:pt x="12742" y="19640"/>
                    <a:pt x="13006" y="19694"/>
                    <a:pt x="13271" y="19694"/>
                  </a:cubicBezTo>
                  <a:cubicBezTo>
                    <a:pt x="13599" y="19694"/>
                    <a:pt x="13928" y="19612"/>
                    <a:pt x="14222" y="19454"/>
                  </a:cubicBezTo>
                  <a:lnTo>
                    <a:pt x="32463" y="8912"/>
                  </a:lnTo>
                  <a:cubicBezTo>
                    <a:pt x="32747" y="8741"/>
                    <a:pt x="32899" y="8514"/>
                    <a:pt x="32861" y="8305"/>
                  </a:cubicBezTo>
                  <a:lnTo>
                    <a:pt x="32861" y="7698"/>
                  </a:lnTo>
                  <a:cubicBezTo>
                    <a:pt x="32880" y="7490"/>
                    <a:pt x="32766" y="7300"/>
                    <a:pt x="32577" y="7224"/>
                  </a:cubicBezTo>
                  <a:lnTo>
                    <a:pt x="20062" y="0"/>
                  </a:lnTo>
                  <a:close/>
                </a:path>
              </a:pathLst>
            </a:custGeom>
            <a:solidFill>
              <a:srgbClr val="ED7B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93;p19"/>
            <p:cNvSpPr/>
            <p:nvPr/>
          </p:nvSpPr>
          <p:spPr>
            <a:xfrm>
              <a:off x="3382606" y="2051712"/>
              <a:ext cx="2572373" cy="1478922"/>
            </a:xfrm>
            <a:custGeom>
              <a:avLst/>
              <a:gdLst/>
              <a:ahLst/>
              <a:cxnLst/>
              <a:rect l="l" t="t" r="r" b="b"/>
              <a:pathLst>
                <a:path w="33013" h="18980" extrusionOk="0">
                  <a:moveTo>
                    <a:pt x="20062" y="0"/>
                  </a:moveTo>
                  <a:lnTo>
                    <a:pt x="1" y="11585"/>
                  </a:lnTo>
                  <a:lnTo>
                    <a:pt x="12496" y="18810"/>
                  </a:lnTo>
                  <a:cubicBezTo>
                    <a:pt x="12747" y="18922"/>
                    <a:pt x="13018" y="18980"/>
                    <a:pt x="13289" y="18980"/>
                  </a:cubicBezTo>
                  <a:cubicBezTo>
                    <a:pt x="13611" y="18980"/>
                    <a:pt x="13933" y="18899"/>
                    <a:pt x="14222" y="18734"/>
                  </a:cubicBezTo>
                  <a:lnTo>
                    <a:pt x="32444" y="8210"/>
                  </a:lnTo>
                  <a:cubicBezTo>
                    <a:pt x="32956" y="7907"/>
                    <a:pt x="33013" y="7471"/>
                    <a:pt x="32577" y="7205"/>
                  </a:cubicBezTo>
                  <a:lnTo>
                    <a:pt x="2006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94;p19"/>
            <p:cNvSpPr/>
            <p:nvPr/>
          </p:nvSpPr>
          <p:spPr>
            <a:xfrm>
              <a:off x="3215630" y="1710357"/>
              <a:ext cx="1638658" cy="1055037"/>
            </a:xfrm>
            <a:custGeom>
              <a:avLst/>
              <a:gdLst/>
              <a:ahLst/>
              <a:cxnLst/>
              <a:rect l="l" t="t" r="r" b="b"/>
              <a:pathLst>
                <a:path w="21030" h="13540" extrusionOk="0">
                  <a:moveTo>
                    <a:pt x="21029" y="1"/>
                  </a:moveTo>
                  <a:lnTo>
                    <a:pt x="1252" y="11454"/>
                  </a:lnTo>
                  <a:cubicBezTo>
                    <a:pt x="1252" y="11454"/>
                    <a:pt x="1" y="12155"/>
                    <a:pt x="1271" y="13539"/>
                  </a:cubicBezTo>
                  <a:lnTo>
                    <a:pt x="20859" y="2902"/>
                  </a:lnTo>
                  <a:cubicBezTo>
                    <a:pt x="20859" y="2902"/>
                    <a:pt x="20024" y="1328"/>
                    <a:pt x="2102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95;p19"/>
            <p:cNvSpPr/>
            <p:nvPr/>
          </p:nvSpPr>
          <p:spPr>
            <a:xfrm>
              <a:off x="3249680" y="2551083"/>
              <a:ext cx="65063" cy="264538"/>
            </a:xfrm>
            <a:custGeom>
              <a:avLst/>
              <a:gdLst/>
              <a:ahLst/>
              <a:cxnLst/>
              <a:rect l="l" t="t" r="r" b="b"/>
              <a:pathLst>
                <a:path w="835" h="3395" extrusionOk="0">
                  <a:moveTo>
                    <a:pt x="815" y="0"/>
                  </a:moveTo>
                  <a:cubicBezTo>
                    <a:pt x="303" y="303"/>
                    <a:pt x="0" y="872"/>
                    <a:pt x="38" y="1479"/>
                  </a:cubicBezTo>
                  <a:cubicBezTo>
                    <a:pt x="38" y="3091"/>
                    <a:pt x="834" y="3394"/>
                    <a:pt x="834" y="3394"/>
                  </a:cubicBezTo>
                  <a:lnTo>
                    <a:pt x="834" y="2749"/>
                  </a:lnTo>
                  <a:cubicBezTo>
                    <a:pt x="512" y="2086"/>
                    <a:pt x="512" y="1308"/>
                    <a:pt x="834" y="664"/>
                  </a:cubicBezTo>
                  <a:lnTo>
                    <a:pt x="815"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96;p19"/>
            <p:cNvSpPr/>
            <p:nvPr/>
          </p:nvSpPr>
          <p:spPr>
            <a:xfrm>
              <a:off x="3313182" y="1936472"/>
              <a:ext cx="2613748" cy="1516401"/>
            </a:xfrm>
            <a:custGeom>
              <a:avLst/>
              <a:gdLst/>
              <a:ahLst/>
              <a:cxnLst/>
              <a:rect l="l" t="t" r="r" b="b"/>
              <a:pathLst>
                <a:path w="33544" h="19461" extrusionOk="0">
                  <a:moveTo>
                    <a:pt x="19607" y="0"/>
                  </a:moveTo>
                  <a:lnTo>
                    <a:pt x="0" y="10637"/>
                  </a:lnTo>
                  <a:lnTo>
                    <a:pt x="0" y="11282"/>
                  </a:lnTo>
                  <a:lnTo>
                    <a:pt x="13653" y="19303"/>
                  </a:lnTo>
                  <a:cubicBezTo>
                    <a:pt x="13880" y="19408"/>
                    <a:pt x="14128" y="19460"/>
                    <a:pt x="14377" y="19460"/>
                  </a:cubicBezTo>
                  <a:cubicBezTo>
                    <a:pt x="14668" y="19460"/>
                    <a:pt x="14961" y="19389"/>
                    <a:pt x="15227" y="19246"/>
                  </a:cubicBezTo>
                  <a:lnTo>
                    <a:pt x="33126" y="8931"/>
                  </a:lnTo>
                  <a:cubicBezTo>
                    <a:pt x="33411" y="8779"/>
                    <a:pt x="33543" y="8571"/>
                    <a:pt x="33524" y="8381"/>
                  </a:cubicBezTo>
                  <a:lnTo>
                    <a:pt x="33524" y="7831"/>
                  </a:lnTo>
                  <a:cubicBezTo>
                    <a:pt x="33524" y="7623"/>
                    <a:pt x="33430" y="7452"/>
                    <a:pt x="33240" y="7376"/>
                  </a:cubicBezTo>
                  <a:lnTo>
                    <a:pt x="19607"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97;p19"/>
            <p:cNvSpPr/>
            <p:nvPr/>
          </p:nvSpPr>
          <p:spPr>
            <a:xfrm>
              <a:off x="3314662" y="1936472"/>
              <a:ext cx="2621151" cy="1466143"/>
            </a:xfrm>
            <a:custGeom>
              <a:avLst/>
              <a:gdLst/>
              <a:ahLst/>
              <a:cxnLst/>
              <a:rect l="l" t="t" r="r" b="b"/>
              <a:pathLst>
                <a:path w="33639" h="18816" extrusionOk="0">
                  <a:moveTo>
                    <a:pt x="19588" y="0"/>
                  </a:moveTo>
                  <a:lnTo>
                    <a:pt x="0" y="10637"/>
                  </a:lnTo>
                  <a:lnTo>
                    <a:pt x="13634" y="18658"/>
                  </a:lnTo>
                  <a:cubicBezTo>
                    <a:pt x="13861" y="18763"/>
                    <a:pt x="14109" y="18816"/>
                    <a:pt x="14358" y="18816"/>
                  </a:cubicBezTo>
                  <a:cubicBezTo>
                    <a:pt x="14649" y="18816"/>
                    <a:pt x="14942" y="18744"/>
                    <a:pt x="15208" y="18601"/>
                  </a:cubicBezTo>
                  <a:lnTo>
                    <a:pt x="33107" y="8286"/>
                  </a:lnTo>
                  <a:cubicBezTo>
                    <a:pt x="33581" y="8021"/>
                    <a:pt x="33638" y="7604"/>
                    <a:pt x="33221" y="7376"/>
                  </a:cubicBezTo>
                  <a:lnTo>
                    <a:pt x="1958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8;p19"/>
            <p:cNvSpPr/>
            <p:nvPr/>
          </p:nvSpPr>
          <p:spPr>
            <a:xfrm>
              <a:off x="3313182" y="1726642"/>
              <a:ext cx="2532478" cy="1598061"/>
            </a:xfrm>
            <a:custGeom>
              <a:avLst/>
              <a:gdLst/>
              <a:ahLst/>
              <a:cxnLst/>
              <a:rect l="l" t="t" r="r" b="b"/>
              <a:pathLst>
                <a:path w="32501" h="20509" extrusionOk="0">
                  <a:moveTo>
                    <a:pt x="19379" y="1"/>
                  </a:moveTo>
                  <a:lnTo>
                    <a:pt x="1043" y="10543"/>
                  </a:lnTo>
                  <a:cubicBezTo>
                    <a:pt x="0" y="12288"/>
                    <a:pt x="1043" y="12781"/>
                    <a:pt x="1043" y="12781"/>
                  </a:cubicBezTo>
                  <a:lnTo>
                    <a:pt x="13899" y="20365"/>
                  </a:lnTo>
                  <a:cubicBezTo>
                    <a:pt x="14117" y="20461"/>
                    <a:pt x="14350" y="20508"/>
                    <a:pt x="14581" y="20508"/>
                  </a:cubicBezTo>
                  <a:cubicBezTo>
                    <a:pt x="14853" y="20508"/>
                    <a:pt x="15123" y="20442"/>
                    <a:pt x="15359" y="20308"/>
                  </a:cubicBezTo>
                  <a:lnTo>
                    <a:pt x="32140" y="10657"/>
                  </a:lnTo>
                  <a:cubicBezTo>
                    <a:pt x="32349" y="10524"/>
                    <a:pt x="32482" y="10297"/>
                    <a:pt x="32482" y="10050"/>
                  </a:cubicBezTo>
                  <a:lnTo>
                    <a:pt x="32482" y="7983"/>
                  </a:lnTo>
                  <a:cubicBezTo>
                    <a:pt x="32500" y="7794"/>
                    <a:pt x="32406" y="7623"/>
                    <a:pt x="32235" y="7566"/>
                  </a:cubicBezTo>
                  <a:lnTo>
                    <a:pt x="193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99;p19"/>
            <p:cNvSpPr/>
            <p:nvPr/>
          </p:nvSpPr>
          <p:spPr>
            <a:xfrm>
              <a:off x="3313182" y="1672022"/>
              <a:ext cx="2613748" cy="1567906"/>
            </a:xfrm>
            <a:custGeom>
              <a:avLst/>
              <a:gdLst/>
              <a:ahLst/>
              <a:cxnLst/>
              <a:rect l="l" t="t" r="r" b="b"/>
              <a:pathLst>
                <a:path w="33544" h="20122" extrusionOk="0">
                  <a:moveTo>
                    <a:pt x="19607" y="0"/>
                  </a:moveTo>
                  <a:lnTo>
                    <a:pt x="0" y="11282"/>
                  </a:lnTo>
                  <a:lnTo>
                    <a:pt x="0" y="11946"/>
                  </a:lnTo>
                  <a:lnTo>
                    <a:pt x="13653" y="19966"/>
                  </a:lnTo>
                  <a:cubicBezTo>
                    <a:pt x="13876" y="20070"/>
                    <a:pt x="14120" y="20122"/>
                    <a:pt x="14364" y="20122"/>
                  </a:cubicBezTo>
                  <a:cubicBezTo>
                    <a:pt x="14660" y="20122"/>
                    <a:pt x="14957" y="20046"/>
                    <a:pt x="15227" y="19890"/>
                  </a:cubicBezTo>
                  <a:lnTo>
                    <a:pt x="33126" y="9575"/>
                  </a:lnTo>
                  <a:cubicBezTo>
                    <a:pt x="33411" y="9424"/>
                    <a:pt x="33543" y="9234"/>
                    <a:pt x="33524" y="9026"/>
                  </a:cubicBezTo>
                  <a:lnTo>
                    <a:pt x="33524" y="8476"/>
                  </a:lnTo>
                  <a:cubicBezTo>
                    <a:pt x="33524" y="8267"/>
                    <a:pt x="33430" y="8096"/>
                    <a:pt x="33240" y="8021"/>
                  </a:cubicBezTo>
                  <a:lnTo>
                    <a:pt x="19607" y="0"/>
                  </a:lnTo>
                  <a:close/>
                </a:path>
              </a:pathLst>
            </a:custGeom>
            <a:solidFill>
              <a:srgbClr val="A1263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00;p19"/>
            <p:cNvSpPr/>
            <p:nvPr/>
          </p:nvSpPr>
          <p:spPr>
            <a:xfrm>
              <a:off x="3314662" y="1672022"/>
              <a:ext cx="2621151" cy="1516401"/>
            </a:xfrm>
            <a:custGeom>
              <a:avLst/>
              <a:gdLst/>
              <a:ahLst/>
              <a:cxnLst/>
              <a:rect l="l" t="t" r="r" b="b"/>
              <a:pathLst>
                <a:path w="33639" h="19461" extrusionOk="0">
                  <a:moveTo>
                    <a:pt x="19588" y="0"/>
                  </a:moveTo>
                  <a:lnTo>
                    <a:pt x="0" y="11282"/>
                  </a:lnTo>
                  <a:lnTo>
                    <a:pt x="13634" y="19303"/>
                  </a:lnTo>
                  <a:cubicBezTo>
                    <a:pt x="13870" y="19408"/>
                    <a:pt x="14118" y="19460"/>
                    <a:pt x="14366" y="19460"/>
                  </a:cubicBezTo>
                  <a:cubicBezTo>
                    <a:pt x="14655" y="19460"/>
                    <a:pt x="14942" y="19389"/>
                    <a:pt x="15208" y="19246"/>
                  </a:cubicBezTo>
                  <a:lnTo>
                    <a:pt x="33107" y="8931"/>
                  </a:lnTo>
                  <a:cubicBezTo>
                    <a:pt x="33581" y="8665"/>
                    <a:pt x="33638" y="8267"/>
                    <a:pt x="33221" y="8021"/>
                  </a:cubicBezTo>
                  <a:lnTo>
                    <a:pt x="1958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01;p19"/>
            <p:cNvSpPr/>
            <p:nvPr/>
          </p:nvSpPr>
          <p:spPr>
            <a:xfrm>
              <a:off x="3388528" y="1534576"/>
              <a:ext cx="1547024" cy="1004778"/>
            </a:xfrm>
            <a:custGeom>
              <a:avLst/>
              <a:gdLst/>
              <a:ahLst/>
              <a:cxnLst/>
              <a:rect l="l" t="t" r="r" b="b"/>
              <a:pathLst>
                <a:path w="19854" h="12895" extrusionOk="0">
                  <a:moveTo>
                    <a:pt x="19853" y="1"/>
                  </a:moveTo>
                  <a:lnTo>
                    <a:pt x="1252" y="10790"/>
                  </a:lnTo>
                  <a:cubicBezTo>
                    <a:pt x="1252" y="10790"/>
                    <a:pt x="0" y="11491"/>
                    <a:pt x="1252" y="12894"/>
                  </a:cubicBezTo>
                  <a:lnTo>
                    <a:pt x="19683" y="2902"/>
                  </a:lnTo>
                  <a:cubicBezTo>
                    <a:pt x="19683" y="2902"/>
                    <a:pt x="18867" y="1309"/>
                    <a:pt x="198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02;p19"/>
            <p:cNvSpPr/>
            <p:nvPr/>
          </p:nvSpPr>
          <p:spPr>
            <a:xfrm>
              <a:off x="3422500" y="2323487"/>
              <a:ext cx="63583" cy="266019"/>
            </a:xfrm>
            <a:custGeom>
              <a:avLst/>
              <a:gdLst/>
              <a:ahLst/>
              <a:cxnLst/>
              <a:rect l="l" t="t" r="r" b="b"/>
              <a:pathLst>
                <a:path w="816" h="3414" extrusionOk="0">
                  <a:moveTo>
                    <a:pt x="816" y="1"/>
                  </a:moveTo>
                  <a:cubicBezTo>
                    <a:pt x="304" y="304"/>
                    <a:pt x="1" y="873"/>
                    <a:pt x="39" y="1480"/>
                  </a:cubicBezTo>
                  <a:cubicBezTo>
                    <a:pt x="39" y="3092"/>
                    <a:pt x="816" y="3414"/>
                    <a:pt x="816" y="3414"/>
                  </a:cubicBezTo>
                  <a:lnTo>
                    <a:pt x="816" y="2750"/>
                  </a:lnTo>
                  <a:cubicBezTo>
                    <a:pt x="494" y="2087"/>
                    <a:pt x="494" y="1309"/>
                    <a:pt x="816" y="665"/>
                  </a:cubicBezTo>
                  <a:lnTo>
                    <a:pt x="816"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03;p19"/>
            <p:cNvSpPr/>
            <p:nvPr/>
          </p:nvSpPr>
          <p:spPr>
            <a:xfrm>
              <a:off x="3486002" y="1759133"/>
              <a:ext cx="2353729" cy="1359704"/>
            </a:xfrm>
            <a:custGeom>
              <a:avLst/>
              <a:gdLst/>
              <a:ahLst/>
              <a:cxnLst/>
              <a:rect l="l" t="t" r="r" b="b"/>
              <a:pathLst>
                <a:path w="30207" h="17450" extrusionOk="0">
                  <a:moveTo>
                    <a:pt x="18432" y="1"/>
                  </a:moveTo>
                  <a:lnTo>
                    <a:pt x="1" y="10012"/>
                  </a:lnTo>
                  <a:lnTo>
                    <a:pt x="1" y="10657"/>
                  </a:lnTo>
                  <a:lnTo>
                    <a:pt x="11492" y="17293"/>
                  </a:lnTo>
                  <a:cubicBezTo>
                    <a:pt x="11724" y="17397"/>
                    <a:pt x="11968" y="17449"/>
                    <a:pt x="12211" y="17449"/>
                  </a:cubicBezTo>
                  <a:cubicBezTo>
                    <a:pt x="12504" y="17449"/>
                    <a:pt x="12796" y="17373"/>
                    <a:pt x="13065" y="17218"/>
                  </a:cubicBezTo>
                  <a:lnTo>
                    <a:pt x="29808" y="7566"/>
                  </a:lnTo>
                  <a:cubicBezTo>
                    <a:pt x="30093" y="7396"/>
                    <a:pt x="30207" y="7187"/>
                    <a:pt x="30188" y="6978"/>
                  </a:cubicBezTo>
                  <a:lnTo>
                    <a:pt x="30188" y="6429"/>
                  </a:lnTo>
                  <a:cubicBezTo>
                    <a:pt x="30207" y="6239"/>
                    <a:pt x="30093" y="6049"/>
                    <a:pt x="29922" y="5974"/>
                  </a:cubicBezTo>
                  <a:lnTo>
                    <a:pt x="18432"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04;p19"/>
            <p:cNvSpPr/>
            <p:nvPr/>
          </p:nvSpPr>
          <p:spPr>
            <a:xfrm>
              <a:off x="3486002" y="1759133"/>
              <a:ext cx="2362612" cy="1307498"/>
            </a:xfrm>
            <a:custGeom>
              <a:avLst/>
              <a:gdLst/>
              <a:ahLst/>
              <a:cxnLst/>
              <a:rect l="l" t="t" r="r" b="b"/>
              <a:pathLst>
                <a:path w="30321" h="16780" extrusionOk="0">
                  <a:moveTo>
                    <a:pt x="18432" y="1"/>
                  </a:moveTo>
                  <a:lnTo>
                    <a:pt x="1" y="9993"/>
                  </a:lnTo>
                  <a:lnTo>
                    <a:pt x="11492" y="16630"/>
                  </a:lnTo>
                  <a:cubicBezTo>
                    <a:pt x="11718" y="16731"/>
                    <a:pt x="11956" y="16779"/>
                    <a:pt x="12193" y="16779"/>
                  </a:cubicBezTo>
                  <a:cubicBezTo>
                    <a:pt x="12492" y="16779"/>
                    <a:pt x="12791" y="16702"/>
                    <a:pt x="13065" y="16554"/>
                  </a:cubicBezTo>
                  <a:lnTo>
                    <a:pt x="29808" y="6884"/>
                  </a:lnTo>
                  <a:cubicBezTo>
                    <a:pt x="30282" y="6618"/>
                    <a:pt x="30320" y="6220"/>
                    <a:pt x="29922" y="5974"/>
                  </a:cubicBezTo>
                  <a:lnTo>
                    <a:pt x="1843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05;p19"/>
            <p:cNvSpPr/>
            <p:nvPr/>
          </p:nvSpPr>
          <p:spPr>
            <a:xfrm>
              <a:off x="3486002" y="1549380"/>
              <a:ext cx="2272459" cy="1438481"/>
            </a:xfrm>
            <a:custGeom>
              <a:avLst/>
              <a:gdLst/>
              <a:ahLst/>
              <a:cxnLst/>
              <a:rect l="l" t="t" r="r" b="b"/>
              <a:pathLst>
                <a:path w="29164" h="18461" extrusionOk="0">
                  <a:moveTo>
                    <a:pt x="18204" y="0"/>
                  </a:moveTo>
                  <a:lnTo>
                    <a:pt x="1044" y="9898"/>
                  </a:lnTo>
                  <a:cubicBezTo>
                    <a:pt x="1" y="11642"/>
                    <a:pt x="1044" y="12135"/>
                    <a:pt x="1044" y="12135"/>
                  </a:cubicBezTo>
                  <a:lnTo>
                    <a:pt x="11738" y="18317"/>
                  </a:lnTo>
                  <a:cubicBezTo>
                    <a:pt x="11947" y="18412"/>
                    <a:pt x="12175" y="18460"/>
                    <a:pt x="12405" y="18460"/>
                  </a:cubicBezTo>
                  <a:cubicBezTo>
                    <a:pt x="12677" y="18460"/>
                    <a:pt x="12952" y="18394"/>
                    <a:pt x="13198" y="18260"/>
                  </a:cubicBezTo>
                  <a:lnTo>
                    <a:pt x="28803" y="9253"/>
                  </a:lnTo>
                  <a:cubicBezTo>
                    <a:pt x="29012" y="9121"/>
                    <a:pt x="29145" y="8893"/>
                    <a:pt x="29145" y="8647"/>
                  </a:cubicBezTo>
                  <a:lnTo>
                    <a:pt x="29145" y="6580"/>
                  </a:lnTo>
                  <a:lnTo>
                    <a:pt x="29164" y="6580"/>
                  </a:lnTo>
                  <a:cubicBezTo>
                    <a:pt x="29164" y="6409"/>
                    <a:pt x="29069" y="6238"/>
                    <a:pt x="28898" y="6163"/>
                  </a:cubicBezTo>
                  <a:lnTo>
                    <a:pt x="18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06;p19"/>
            <p:cNvSpPr/>
            <p:nvPr/>
          </p:nvSpPr>
          <p:spPr>
            <a:xfrm>
              <a:off x="3486002" y="1494682"/>
              <a:ext cx="2353729" cy="1408560"/>
            </a:xfrm>
            <a:custGeom>
              <a:avLst/>
              <a:gdLst/>
              <a:ahLst/>
              <a:cxnLst/>
              <a:rect l="l" t="t" r="r" b="b"/>
              <a:pathLst>
                <a:path w="30207" h="18077" extrusionOk="0">
                  <a:moveTo>
                    <a:pt x="18432" y="1"/>
                  </a:moveTo>
                  <a:lnTo>
                    <a:pt x="1" y="10638"/>
                  </a:lnTo>
                  <a:lnTo>
                    <a:pt x="1" y="11283"/>
                  </a:lnTo>
                  <a:lnTo>
                    <a:pt x="11492" y="17919"/>
                  </a:lnTo>
                  <a:cubicBezTo>
                    <a:pt x="11728" y="18024"/>
                    <a:pt x="11976" y="18077"/>
                    <a:pt x="12224" y="18077"/>
                  </a:cubicBezTo>
                  <a:cubicBezTo>
                    <a:pt x="12513" y="18077"/>
                    <a:pt x="12800" y="18005"/>
                    <a:pt x="13065" y="17862"/>
                  </a:cubicBezTo>
                  <a:lnTo>
                    <a:pt x="29808" y="8192"/>
                  </a:lnTo>
                  <a:cubicBezTo>
                    <a:pt x="30093" y="8040"/>
                    <a:pt x="30207" y="7832"/>
                    <a:pt x="30188" y="7642"/>
                  </a:cubicBezTo>
                  <a:lnTo>
                    <a:pt x="30188" y="7073"/>
                  </a:lnTo>
                  <a:cubicBezTo>
                    <a:pt x="30207" y="6884"/>
                    <a:pt x="30093" y="6713"/>
                    <a:pt x="29922" y="6637"/>
                  </a:cubicBezTo>
                  <a:lnTo>
                    <a:pt x="18432"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07;p19"/>
            <p:cNvSpPr/>
            <p:nvPr/>
          </p:nvSpPr>
          <p:spPr>
            <a:xfrm>
              <a:off x="3486002" y="1493202"/>
              <a:ext cx="2362612" cy="1359159"/>
            </a:xfrm>
            <a:custGeom>
              <a:avLst/>
              <a:gdLst/>
              <a:ahLst/>
              <a:cxnLst/>
              <a:rect l="l" t="t" r="r" b="b"/>
              <a:pathLst>
                <a:path w="30321" h="17443" extrusionOk="0">
                  <a:moveTo>
                    <a:pt x="18432" y="1"/>
                  </a:moveTo>
                  <a:lnTo>
                    <a:pt x="1" y="10657"/>
                  </a:lnTo>
                  <a:lnTo>
                    <a:pt x="11492" y="17293"/>
                  </a:lnTo>
                  <a:cubicBezTo>
                    <a:pt x="11718" y="17394"/>
                    <a:pt x="11956" y="17443"/>
                    <a:pt x="12193" y="17443"/>
                  </a:cubicBezTo>
                  <a:cubicBezTo>
                    <a:pt x="12492" y="17443"/>
                    <a:pt x="12791" y="17366"/>
                    <a:pt x="13065" y="17218"/>
                  </a:cubicBezTo>
                  <a:lnTo>
                    <a:pt x="29808" y="7547"/>
                  </a:lnTo>
                  <a:cubicBezTo>
                    <a:pt x="30282" y="7282"/>
                    <a:pt x="30320" y="6884"/>
                    <a:pt x="29922" y="6637"/>
                  </a:cubicBezTo>
                  <a:lnTo>
                    <a:pt x="1843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08;p19"/>
            <p:cNvSpPr/>
            <p:nvPr/>
          </p:nvSpPr>
          <p:spPr>
            <a:xfrm>
              <a:off x="4693092" y="1704513"/>
              <a:ext cx="747720" cy="432924"/>
            </a:xfrm>
            <a:custGeom>
              <a:avLst/>
              <a:gdLst/>
              <a:ahLst/>
              <a:cxnLst/>
              <a:rect l="l" t="t" r="r" b="b"/>
              <a:pathLst>
                <a:path w="9596" h="5556" extrusionOk="0">
                  <a:moveTo>
                    <a:pt x="2181" y="0"/>
                  </a:moveTo>
                  <a:lnTo>
                    <a:pt x="0" y="1271"/>
                  </a:lnTo>
                  <a:lnTo>
                    <a:pt x="7414" y="5556"/>
                  </a:lnTo>
                  <a:lnTo>
                    <a:pt x="9595" y="4285"/>
                  </a:lnTo>
                  <a:lnTo>
                    <a:pt x="2181"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09;p19"/>
            <p:cNvSpPr/>
            <p:nvPr/>
          </p:nvSpPr>
          <p:spPr>
            <a:xfrm>
              <a:off x="4676807" y="1901020"/>
              <a:ext cx="434482" cy="249734"/>
            </a:xfrm>
            <a:custGeom>
              <a:avLst/>
              <a:gdLst/>
              <a:ahLst/>
              <a:cxnLst/>
              <a:rect l="l" t="t" r="r" b="b"/>
              <a:pathLst>
                <a:path w="5576" h="3205" extrusionOk="0">
                  <a:moveTo>
                    <a:pt x="304" y="0"/>
                  </a:moveTo>
                  <a:lnTo>
                    <a:pt x="1" y="152"/>
                  </a:lnTo>
                  <a:lnTo>
                    <a:pt x="5291" y="3204"/>
                  </a:lnTo>
                  <a:lnTo>
                    <a:pt x="5576" y="3034"/>
                  </a:lnTo>
                  <a:lnTo>
                    <a:pt x="304"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10;p19"/>
            <p:cNvSpPr/>
            <p:nvPr/>
          </p:nvSpPr>
          <p:spPr>
            <a:xfrm>
              <a:off x="4642835" y="1960081"/>
              <a:ext cx="365055" cy="211319"/>
            </a:xfrm>
            <a:custGeom>
              <a:avLst/>
              <a:gdLst/>
              <a:ahLst/>
              <a:cxnLst/>
              <a:rect l="l" t="t" r="r" b="b"/>
              <a:pathLst>
                <a:path w="4685" h="2712" extrusionOk="0">
                  <a:moveTo>
                    <a:pt x="304" y="0"/>
                  </a:moveTo>
                  <a:lnTo>
                    <a:pt x="1" y="171"/>
                  </a:lnTo>
                  <a:lnTo>
                    <a:pt x="4381" y="2712"/>
                  </a:lnTo>
                  <a:lnTo>
                    <a:pt x="4684" y="2541"/>
                  </a:lnTo>
                  <a:lnTo>
                    <a:pt x="304" y="0"/>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995328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53556"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90776" y="24288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smtClean="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00263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endPar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chun</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smtClean="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5895</TotalTime>
  <Words>574</Words>
  <Application>Microsoft Office PowerPoint</Application>
  <PresentationFormat>Произвольный</PresentationFormat>
  <Paragraphs>88</Paragraphs>
  <Slides>19</Slides>
  <Notes>10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Sinfdan tashqari ishlarning ahamiyati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Ilmiy loyihalarni amalga oshirishning ahamiyati</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user</cp:lastModifiedBy>
  <cp:revision>518</cp:revision>
  <cp:lastPrinted>2020-12-11T16:07:03Z</cp:lastPrinted>
  <dcterms:created xsi:type="dcterms:W3CDTF">2020-11-12T01:04:50Z</dcterms:created>
  <dcterms:modified xsi:type="dcterms:W3CDTF">2024-12-29T10:24:47Z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