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7"/>
  </p:notesMasterIdLst>
  <p:sldIdLst>
    <p:sldId id="350" r:id="rId2"/>
    <p:sldId id="379" r:id="rId3"/>
    <p:sldId id="352" r:id="rId4"/>
    <p:sldId id="375" r:id="rId5"/>
    <p:sldId id="359" r:id="rId6"/>
    <p:sldId id="364" r:id="rId7"/>
    <p:sldId id="372" r:id="rId8"/>
    <p:sldId id="360" r:id="rId9"/>
    <p:sldId id="376" r:id="rId10"/>
    <p:sldId id="366" r:id="rId11"/>
    <p:sldId id="374" r:id="rId12"/>
    <p:sldId id="377" r:id="rId13"/>
    <p:sldId id="378" r:id="rId14"/>
    <p:sldId id="370" r:id="rId15"/>
    <p:sldId id="371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FF6161"/>
    <a:srgbClr val="2CC8A1"/>
    <a:srgbClr val="FF8B8B"/>
    <a:srgbClr val="FF99CC"/>
    <a:srgbClr val="1F295C"/>
    <a:srgbClr val="E53935"/>
    <a:srgbClr val="80C783"/>
    <a:srgbClr val="E6E6E6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6" autoAdjust="0"/>
    <p:restoredTop sz="94660"/>
  </p:normalViewPr>
  <p:slideViewPr>
    <p:cSldViewPr>
      <p:cViewPr>
        <p:scale>
          <a:sx n="51" d="100"/>
          <a:sy n="51" d="100"/>
        </p:scale>
        <p:origin x="-402" y="17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3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29.12.2024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1060026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641a476e9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641a476e9_0_2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966ddc4f99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3" name="Google Shape;443;g966ddc4f99_0_47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6059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Google Shape;738;g96a1177a11_2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9" name="Google Shape;739;g96a1177a11_2_7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12/29/2024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254750" y="4410075"/>
            <a:ext cx="115062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5400" b="1" dirty="0"/>
              <a:t>Geografiya fanidan oʻquvchilarni fan olimpiadasi va turli xil tanlovlarga </a:t>
            </a:r>
            <a:r>
              <a:rPr lang="uz-Latn-UZ" sz="5400" b="1" dirty="0" smtClean="0"/>
              <a:t>tayyorlash </a:t>
            </a:r>
            <a:r>
              <a:rPr lang="uz-Latn-UZ" sz="5400" b="1" i="1" dirty="0" smtClean="0">
                <a:solidFill>
                  <a:schemeClr val="accent1"/>
                </a:solidFill>
              </a:rPr>
              <a:t>(</a:t>
            </a:r>
            <a:r>
              <a:rPr lang="uz-Latn-UZ" sz="5400" b="1" i="1" dirty="0">
                <a:solidFill>
                  <a:schemeClr val="accent1"/>
                </a:solidFill>
              </a:rPr>
              <a:t>Trening</a:t>
            </a:r>
            <a:r>
              <a:rPr lang="uz-Latn-UZ" sz="5400" b="1" i="1" dirty="0" smtClean="0">
                <a:solidFill>
                  <a:schemeClr val="accent1"/>
                </a:solidFill>
              </a:rPr>
              <a:t>)</a:t>
            </a:r>
            <a:r>
              <a:rPr lang="uz-Latn-UZ" sz="5400" b="1" i="1" dirty="0" smtClean="0"/>
              <a:t>.</a:t>
            </a:r>
            <a:endParaRPr lang="ru-RU" sz="5400" b="1" i="1" dirty="0"/>
          </a:p>
        </p:txBody>
      </p:sp>
      <p:sp>
        <p:nvSpPr>
          <p:cNvPr id="26" name="Google Shape;1233;p37"/>
          <p:cNvSpPr/>
          <p:nvPr/>
        </p:nvSpPr>
        <p:spPr>
          <a:xfrm>
            <a:off x="1256058" y="4725536"/>
            <a:ext cx="1595514" cy="2581853"/>
          </a:xfrm>
          <a:custGeom>
            <a:avLst/>
            <a:gdLst/>
            <a:ahLst/>
            <a:cxnLst/>
            <a:rect l="l" t="t" r="r" b="b"/>
            <a:pathLst>
              <a:path w="103689" h="167789" extrusionOk="0">
                <a:moveTo>
                  <a:pt x="13807" y="0"/>
                </a:moveTo>
                <a:cubicBezTo>
                  <a:pt x="11526" y="0"/>
                  <a:pt x="9194" y="921"/>
                  <a:pt x="7431" y="2357"/>
                </a:cubicBezTo>
                <a:cubicBezTo>
                  <a:pt x="6418" y="3183"/>
                  <a:pt x="7559" y="5231"/>
                  <a:pt x="8433" y="6203"/>
                </a:cubicBezTo>
                <a:cubicBezTo>
                  <a:pt x="9308" y="7175"/>
                  <a:pt x="10393" y="8259"/>
                  <a:pt x="10189" y="9549"/>
                </a:cubicBezTo>
                <a:cubicBezTo>
                  <a:pt x="9355" y="9975"/>
                  <a:pt x="8287" y="10084"/>
                  <a:pt x="7292" y="10084"/>
                </a:cubicBezTo>
                <a:cubicBezTo>
                  <a:pt x="7024" y="10084"/>
                  <a:pt x="6762" y="10076"/>
                  <a:pt x="6511" y="10065"/>
                </a:cubicBezTo>
                <a:cubicBezTo>
                  <a:pt x="6102" y="10046"/>
                  <a:pt x="5686" y="9992"/>
                  <a:pt x="5277" y="9992"/>
                </a:cubicBezTo>
                <a:cubicBezTo>
                  <a:pt x="4990" y="9992"/>
                  <a:pt x="4705" y="10019"/>
                  <a:pt x="4430" y="10104"/>
                </a:cubicBezTo>
                <a:cubicBezTo>
                  <a:pt x="3763" y="10310"/>
                  <a:pt x="3182" y="11034"/>
                  <a:pt x="3440" y="11683"/>
                </a:cubicBezTo>
                <a:cubicBezTo>
                  <a:pt x="2981" y="12481"/>
                  <a:pt x="2431" y="12899"/>
                  <a:pt x="2962" y="13650"/>
                </a:cubicBezTo>
                <a:cubicBezTo>
                  <a:pt x="3377" y="14235"/>
                  <a:pt x="4081" y="14716"/>
                  <a:pt x="4076" y="15434"/>
                </a:cubicBezTo>
                <a:cubicBezTo>
                  <a:pt x="4071" y="16003"/>
                  <a:pt x="3591" y="16462"/>
                  <a:pt x="3082" y="16719"/>
                </a:cubicBezTo>
                <a:cubicBezTo>
                  <a:pt x="2572" y="16973"/>
                  <a:pt x="2000" y="17102"/>
                  <a:pt x="1518" y="17408"/>
                </a:cubicBezTo>
                <a:cubicBezTo>
                  <a:pt x="13" y="18366"/>
                  <a:pt x="0" y="20519"/>
                  <a:pt x="159" y="22295"/>
                </a:cubicBezTo>
                <a:cubicBezTo>
                  <a:pt x="1133" y="23491"/>
                  <a:pt x="1285" y="25550"/>
                  <a:pt x="817" y="27017"/>
                </a:cubicBezTo>
                <a:cubicBezTo>
                  <a:pt x="639" y="27577"/>
                  <a:pt x="351" y="28172"/>
                  <a:pt x="552" y="28724"/>
                </a:cubicBezTo>
                <a:cubicBezTo>
                  <a:pt x="782" y="29356"/>
                  <a:pt x="1526" y="29605"/>
                  <a:pt x="2177" y="29773"/>
                </a:cubicBezTo>
                <a:cubicBezTo>
                  <a:pt x="2891" y="29958"/>
                  <a:pt x="3669" y="30130"/>
                  <a:pt x="4408" y="30130"/>
                </a:cubicBezTo>
                <a:cubicBezTo>
                  <a:pt x="5109" y="30130"/>
                  <a:pt x="5775" y="29975"/>
                  <a:pt x="6314" y="29528"/>
                </a:cubicBezTo>
                <a:cubicBezTo>
                  <a:pt x="7583" y="28478"/>
                  <a:pt x="9157" y="28121"/>
                  <a:pt x="10834" y="28121"/>
                </a:cubicBezTo>
                <a:cubicBezTo>
                  <a:pt x="13016" y="28121"/>
                  <a:pt x="15374" y="28725"/>
                  <a:pt x="17464" y="29196"/>
                </a:cubicBezTo>
                <a:cubicBezTo>
                  <a:pt x="18740" y="29482"/>
                  <a:pt x="20083" y="29952"/>
                  <a:pt x="20830" y="31028"/>
                </a:cubicBezTo>
                <a:cubicBezTo>
                  <a:pt x="21824" y="32461"/>
                  <a:pt x="21400" y="34451"/>
                  <a:pt x="20580" y="35993"/>
                </a:cubicBezTo>
                <a:cubicBezTo>
                  <a:pt x="19762" y="37533"/>
                  <a:pt x="18587" y="38903"/>
                  <a:pt x="18068" y="40567"/>
                </a:cubicBezTo>
                <a:cubicBezTo>
                  <a:pt x="17582" y="42129"/>
                  <a:pt x="17717" y="43806"/>
                  <a:pt x="17859" y="45436"/>
                </a:cubicBezTo>
                <a:cubicBezTo>
                  <a:pt x="18032" y="47441"/>
                  <a:pt x="18242" y="49554"/>
                  <a:pt x="19405" y="51198"/>
                </a:cubicBezTo>
                <a:cubicBezTo>
                  <a:pt x="20624" y="52922"/>
                  <a:pt x="21392" y="55494"/>
                  <a:pt x="21294" y="57601"/>
                </a:cubicBezTo>
                <a:cubicBezTo>
                  <a:pt x="21216" y="59294"/>
                  <a:pt x="20619" y="60958"/>
                  <a:pt x="20775" y="62645"/>
                </a:cubicBezTo>
                <a:cubicBezTo>
                  <a:pt x="21057" y="65704"/>
                  <a:pt x="23699" y="67999"/>
                  <a:pt x="26397" y="69471"/>
                </a:cubicBezTo>
                <a:cubicBezTo>
                  <a:pt x="29219" y="71013"/>
                  <a:pt x="31651" y="73637"/>
                  <a:pt x="32623" y="76701"/>
                </a:cubicBezTo>
                <a:cubicBezTo>
                  <a:pt x="33112" y="78241"/>
                  <a:pt x="33257" y="79868"/>
                  <a:pt x="33688" y="81425"/>
                </a:cubicBezTo>
                <a:cubicBezTo>
                  <a:pt x="34432" y="84119"/>
                  <a:pt x="36051" y="86565"/>
                  <a:pt x="38239" y="88307"/>
                </a:cubicBezTo>
                <a:cubicBezTo>
                  <a:pt x="39834" y="89575"/>
                  <a:pt x="42451" y="90023"/>
                  <a:pt x="44455" y="90388"/>
                </a:cubicBezTo>
                <a:cubicBezTo>
                  <a:pt x="45495" y="90578"/>
                  <a:pt x="46617" y="90728"/>
                  <a:pt x="47400" y="91437"/>
                </a:cubicBezTo>
                <a:cubicBezTo>
                  <a:pt x="47762" y="91764"/>
                  <a:pt x="48023" y="92187"/>
                  <a:pt x="48369" y="92530"/>
                </a:cubicBezTo>
                <a:cubicBezTo>
                  <a:pt x="50044" y="94188"/>
                  <a:pt x="53127" y="93507"/>
                  <a:pt x="54821" y="95145"/>
                </a:cubicBezTo>
                <a:cubicBezTo>
                  <a:pt x="55259" y="95566"/>
                  <a:pt x="55558" y="96107"/>
                  <a:pt x="55941" y="96579"/>
                </a:cubicBezTo>
                <a:cubicBezTo>
                  <a:pt x="56887" y="97736"/>
                  <a:pt x="58370" y="98428"/>
                  <a:pt x="59861" y="98428"/>
                </a:cubicBezTo>
                <a:cubicBezTo>
                  <a:pt x="60003" y="98428"/>
                  <a:pt x="60145" y="98421"/>
                  <a:pt x="60286" y="98409"/>
                </a:cubicBezTo>
                <a:lnTo>
                  <a:pt x="60286" y="98409"/>
                </a:lnTo>
                <a:cubicBezTo>
                  <a:pt x="59905" y="99653"/>
                  <a:pt x="61397" y="101114"/>
                  <a:pt x="60936" y="102330"/>
                </a:cubicBezTo>
                <a:cubicBezTo>
                  <a:pt x="60565" y="103312"/>
                  <a:pt x="59445" y="103741"/>
                  <a:pt x="58674" y="104452"/>
                </a:cubicBezTo>
                <a:cubicBezTo>
                  <a:pt x="57337" y="105685"/>
                  <a:pt x="57129" y="107795"/>
                  <a:pt x="57705" y="109521"/>
                </a:cubicBezTo>
                <a:cubicBezTo>
                  <a:pt x="58282" y="111246"/>
                  <a:pt x="59498" y="112671"/>
                  <a:pt x="60717" y="114022"/>
                </a:cubicBezTo>
                <a:cubicBezTo>
                  <a:pt x="62978" y="116530"/>
                  <a:pt x="65696" y="117746"/>
                  <a:pt x="68148" y="120066"/>
                </a:cubicBezTo>
                <a:cubicBezTo>
                  <a:pt x="70420" y="122216"/>
                  <a:pt x="70937" y="125696"/>
                  <a:pt x="70438" y="128784"/>
                </a:cubicBezTo>
                <a:cubicBezTo>
                  <a:pt x="69938" y="131872"/>
                  <a:pt x="68585" y="134744"/>
                  <a:pt x="67620" y="137718"/>
                </a:cubicBezTo>
                <a:cubicBezTo>
                  <a:pt x="65814" y="143276"/>
                  <a:pt x="65376" y="149382"/>
                  <a:pt x="67102" y="154963"/>
                </a:cubicBezTo>
                <a:cubicBezTo>
                  <a:pt x="68828" y="160546"/>
                  <a:pt x="72869" y="165522"/>
                  <a:pt x="78283" y="167717"/>
                </a:cubicBezTo>
                <a:cubicBezTo>
                  <a:pt x="78404" y="167766"/>
                  <a:pt x="78530" y="167788"/>
                  <a:pt x="78658" y="167788"/>
                </a:cubicBezTo>
                <a:cubicBezTo>
                  <a:pt x="79167" y="167788"/>
                  <a:pt x="79705" y="167444"/>
                  <a:pt x="80056" y="167066"/>
                </a:cubicBezTo>
                <a:cubicBezTo>
                  <a:pt x="80495" y="166591"/>
                  <a:pt x="80589" y="165833"/>
                  <a:pt x="80281" y="165265"/>
                </a:cubicBezTo>
                <a:cubicBezTo>
                  <a:pt x="79304" y="163467"/>
                  <a:pt x="77566" y="161932"/>
                  <a:pt x="76298" y="160326"/>
                </a:cubicBezTo>
                <a:cubicBezTo>
                  <a:pt x="75898" y="159821"/>
                  <a:pt x="75478" y="159248"/>
                  <a:pt x="75530" y="158607"/>
                </a:cubicBezTo>
                <a:cubicBezTo>
                  <a:pt x="75589" y="157886"/>
                  <a:pt x="76208" y="157367"/>
                  <a:pt x="76666" y="156807"/>
                </a:cubicBezTo>
                <a:cubicBezTo>
                  <a:pt x="77361" y="155947"/>
                  <a:pt x="77729" y="154867"/>
                  <a:pt x="77704" y="153762"/>
                </a:cubicBezTo>
                <a:cubicBezTo>
                  <a:pt x="77674" y="152733"/>
                  <a:pt x="77075" y="151726"/>
                  <a:pt x="77111" y="150697"/>
                </a:cubicBezTo>
                <a:cubicBezTo>
                  <a:pt x="77146" y="149667"/>
                  <a:pt x="77701" y="148583"/>
                  <a:pt x="78676" y="148251"/>
                </a:cubicBezTo>
                <a:cubicBezTo>
                  <a:pt x="79120" y="148100"/>
                  <a:pt x="79614" y="148115"/>
                  <a:pt x="80042" y="147926"/>
                </a:cubicBezTo>
                <a:cubicBezTo>
                  <a:pt x="81453" y="147303"/>
                  <a:pt x="81228" y="145153"/>
                  <a:pt x="82249" y="143996"/>
                </a:cubicBezTo>
                <a:cubicBezTo>
                  <a:pt x="82722" y="143460"/>
                  <a:pt x="83419" y="143193"/>
                  <a:pt x="84064" y="142883"/>
                </a:cubicBezTo>
                <a:cubicBezTo>
                  <a:pt x="86792" y="141571"/>
                  <a:pt x="89035" y="138972"/>
                  <a:pt x="89283" y="135957"/>
                </a:cubicBezTo>
                <a:cubicBezTo>
                  <a:pt x="89483" y="133544"/>
                  <a:pt x="88605" y="130615"/>
                  <a:pt x="90438" y="129034"/>
                </a:cubicBezTo>
                <a:cubicBezTo>
                  <a:pt x="91238" y="128344"/>
                  <a:pt x="92244" y="128199"/>
                  <a:pt x="93314" y="128199"/>
                </a:cubicBezTo>
                <a:cubicBezTo>
                  <a:pt x="94087" y="128199"/>
                  <a:pt x="94894" y="128275"/>
                  <a:pt x="95682" y="128275"/>
                </a:cubicBezTo>
                <a:cubicBezTo>
                  <a:pt x="96098" y="128275"/>
                  <a:pt x="96509" y="128254"/>
                  <a:pt x="96908" y="128189"/>
                </a:cubicBezTo>
                <a:cubicBezTo>
                  <a:pt x="97800" y="128044"/>
                  <a:pt x="98396" y="127214"/>
                  <a:pt x="98814" y="126412"/>
                </a:cubicBezTo>
                <a:cubicBezTo>
                  <a:pt x="99231" y="125609"/>
                  <a:pt x="99280" y="124658"/>
                  <a:pt x="99129" y="123766"/>
                </a:cubicBezTo>
                <a:cubicBezTo>
                  <a:pt x="98945" y="122668"/>
                  <a:pt x="98473" y="121597"/>
                  <a:pt x="98577" y="120489"/>
                </a:cubicBezTo>
                <a:cubicBezTo>
                  <a:pt x="98723" y="118930"/>
                  <a:pt x="99942" y="117730"/>
                  <a:pt x="100886" y="116480"/>
                </a:cubicBezTo>
                <a:cubicBezTo>
                  <a:pt x="102003" y="114998"/>
                  <a:pt x="102797" y="113297"/>
                  <a:pt x="103214" y="111488"/>
                </a:cubicBezTo>
                <a:cubicBezTo>
                  <a:pt x="103689" y="109429"/>
                  <a:pt x="102371" y="106997"/>
                  <a:pt x="100524" y="105970"/>
                </a:cubicBezTo>
                <a:cubicBezTo>
                  <a:pt x="98677" y="104943"/>
                  <a:pt x="96462" y="104915"/>
                  <a:pt x="94350" y="104853"/>
                </a:cubicBezTo>
                <a:cubicBezTo>
                  <a:pt x="92237" y="104794"/>
                  <a:pt x="89999" y="104633"/>
                  <a:pt x="88273" y="103414"/>
                </a:cubicBezTo>
                <a:cubicBezTo>
                  <a:pt x="86692" y="102296"/>
                  <a:pt x="85799" y="100469"/>
                  <a:pt x="84550" y="98991"/>
                </a:cubicBezTo>
                <a:cubicBezTo>
                  <a:pt x="82441" y="96497"/>
                  <a:pt x="79375" y="95057"/>
                  <a:pt x="76410" y="93690"/>
                </a:cubicBezTo>
                <a:cubicBezTo>
                  <a:pt x="75559" y="93298"/>
                  <a:pt x="74630" y="92901"/>
                  <a:pt x="73720" y="92901"/>
                </a:cubicBezTo>
                <a:cubicBezTo>
                  <a:pt x="73431" y="92901"/>
                  <a:pt x="73144" y="92941"/>
                  <a:pt x="72862" y="93034"/>
                </a:cubicBezTo>
                <a:cubicBezTo>
                  <a:pt x="72400" y="93185"/>
                  <a:pt x="71985" y="93473"/>
                  <a:pt x="71508" y="93564"/>
                </a:cubicBezTo>
                <a:cubicBezTo>
                  <a:pt x="71390" y="93586"/>
                  <a:pt x="71274" y="93597"/>
                  <a:pt x="71159" y="93597"/>
                </a:cubicBezTo>
                <a:cubicBezTo>
                  <a:pt x="70006" y="93597"/>
                  <a:pt x="69033" y="92520"/>
                  <a:pt x="67966" y="91944"/>
                </a:cubicBezTo>
                <a:cubicBezTo>
                  <a:pt x="67424" y="91651"/>
                  <a:pt x="66830" y="91518"/>
                  <a:pt x="66231" y="91518"/>
                </a:cubicBezTo>
                <a:cubicBezTo>
                  <a:pt x="64138" y="91518"/>
                  <a:pt x="61986" y="93147"/>
                  <a:pt x="61817" y="95293"/>
                </a:cubicBezTo>
                <a:cubicBezTo>
                  <a:pt x="61476" y="95410"/>
                  <a:pt x="61056" y="95468"/>
                  <a:pt x="60611" y="95468"/>
                </a:cubicBezTo>
                <a:cubicBezTo>
                  <a:pt x="59413" y="95468"/>
                  <a:pt x="58031" y="95047"/>
                  <a:pt x="57510" y="94228"/>
                </a:cubicBezTo>
                <a:cubicBezTo>
                  <a:pt x="56995" y="93419"/>
                  <a:pt x="56789" y="92287"/>
                  <a:pt x="55904" y="91918"/>
                </a:cubicBezTo>
                <a:cubicBezTo>
                  <a:pt x="55432" y="91722"/>
                  <a:pt x="54840" y="91796"/>
                  <a:pt x="54455" y="91458"/>
                </a:cubicBezTo>
                <a:cubicBezTo>
                  <a:pt x="53818" y="90898"/>
                  <a:pt x="54313" y="89881"/>
                  <a:pt x="54428" y="89040"/>
                </a:cubicBezTo>
                <a:cubicBezTo>
                  <a:pt x="54609" y="87696"/>
                  <a:pt x="53607" y="86419"/>
                  <a:pt x="52383" y="85834"/>
                </a:cubicBezTo>
                <a:cubicBezTo>
                  <a:pt x="51161" y="85249"/>
                  <a:pt x="49761" y="85202"/>
                  <a:pt x="48407" y="85159"/>
                </a:cubicBezTo>
                <a:cubicBezTo>
                  <a:pt x="47051" y="85115"/>
                  <a:pt x="45649" y="85054"/>
                  <a:pt x="44436" y="84447"/>
                </a:cubicBezTo>
                <a:cubicBezTo>
                  <a:pt x="42077" y="83264"/>
                  <a:pt x="41111" y="80063"/>
                  <a:pt x="42146" y="77635"/>
                </a:cubicBezTo>
                <a:cubicBezTo>
                  <a:pt x="43156" y="75267"/>
                  <a:pt x="45760" y="73783"/>
                  <a:pt x="48337" y="73783"/>
                </a:cubicBezTo>
                <a:cubicBezTo>
                  <a:pt x="48401" y="73783"/>
                  <a:pt x="48464" y="73784"/>
                  <a:pt x="48528" y="73786"/>
                </a:cubicBezTo>
                <a:cubicBezTo>
                  <a:pt x="51112" y="73862"/>
                  <a:pt x="53842" y="75749"/>
                  <a:pt x="53870" y="78335"/>
                </a:cubicBezTo>
                <a:cubicBezTo>
                  <a:pt x="53875" y="78746"/>
                  <a:pt x="54287" y="78928"/>
                  <a:pt x="54735" y="78928"/>
                </a:cubicBezTo>
                <a:cubicBezTo>
                  <a:pt x="55004" y="78928"/>
                  <a:pt x="55285" y="78863"/>
                  <a:pt x="55498" y="78741"/>
                </a:cubicBezTo>
                <a:cubicBezTo>
                  <a:pt x="56067" y="78416"/>
                  <a:pt x="56365" y="77760"/>
                  <a:pt x="56505" y="77119"/>
                </a:cubicBezTo>
                <a:cubicBezTo>
                  <a:pt x="56645" y="76478"/>
                  <a:pt x="56664" y="75812"/>
                  <a:pt x="56860" y="75186"/>
                </a:cubicBezTo>
                <a:cubicBezTo>
                  <a:pt x="57310" y="73749"/>
                  <a:pt x="58757" y="72690"/>
                  <a:pt x="60261" y="72690"/>
                </a:cubicBezTo>
                <a:cubicBezTo>
                  <a:pt x="60273" y="72690"/>
                  <a:pt x="60285" y="72690"/>
                  <a:pt x="60297" y="72690"/>
                </a:cubicBezTo>
                <a:cubicBezTo>
                  <a:pt x="60306" y="72690"/>
                  <a:pt x="60314" y="72690"/>
                  <a:pt x="60323" y="72690"/>
                </a:cubicBezTo>
                <a:cubicBezTo>
                  <a:pt x="61893" y="72690"/>
                  <a:pt x="62998" y="71122"/>
                  <a:pt x="64116" y="70013"/>
                </a:cubicBezTo>
                <a:cubicBezTo>
                  <a:pt x="65241" y="68896"/>
                  <a:pt x="65913" y="67214"/>
                  <a:pt x="65469" y="65693"/>
                </a:cubicBezTo>
                <a:cubicBezTo>
                  <a:pt x="65229" y="64873"/>
                  <a:pt x="64683" y="64046"/>
                  <a:pt x="64956" y="63238"/>
                </a:cubicBezTo>
                <a:cubicBezTo>
                  <a:pt x="65170" y="62604"/>
                  <a:pt x="65822" y="62237"/>
                  <a:pt x="66438" y="61978"/>
                </a:cubicBezTo>
                <a:cubicBezTo>
                  <a:pt x="67992" y="61328"/>
                  <a:pt x="69657" y="60995"/>
                  <a:pt x="71338" y="60995"/>
                </a:cubicBezTo>
                <a:cubicBezTo>
                  <a:pt x="71514" y="60995"/>
                  <a:pt x="71689" y="60998"/>
                  <a:pt x="71865" y="61005"/>
                </a:cubicBezTo>
                <a:cubicBezTo>
                  <a:pt x="71916" y="61008"/>
                  <a:pt x="71966" y="61009"/>
                  <a:pt x="72016" y="61009"/>
                </a:cubicBezTo>
                <a:cubicBezTo>
                  <a:pt x="73530" y="61009"/>
                  <a:pt x="74333" y="60016"/>
                  <a:pt x="75129" y="58671"/>
                </a:cubicBezTo>
                <a:cubicBezTo>
                  <a:pt x="75724" y="57667"/>
                  <a:pt x="75988" y="56400"/>
                  <a:pt x="76935" y="55719"/>
                </a:cubicBezTo>
                <a:cubicBezTo>
                  <a:pt x="77461" y="55341"/>
                  <a:pt x="78061" y="55227"/>
                  <a:pt x="78697" y="55227"/>
                </a:cubicBezTo>
                <a:cubicBezTo>
                  <a:pt x="79669" y="55227"/>
                  <a:pt x="80723" y="55493"/>
                  <a:pt x="81724" y="55493"/>
                </a:cubicBezTo>
                <a:cubicBezTo>
                  <a:pt x="81835" y="55493"/>
                  <a:pt x="81945" y="55490"/>
                  <a:pt x="82055" y="55483"/>
                </a:cubicBezTo>
                <a:cubicBezTo>
                  <a:pt x="84597" y="55311"/>
                  <a:pt x="86582" y="52458"/>
                  <a:pt x="85860" y="50015"/>
                </a:cubicBezTo>
                <a:cubicBezTo>
                  <a:pt x="85517" y="48852"/>
                  <a:pt x="84704" y="47901"/>
                  <a:pt x="84043" y="46884"/>
                </a:cubicBezTo>
                <a:cubicBezTo>
                  <a:pt x="83131" y="45481"/>
                  <a:pt x="82492" y="43918"/>
                  <a:pt x="82159" y="42277"/>
                </a:cubicBezTo>
                <a:cubicBezTo>
                  <a:pt x="81854" y="40773"/>
                  <a:pt x="81767" y="39118"/>
                  <a:pt x="80776" y="37947"/>
                </a:cubicBezTo>
                <a:cubicBezTo>
                  <a:pt x="79227" y="38020"/>
                  <a:pt x="77350" y="37975"/>
                  <a:pt x="75971" y="38686"/>
                </a:cubicBezTo>
                <a:cubicBezTo>
                  <a:pt x="75699" y="37108"/>
                  <a:pt x="75398" y="35461"/>
                  <a:pt x="74423" y="34192"/>
                </a:cubicBezTo>
                <a:cubicBezTo>
                  <a:pt x="73732" y="33291"/>
                  <a:pt x="72587" y="32657"/>
                  <a:pt x="71488" y="32657"/>
                </a:cubicBezTo>
                <a:cubicBezTo>
                  <a:pt x="71039" y="32657"/>
                  <a:pt x="70597" y="32763"/>
                  <a:pt x="70198" y="32999"/>
                </a:cubicBezTo>
                <a:cubicBezTo>
                  <a:pt x="68851" y="33794"/>
                  <a:pt x="68559" y="35642"/>
                  <a:pt x="68807" y="37187"/>
                </a:cubicBezTo>
                <a:cubicBezTo>
                  <a:pt x="69057" y="38731"/>
                  <a:pt x="69698" y="40227"/>
                  <a:pt x="69655" y="41791"/>
                </a:cubicBezTo>
                <a:cubicBezTo>
                  <a:pt x="69615" y="43336"/>
                  <a:pt x="68552" y="45042"/>
                  <a:pt x="67017" y="45042"/>
                </a:cubicBezTo>
                <a:cubicBezTo>
                  <a:pt x="66998" y="45042"/>
                  <a:pt x="66979" y="45041"/>
                  <a:pt x="66960" y="45041"/>
                </a:cubicBezTo>
                <a:cubicBezTo>
                  <a:pt x="66146" y="45019"/>
                  <a:pt x="65416" y="44522"/>
                  <a:pt x="64843" y="43941"/>
                </a:cubicBezTo>
                <a:cubicBezTo>
                  <a:pt x="64022" y="43112"/>
                  <a:pt x="63372" y="42052"/>
                  <a:pt x="62317" y="41553"/>
                </a:cubicBezTo>
                <a:cubicBezTo>
                  <a:pt x="61507" y="41171"/>
                  <a:pt x="60577" y="41179"/>
                  <a:pt x="59704" y="40982"/>
                </a:cubicBezTo>
                <a:cubicBezTo>
                  <a:pt x="56728" y="40316"/>
                  <a:pt x="54688" y="36902"/>
                  <a:pt x="55510" y="33965"/>
                </a:cubicBezTo>
                <a:cubicBezTo>
                  <a:pt x="56182" y="31564"/>
                  <a:pt x="58657" y="29882"/>
                  <a:pt x="61117" y="29882"/>
                </a:cubicBezTo>
                <a:cubicBezTo>
                  <a:pt x="61664" y="29882"/>
                  <a:pt x="62211" y="29966"/>
                  <a:pt x="62737" y="30143"/>
                </a:cubicBezTo>
                <a:cubicBezTo>
                  <a:pt x="66237" y="28861"/>
                  <a:pt x="67660" y="24447"/>
                  <a:pt x="66265" y="20991"/>
                </a:cubicBezTo>
                <a:cubicBezTo>
                  <a:pt x="64868" y="17535"/>
                  <a:pt x="61115" y="15389"/>
                  <a:pt x="57392" y="15226"/>
                </a:cubicBezTo>
                <a:cubicBezTo>
                  <a:pt x="56302" y="15179"/>
                  <a:pt x="55191" y="15275"/>
                  <a:pt x="54134" y="15007"/>
                </a:cubicBezTo>
                <a:cubicBezTo>
                  <a:pt x="51145" y="14251"/>
                  <a:pt x="49582" y="10965"/>
                  <a:pt x="46980" y="9310"/>
                </a:cubicBezTo>
                <a:cubicBezTo>
                  <a:pt x="46287" y="8869"/>
                  <a:pt x="45224" y="8778"/>
                  <a:pt x="44079" y="8778"/>
                </a:cubicBezTo>
                <a:cubicBezTo>
                  <a:pt x="43277" y="8778"/>
                  <a:pt x="42435" y="8823"/>
                  <a:pt x="41651" y="8823"/>
                </a:cubicBezTo>
                <a:cubicBezTo>
                  <a:pt x="40795" y="8823"/>
                  <a:pt x="40007" y="8769"/>
                  <a:pt x="39418" y="8547"/>
                </a:cubicBezTo>
                <a:cubicBezTo>
                  <a:pt x="38499" y="8200"/>
                  <a:pt x="37525" y="8023"/>
                  <a:pt x="36546" y="8023"/>
                </a:cubicBezTo>
                <a:cubicBezTo>
                  <a:pt x="36275" y="8023"/>
                  <a:pt x="36003" y="8037"/>
                  <a:pt x="35731" y="8064"/>
                </a:cubicBezTo>
                <a:cubicBezTo>
                  <a:pt x="34635" y="9104"/>
                  <a:pt x="32585" y="9398"/>
                  <a:pt x="31077" y="9499"/>
                </a:cubicBezTo>
                <a:cubicBezTo>
                  <a:pt x="29526" y="7990"/>
                  <a:pt x="27655" y="6585"/>
                  <a:pt x="25725" y="5605"/>
                </a:cubicBezTo>
                <a:cubicBezTo>
                  <a:pt x="24435" y="4951"/>
                  <a:pt x="22930" y="4260"/>
                  <a:pt x="22532" y="2870"/>
                </a:cubicBezTo>
                <a:cubicBezTo>
                  <a:pt x="22012" y="1053"/>
                  <a:pt x="19376" y="125"/>
                  <a:pt x="17200" y="125"/>
                </a:cubicBezTo>
                <a:cubicBezTo>
                  <a:pt x="16716" y="125"/>
                  <a:pt x="16254" y="171"/>
                  <a:pt x="15844" y="263"/>
                </a:cubicBezTo>
                <a:cubicBezTo>
                  <a:pt x="15181" y="84"/>
                  <a:pt x="14496" y="0"/>
                  <a:pt x="1380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1234;p37"/>
          <p:cNvSpPr/>
          <p:nvPr/>
        </p:nvSpPr>
        <p:spPr>
          <a:xfrm>
            <a:off x="2569797" y="4482956"/>
            <a:ext cx="625948" cy="713057"/>
          </a:xfrm>
          <a:custGeom>
            <a:avLst/>
            <a:gdLst/>
            <a:ahLst/>
            <a:cxnLst/>
            <a:rect l="l" t="t" r="r" b="b"/>
            <a:pathLst>
              <a:path w="40679" h="46340" extrusionOk="0">
                <a:moveTo>
                  <a:pt x="15780" y="0"/>
                </a:moveTo>
                <a:cubicBezTo>
                  <a:pt x="14989" y="0"/>
                  <a:pt x="14213" y="109"/>
                  <a:pt x="13470" y="421"/>
                </a:cubicBezTo>
                <a:cubicBezTo>
                  <a:pt x="9879" y="1928"/>
                  <a:pt x="10933" y="5468"/>
                  <a:pt x="8580" y="7572"/>
                </a:cubicBezTo>
                <a:cubicBezTo>
                  <a:pt x="6546" y="9390"/>
                  <a:pt x="2788" y="7963"/>
                  <a:pt x="1150" y="10460"/>
                </a:cubicBezTo>
                <a:cubicBezTo>
                  <a:pt x="0" y="12215"/>
                  <a:pt x="1289" y="14606"/>
                  <a:pt x="2962" y="15871"/>
                </a:cubicBezTo>
                <a:cubicBezTo>
                  <a:pt x="4636" y="17135"/>
                  <a:pt x="6731" y="17894"/>
                  <a:pt x="8056" y="19522"/>
                </a:cubicBezTo>
                <a:cubicBezTo>
                  <a:pt x="10183" y="22136"/>
                  <a:pt x="9577" y="26004"/>
                  <a:pt x="8413" y="29169"/>
                </a:cubicBezTo>
                <a:cubicBezTo>
                  <a:pt x="7247" y="32332"/>
                  <a:pt x="5603" y="35532"/>
                  <a:pt x="6005" y="38881"/>
                </a:cubicBezTo>
                <a:cubicBezTo>
                  <a:pt x="6193" y="40459"/>
                  <a:pt x="6837" y="41956"/>
                  <a:pt x="7675" y="43307"/>
                </a:cubicBezTo>
                <a:cubicBezTo>
                  <a:pt x="8488" y="44615"/>
                  <a:pt x="9597" y="45873"/>
                  <a:pt x="11095" y="46235"/>
                </a:cubicBezTo>
                <a:cubicBezTo>
                  <a:pt x="11391" y="46306"/>
                  <a:pt x="11688" y="46339"/>
                  <a:pt x="11983" y="46339"/>
                </a:cubicBezTo>
                <a:cubicBezTo>
                  <a:pt x="13586" y="46339"/>
                  <a:pt x="15150" y="45367"/>
                  <a:pt x="16368" y="44250"/>
                </a:cubicBezTo>
                <a:cubicBezTo>
                  <a:pt x="17812" y="42927"/>
                  <a:pt x="19065" y="41325"/>
                  <a:pt x="20822" y="40465"/>
                </a:cubicBezTo>
                <a:cubicBezTo>
                  <a:pt x="23353" y="39224"/>
                  <a:pt x="26610" y="39686"/>
                  <a:pt x="28815" y="37929"/>
                </a:cubicBezTo>
                <a:cubicBezTo>
                  <a:pt x="31544" y="35754"/>
                  <a:pt x="31140" y="31606"/>
                  <a:pt x="31890" y="28199"/>
                </a:cubicBezTo>
                <a:cubicBezTo>
                  <a:pt x="33150" y="22476"/>
                  <a:pt x="38102" y="18249"/>
                  <a:pt x="40038" y="12718"/>
                </a:cubicBezTo>
                <a:cubicBezTo>
                  <a:pt x="40418" y="11636"/>
                  <a:pt x="40679" y="10499"/>
                  <a:pt x="40652" y="9352"/>
                </a:cubicBezTo>
                <a:cubicBezTo>
                  <a:pt x="40569" y="5649"/>
                  <a:pt x="37449" y="2571"/>
                  <a:pt x="33956" y="1339"/>
                </a:cubicBezTo>
                <a:cubicBezTo>
                  <a:pt x="31938" y="627"/>
                  <a:pt x="29911" y="457"/>
                  <a:pt x="27871" y="457"/>
                </a:cubicBezTo>
                <a:cubicBezTo>
                  <a:pt x="26007" y="457"/>
                  <a:pt x="24132" y="599"/>
                  <a:pt x="22245" y="599"/>
                </a:cubicBezTo>
                <a:cubicBezTo>
                  <a:pt x="21785" y="599"/>
                  <a:pt x="21325" y="591"/>
                  <a:pt x="20863" y="570"/>
                </a:cubicBezTo>
                <a:cubicBezTo>
                  <a:pt x="19225" y="496"/>
                  <a:pt x="17470" y="0"/>
                  <a:pt x="15780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1235;p37"/>
          <p:cNvSpPr/>
          <p:nvPr/>
        </p:nvSpPr>
        <p:spPr>
          <a:xfrm>
            <a:off x="3045640" y="4642370"/>
            <a:ext cx="2501607" cy="2156697"/>
          </a:xfrm>
          <a:custGeom>
            <a:avLst/>
            <a:gdLst/>
            <a:ahLst/>
            <a:cxnLst/>
            <a:rect l="l" t="t" r="r" b="b"/>
            <a:pathLst>
              <a:path w="162574" h="140159" extrusionOk="0">
                <a:moveTo>
                  <a:pt x="149391" y="0"/>
                </a:moveTo>
                <a:cubicBezTo>
                  <a:pt x="148360" y="0"/>
                  <a:pt x="147330" y="156"/>
                  <a:pt x="146349" y="477"/>
                </a:cubicBezTo>
                <a:cubicBezTo>
                  <a:pt x="145329" y="812"/>
                  <a:pt x="144363" y="1309"/>
                  <a:pt x="143326" y="1583"/>
                </a:cubicBezTo>
                <a:cubicBezTo>
                  <a:pt x="142494" y="1801"/>
                  <a:pt x="141638" y="1870"/>
                  <a:pt x="140776" y="1870"/>
                </a:cubicBezTo>
                <a:cubicBezTo>
                  <a:pt x="140050" y="1870"/>
                  <a:pt x="139319" y="1821"/>
                  <a:pt x="138596" y="1772"/>
                </a:cubicBezTo>
                <a:lnTo>
                  <a:pt x="130106" y="1191"/>
                </a:lnTo>
                <a:cubicBezTo>
                  <a:pt x="129237" y="1132"/>
                  <a:pt x="128350" y="1076"/>
                  <a:pt x="127469" y="1076"/>
                </a:cubicBezTo>
                <a:cubicBezTo>
                  <a:pt x="125783" y="1076"/>
                  <a:pt x="124119" y="1281"/>
                  <a:pt x="122644" y="2056"/>
                </a:cubicBezTo>
                <a:cubicBezTo>
                  <a:pt x="119360" y="3782"/>
                  <a:pt x="117499" y="8084"/>
                  <a:pt x="113816" y="8529"/>
                </a:cubicBezTo>
                <a:cubicBezTo>
                  <a:pt x="113611" y="8554"/>
                  <a:pt x="113408" y="8566"/>
                  <a:pt x="113207" y="8566"/>
                </a:cubicBezTo>
                <a:cubicBezTo>
                  <a:pt x="110853" y="8566"/>
                  <a:pt x="108715" y="6973"/>
                  <a:pt x="106473" y="6087"/>
                </a:cubicBezTo>
                <a:cubicBezTo>
                  <a:pt x="105100" y="5543"/>
                  <a:pt x="103627" y="5279"/>
                  <a:pt x="102152" y="5279"/>
                </a:cubicBezTo>
                <a:cubicBezTo>
                  <a:pt x="99404" y="5279"/>
                  <a:pt x="96647" y="6196"/>
                  <a:pt x="94512" y="7933"/>
                </a:cubicBezTo>
                <a:cubicBezTo>
                  <a:pt x="93279" y="7304"/>
                  <a:pt x="93660" y="5468"/>
                  <a:pt x="93225" y="4153"/>
                </a:cubicBezTo>
                <a:cubicBezTo>
                  <a:pt x="92771" y="2782"/>
                  <a:pt x="91297" y="1954"/>
                  <a:pt x="89858" y="1828"/>
                </a:cubicBezTo>
                <a:cubicBezTo>
                  <a:pt x="89687" y="1813"/>
                  <a:pt x="89517" y="1806"/>
                  <a:pt x="89348" y="1806"/>
                </a:cubicBezTo>
                <a:cubicBezTo>
                  <a:pt x="88082" y="1806"/>
                  <a:pt x="86834" y="2194"/>
                  <a:pt x="85623" y="2590"/>
                </a:cubicBezTo>
                <a:cubicBezTo>
                  <a:pt x="82664" y="3556"/>
                  <a:pt x="79224" y="5204"/>
                  <a:pt x="78950" y="8303"/>
                </a:cubicBezTo>
                <a:cubicBezTo>
                  <a:pt x="78873" y="9176"/>
                  <a:pt x="79068" y="10104"/>
                  <a:pt x="78702" y="10900"/>
                </a:cubicBezTo>
                <a:cubicBezTo>
                  <a:pt x="78178" y="12033"/>
                  <a:pt x="76762" y="12408"/>
                  <a:pt x="75881" y="13291"/>
                </a:cubicBezTo>
                <a:cubicBezTo>
                  <a:pt x="74831" y="14345"/>
                  <a:pt x="74664" y="15971"/>
                  <a:pt x="74621" y="17458"/>
                </a:cubicBezTo>
                <a:cubicBezTo>
                  <a:pt x="74577" y="18944"/>
                  <a:pt x="74563" y="20541"/>
                  <a:pt x="73703" y="21754"/>
                </a:cubicBezTo>
                <a:cubicBezTo>
                  <a:pt x="73148" y="22537"/>
                  <a:pt x="71069" y="23068"/>
                  <a:pt x="69376" y="23068"/>
                </a:cubicBezTo>
                <a:cubicBezTo>
                  <a:pt x="68445" y="23068"/>
                  <a:pt x="67630" y="22907"/>
                  <a:pt x="67252" y="22539"/>
                </a:cubicBezTo>
                <a:cubicBezTo>
                  <a:pt x="66636" y="21940"/>
                  <a:pt x="65905" y="21693"/>
                  <a:pt x="65124" y="21693"/>
                </a:cubicBezTo>
                <a:cubicBezTo>
                  <a:pt x="63293" y="21693"/>
                  <a:pt x="61194" y="23048"/>
                  <a:pt x="59696" y="24392"/>
                </a:cubicBezTo>
                <a:lnTo>
                  <a:pt x="53326" y="30110"/>
                </a:lnTo>
                <a:cubicBezTo>
                  <a:pt x="51731" y="31541"/>
                  <a:pt x="50013" y="33034"/>
                  <a:pt x="47899" y="33389"/>
                </a:cubicBezTo>
                <a:cubicBezTo>
                  <a:pt x="47672" y="33427"/>
                  <a:pt x="47440" y="33446"/>
                  <a:pt x="47206" y="33446"/>
                </a:cubicBezTo>
                <a:cubicBezTo>
                  <a:pt x="45267" y="33446"/>
                  <a:pt x="43232" y="32171"/>
                  <a:pt x="43155" y="30259"/>
                </a:cubicBezTo>
                <a:cubicBezTo>
                  <a:pt x="43563" y="29875"/>
                  <a:pt x="44085" y="29761"/>
                  <a:pt x="44655" y="29761"/>
                </a:cubicBezTo>
                <a:cubicBezTo>
                  <a:pt x="45498" y="29761"/>
                  <a:pt x="46445" y="30012"/>
                  <a:pt x="47276" y="30012"/>
                </a:cubicBezTo>
                <a:cubicBezTo>
                  <a:pt x="47872" y="30012"/>
                  <a:pt x="48409" y="29883"/>
                  <a:pt x="48805" y="29438"/>
                </a:cubicBezTo>
                <a:cubicBezTo>
                  <a:pt x="49977" y="28121"/>
                  <a:pt x="48243" y="26238"/>
                  <a:pt x="46718" y="25356"/>
                </a:cubicBezTo>
                <a:cubicBezTo>
                  <a:pt x="43929" y="23744"/>
                  <a:pt x="41047" y="22101"/>
                  <a:pt x="37854" y="21667"/>
                </a:cubicBezTo>
                <a:cubicBezTo>
                  <a:pt x="37395" y="21605"/>
                  <a:pt x="36928" y="21573"/>
                  <a:pt x="36459" y="21573"/>
                </a:cubicBezTo>
                <a:cubicBezTo>
                  <a:pt x="33662" y="21573"/>
                  <a:pt x="30804" y="22696"/>
                  <a:pt x="29384" y="25062"/>
                </a:cubicBezTo>
                <a:cubicBezTo>
                  <a:pt x="27966" y="27426"/>
                  <a:pt x="28225" y="30512"/>
                  <a:pt x="26820" y="32884"/>
                </a:cubicBezTo>
                <a:cubicBezTo>
                  <a:pt x="25941" y="34369"/>
                  <a:pt x="24491" y="35431"/>
                  <a:pt x="23493" y="36839"/>
                </a:cubicBezTo>
                <a:cubicBezTo>
                  <a:pt x="22495" y="38247"/>
                  <a:pt x="22067" y="40372"/>
                  <a:pt x="23291" y="41591"/>
                </a:cubicBezTo>
                <a:cubicBezTo>
                  <a:pt x="24277" y="42574"/>
                  <a:pt x="25957" y="42576"/>
                  <a:pt x="26934" y="43568"/>
                </a:cubicBezTo>
                <a:cubicBezTo>
                  <a:pt x="27686" y="44334"/>
                  <a:pt x="27942" y="45612"/>
                  <a:pt x="28928" y="46032"/>
                </a:cubicBezTo>
                <a:cubicBezTo>
                  <a:pt x="29116" y="46112"/>
                  <a:pt x="29308" y="46149"/>
                  <a:pt x="29499" y="46149"/>
                </a:cubicBezTo>
                <a:cubicBezTo>
                  <a:pt x="30453" y="46149"/>
                  <a:pt x="31375" y="45228"/>
                  <a:pt x="31599" y="44232"/>
                </a:cubicBezTo>
                <a:cubicBezTo>
                  <a:pt x="31870" y="43035"/>
                  <a:pt x="31491" y="41803"/>
                  <a:pt x="31294" y="40594"/>
                </a:cubicBezTo>
                <a:cubicBezTo>
                  <a:pt x="30707" y="36976"/>
                  <a:pt x="32524" y="32527"/>
                  <a:pt x="36153" y="32010"/>
                </a:cubicBezTo>
                <a:cubicBezTo>
                  <a:pt x="36979" y="32041"/>
                  <a:pt x="37253" y="33221"/>
                  <a:pt x="36881" y="33960"/>
                </a:cubicBezTo>
                <a:cubicBezTo>
                  <a:pt x="36512" y="34700"/>
                  <a:pt x="35790" y="35213"/>
                  <a:pt x="35400" y="35941"/>
                </a:cubicBezTo>
                <a:cubicBezTo>
                  <a:pt x="34663" y="37314"/>
                  <a:pt x="35518" y="39272"/>
                  <a:pt x="37026" y="39667"/>
                </a:cubicBezTo>
                <a:cubicBezTo>
                  <a:pt x="38598" y="40078"/>
                  <a:pt x="41223" y="39748"/>
                  <a:pt x="41017" y="41358"/>
                </a:cubicBezTo>
                <a:cubicBezTo>
                  <a:pt x="40797" y="43068"/>
                  <a:pt x="37630" y="41948"/>
                  <a:pt x="36606" y="43336"/>
                </a:cubicBezTo>
                <a:cubicBezTo>
                  <a:pt x="36002" y="44155"/>
                  <a:pt x="36537" y="45296"/>
                  <a:pt x="36521" y="46313"/>
                </a:cubicBezTo>
                <a:cubicBezTo>
                  <a:pt x="36494" y="48303"/>
                  <a:pt x="34299" y="49599"/>
                  <a:pt x="32313" y="49739"/>
                </a:cubicBezTo>
                <a:cubicBezTo>
                  <a:pt x="32097" y="49755"/>
                  <a:pt x="31880" y="49762"/>
                  <a:pt x="31663" y="49762"/>
                </a:cubicBezTo>
                <a:cubicBezTo>
                  <a:pt x="30164" y="49762"/>
                  <a:pt x="28664" y="49439"/>
                  <a:pt x="27166" y="49439"/>
                </a:cubicBezTo>
                <a:cubicBezTo>
                  <a:pt x="26898" y="49439"/>
                  <a:pt x="26629" y="49449"/>
                  <a:pt x="26361" y="49474"/>
                </a:cubicBezTo>
                <a:cubicBezTo>
                  <a:pt x="24379" y="49654"/>
                  <a:pt x="22222" y="51058"/>
                  <a:pt x="22312" y="53044"/>
                </a:cubicBezTo>
                <a:cubicBezTo>
                  <a:pt x="19567" y="54331"/>
                  <a:pt x="16715" y="55374"/>
                  <a:pt x="13788" y="56164"/>
                </a:cubicBezTo>
                <a:cubicBezTo>
                  <a:pt x="13912" y="58317"/>
                  <a:pt x="17975" y="58517"/>
                  <a:pt x="17960" y="60675"/>
                </a:cubicBezTo>
                <a:cubicBezTo>
                  <a:pt x="17949" y="61887"/>
                  <a:pt x="16542" y="62556"/>
                  <a:pt x="15302" y="62556"/>
                </a:cubicBezTo>
                <a:cubicBezTo>
                  <a:pt x="15219" y="62556"/>
                  <a:pt x="15137" y="62553"/>
                  <a:pt x="15056" y="62547"/>
                </a:cubicBezTo>
                <a:cubicBezTo>
                  <a:pt x="14072" y="62475"/>
                  <a:pt x="13082" y="62160"/>
                  <a:pt x="12113" y="62160"/>
                </a:cubicBezTo>
                <a:cubicBezTo>
                  <a:pt x="11810" y="62160"/>
                  <a:pt x="11508" y="62191"/>
                  <a:pt x="11210" y="62270"/>
                </a:cubicBezTo>
                <a:cubicBezTo>
                  <a:pt x="9047" y="62839"/>
                  <a:pt x="8290" y="65880"/>
                  <a:pt x="9487" y="67769"/>
                </a:cubicBezTo>
                <a:cubicBezTo>
                  <a:pt x="10572" y="69481"/>
                  <a:pt x="12694" y="70258"/>
                  <a:pt x="14741" y="70258"/>
                </a:cubicBezTo>
                <a:cubicBezTo>
                  <a:pt x="14954" y="70258"/>
                  <a:pt x="15165" y="70249"/>
                  <a:pt x="15375" y="70233"/>
                </a:cubicBezTo>
                <a:cubicBezTo>
                  <a:pt x="16269" y="70162"/>
                  <a:pt x="17225" y="69924"/>
                  <a:pt x="17785" y="69223"/>
                </a:cubicBezTo>
                <a:cubicBezTo>
                  <a:pt x="18318" y="68554"/>
                  <a:pt x="18362" y="67634"/>
                  <a:pt x="18586" y="66808"/>
                </a:cubicBezTo>
                <a:cubicBezTo>
                  <a:pt x="19089" y="64960"/>
                  <a:pt x="20667" y="63445"/>
                  <a:pt x="22534" y="63019"/>
                </a:cubicBezTo>
                <a:cubicBezTo>
                  <a:pt x="23588" y="62778"/>
                  <a:pt x="24878" y="62758"/>
                  <a:pt x="25444" y="61839"/>
                </a:cubicBezTo>
                <a:cubicBezTo>
                  <a:pt x="27854" y="63143"/>
                  <a:pt x="29550" y="65685"/>
                  <a:pt x="29826" y="68413"/>
                </a:cubicBezTo>
                <a:cubicBezTo>
                  <a:pt x="30020" y="68663"/>
                  <a:pt x="30274" y="68770"/>
                  <a:pt x="30543" y="68770"/>
                </a:cubicBezTo>
                <a:cubicBezTo>
                  <a:pt x="31347" y="68770"/>
                  <a:pt x="32287" y="67809"/>
                  <a:pt x="32159" y="66868"/>
                </a:cubicBezTo>
                <a:cubicBezTo>
                  <a:pt x="31991" y="65614"/>
                  <a:pt x="30882" y="64743"/>
                  <a:pt x="30003" y="63834"/>
                </a:cubicBezTo>
                <a:cubicBezTo>
                  <a:pt x="29122" y="62923"/>
                  <a:pt x="28387" y="61510"/>
                  <a:pt x="29078" y="60448"/>
                </a:cubicBezTo>
                <a:lnTo>
                  <a:pt x="29078" y="60448"/>
                </a:lnTo>
                <a:cubicBezTo>
                  <a:pt x="33197" y="61658"/>
                  <a:pt x="36527" y="65238"/>
                  <a:pt x="37435" y="69435"/>
                </a:cubicBezTo>
                <a:cubicBezTo>
                  <a:pt x="38871" y="69149"/>
                  <a:pt x="39664" y="67205"/>
                  <a:pt x="38838" y="65997"/>
                </a:cubicBezTo>
                <a:cubicBezTo>
                  <a:pt x="39003" y="65628"/>
                  <a:pt x="39328" y="65472"/>
                  <a:pt x="39697" y="65472"/>
                </a:cubicBezTo>
                <a:cubicBezTo>
                  <a:pt x="40331" y="65472"/>
                  <a:pt x="41094" y="65932"/>
                  <a:pt x="41391" y="66558"/>
                </a:cubicBezTo>
                <a:cubicBezTo>
                  <a:pt x="41862" y="67549"/>
                  <a:pt x="41819" y="68770"/>
                  <a:pt x="42492" y="69636"/>
                </a:cubicBezTo>
                <a:cubicBezTo>
                  <a:pt x="43175" y="70517"/>
                  <a:pt x="44261" y="70711"/>
                  <a:pt x="45451" y="70711"/>
                </a:cubicBezTo>
                <a:cubicBezTo>
                  <a:pt x="46388" y="70711"/>
                  <a:pt x="47390" y="70590"/>
                  <a:pt x="48312" y="70590"/>
                </a:cubicBezTo>
                <a:cubicBezTo>
                  <a:pt x="49551" y="70590"/>
                  <a:pt x="50643" y="70808"/>
                  <a:pt x="51235" y="71828"/>
                </a:cubicBezTo>
                <a:cubicBezTo>
                  <a:pt x="52336" y="73723"/>
                  <a:pt x="49909" y="75927"/>
                  <a:pt x="47711" y="75927"/>
                </a:cubicBezTo>
                <a:cubicBezTo>
                  <a:pt x="47678" y="75927"/>
                  <a:pt x="47645" y="75926"/>
                  <a:pt x="47613" y="75925"/>
                </a:cubicBezTo>
                <a:cubicBezTo>
                  <a:pt x="45391" y="75856"/>
                  <a:pt x="43361" y="74585"/>
                  <a:pt x="41147" y="74365"/>
                </a:cubicBezTo>
                <a:cubicBezTo>
                  <a:pt x="40897" y="74340"/>
                  <a:pt x="40647" y="74329"/>
                  <a:pt x="40397" y="74329"/>
                </a:cubicBezTo>
                <a:cubicBezTo>
                  <a:pt x="38218" y="74329"/>
                  <a:pt x="36082" y="75200"/>
                  <a:pt x="33896" y="75455"/>
                </a:cubicBezTo>
                <a:cubicBezTo>
                  <a:pt x="33619" y="75487"/>
                  <a:pt x="33335" y="75503"/>
                  <a:pt x="33048" y="75503"/>
                </a:cubicBezTo>
                <a:cubicBezTo>
                  <a:pt x="30807" y="75503"/>
                  <a:pt x="28395" y="74514"/>
                  <a:pt x="27939" y="72388"/>
                </a:cubicBezTo>
                <a:cubicBezTo>
                  <a:pt x="27802" y="71741"/>
                  <a:pt x="27855" y="71030"/>
                  <a:pt x="27514" y="70464"/>
                </a:cubicBezTo>
                <a:cubicBezTo>
                  <a:pt x="27109" y="69793"/>
                  <a:pt x="26279" y="69553"/>
                  <a:pt x="25473" y="69553"/>
                </a:cubicBezTo>
                <a:cubicBezTo>
                  <a:pt x="25313" y="69553"/>
                  <a:pt x="25154" y="69562"/>
                  <a:pt x="24999" y="69580"/>
                </a:cubicBezTo>
                <a:cubicBezTo>
                  <a:pt x="21817" y="69942"/>
                  <a:pt x="18598" y="72595"/>
                  <a:pt x="15740" y="72595"/>
                </a:cubicBezTo>
                <a:cubicBezTo>
                  <a:pt x="14956" y="72595"/>
                  <a:pt x="14199" y="72395"/>
                  <a:pt x="13478" y="71894"/>
                </a:cubicBezTo>
                <a:cubicBezTo>
                  <a:pt x="11337" y="76062"/>
                  <a:pt x="6101" y="77629"/>
                  <a:pt x="3179" y="81294"/>
                </a:cubicBezTo>
                <a:cubicBezTo>
                  <a:pt x="0" y="85282"/>
                  <a:pt x="268" y="91440"/>
                  <a:pt x="3354" y="95500"/>
                </a:cubicBezTo>
                <a:cubicBezTo>
                  <a:pt x="6050" y="99045"/>
                  <a:pt x="10552" y="100957"/>
                  <a:pt x="15019" y="100957"/>
                </a:cubicBezTo>
                <a:cubicBezTo>
                  <a:pt x="15667" y="100957"/>
                  <a:pt x="16314" y="100917"/>
                  <a:pt x="16954" y="100836"/>
                </a:cubicBezTo>
                <a:cubicBezTo>
                  <a:pt x="17630" y="100750"/>
                  <a:pt x="18327" y="100626"/>
                  <a:pt x="19005" y="100626"/>
                </a:cubicBezTo>
                <a:cubicBezTo>
                  <a:pt x="19489" y="100626"/>
                  <a:pt x="19963" y="100690"/>
                  <a:pt x="20413" y="100875"/>
                </a:cubicBezTo>
                <a:cubicBezTo>
                  <a:pt x="21482" y="101317"/>
                  <a:pt x="22166" y="102352"/>
                  <a:pt x="23058" y="103088"/>
                </a:cubicBezTo>
                <a:cubicBezTo>
                  <a:pt x="23580" y="103519"/>
                  <a:pt x="24303" y="103823"/>
                  <a:pt x="24961" y="103823"/>
                </a:cubicBezTo>
                <a:cubicBezTo>
                  <a:pt x="25427" y="103823"/>
                  <a:pt x="25861" y="103670"/>
                  <a:pt x="26168" y="103301"/>
                </a:cubicBezTo>
                <a:lnTo>
                  <a:pt x="26168" y="103301"/>
                </a:lnTo>
                <a:cubicBezTo>
                  <a:pt x="25321" y="105399"/>
                  <a:pt x="25557" y="107902"/>
                  <a:pt x="26779" y="109805"/>
                </a:cubicBezTo>
                <a:cubicBezTo>
                  <a:pt x="28099" y="111859"/>
                  <a:pt x="30559" y="113484"/>
                  <a:pt x="30509" y="115926"/>
                </a:cubicBezTo>
                <a:cubicBezTo>
                  <a:pt x="30482" y="117190"/>
                  <a:pt x="29748" y="118318"/>
                  <a:pt x="29403" y="119536"/>
                </a:cubicBezTo>
                <a:cubicBezTo>
                  <a:pt x="27829" y="125109"/>
                  <a:pt x="34415" y="129657"/>
                  <a:pt x="35455" y="135354"/>
                </a:cubicBezTo>
                <a:cubicBezTo>
                  <a:pt x="35736" y="136888"/>
                  <a:pt x="35735" y="138735"/>
                  <a:pt x="37029" y="139601"/>
                </a:cubicBezTo>
                <a:cubicBezTo>
                  <a:pt x="37625" y="139999"/>
                  <a:pt x="38374" y="140081"/>
                  <a:pt x="39090" y="140127"/>
                </a:cubicBezTo>
                <a:cubicBezTo>
                  <a:pt x="39409" y="140148"/>
                  <a:pt x="39736" y="140158"/>
                  <a:pt x="40067" y="140158"/>
                </a:cubicBezTo>
                <a:cubicBezTo>
                  <a:pt x="43538" y="140158"/>
                  <a:pt x="47454" y="138962"/>
                  <a:pt x="48151" y="135675"/>
                </a:cubicBezTo>
                <a:cubicBezTo>
                  <a:pt x="48366" y="134657"/>
                  <a:pt x="48212" y="133602"/>
                  <a:pt x="48243" y="132560"/>
                </a:cubicBezTo>
                <a:cubicBezTo>
                  <a:pt x="48336" y="129451"/>
                  <a:pt x="50239" y="126459"/>
                  <a:pt x="53017" y="125056"/>
                </a:cubicBezTo>
                <a:cubicBezTo>
                  <a:pt x="53771" y="124675"/>
                  <a:pt x="54600" y="124390"/>
                  <a:pt x="55202" y="123799"/>
                </a:cubicBezTo>
                <a:cubicBezTo>
                  <a:pt x="56528" y="122495"/>
                  <a:pt x="56234" y="120283"/>
                  <a:pt x="55553" y="118553"/>
                </a:cubicBezTo>
                <a:cubicBezTo>
                  <a:pt x="54872" y="116821"/>
                  <a:pt x="53881" y="115076"/>
                  <a:pt x="54120" y="113231"/>
                </a:cubicBezTo>
                <a:cubicBezTo>
                  <a:pt x="54502" y="110269"/>
                  <a:pt x="57681" y="108706"/>
                  <a:pt x="60090" y="106941"/>
                </a:cubicBezTo>
                <a:cubicBezTo>
                  <a:pt x="63716" y="104284"/>
                  <a:pt x="66206" y="100125"/>
                  <a:pt x="66835" y="95675"/>
                </a:cubicBezTo>
                <a:lnTo>
                  <a:pt x="66835" y="95675"/>
                </a:lnTo>
                <a:cubicBezTo>
                  <a:pt x="65061" y="96232"/>
                  <a:pt x="63075" y="96745"/>
                  <a:pt x="61220" y="96745"/>
                </a:cubicBezTo>
                <a:cubicBezTo>
                  <a:pt x="59581" y="96745"/>
                  <a:pt x="58045" y="96344"/>
                  <a:pt x="56849" y="95215"/>
                </a:cubicBezTo>
                <a:cubicBezTo>
                  <a:pt x="55965" y="94380"/>
                  <a:pt x="55421" y="93259"/>
                  <a:pt x="54897" y="92162"/>
                </a:cubicBezTo>
                <a:lnTo>
                  <a:pt x="50173" y="82291"/>
                </a:lnTo>
                <a:cubicBezTo>
                  <a:pt x="49966" y="81857"/>
                  <a:pt x="49755" y="81362"/>
                  <a:pt x="49925" y="80912"/>
                </a:cubicBezTo>
                <a:cubicBezTo>
                  <a:pt x="50074" y="80517"/>
                  <a:pt x="50366" y="80356"/>
                  <a:pt x="50717" y="80356"/>
                </a:cubicBezTo>
                <a:cubicBezTo>
                  <a:pt x="51453" y="80356"/>
                  <a:pt x="52449" y="81064"/>
                  <a:pt x="52928" y="81807"/>
                </a:cubicBezTo>
                <a:cubicBezTo>
                  <a:pt x="55452" y="85724"/>
                  <a:pt x="57718" y="89804"/>
                  <a:pt x="59707" y="94020"/>
                </a:cubicBezTo>
                <a:cubicBezTo>
                  <a:pt x="63791" y="93273"/>
                  <a:pt x="67648" y="91596"/>
                  <a:pt x="70980" y="89118"/>
                </a:cubicBezTo>
                <a:cubicBezTo>
                  <a:pt x="72037" y="88329"/>
                  <a:pt x="73088" y="87386"/>
                  <a:pt x="73445" y="86117"/>
                </a:cubicBezTo>
                <a:cubicBezTo>
                  <a:pt x="73802" y="84846"/>
                  <a:pt x="73146" y="83218"/>
                  <a:pt x="71846" y="82993"/>
                </a:cubicBezTo>
                <a:cubicBezTo>
                  <a:pt x="71723" y="82971"/>
                  <a:pt x="71600" y="82963"/>
                  <a:pt x="71476" y="82963"/>
                </a:cubicBezTo>
                <a:cubicBezTo>
                  <a:pt x="71093" y="82963"/>
                  <a:pt x="70708" y="83045"/>
                  <a:pt x="70324" y="83086"/>
                </a:cubicBezTo>
                <a:cubicBezTo>
                  <a:pt x="70133" y="83106"/>
                  <a:pt x="69943" y="83115"/>
                  <a:pt x="69755" y="83115"/>
                </a:cubicBezTo>
                <a:cubicBezTo>
                  <a:pt x="66927" y="83115"/>
                  <a:pt x="64468" y="80925"/>
                  <a:pt x="62588" y="78727"/>
                </a:cubicBezTo>
                <a:cubicBezTo>
                  <a:pt x="63132" y="78118"/>
                  <a:pt x="63852" y="77890"/>
                  <a:pt x="64640" y="77890"/>
                </a:cubicBezTo>
                <a:cubicBezTo>
                  <a:pt x="65842" y="77890"/>
                  <a:pt x="67201" y="78421"/>
                  <a:pt x="68334" y="78941"/>
                </a:cubicBezTo>
                <a:cubicBezTo>
                  <a:pt x="71699" y="80486"/>
                  <a:pt x="75249" y="81588"/>
                  <a:pt x="78895" y="82221"/>
                </a:cubicBezTo>
                <a:cubicBezTo>
                  <a:pt x="79803" y="82378"/>
                  <a:pt x="80736" y="82513"/>
                  <a:pt x="81554" y="82936"/>
                </a:cubicBezTo>
                <a:cubicBezTo>
                  <a:pt x="82126" y="83232"/>
                  <a:pt x="82622" y="83658"/>
                  <a:pt x="83095" y="84096"/>
                </a:cubicBezTo>
                <a:cubicBezTo>
                  <a:pt x="87298" y="87967"/>
                  <a:pt x="90407" y="93013"/>
                  <a:pt x="91975" y="98509"/>
                </a:cubicBezTo>
                <a:cubicBezTo>
                  <a:pt x="92104" y="98538"/>
                  <a:pt x="92231" y="98552"/>
                  <a:pt x="92354" y="98552"/>
                </a:cubicBezTo>
                <a:cubicBezTo>
                  <a:pt x="93754" y="98552"/>
                  <a:pt x="94717" y="96760"/>
                  <a:pt x="94833" y="95252"/>
                </a:cubicBezTo>
                <a:cubicBezTo>
                  <a:pt x="94960" y="93612"/>
                  <a:pt x="94769" y="91722"/>
                  <a:pt x="95948" y="90578"/>
                </a:cubicBezTo>
                <a:cubicBezTo>
                  <a:pt x="96875" y="89678"/>
                  <a:pt x="98399" y="89556"/>
                  <a:pt x="99214" y="88552"/>
                </a:cubicBezTo>
                <a:cubicBezTo>
                  <a:pt x="100238" y="87289"/>
                  <a:pt x="99703" y="85157"/>
                  <a:pt x="100900" y="84056"/>
                </a:cubicBezTo>
                <a:cubicBezTo>
                  <a:pt x="101284" y="83704"/>
                  <a:pt x="101728" y="83552"/>
                  <a:pt x="102190" y="83552"/>
                </a:cubicBezTo>
                <a:cubicBezTo>
                  <a:pt x="103537" y="83552"/>
                  <a:pt x="105034" y="84844"/>
                  <a:pt x="105630" y="86240"/>
                </a:cubicBezTo>
                <a:cubicBezTo>
                  <a:pt x="106431" y="88116"/>
                  <a:pt x="106723" y="90422"/>
                  <a:pt x="108410" y="91569"/>
                </a:cubicBezTo>
                <a:lnTo>
                  <a:pt x="111137" y="91176"/>
                </a:lnTo>
                <a:cubicBezTo>
                  <a:pt x="111152" y="95778"/>
                  <a:pt x="112750" y="100362"/>
                  <a:pt x="115602" y="103975"/>
                </a:cubicBezTo>
                <a:cubicBezTo>
                  <a:pt x="117157" y="103161"/>
                  <a:pt x="116453" y="100795"/>
                  <a:pt x="115480" y="99330"/>
                </a:cubicBezTo>
                <a:cubicBezTo>
                  <a:pt x="114508" y="97866"/>
                  <a:pt x="113554" y="95681"/>
                  <a:pt x="114936" y="94596"/>
                </a:cubicBezTo>
                <a:lnTo>
                  <a:pt x="114936" y="94596"/>
                </a:lnTo>
                <a:cubicBezTo>
                  <a:pt x="116854" y="94614"/>
                  <a:pt x="117747" y="97259"/>
                  <a:pt x="119611" y="97712"/>
                </a:cubicBezTo>
                <a:cubicBezTo>
                  <a:pt x="119777" y="97752"/>
                  <a:pt x="119940" y="97771"/>
                  <a:pt x="120101" y="97771"/>
                </a:cubicBezTo>
                <a:cubicBezTo>
                  <a:pt x="121744" y="97771"/>
                  <a:pt x="123089" y="95790"/>
                  <a:pt x="122784" y="94080"/>
                </a:cubicBezTo>
                <a:cubicBezTo>
                  <a:pt x="122451" y="92201"/>
                  <a:pt x="120835" y="90820"/>
                  <a:pt x="119169" y="89895"/>
                </a:cubicBezTo>
                <a:cubicBezTo>
                  <a:pt x="117675" y="88258"/>
                  <a:pt x="119833" y="85644"/>
                  <a:pt x="122018" y="85274"/>
                </a:cubicBezTo>
                <a:cubicBezTo>
                  <a:pt x="122730" y="85153"/>
                  <a:pt x="123464" y="85138"/>
                  <a:pt x="124199" y="85138"/>
                </a:cubicBezTo>
                <a:cubicBezTo>
                  <a:pt x="124443" y="85138"/>
                  <a:pt x="124686" y="85140"/>
                  <a:pt x="124930" y="85140"/>
                </a:cubicBezTo>
                <a:cubicBezTo>
                  <a:pt x="126201" y="85140"/>
                  <a:pt x="127452" y="85095"/>
                  <a:pt x="128573" y="84531"/>
                </a:cubicBezTo>
                <a:cubicBezTo>
                  <a:pt x="130946" y="83339"/>
                  <a:pt x="131739" y="80207"/>
                  <a:pt x="131200" y="77607"/>
                </a:cubicBezTo>
                <a:cubicBezTo>
                  <a:pt x="130659" y="75007"/>
                  <a:pt x="129117" y="72748"/>
                  <a:pt x="127857" y="70410"/>
                </a:cubicBezTo>
                <a:cubicBezTo>
                  <a:pt x="126781" y="68413"/>
                  <a:pt x="126249" y="65298"/>
                  <a:pt x="128341" y="64420"/>
                </a:cubicBezTo>
                <a:cubicBezTo>
                  <a:pt x="128900" y="64186"/>
                  <a:pt x="129528" y="64195"/>
                  <a:pt x="130135" y="64170"/>
                </a:cubicBezTo>
                <a:cubicBezTo>
                  <a:pt x="138047" y="63837"/>
                  <a:pt x="144592" y="55459"/>
                  <a:pt x="143005" y="47701"/>
                </a:cubicBezTo>
                <a:cubicBezTo>
                  <a:pt x="142706" y="46238"/>
                  <a:pt x="142140" y="44786"/>
                  <a:pt x="141097" y="43719"/>
                </a:cubicBezTo>
                <a:cubicBezTo>
                  <a:pt x="139216" y="41800"/>
                  <a:pt x="136024" y="41349"/>
                  <a:pt x="134619" y="39057"/>
                </a:cubicBezTo>
                <a:cubicBezTo>
                  <a:pt x="132900" y="36255"/>
                  <a:pt x="135025" y="32537"/>
                  <a:pt x="137778" y="30737"/>
                </a:cubicBezTo>
                <a:cubicBezTo>
                  <a:pt x="140529" y="28938"/>
                  <a:pt x="143891" y="28156"/>
                  <a:pt x="146461" y="26105"/>
                </a:cubicBezTo>
                <a:cubicBezTo>
                  <a:pt x="147145" y="26087"/>
                  <a:pt x="147512" y="25417"/>
                  <a:pt x="147638" y="24743"/>
                </a:cubicBezTo>
                <a:cubicBezTo>
                  <a:pt x="147716" y="24319"/>
                  <a:pt x="147611" y="23887"/>
                  <a:pt x="147608" y="23456"/>
                </a:cubicBezTo>
                <a:cubicBezTo>
                  <a:pt x="147598" y="22276"/>
                  <a:pt x="148442" y="21139"/>
                  <a:pt x="149574" y="20805"/>
                </a:cubicBezTo>
                <a:cubicBezTo>
                  <a:pt x="149811" y="20736"/>
                  <a:pt x="150056" y="20702"/>
                  <a:pt x="150302" y="20702"/>
                </a:cubicBezTo>
                <a:cubicBezTo>
                  <a:pt x="151231" y="20702"/>
                  <a:pt x="152165" y="21179"/>
                  <a:pt x="152664" y="21968"/>
                </a:cubicBezTo>
                <a:cubicBezTo>
                  <a:pt x="153442" y="23198"/>
                  <a:pt x="153129" y="24821"/>
                  <a:pt x="152563" y="26163"/>
                </a:cubicBezTo>
                <a:cubicBezTo>
                  <a:pt x="151998" y="27505"/>
                  <a:pt x="151199" y="28790"/>
                  <a:pt x="151051" y="30239"/>
                </a:cubicBezTo>
                <a:cubicBezTo>
                  <a:pt x="150905" y="31687"/>
                  <a:pt x="151726" y="33391"/>
                  <a:pt x="153173" y="33553"/>
                </a:cubicBezTo>
                <a:cubicBezTo>
                  <a:pt x="153252" y="33562"/>
                  <a:pt x="153330" y="33566"/>
                  <a:pt x="153406" y="33566"/>
                </a:cubicBezTo>
                <a:cubicBezTo>
                  <a:pt x="155043" y="33566"/>
                  <a:pt x="156090" y="31574"/>
                  <a:pt x="156201" y="29877"/>
                </a:cubicBezTo>
                <a:cubicBezTo>
                  <a:pt x="156318" y="28099"/>
                  <a:pt x="155972" y="26160"/>
                  <a:pt x="156925" y="24659"/>
                </a:cubicBezTo>
                <a:cubicBezTo>
                  <a:pt x="158377" y="22374"/>
                  <a:pt x="162385" y="21839"/>
                  <a:pt x="162490" y="19133"/>
                </a:cubicBezTo>
                <a:cubicBezTo>
                  <a:pt x="162574" y="16945"/>
                  <a:pt x="159821" y="15661"/>
                  <a:pt x="159327" y="13530"/>
                </a:cubicBezTo>
                <a:cubicBezTo>
                  <a:pt x="159129" y="12668"/>
                  <a:pt x="159325" y="11773"/>
                  <a:pt x="159405" y="10894"/>
                </a:cubicBezTo>
                <a:cubicBezTo>
                  <a:pt x="159709" y="7612"/>
                  <a:pt x="158263" y="4218"/>
                  <a:pt x="155688" y="2163"/>
                </a:cubicBezTo>
                <a:cubicBezTo>
                  <a:pt x="153919" y="751"/>
                  <a:pt x="151652" y="0"/>
                  <a:pt x="14939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oogle Shape;55;p15"/>
          <p:cNvGrpSpPr/>
          <p:nvPr/>
        </p:nvGrpSpPr>
        <p:grpSpPr>
          <a:xfrm>
            <a:off x="5486141" y="8259174"/>
            <a:ext cx="11295893" cy="1801727"/>
            <a:chOff x="1354401" y="3599311"/>
            <a:chExt cx="4546885" cy="857965"/>
          </a:xfrm>
        </p:grpSpPr>
        <p:sp>
          <p:nvSpPr>
            <p:cNvPr id="56" name="Google Shape;56;p15"/>
            <p:cNvSpPr/>
            <p:nvPr/>
          </p:nvSpPr>
          <p:spPr>
            <a:xfrm>
              <a:off x="1372277" y="3712513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" name="Google Shape;57;p15"/>
            <p:cNvSpPr/>
            <p:nvPr/>
          </p:nvSpPr>
          <p:spPr>
            <a:xfrm>
              <a:off x="1354401" y="369583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" name="Google Shape;58;p15"/>
            <p:cNvSpPr/>
            <p:nvPr/>
          </p:nvSpPr>
          <p:spPr>
            <a:xfrm>
              <a:off x="1706573" y="3599311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8080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" name="Google Shape;59;p15"/>
            <p:cNvSpPr/>
            <p:nvPr/>
          </p:nvSpPr>
          <p:spPr>
            <a:xfrm>
              <a:off x="1421594" y="4361922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8080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" name="Google Shape;60;p15"/>
            <p:cNvSpPr/>
            <p:nvPr/>
          </p:nvSpPr>
          <p:spPr>
            <a:xfrm>
              <a:off x="1461654" y="4361922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" name="Google Shape;61;p15"/>
            <p:cNvSpPr/>
            <p:nvPr/>
          </p:nvSpPr>
          <p:spPr>
            <a:xfrm>
              <a:off x="1796617" y="3646988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1500380" y="3646988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81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81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65" name="Google Shape;65;p15"/>
            <p:cNvSpPr txBox="1"/>
            <p:nvPr/>
          </p:nvSpPr>
          <p:spPr>
            <a:xfrm>
              <a:off x="2560838" y="3711319"/>
              <a:ext cx="3210900" cy="65060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uz-Latn-UZ" sz="3600" b="1" dirty="0">
                  <a:solidFill>
                    <a:schemeClr val="accent1"/>
                  </a:solidFill>
                </a:rPr>
                <a:t>Fan olimpiada va tanlov topshiriqlarini echish boʻyicha mashqlar</a:t>
              </a:r>
              <a:endParaRPr lang="ru-RU" sz="36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66" name="Google Shape;66;p15"/>
          <p:cNvGrpSpPr/>
          <p:nvPr/>
        </p:nvGrpSpPr>
        <p:grpSpPr>
          <a:xfrm>
            <a:off x="5531077" y="6220481"/>
            <a:ext cx="11295365" cy="1801027"/>
            <a:chOff x="1354401" y="2628505"/>
            <a:chExt cx="4546885" cy="857632"/>
          </a:xfrm>
        </p:grpSpPr>
        <p:sp>
          <p:nvSpPr>
            <p:cNvPr id="67" name="Google Shape;67;p15"/>
            <p:cNvSpPr/>
            <p:nvPr/>
          </p:nvSpPr>
          <p:spPr>
            <a:xfrm>
              <a:off x="1372277" y="2741707"/>
              <a:ext cx="4529009" cy="666978"/>
            </a:xfrm>
            <a:custGeom>
              <a:avLst/>
              <a:gdLst/>
              <a:ahLst/>
              <a:cxnLst/>
              <a:rect l="l" t="t" r="r" b="b"/>
              <a:pathLst>
                <a:path w="162914" h="23992" extrusionOk="0">
                  <a:moveTo>
                    <a:pt x="3215" y="1"/>
                  </a:moveTo>
                  <a:cubicBezTo>
                    <a:pt x="1441" y="1"/>
                    <a:pt x="1" y="1429"/>
                    <a:pt x="1" y="3215"/>
                  </a:cubicBezTo>
                  <a:lnTo>
                    <a:pt x="1" y="20777"/>
                  </a:lnTo>
                  <a:cubicBezTo>
                    <a:pt x="1" y="22563"/>
                    <a:pt x="1441" y="23992"/>
                    <a:pt x="3215" y="23992"/>
                  </a:cubicBezTo>
                  <a:lnTo>
                    <a:pt x="159699" y="23992"/>
                  </a:lnTo>
                  <a:cubicBezTo>
                    <a:pt x="161473" y="23992"/>
                    <a:pt x="162914" y="22563"/>
                    <a:pt x="162914" y="20777"/>
                  </a:cubicBezTo>
                  <a:lnTo>
                    <a:pt x="162914" y="3215"/>
                  </a:lnTo>
                  <a:cubicBezTo>
                    <a:pt x="162914" y="1429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354401" y="2723832"/>
              <a:ext cx="4529009" cy="666978"/>
            </a:xfrm>
            <a:custGeom>
              <a:avLst/>
              <a:gdLst/>
              <a:ahLst/>
              <a:cxnLst/>
              <a:rect l="l" t="t" r="r" b="b"/>
              <a:pathLst>
                <a:path w="162914" h="23992" extrusionOk="0">
                  <a:moveTo>
                    <a:pt x="3215" y="1"/>
                  </a:moveTo>
                  <a:cubicBezTo>
                    <a:pt x="1441" y="1"/>
                    <a:pt x="1" y="1429"/>
                    <a:pt x="1" y="3215"/>
                  </a:cubicBezTo>
                  <a:lnTo>
                    <a:pt x="1" y="20777"/>
                  </a:lnTo>
                  <a:cubicBezTo>
                    <a:pt x="1" y="22563"/>
                    <a:pt x="1441" y="23992"/>
                    <a:pt x="3215" y="23992"/>
                  </a:cubicBezTo>
                  <a:lnTo>
                    <a:pt x="159699" y="23992"/>
                  </a:lnTo>
                  <a:cubicBezTo>
                    <a:pt x="161473" y="23992"/>
                    <a:pt x="162914" y="22563"/>
                    <a:pt x="162914" y="20777"/>
                  </a:cubicBezTo>
                  <a:lnTo>
                    <a:pt x="162914" y="3215"/>
                  </a:lnTo>
                  <a:cubicBezTo>
                    <a:pt x="162914" y="1429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706573" y="2628505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421594" y="3390783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1461654" y="3390783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796617" y="2676182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00380" y="2676182"/>
              <a:ext cx="859270" cy="762304"/>
            </a:xfrm>
            <a:custGeom>
              <a:avLst/>
              <a:gdLst/>
              <a:ahLst/>
              <a:cxnLst/>
              <a:rect l="l" t="t" r="r" b="b"/>
              <a:pathLst>
                <a:path w="30909" h="27421" extrusionOk="0">
                  <a:moveTo>
                    <a:pt x="4977" y="0"/>
                  </a:moveTo>
                  <a:lnTo>
                    <a:pt x="0" y="27420"/>
                  </a:lnTo>
                  <a:lnTo>
                    <a:pt x="25932" y="27420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81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81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6" name="Google Shape;76;p15"/>
            <p:cNvSpPr txBox="1"/>
            <p:nvPr/>
          </p:nvSpPr>
          <p:spPr>
            <a:xfrm>
              <a:off x="2542957" y="2789465"/>
              <a:ext cx="2906316" cy="6013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uz-Latn-UZ" sz="3600" b="1" dirty="0">
                  <a:solidFill>
                    <a:srgbClr val="FF0000"/>
                  </a:solidFill>
                </a:rPr>
                <a:t>Fan olimpiada va tanlov topshiriqlarining turlari </a:t>
              </a:r>
              <a:endParaRPr lang="ru-RU" sz="3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77" name="Google Shape;77;p15"/>
          <p:cNvGrpSpPr/>
          <p:nvPr/>
        </p:nvGrpSpPr>
        <p:grpSpPr>
          <a:xfrm>
            <a:off x="5486141" y="4181089"/>
            <a:ext cx="11385062" cy="1801727"/>
            <a:chOff x="1354401" y="1657366"/>
            <a:chExt cx="4546885" cy="857965"/>
          </a:xfrm>
        </p:grpSpPr>
        <p:sp>
          <p:nvSpPr>
            <p:cNvPr id="78" name="Google Shape;78;p15"/>
            <p:cNvSpPr/>
            <p:nvPr/>
          </p:nvSpPr>
          <p:spPr>
            <a:xfrm>
              <a:off x="1372277" y="177056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1354401" y="1752692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1706573" y="1657366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" name="Google Shape;81;p15"/>
            <p:cNvSpPr/>
            <p:nvPr/>
          </p:nvSpPr>
          <p:spPr>
            <a:xfrm>
              <a:off x="1421594" y="2419977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" name="Google Shape;82;p15"/>
            <p:cNvSpPr/>
            <p:nvPr/>
          </p:nvSpPr>
          <p:spPr>
            <a:xfrm>
              <a:off x="1461654" y="2419977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" name="Google Shape;83;p15"/>
            <p:cNvSpPr/>
            <p:nvPr/>
          </p:nvSpPr>
          <p:spPr>
            <a:xfrm>
              <a:off x="1796617" y="1705043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" name="Google Shape;84;p15"/>
            <p:cNvSpPr/>
            <p:nvPr/>
          </p:nvSpPr>
          <p:spPr>
            <a:xfrm>
              <a:off x="1500380" y="1705043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81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81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87" name="Google Shape;87;p15"/>
            <p:cNvSpPr txBox="1"/>
            <p:nvPr/>
          </p:nvSpPr>
          <p:spPr>
            <a:xfrm>
              <a:off x="2560838" y="1768173"/>
              <a:ext cx="3210900" cy="5858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uz-Latn-UZ" sz="3600" b="1" dirty="0">
                  <a:solidFill>
                    <a:schemeClr val="accent4"/>
                  </a:solidFill>
                </a:rPr>
                <a:t>Maxsus geografiya olimpiadasiga tayyorgarlik</a:t>
              </a:r>
              <a:endParaRPr lang="ru-RU" sz="3600" b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88" name="Google Shape;88;p15"/>
          <p:cNvGrpSpPr/>
          <p:nvPr/>
        </p:nvGrpSpPr>
        <p:grpSpPr>
          <a:xfrm>
            <a:off x="5486141" y="2141695"/>
            <a:ext cx="11429999" cy="1801729"/>
            <a:chOff x="1354401" y="686226"/>
            <a:chExt cx="4546885" cy="857966"/>
          </a:xfrm>
        </p:grpSpPr>
        <p:sp>
          <p:nvSpPr>
            <p:cNvPr id="89" name="Google Shape;89;p15"/>
            <p:cNvSpPr/>
            <p:nvPr/>
          </p:nvSpPr>
          <p:spPr>
            <a:xfrm>
              <a:off x="1372277" y="79942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2"/>
                    <a:pt x="1" y="3216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6"/>
                  </a:lnTo>
                  <a:cubicBezTo>
                    <a:pt x="162914" y="1442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" name="Google Shape;90;p15"/>
            <p:cNvSpPr/>
            <p:nvPr/>
          </p:nvSpPr>
          <p:spPr>
            <a:xfrm>
              <a:off x="1354401" y="781553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2"/>
                    <a:pt x="1" y="3216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6"/>
                  </a:lnTo>
                  <a:cubicBezTo>
                    <a:pt x="162914" y="1442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" name="Google Shape;91;p15"/>
            <p:cNvSpPr/>
            <p:nvPr/>
          </p:nvSpPr>
          <p:spPr>
            <a:xfrm>
              <a:off x="1706573" y="686226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" name="Google Shape;92;p15"/>
            <p:cNvSpPr/>
            <p:nvPr/>
          </p:nvSpPr>
          <p:spPr>
            <a:xfrm>
              <a:off x="1421594" y="1448838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" name="Google Shape;93;p15"/>
            <p:cNvSpPr/>
            <p:nvPr/>
          </p:nvSpPr>
          <p:spPr>
            <a:xfrm>
              <a:off x="1461654" y="1448838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" name="Google Shape;94;p15"/>
            <p:cNvSpPr/>
            <p:nvPr/>
          </p:nvSpPr>
          <p:spPr>
            <a:xfrm>
              <a:off x="1796617" y="733903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" name="Google Shape;95;p15"/>
            <p:cNvSpPr/>
            <p:nvPr/>
          </p:nvSpPr>
          <p:spPr>
            <a:xfrm>
              <a:off x="1500380" y="733903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81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81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98" name="Google Shape;98;p15"/>
            <p:cNvSpPr txBox="1"/>
            <p:nvPr/>
          </p:nvSpPr>
          <p:spPr>
            <a:xfrm>
              <a:off x="2560838" y="797033"/>
              <a:ext cx="3210900" cy="5410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/>
              <a:r>
                <a:rPr lang="uz-Latn-UZ" sz="3600" b="1" dirty="0">
                  <a:solidFill>
                    <a:schemeClr val="accent6"/>
                  </a:solidFill>
                </a:rPr>
                <a:t>Geografiya fanidan oʻquvchilarni fan</a:t>
              </a:r>
              <a:r>
                <a:rPr lang="en-US" sz="3600" b="1" dirty="0">
                  <a:solidFill>
                    <a:schemeClr val="accent6"/>
                  </a:solidFill>
                </a:rPr>
                <a:t> </a:t>
              </a:r>
              <a:r>
                <a:rPr lang="en-US" sz="3600" b="1" dirty="0" err="1">
                  <a:solidFill>
                    <a:schemeClr val="accent6"/>
                  </a:solidFill>
                </a:rPr>
                <a:t>olimpiada</a:t>
              </a:r>
              <a:r>
                <a:rPr lang="en-US" sz="3600" b="1" dirty="0">
                  <a:solidFill>
                    <a:schemeClr val="accent6"/>
                  </a:solidFill>
                </a:rPr>
                <a:t> </a:t>
              </a:r>
              <a:r>
                <a:rPr lang="en-US" sz="3600" b="1" dirty="0" err="1">
                  <a:solidFill>
                    <a:schemeClr val="accent6"/>
                  </a:solidFill>
                </a:rPr>
                <a:t>tayyorlash</a:t>
              </a:r>
              <a:r>
                <a:rPr lang="uz-Latn-UZ" sz="3600" b="1" dirty="0">
                  <a:solidFill>
                    <a:schemeClr val="accent6"/>
                  </a:solidFill>
                </a:rPr>
                <a:t> metodikasi </a:t>
              </a:r>
              <a:endParaRPr lang="ru-RU" sz="3600" b="1" dirty="0">
                <a:solidFill>
                  <a:schemeClr val="accent6"/>
                </a:solidFill>
              </a:endParaRPr>
            </a:p>
          </p:txBody>
        </p:sp>
      </p:grpSp>
      <p:sp>
        <p:nvSpPr>
          <p:cNvPr id="47" name="Google Shape;640;p26"/>
          <p:cNvSpPr txBox="1">
            <a:spLocks/>
          </p:cNvSpPr>
          <p:nvPr/>
        </p:nvSpPr>
        <p:spPr>
          <a:xfrm>
            <a:off x="1301751" y="5423636"/>
            <a:ext cx="25146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72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en-US" sz="7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7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92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050" name="Picture 2" descr="Пнг Знак вопроса 3д 26 фото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8350" y="3267075"/>
            <a:ext cx="5337175" cy="533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720848" y="4638675"/>
            <a:ext cx="986790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4800" dirty="0"/>
              <a:t>Geografiya fanidan o'quvchilarni fan olimpiadasiga tayyorlash </a:t>
            </a:r>
            <a:r>
              <a:rPr lang="uz-Latn-UZ" sz="4800" dirty="0" smtClean="0"/>
              <a:t>metodikasini qanday tashkil etish</a:t>
            </a:r>
            <a:r>
              <a:rPr lang="en-US" sz="4800" dirty="0" smtClean="0"/>
              <a:t> </a:t>
            </a:r>
            <a:r>
              <a:rPr lang="en-US" sz="4800" dirty="0" err="1"/>
              <a:t>mumkin</a:t>
            </a:r>
            <a:r>
              <a:rPr lang="en-US" sz="4800" dirty="0"/>
              <a:t>?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27"/>
          <p:cNvSpPr/>
          <p:nvPr/>
        </p:nvSpPr>
        <p:spPr>
          <a:xfrm>
            <a:off x="7779824" y="5086899"/>
            <a:ext cx="915539" cy="976920"/>
          </a:xfrm>
          <a:custGeom>
            <a:avLst/>
            <a:gdLst/>
            <a:ahLst/>
            <a:cxnLst/>
            <a:rect l="l" t="t" r="r" b="b"/>
            <a:pathLst>
              <a:path w="4085" h="4085" extrusionOk="0">
                <a:moveTo>
                  <a:pt x="2043" y="1"/>
                </a:moveTo>
                <a:cubicBezTo>
                  <a:pt x="917" y="1"/>
                  <a:pt x="1" y="914"/>
                  <a:pt x="1" y="2043"/>
                </a:cubicBezTo>
                <a:cubicBezTo>
                  <a:pt x="1" y="3172"/>
                  <a:pt x="917" y="4085"/>
                  <a:pt x="2043" y="4085"/>
                </a:cubicBezTo>
                <a:cubicBezTo>
                  <a:pt x="3172" y="4085"/>
                  <a:pt x="4085" y="3172"/>
                  <a:pt x="4085" y="2043"/>
                </a:cubicBezTo>
                <a:cubicBezTo>
                  <a:pt x="4085" y="914"/>
                  <a:pt x="3172" y="1"/>
                  <a:pt x="2043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7" name="Google Shape;447;p27"/>
          <p:cNvSpPr/>
          <p:nvPr/>
        </p:nvSpPr>
        <p:spPr>
          <a:xfrm>
            <a:off x="6961560" y="3365754"/>
            <a:ext cx="914866" cy="976920"/>
          </a:xfrm>
          <a:custGeom>
            <a:avLst/>
            <a:gdLst/>
            <a:ahLst/>
            <a:cxnLst/>
            <a:rect l="l" t="t" r="r" b="b"/>
            <a:pathLst>
              <a:path w="4082" h="4085" extrusionOk="0">
                <a:moveTo>
                  <a:pt x="2039" y="0"/>
                </a:moveTo>
                <a:cubicBezTo>
                  <a:pt x="913" y="0"/>
                  <a:pt x="0" y="916"/>
                  <a:pt x="0" y="2042"/>
                </a:cubicBezTo>
                <a:cubicBezTo>
                  <a:pt x="0" y="3171"/>
                  <a:pt x="913" y="4084"/>
                  <a:pt x="2039" y="4084"/>
                </a:cubicBezTo>
                <a:cubicBezTo>
                  <a:pt x="3168" y="4084"/>
                  <a:pt x="4081" y="3171"/>
                  <a:pt x="4081" y="2042"/>
                </a:cubicBezTo>
                <a:cubicBezTo>
                  <a:pt x="4081" y="916"/>
                  <a:pt x="3168" y="0"/>
                  <a:pt x="203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8" name="Google Shape;448;p27"/>
          <p:cNvSpPr/>
          <p:nvPr/>
        </p:nvSpPr>
        <p:spPr>
          <a:xfrm>
            <a:off x="7779824" y="6798716"/>
            <a:ext cx="915539" cy="976920"/>
          </a:xfrm>
          <a:custGeom>
            <a:avLst/>
            <a:gdLst/>
            <a:ahLst/>
            <a:cxnLst/>
            <a:rect l="l" t="t" r="r" b="b"/>
            <a:pathLst>
              <a:path w="4085" h="4085" extrusionOk="0">
                <a:moveTo>
                  <a:pt x="2043" y="0"/>
                </a:moveTo>
                <a:cubicBezTo>
                  <a:pt x="917" y="0"/>
                  <a:pt x="1" y="913"/>
                  <a:pt x="1" y="2042"/>
                </a:cubicBezTo>
                <a:cubicBezTo>
                  <a:pt x="1" y="3168"/>
                  <a:pt x="917" y="4084"/>
                  <a:pt x="2043" y="4084"/>
                </a:cubicBezTo>
                <a:cubicBezTo>
                  <a:pt x="3172" y="4084"/>
                  <a:pt x="4085" y="3168"/>
                  <a:pt x="4085" y="2042"/>
                </a:cubicBezTo>
                <a:cubicBezTo>
                  <a:pt x="4085" y="913"/>
                  <a:pt x="3172" y="0"/>
                  <a:pt x="20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49" name="Google Shape;449;p27"/>
          <p:cNvSpPr/>
          <p:nvPr/>
        </p:nvSpPr>
        <p:spPr>
          <a:xfrm>
            <a:off x="6961560" y="8510296"/>
            <a:ext cx="914866" cy="975962"/>
          </a:xfrm>
          <a:custGeom>
            <a:avLst/>
            <a:gdLst/>
            <a:ahLst/>
            <a:cxnLst/>
            <a:rect l="l" t="t" r="r" b="b"/>
            <a:pathLst>
              <a:path w="4082" h="4081" extrusionOk="0">
                <a:moveTo>
                  <a:pt x="2039" y="0"/>
                </a:moveTo>
                <a:cubicBezTo>
                  <a:pt x="913" y="0"/>
                  <a:pt x="0" y="913"/>
                  <a:pt x="0" y="2042"/>
                </a:cubicBezTo>
                <a:cubicBezTo>
                  <a:pt x="0" y="3168"/>
                  <a:pt x="913" y="4081"/>
                  <a:pt x="2039" y="4081"/>
                </a:cubicBezTo>
                <a:cubicBezTo>
                  <a:pt x="3168" y="4081"/>
                  <a:pt x="4081" y="3168"/>
                  <a:pt x="4081" y="2042"/>
                </a:cubicBezTo>
                <a:cubicBezTo>
                  <a:pt x="4081" y="913"/>
                  <a:pt x="3168" y="0"/>
                  <a:pt x="2039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50" name="Google Shape;450;p27"/>
          <p:cNvSpPr/>
          <p:nvPr/>
        </p:nvSpPr>
        <p:spPr>
          <a:xfrm>
            <a:off x="2881793" y="4292214"/>
            <a:ext cx="1418021" cy="2138701"/>
          </a:xfrm>
          <a:custGeom>
            <a:avLst/>
            <a:gdLst/>
            <a:ahLst/>
            <a:cxnLst/>
            <a:rect l="l" t="t" r="r" b="b"/>
            <a:pathLst>
              <a:path w="6327" h="8943" extrusionOk="0">
                <a:moveTo>
                  <a:pt x="1" y="1"/>
                </a:moveTo>
                <a:lnTo>
                  <a:pt x="1" y="8943"/>
                </a:lnTo>
                <a:lnTo>
                  <a:pt x="6326" y="2621"/>
                </a:lnTo>
                <a:cubicBezTo>
                  <a:pt x="4707" y="1001"/>
                  <a:pt x="2469" y="1"/>
                  <a:pt x="1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51" name="Google Shape;451;p27"/>
          <p:cNvSpPr/>
          <p:nvPr/>
        </p:nvSpPr>
        <p:spPr>
          <a:xfrm>
            <a:off x="2881792" y="6430669"/>
            <a:ext cx="2005220" cy="1513090"/>
          </a:xfrm>
          <a:custGeom>
            <a:avLst/>
            <a:gdLst/>
            <a:ahLst/>
            <a:cxnLst/>
            <a:rect l="l" t="t" r="r" b="b"/>
            <a:pathLst>
              <a:path w="8947" h="6327" extrusionOk="0">
                <a:moveTo>
                  <a:pt x="1" y="1"/>
                </a:moveTo>
                <a:lnTo>
                  <a:pt x="6326" y="6326"/>
                </a:lnTo>
                <a:cubicBezTo>
                  <a:pt x="7942" y="4707"/>
                  <a:pt x="8946" y="2472"/>
                  <a:pt x="8946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52" name="Google Shape;452;p27"/>
          <p:cNvSpPr/>
          <p:nvPr/>
        </p:nvSpPr>
        <p:spPr>
          <a:xfrm>
            <a:off x="2881792" y="4918781"/>
            <a:ext cx="2005220" cy="1512132"/>
          </a:xfrm>
          <a:custGeom>
            <a:avLst/>
            <a:gdLst/>
            <a:ahLst/>
            <a:cxnLst/>
            <a:rect l="l" t="t" r="r" b="b"/>
            <a:pathLst>
              <a:path w="8947" h="6323" extrusionOk="0">
                <a:moveTo>
                  <a:pt x="6326" y="1"/>
                </a:moveTo>
                <a:lnTo>
                  <a:pt x="1" y="6323"/>
                </a:lnTo>
                <a:lnTo>
                  <a:pt x="8946" y="6323"/>
                </a:lnTo>
                <a:cubicBezTo>
                  <a:pt x="8946" y="3855"/>
                  <a:pt x="7942" y="1617"/>
                  <a:pt x="6326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53" name="Google Shape;453;p27"/>
          <p:cNvSpPr/>
          <p:nvPr/>
        </p:nvSpPr>
        <p:spPr>
          <a:xfrm>
            <a:off x="2881793" y="6430669"/>
            <a:ext cx="1418021" cy="2139656"/>
          </a:xfrm>
          <a:custGeom>
            <a:avLst/>
            <a:gdLst/>
            <a:ahLst/>
            <a:cxnLst/>
            <a:rect l="l" t="t" r="r" b="b"/>
            <a:pathLst>
              <a:path w="6327" h="8947" extrusionOk="0">
                <a:moveTo>
                  <a:pt x="1" y="1"/>
                </a:moveTo>
                <a:lnTo>
                  <a:pt x="1" y="8946"/>
                </a:lnTo>
                <a:cubicBezTo>
                  <a:pt x="2469" y="8946"/>
                  <a:pt x="4707" y="7946"/>
                  <a:pt x="6326" y="6326"/>
                </a:cubicBezTo>
                <a:lnTo>
                  <a:pt x="1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54" name="Google Shape;454;p27"/>
          <p:cNvSpPr/>
          <p:nvPr/>
        </p:nvSpPr>
        <p:spPr>
          <a:xfrm>
            <a:off x="539750" y="4292215"/>
            <a:ext cx="4094021" cy="4278110"/>
          </a:xfrm>
          <a:custGeom>
            <a:avLst/>
            <a:gdLst/>
            <a:ahLst/>
            <a:cxnLst/>
            <a:rect l="l" t="t" r="r" b="b"/>
            <a:pathLst>
              <a:path w="15637" h="15637" extrusionOk="0">
                <a:moveTo>
                  <a:pt x="13348" y="2289"/>
                </a:moveTo>
                <a:cubicBezTo>
                  <a:pt x="11932" y="876"/>
                  <a:pt x="9978" y="0"/>
                  <a:pt x="7821" y="0"/>
                </a:cubicBezTo>
                <a:cubicBezTo>
                  <a:pt x="5660" y="0"/>
                  <a:pt x="3706" y="876"/>
                  <a:pt x="2293" y="2289"/>
                </a:cubicBezTo>
                <a:cubicBezTo>
                  <a:pt x="876" y="3706"/>
                  <a:pt x="1" y="5660"/>
                  <a:pt x="1" y="7817"/>
                </a:cubicBezTo>
                <a:cubicBezTo>
                  <a:pt x="1" y="9977"/>
                  <a:pt x="876" y="11931"/>
                  <a:pt x="2293" y="13344"/>
                </a:cubicBezTo>
                <a:cubicBezTo>
                  <a:pt x="3706" y="14761"/>
                  <a:pt x="5660" y="15637"/>
                  <a:pt x="7821" y="15637"/>
                </a:cubicBezTo>
                <a:cubicBezTo>
                  <a:pt x="9978" y="15637"/>
                  <a:pt x="11932" y="14761"/>
                  <a:pt x="13348" y="13344"/>
                </a:cubicBezTo>
                <a:cubicBezTo>
                  <a:pt x="14761" y="11931"/>
                  <a:pt x="15637" y="9977"/>
                  <a:pt x="15637" y="7817"/>
                </a:cubicBezTo>
                <a:cubicBezTo>
                  <a:pt x="15637" y="5660"/>
                  <a:pt x="14761" y="3706"/>
                  <a:pt x="13348" y="2289"/>
                </a:cubicBezTo>
                <a:close/>
              </a:path>
            </a:pathLst>
          </a:custGeom>
          <a:solidFill>
            <a:srgbClr val="F4F6F8"/>
          </a:solidFill>
          <a:ln>
            <a:noFill/>
          </a:ln>
          <a:effectLst>
            <a:outerShdw blurRad="57150" dist="19050" dir="8760000" algn="bl" rotWithShape="0">
              <a:srgbClr val="000000">
                <a:alpha val="50000"/>
              </a:srgbClr>
            </a:outerShdw>
          </a:effectLst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59" name="Google Shape;459;p27"/>
          <p:cNvSpPr txBox="1">
            <a:spLocks noGrp="1"/>
          </p:cNvSpPr>
          <p:nvPr>
            <p:ph type="title"/>
          </p:nvPr>
        </p:nvSpPr>
        <p:spPr>
          <a:xfrm>
            <a:off x="692150" y="5086899"/>
            <a:ext cx="3766037" cy="2688737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ctr"/>
            <a:r>
              <a:rPr lang="uz-Latn-UZ" sz="3200" b="1" dirty="0"/>
              <a:t>Geografiya fanidan oʻquvchilarni fan</a:t>
            </a:r>
            <a:r>
              <a:rPr lang="en-US" sz="3200" b="1" dirty="0"/>
              <a:t> </a:t>
            </a:r>
            <a:r>
              <a:rPr lang="en-US" sz="3200" b="1" dirty="0" err="1"/>
              <a:t>olimpiada</a:t>
            </a:r>
            <a:r>
              <a:rPr lang="en-US" sz="3200" b="1" dirty="0"/>
              <a:t> </a:t>
            </a:r>
            <a:r>
              <a:rPr lang="en-US" sz="3200" b="1" dirty="0" err="1"/>
              <a:t>tayyorlash</a:t>
            </a:r>
            <a:r>
              <a:rPr lang="uz-Latn-UZ" sz="3200" b="1" dirty="0"/>
              <a:t> metodikasi </a:t>
            </a:r>
            <a:endParaRPr lang="ru-RU" sz="3200" b="1" dirty="0"/>
          </a:p>
        </p:txBody>
      </p:sp>
      <p:sp>
        <p:nvSpPr>
          <p:cNvPr id="460" name="Google Shape;460;p27"/>
          <p:cNvSpPr/>
          <p:nvPr/>
        </p:nvSpPr>
        <p:spPr>
          <a:xfrm>
            <a:off x="8622053" y="8224559"/>
            <a:ext cx="7459225" cy="1396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ru-RU" sz="2800" dirty="0" err="1">
                <a:cs typeface="Times New Roman" pitchFamily="18" charset="0"/>
              </a:rPr>
              <a:t>Qo'shimcha</a:t>
            </a:r>
            <a:r>
              <a:rPr lang="ru-RU" sz="2800" dirty="0">
                <a:cs typeface="Times New Roman" pitchFamily="18" charset="0"/>
              </a:rPr>
              <a:t> </a:t>
            </a:r>
            <a:r>
              <a:rPr lang="ru-RU" sz="2800" dirty="0" err="1">
                <a:cs typeface="Times New Roman" pitchFamily="18" charset="0"/>
              </a:rPr>
              <a:t>resurslar</a:t>
            </a:r>
            <a:r>
              <a:rPr lang="ru-RU" sz="2800" dirty="0">
                <a:cs typeface="Times New Roman" pitchFamily="18" charset="0"/>
              </a:rPr>
              <a:t> </a:t>
            </a:r>
            <a:r>
              <a:rPr lang="ru-RU" sz="2800" dirty="0" err="1">
                <a:cs typeface="Times New Roman" pitchFamily="18" charset="0"/>
              </a:rPr>
              <a:t>va</a:t>
            </a:r>
            <a:r>
              <a:rPr lang="ru-RU" sz="2800" dirty="0">
                <a:cs typeface="Times New Roman" pitchFamily="18" charset="0"/>
              </a:rPr>
              <a:t> </a:t>
            </a:r>
            <a:r>
              <a:rPr lang="ru-RU" sz="2800" dirty="0" err="1" smtClean="0">
                <a:cs typeface="Times New Roman" pitchFamily="18" charset="0"/>
              </a:rPr>
              <a:t>manbalar</a:t>
            </a:r>
            <a:r>
              <a:rPr lang="uz-Latn-UZ" sz="2800" dirty="0" smtClean="0">
                <a:cs typeface="Times New Roman" pitchFamily="18" charset="0"/>
              </a:rPr>
              <a:t>, j</a:t>
            </a:r>
            <a:r>
              <a:rPr lang="ru-RU" sz="2800" dirty="0" err="1" smtClean="0">
                <a:cs typeface="Times New Roman" pitchFamily="18" charset="0"/>
              </a:rPr>
              <a:t>amoaviy</a:t>
            </a:r>
            <a:r>
              <a:rPr lang="ru-RU" sz="2800" dirty="0" smtClean="0">
                <a:cs typeface="Times New Roman" pitchFamily="18" charset="0"/>
              </a:rPr>
              <a:t> </a:t>
            </a:r>
            <a:r>
              <a:rPr lang="ru-RU" sz="2800" dirty="0" err="1">
                <a:cs typeface="Times New Roman" pitchFamily="18" charset="0"/>
              </a:rPr>
              <a:t>ishlash</a:t>
            </a:r>
            <a:r>
              <a:rPr lang="ru-RU" sz="2800" dirty="0">
                <a:cs typeface="Times New Roman" pitchFamily="18" charset="0"/>
              </a:rPr>
              <a:t> </a:t>
            </a:r>
            <a:r>
              <a:rPr lang="ru-RU" sz="2800" dirty="0" err="1">
                <a:cs typeface="Times New Roman" pitchFamily="18" charset="0"/>
              </a:rPr>
              <a:t>va</a:t>
            </a:r>
            <a:r>
              <a:rPr lang="ru-RU" sz="2800" dirty="0">
                <a:cs typeface="Times New Roman" pitchFamily="18" charset="0"/>
              </a:rPr>
              <a:t> </a:t>
            </a:r>
            <a:r>
              <a:rPr lang="ru-RU" sz="2800" dirty="0" err="1">
                <a:cs typeface="Times New Roman" pitchFamily="18" charset="0"/>
              </a:rPr>
              <a:t>muloqot</a:t>
            </a:r>
            <a:endParaRPr lang="ru-RU" sz="2800" dirty="0">
              <a:cs typeface="Times New Roman" pitchFamily="18" charset="0"/>
            </a:endParaRPr>
          </a:p>
        </p:txBody>
      </p:sp>
      <p:sp>
        <p:nvSpPr>
          <p:cNvPr id="461" name="Google Shape;461;p27"/>
          <p:cNvSpPr/>
          <p:nvPr/>
        </p:nvSpPr>
        <p:spPr>
          <a:xfrm>
            <a:off x="8695363" y="3125588"/>
            <a:ext cx="7385915" cy="1396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ru-RU" sz="2800" dirty="0" err="1"/>
              <a:t>Mavzularni</a:t>
            </a:r>
            <a:r>
              <a:rPr lang="ru-RU" sz="2800" dirty="0"/>
              <a:t> </a:t>
            </a:r>
            <a:r>
              <a:rPr lang="ru-RU" sz="2800" dirty="0" err="1"/>
              <a:t>tizimli</a:t>
            </a:r>
            <a:r>
              <a:rPr lang="ru-RU" sz="2800" dirty="0"/>
              <a:t> </a:t>
            </a:r>
            <a:r>
              <a:rPr lang="ru-RU" sz="2800" dirty="0" err="1" smtClean="0"/>
              <a:t>o'rganish</a:t>
            </a:r>
            <a:r>
              <a:rPr lang="uz-Latn-UZ" sz="2800" dirty="0" smtClean="0"/>
              <a:t>, g</a:t>
            </a:r>
            <a:r>
              <a:rPr lang="ru-RU" sz="2800" dirty="0" err="1" smtClean="0"/>
              <a:t>eografik</a:t>
            </a:r>
            <a:r>
              <a:rPr lang="ru-RU" sz="2800" dirty="0" smtClean="0"/>
              <a:t> </a:t>
            </a:r>
            <a:r>
              <a:rPr lang="ru-RU" sz="2800" dirty="0" err="1"/>
              <a:t>tushunchalarni</a:t>
            </a:r>
            <a:r>
              <a:rPr lang="ru-RU" sz="2800" dirty="0"/>
              <a:t> </a:t>
            </a:r>
            <a:r>
              <a:rPr lang="ru-RU" sz="2800" dirty="0" err="1" smtClean="0"/>
              <a:t>rivojlantirish</a:t>
            </a:r>
            <a:endParaRPr lang="ru-RU" sz="2800" dirty="0"/>
          </a:p>
        </p:txBody>
      </p:sp>
      <p:sp>
        <p:nvSpPr>
          <p:cNvPr id="462" name="Google Shape;462;p27"/>
          <p:cNvSpPr/>
          <p:nvPr/>
        </p:nvSpPr>
        <p:spPr>
          <a:xfrm>
            <a:off x="9646340" y="4877000"/>
            <a:ext cx="7459226" cy="1396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2800" dirty="0" err="1"/>
              <a:t>Amaliy</a:t>
            </a:r>
            <a:r>
              <a:rPr lang="en-US" sz="2800" dirty="0"/>
              <a:t> </a:t>
            </a:r>
            <a:r>
              <a:rPr lang="en-US" sz="2800" dirty="0" err="1"/>
              <a:t>mashg'ulotlar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ko'rgazmali</a:t>
            </a:r>
            <a:r>
              <a:rPr lang="en-US" sz="2800" dirty="0"/>
              <a:t> </a:t>
            </a:r>
            <a:r>
              <a:rPr lang="en-US" sz="2800" dirty="0" err="1"/>
              <a:t>materiallardan</a:t>
            </a:r>
            <a:r>
              <a:rPr lang="en-US" sz="2800" dirty="0"/>
              <a:t> </a:t>
            </a:r>
            <a:r>
              <a:rPr lang="en-US" sz="2800" dirty="0" err="1"/>
              <a:t>foydalanish</a:t>
            </a:r>
            <a:endParaRPr lang="ru-RU" sz="2800" dirty="0"/>
          </a:p>
        </p:txBody>
      </p:sp>
      <p:sp>
        <p:nvSpPr>
          <p:cNvPr id="463" name="Google Shape;463;p27"/>
          <p:cNvSpPr/>
          <p:nvPr/>
        </p:nvSpPr>
        <p:spPr>
          <a:xfrm>
            <a:off x="9636880" y="6584550"/>
            <a:ext cx="7459225" cy="1396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en-US" sz="2800" dirty="0" err="1"/>
              <a:t>Tegishli</a:t>
            </a:r>
            <a:r>
              <a:rPr lang="en-US" sz="2800" dirty="0"/>
              <a:t> </a:t>
            </a:r>
            <a:r>
              <a:rPr lang="en-US" sz="2800" dirty="0" err="1"/>
              <a:t>metodlar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pedagogik</a:t>
            </a:r>
            <a:r>
              <a:rPr lang="en-US" sz="2800" dirty="0"/>
              <a:t> </a:t>
            </a:r>
            <a:r>
              <a:rPr lang="en-US" sz="2800" dirty="0" err="1"/>
              <a:t>texnikalardan</a:t>
            </a:r>
            <a:r>
              <a:rPr lang="en-US" sz="2800" dirty="0"/>
              <a:t> </a:t>
            </a:r>
            <a:r>
              <a:rPr lang="en-US" sz="2800" dirty="0" err="1"/>
              <a:t>foydalanish</a:t>
            </a:r>
            <a:endParaRPr lang="ru-RU" sz="2800" dirty="0"/>
          </a:p>
        </p:txBody>
      </p:sp>
      <p:cxnSp>
        <p:nvCxnSpPr>
          <p:cNvPr id="464" name="Google Shape;464;p27"/>
          <p:cNvCxnSpPr/>
          <p:nvPr/>
        </p:nvCxnSpPr>
        <p:spPr>
          <a:xfrm flipH="1">
            <a:off x="4553982" y="3857648"/>
            <a:ext cx="2450229" cy="66465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65" name="Google Shape;465;p27"/>
          <p:cNvCxnSpPr/>
          <p:nvPr/>
        </p:nvCxnSpPr>
        <p:spPr>
          <a:xfrm flipH="1">
            <a:off x="5137904" y="5593560"/>
            <a:ext cx="2671045" cy="126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4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66" name="Google Shape;466;p27"/>
          <p:cNvCxnSpPr/>
          <p:nvPr/>
        </p:nvCxnSpPr>
        <p:spPr>
          <a:xfrm rot="10800000">
            <a:off x="5198127" y="6922545"/>
            <a:ext cx="2630897" cy="428400"/>
          </a:xfrm>
          <a:prstGeom prst="bentConnector3">
            <a:avLst>
              <a:gd name="adj1" fmla="val 51148"/>
            </a:avLst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67" name="Google Shape;467;p27"/>
          <p:cNvCxnSpPr/>
          <p:nvPr/>
        </p:nvCxnSpPr>
        <p:spPr>
          <a:xfrm rot="10800000">
            <a:off x="4273731" y="8443628"/>
            <a:ext cx="2772006" cy="621810"/>
          </a:xfrm>
          <a:prstGeom prst="bentConnector3">
            <a:avLst>
              <a:gd name="adj1" fmla="val 50000"/>
            </a:avLst>
          </a:prstGeom>
          <a:noFill/>
          <a:ln w="19050" cap="flat" cmpd="sng">
            <a:solidFill>
              <a:schemeClr val="accent5"/>
            </a:solidFill>
            <a:prstDash val="solid"/>
            <a:round/>
            <a:headEnd type="none" w="med" len="med"/>
            <a:tailEnd type="oval" w="med" len="med"/>
          </a:ln>
        </p:spPr>
      </p:cxnSp>
      <p:grpSp>
        <p:nvGrpSpPr>
          <p:cNvPr id="468" name="Google Shape;468;p27"/>
          <p:cNvGrpSpPr/>
          <p:nvPr/>
        </p:nvGrpSpPr>
        <p:grpSpPr>
          <a:xfrm>
            <a:off x="7134037" y="3564170"/>
            <a:ext cx="569860" cy="580146"/>
            <a:chOff x="4126815" y="2760704"/>
            <a:chExt cx="380393" cy="363118"/>
          </a:xfrm>
        </p:grpSpPr>
        <p:sp>
          <p:nvSpPr>
            <p:cNvPr id="469" name="Google Shape;469;p27"/>
            <p:cNvSpPr/>
            <p:nvPr/>
          </p:nvSpPr>
          <p:spPr>
            <a:xfrm>
              <a:off x="4219825" y="2822435"/>
              <a:ext cx="103267" cy="29056"/>
            </a:xfrm>
            <a:custGeom>
              <a:avLst/>
              <a:gdLst/>
              <a:ahLst/>
              <a:cxnLst/>
              <a:rect l="l" t="t" r="r" b="b"/>
              <a:pathLst>
                <a:path w="3252" h="915" extrusionOk="0">
                  <a:moveTo>
                    <a:pt x="1620" y="0"/>
                  </a:moveTo>
                  <a:cubicBezTo>
                    <a:pt x="1025" y="0"/>
                    <a:pt x="477" y="215"/>
                    <a:pt x="60" y="631"/>
                  </a:cubicBezTo>
                  <a:cubicBezTo>
                    <a:pt x="1" y="691"/>
                    <a:pt x="1" y="810"/>
                    <a:pt x="60" y="869"/>
                  </a:cubicBezTo>
                  <a:cubicBezTo>
                    <a:pt x="90" y="899"/>
                    <a:pt x="132" y="914"/>
                    <a:pt x="175" y="914"/>
                  </a:cubicBezTo>
                  <a:cubicBezTo>
                    <a:pt x="218" y="914"/>
                    <a:pt x="263" y="899"/>
                    <a:pt x="298" y="869"/>
                  </a:cubicBezTo>
                  <a:cubicBezTo>
                    <a:pt x="656" y="512"/>
                    <a:pt x="1120" y="322"/>
                    <a:pt x="1620" y="322"/>
                  </a:cubicBezTo>
                  <a:cubicBezTo>
                    <a:pt x="2132" y="322"/>
                    <a:pt x="2596" y="512"/>
                    <a:pt x="2953" y="869"/>
                  </a:cubicBezTo>
                  <a:cubicBezTo>
                    <a:pt x="2983" y="899"/>
                    <a:pt x="3028" y="914"/>
                    <a:pt x="3073" y="914"/>
                  </a:cubicBezTo>
                  <a:cubicBezTo>
                    <a:pt x="3117" y="914"/>
                    <a:pt x="3162" y="899"/>
                    <a:pt x="3192" y="869"/>
                  </a:cubicBezTo>
                  <a:cubicBezTo>
                    <a:pt x="3251" y="810"/>
                    <a:pt x="3251" y="691"/>
                    <a:pt x="3192" y="631"/>
                  </a:cubicBezTo>
                  <a:cubicBezTo>
                    <a:pt x="2775" y="215"/>
                    <a:pt x="2215" y="0"/>
                    <a:pt x="162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0" name="Google Shape;470;p27"/>
            <p:cNvSpPr/>
            <p:nvPr/>
          </p:nvSpPr>
          <p:spPr>
            <a:xfrm>
              <a:off x="4126815" y="2760704"/>
              <a:ext cx="380393" cy="363118"/>
            </a:xfrm>
            <a:custGeom>
              <a:avLst/>
              <a:gdLst/>
              <a:ahLst/>
              <a:cxnLst/>
              <a:rect l="l" t="t" r="r" b="b"/>
              <a:pathLst>
                <a:path w="11979" h="11435" extrusionOk="0">
                  <a:moveTo>
                    <a:pt x="7621" y="6921"/>
                  </a:moveTo>
                  <a:lnTo>
                    <a:pt x="8061" y="7373"/>
                  </a:lnTo>
                  <a:lnTo>
                    <a:pt x="7787" y="7659"/>
                  </a:lnTo>
                  <a:lnTo>
                    <a:pt x="7335" y="7207"/>
                  </a:lnTo>
                  <a:cubicBezTo>
                    <a:pt x="7442" y="7123"/>
                    <a:pt x="7526" y="7016"/>
                    <a:pt x="7621" y="6921"/>
                  </a:cubicBezTo>
                  <a:close/>
                  <a:moveTo>
                    <a:pt x="4552" y="328"/>
                  </a:moveTo>
                  <a:cubicBezTo>
                    <a:pt x="5525" y="328"/>
                    <a:pt x="6496" y="700"/>
                    <a:pt x="7228" y="1444"/>
                  </a:cubicBezTo>
                  <a:cubicBezTo>
                    <a:pt x="8645" y="2861"/>
                    <a:pt x="8704" y="5076"/>
                    <a:pt x="7466" y="6564"/>
                  </a:cubicBezTo>
                  <a:cubicBezTo>
                    <a:pt x="7311" y="6766"/>
                    <a:pt x="7156" y="6909"/>
                    <a:pt x="6978" y="7064"/>
                  </a:cubicBezTo>
                  <a:cubicBezTo>
                    <a:pt x="6279" y="7651"/>
                    <a:pt x="5417" y="7944"/>
                    <a:pt x="4554" y="7944"/>
                  </a:cubicBezTo>
                  <a:cubicBezTo>
                    <a:pt x="3579" y="7944"/>
                    <a:pt x="2603" y="7571"/>
                    <a:pt x="1858" y="6826"/>
                  </a:cubicBezTo>
                  <a:cubicBezTo>
                    <a:pt x="370" y="5338"/>
                    <a:pt x="370" y="2921"/>
                    <a:pt x="1858" y="1444"/>
                  </a:cubicBezTo>
                  <a:cubicBezTo>
                    <a:pt x="2602" y="700"/>
                    <a:pt x="3579" y="328"/>
                    <a:pt x="4552" y="328"/>
                  </a:cubicBezTo>
                  <a:close/>
                  <a:moveTo>
                    <a:pt x="8518" y="7440"/>
                  </a:moveTo>
                  <a:cubicBezTo>
                    <a:pt x="8550" y="7440"/>
                    <a:pt x="8580" y="7453"/>
                    <a:pt x="8597" y="7481"/>
                  </a:cubicBezTo>
                  <a:lnTo>
                    <a:pt x="9061" y="7897"/>
                  </a:lnTo>
                  <a:lnTo>
                    <a:pt x="8276" y="8683"/>
                  </a:lnTo>
                  <a:lnTo>
                    <a:pt x="7883" y="8195"/>
                  </a:lnTo>
                  <a:cubicBezTo>
                    <a:pt x="7847" y="8135"/>
                    <a:pt x="7847" y="8052"/>
                    <a:pt x="7883" y="8016"/>
                  </a:cubicBezTo>
                  <a:lnTo>
                    <a:pt x="8418" y="7481"/>
                  </a:lnTo>
                  <a:cubicBezTo>
                    <a:pt x="8444" y="7456"/>
                    <a:pt x="8482" y="7440"/>
                    <a:pt x="8518" y="7440"/>
                  </a:cubicBezTo>
                  <a:close/>
                  <a:moveTo>
                    <a:pt x="9335" y="8100"/>
                  </a:moveTo>
                  <a:lnTo>
                    <a:pt x="11252" y="9779"/>
                  </a:lnTo>
                  <a:cubicBezTo>
                    <a:pt x="11574" y="10064"/>
                    <a:pt x="11597" y="10576"/>
                    <a:pt x="11276" y="10886"/>
                  </a:cubicBezTo>
                  <a:cubicBezTo>
                    <a:pt x="11128" y="11033"/>
                    <a:pt x="10940" y="11105"/>
                    <a:pt x="10752" y="11105"/>
                  </a:cubicBezTo>
                  <a:cubicBezTo>
                    <a:pt x="10544" y="11105"/>
                    <a:pt x="10336" y="11018"/>
                    <a:pt x="10181" y="10850"/>
                  </a:cubicBezTo>
                  <a:lnTo>
                    <a:pt x="8514" y="8921"/>
                  </a:lnTo>
                  <a:lnTo>
                    <a:pt x="9335" y="8100"/>
                  </a:lnTo>
                  <a:close/>
                  <a:moveTo>
                    <a:pt x="4543" y="1"/>
                  </a:moveTo>
                  <a:cubicBezTo>
                    <a:pt x="3483" y="1"/>
                    <a:pt x="2424" y="402"/>
                    <a:pt x="1620" y="1206"/>
                  </a:cubicBezTo>
                  <a:cubicBezTo>
                    <a:pt x="1" y="2837"/>
                    <a:pt x="1" y="5457"/>
                    <a:pt x="1620" y="7064"/>
                  </a:cubicBezTo>
                  <a:cubicBezTo>
                    <a:pt x="2431" y="7875"/>
                    <a:pt x="3489" y="8272"/>
                    <a:pt x="4543" y="8272"/>
                  </a:cubicBezTo>
                  <a:cubicBezTo>
                    <a:pt x="5440" y="8272"/>
                    <a:pt x="6334" y="7985"/>
                    <a:pt x="7073" y="7421"/>
                  </a:cubicBezTo>
                  <a:lnTo>
                    <a:pt x="7561" y="7909"/>
                  </a:lnTo>
                  <a:cubicBezTo>
                    <a:pt x="7490" y="8076"/>
                    <a:pt x="7502" y="8278"/>
                    <a:pt x="7633" y="8409"/>
                  </a:cubicBezTo>
                  <a:lnTo>
                    <a:pt x="9954" y="11064"/>
                  </a:lnTo>
                  <a:cubicBezTo>
                    <a:pt x="10171" y="11312"/>
                    <a:pt x="10471" y="11434"/>
                    <a:pt x="10771" y="11434"/>
                  </a:cubicBezTo>
                  <a:cubicBezTo>
                    <a:pt x="11049" y="11434"/>
                    <a:pt x="11326" y="11330"/>
                    <a:pt x="11538" y="11124"/>
                  </a:cubicBezTo>
                  <a:cubicBezTo>
                    <a:pt x="11978" y="10671"/>
                    <a:pt x="11955" y="9945"/>
                    <a:pt x="11478" y="9540"/>
                  </a:cubicBezTo>
                  <a:lnTo>
                    <a:pt x="8823" y="7219"/>
                  </a:lnTo>
                  <a:cubicBezTo>
                    <a:pt x="8737" y="7139"/>
                    <a:pt x="8629" y="7104"/>
                    <a:pt x="8522" y="7104"/>
                  </a:cubicBezTo>
                  <a:cubicBezTo>
                    <a:pt x="8453" y="7104"/>
                    <a:pt x="8384" y="7119"/>
                    <a:pt x="8323" y="7147"/>
                  </a:cubicBezTo>
                  <a:lnTo>
                    <a:pt x="7823" y="6659"/>
                  </a:lnTo>
                  <a:cubicBezTo>
                    <a:pt x="9073" y="5052"/>
                    <a:pt x="8978" y="2694"/>
                    <a:pt x="7466" y="1206"/>
                  </a:cubicBezTo>
                  <a:cubicBezTo>
                    <a:pt x="6662" y="402"/>
                    <a:pt x="5603" y="1"/>
                    <a:pt x="45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1" name="Google Shape;471;p27"/>
            <p:cNvSpPr/>
            <p:nvPr/>
          </p:nvSpPr>
          <p:spPr>
            <a:xfrm>
              <a:off x="4278826" y="2791379"/>
              <a:ext cx="103998" cy="201962"/>
            </a:xfrm>
            <a:custGeom>
              <a:avLst/>
              <a:gdLst/>
              <a:ahLst/>
              <a:cxnLst/>
              <a:rect l="l" t="t" r="r" b="b"/>
              <a:pathLst>
                <a:path w="3275" h="6360" extrusionOk="0">
                  <a:moveTo>
                    <a:pt x="191" y="0"/>
                  </a:moveTo>
                  <a:cubicBezTo>
                    <a:pt x="106" y="0"/>
                    <a:pt x="35" y="59"/>
                    <a:pt x="24" y="157"/>
                  </a:cubicBezTo>
                  <a:cubicBezTo>
                    <a:pt x="0" y="264"/>
                    <a:pt x="60" y="335"/>
                    <a:pt x="167" y="347"/>
                  </a:cubicBezTo>
                  <a:cubicBezTo>
                    <a:pt x="798" y="442"/>
                    <a:pt x="1345" y="716"/>
                    <a:pt x="1786" y="1169"/>
                  </a:cubicBezTo>
                  <a:cubicBezTo>
                    <a:pt x="2905" y="2288"/>
                    <a:pt x="2905" y="4110"/>
                    <a:pt x="1786" y="5229"/>
                  </a:cubicBezTo>
                  <a:cubicBezTo>
                    <a:pt x="1345" y="5645"/>
                    <a:pt x="774" y="5931"/>
                    <a:pt x="167" y="6015"/>
                  </a:cubicBezTo>
                  <a:cubicBezTo>
                    <a:pt x="83" y="6038"/>
                    <a:pt x="24" y="6122"/>
                    <a:pt x="24" y="6217"/>
                  </a:cubicBezTo>
                  <a:cubicBezTo>
                    <a:pt x="36" y="6300"/>
                    <a:pt x="107" y="6360"/>
                    <a:pt x="179" y="6360"/>
                  </a:cubicBezTo>
                  <a:lnTo>
                    <a:pt x="214" y="6360"/>
                  </a:lnTo>
                  <a:cubicBezTo>
                    <a:pt x="917" y="6253"/>
                    <a:pt x="1536" y="5943"/>
                    <a:pt x="2024" y="5455"/>
                  </a:cubicBezTo>
                  <a:cubicBezTo>
                    <a:pt x="3274" y="4205"/>
                    <a:pt x="3274" y="2169"/>
                    <a:pt x="2024" y="919"/>
                  </a:cubicBezTo>
                  <a:cubicBezTo>
                    <a:pt x="1536" y="419"/>
                    <a:pt x="917" y="109"/>
                    <a:pt x="214" y="2"/>
                  </a:cubicBezTo>
                  <a:cubicBezTo>
                    <a:pt x="206" y="1"/>
                    <a:pt x="198" y="0"/>
                    <a:pt x="1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2" name="Google Shape;472;p27"/>
            <p:cNvSpPr/>
            <p:nvPr/>
          </p:nvSpPr>
          <p:spPr>
            <a:xfrm>
              <a:off x="4159332" y="2791379"/>
              <a:ext cx="105903" cy="201962"/>
            </a:xfrm>
            <a:custGeom>
              <a:avLst/>
              <a:gdLst/>
              <a:ahLst/>
              <a:cxnLst/>
              <a:rect l="l" t="t" r="r" b="b"/>
              <a:pathLst>
                <a:path w="3335" h="6360" extrusionOk="0">
                  <a:moveTo>
                    <a:pt x="3162" y="1"/>
                  </a:moveTo>
                  <a:cubicBezTo>
                    <a:pt x="3156" y="1"/>
                    <a:pt x="3150" y="1"/>
                    <a:pt x="3144" y="2"/>
                  </a:cubicBezTo>
                  <a:cubicBezTo>
                    <a:pt x="2430" y="61"/>
                    <a:pt x="1775" y="383"/>
                    <a:pt x="1251" y="895"/>
                  </a:cubicBezTo>
                  <a:cubicBezTo>
                    <a:pt x="1" y="2145"/>
                    <a:pt x="1" y="4193"/>
                    <a:pt x="1251" y="5443"/>
                  </a:cubicBezTo>
                  <a:cubicBezTo>
                    <a:pt x="1775" y="5955"/>
                    <a:pt x="2430" y="6277"/>
                    <a:pt x="3144" y="6360"/>
                  </a:cubicBezTo>
                  <a:lnTo>
                    <a:pt x="3156" y="6360"/>
                  </a:lnTo>
                  <a:cubicBezTo>
                    <a:pt x="3251" y="6360"/>
                    <a:pt x="3311" y="6300"/>
                    <a:pt x="3323" y="6217"/>
                  </a:cubicBezTo>
                  <a:cubicBezTo>
                    <a:pt x="3334" y="6122"/>
                    <a:pt x="3263" y="6038"/>
                    <a:pt x="3168" y="6038"/>
                  </a:cubicBezTo>
                  <a:cubicBezTo>
                    <a:pt x="2537" y="5955"/>
                    <a:pt x="1941" y="5681"/>
                    <a:pt x="1477" y="5217"/>
                  </a:cubicBezTo>
                  <a:cubicBezTo>
                    <a:pt x="358" y="4098"/>
                    <a:pt x="358" y="2264"/>
                    <a:pt x="1477" y="1157"/>
                  </a:cubicBezTo>
                  <a:cubicBezTo>
                    <a:pt x="1941" y="692"/>
                    <a:pt x="2513" y="407"/>
                    <a:pt x="3168" y="335"/>
                  </a:cubicBezTo>
                  <a:cubicBezTo>
                    <a:pt x="3263" y="311"/>
                    <a:pt x="3334" y="240"/>
                    <a:pt x="3323" y="157"/>
                  </a:cubicBezTo>
                  <a:cubicBezTo>
                    <a:pt x="3312" y="68"/>
                    <a:pt x="3239" y="1"/>
                    <a:pt x="31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73" name="Google Shape;473;p27"/>
          <p:cNvGrpSpPr/>
          <p:nvPr/>
        </p:nvGrpSpPr>
        <p:grpSpPr>
          <a:xfrm>
            <a:off x="7979691" y="7019878"/>
            <a:ext cx="515798" cy="526100"/>
            <a:chOff x="7441465" y="2302860"/>
            <a:chExt cx="342192" cy="327140"/>
          </a:xfrm>
        </p:grpSpPr>
        <p:sp>
          <p:nvSpPr>
            <p:cNvPr id="474" name="Google Shape;474;p27"/>
            <p:cNvSpPr/>
            <p:nvPr/>
          </p:nvSpPr>
          <p:spPr>
            <a:xfrm>
              <a:off x="7441465" y="2337727"/>
              <a:ext cx="299862" cy="292273"/>
            </a:xfrm>
            <a:custGeom>
              <a:avLst/>
              <a:gdLst/>
              <a:ahLst/>
              <a:cxnLst/>
              <a:rect l="l" t="t" r="r" b="b"/>
              <a:pathLst>
                <a:path w="9443" h="9204" extrusionOk="0">
                  <a:moveTo>
                    <a:pt x="8169" y="0"/>
                  </a:moveTo>
                  <a:cubicBezTo>
                    <a:pt x="7835" y="0"/>
                    <a:pt x="7514" y="131"/>
                    <a:pt x="7276" y="370"/>
                  </a:cubicBezTo>
                  <a:lnTo>
                    <a:pt x="6406" y="1251"/>
                  </a:lnTo>
                  <a:cubicBezTo>
                    <a:pt x="6347" y="1310"/>
                    <a:pt x="6347" y="1417"/>
                    <a:pt x="6406" y="1489"/>
                  </a:cubicBezTo>
                  <a:cubicBezTo>
                    <a:pt x="6436" y="1518"/>
                    <a:pt x="6475" y="1533"/>
                    <a:pt x="6517" y="1533"/>
                  </a:cubicBezTo>
                  <a:cubicBezTo>
                    <a:pt x="6558" y="1533"/>
                    <a:pt x="6603" y="1518"/>
                    <a:pt x="6645" y="1489"/>
                  </a:cubicBezTo>
                  <a:lnTo>
                    <a:pt x="7514" y="608"/>
                  </a:lnTo>
                  <a:cubicBezTo>
                    <a:pt x="7692" y="429"/>
                    <a:pt x="7930" y="346"/>
                    <a:pt x="8169" y="346"/>
                  </a:cubicBezTo>
                  <a:cubicBezTo>
                    <a:pt x="8430" y="346"/>
                    <a:pt x="8645" y="453"/>
                    <a:pt x="8823" y="608"/>
                  </a:cubicBezTo>
                  <a:cubicBezTo>
                    <a:pt x="9014" y="786"/>
                    <a:pt x="9097" y="1024"/>
                    <a:pt x="9097" y="1263"/>
                  </a:cubicBezTo>
                  <a:cubicBezTo>
                    <a:pt x="9097" y="1501"/>
                    <a:pt x="8990" y="1739"/>
                    <a:pt x="8823" y="1917"/>
                  </a:cubicBezTo>
                  <a:lnTo>
                    <a:pt x="7621" y="3132"/>
                  </a:lnTo>
                  <a:cubicBezTo>
                    <a:pt x="7502" y="2834"/>
                    <a:pt x="7323" y="2560"/>
                    <a:pt x="7109" y="2334"/>
                  </a:cubicBezTo>
                  <a:cubicBezTo>
                    <a:pt x="6639" y="1870"/>
                    <a:pt x="6022" y="1638"/>
                    <a:pt x="5408" y="1638"/>
                  </a:cubicBezTo>
                  <a:cubicBezTo>
                    <a:pt x="4793" y="1638"/>
                    <a:pt x="4180" y="1870"/>
                    <a:pt x="3716" y="2334"/>
                  </a:cubicBezTo>
                  <a:lnTo>
                    <a:pt x="941" y="5108"/>
                  </a:lnTo>
                  <a:cubicBezTo>
                    <a:pt x="1" y="6049"/>
                    <a:pt x="1" y="7561"/>
                    <a:pt x="941" y="8502"/>
                  </a:cubicBezTo>
                  <a:cubicBezTo>
                    <a:pt x="1406" y="8966"/>
                    <a:pt x="2025" y="9204"/>
                    <a:pt x="2644" y="9204"/>
                  </a:cubicBezTo>
                  <a:cubicBezTo>
                    <a:pt x="3251" y="9204"/>
                    <a:pt x="3870" y="8966"/>
                    <a:pt x="4335" y="8502"/>
                  </a:cubicBezTo>
                  <a:lnTo>
                    <a:pt x="5811" y="7025"/>
                  </a:lnTo>
                  <a:cubicBezTo>
                    <a:pt x="5871" y="6966"/>
                    <a:pt x="5871" y="6858"/>
                    <a:pt x="5811" y="6787"/>
                  </a:cubicBezTo>
                  <a:cubicBezTo>
                    <a:pt x="5783" y="6778"/>
                    <a:pt x="5750" y="6772"/>
                    <a:pt x="5716" y="6772"/>
                  </a:cubicBezTo>
                  <a:cubicBezTo>
                    <a:pt x="5662" y="6772"/>
                    <a:pt x="5605" y="6786"/>
                    <a:pt x="5561" y="6823"/>
                  </a:cubicBezTo>
                  <a:lnTo>
                    <a:pt x="4085" y="8299"/>
                  </a:lnTo>
                  <a:cubicBezTo>
                    <a:pt x="3692" y="8680"/>
                    <a:pt x="3180" y="8906"/>
                    <a:pt x="2620" y="8906"/>
                  </a:cubicBezTo>
                  <a:cubicBezTo>
                    <a:pt x="2073" y="8906"/>
                    <a:pt x="1549" y="8692"/>
                    <a:pt x="1168" y="8299"/>
                  </a:cubicBezTo>
                  <a:cubicBezTo>
                    <a:pt x="358" y="7489"/>
                    <a:pt x="358" y="6180"/>
                    <a:pt x="1168" y="5358"/>
                  </a:cubicBezTo>
                  <a:lnTo>
                    <a:pt x="3930" y="2596"/>
                  </a:lnTo>
                  <a:cubicBezTo>
                    <a:pt x="4323" y="2203"/>
                    <a:pt x="4847" y="1977"/>
                    <a:pt x="5394" y="1977"/>
                  </a:cubicBezTo>
                  <a:cubicBezTo>
                    <a:pt x="5942" y="1977"/>
                    <a:pt x="6466" y="2191"/>
                    <a:pt x="6847" y="2596"/>
                  </a:cubicBezTo>
                  <a:cubicBezTo>
                    <a:pt x="7073" y="2822"/>
                    <a:pt x="7252" y="3096"/>
                    <a:pt x="7359" y="3394"/>
                  </a:cubicBezTo>
                  <a:lnTo>
                    <a:pt x="6049" y="4703"/>
                  </a:lnTo>
                  <a:cubicBezTo>
                    <a:pt x="5871" y="4882"/>
                    <a:pt x="5633" y="4977"/>
                    <a:pt x="5394" y="4977"/>
                  </a:cubicBezTo>
                  <a:cubicBezTo>
                    <a:pt x="5156" y="4977"/>
                    <a:pt x="4918" y="4870"/>
                    <a:pt x="4740" y="4703"/>
                  </a:cubicBezTo>
                  <a:cubicBezTo>
                    <a:pt x="4644" y="4620"/>
                    <a:pt x="4573" y="4513"/>
                    <a:pt x="4525" y="4394"/>
                  </a:cubicBezTo>
                  <a:cubicBezTo>
                    <a:pt x="4507" y="4321"/>
                    <a:pt x="4440" y="4290"/>
                    <a:pt x="4378" y="4290"/>
                  </a:cubicBezTo>
                  <a:cubicBezTo>
                    <a:pt x="4359" y="4290"/>
                    <a:pt x="4340" y="4293"/>
                    <a:pt x="4323" y="4299"/>
                  </a:cubicBezTo>
                  <a:cubicBezTo>
                    <a:pt x="4239" y="4334"/>
                    <a:pt x="4204" y="4441"/>
                    <a:pt x="4228" y="4513"/>
                  </a:cubicBezTo>
                  <a:cubicBezTo>
                    <a:pt x="4287" y="4680"/>
                    <a:pt x="4394" y="4811"/>
                    <a:pt x="4513" y="4930"/>
                  </a:cubicBezTo>
                  <a:cubicBezTo>
                    <a:pt x="4751" y="5168"/>
                    <a:pt x="5061" y="5299"/>
                    <a:pt x="5406" y="5299"/>
                  </a:cubicBezTo>
                  <a:cubicBezTo>
                    <a:pt x="5752" y="5299"/>
                    <a:pt x="6061" y="5168"/>
                    <a:pt x="6299" y="4930"/>
                  </a:cubicBezTo>
                  <a:lnTo>
                    <a:pt x="9062" y="2155"/>
                  </a:lnTo>
                  <a:cubicBezTo>
                    <a:pt x="9300" y="1917"/>
                    <a:pt x="9443" y="1608"/>
                    <a:pt x="9443" y="1263"/>
                  </a:cubicBezTo>
                  <a:cubicBezTo>
                    <a:pt x="9443" y="929"/>
                    <a:pt x="9300" y="608"/>
                    <a:pt x="9062" y="370"/>
                  </a:cubicBezTo>
                  <a:cubicBezTo>
                    <a:pt x="8823" y="131"/>
                    <a:pt x="8514" y="0"/>
                    <a:pt x="816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5" name="Google Shape;475;p27"/>
            <p:cNvSpPr/>
            <p:nvPr/>
          </p:nvSpPr>
          <p:spPr>
            <a:xfrm>
              <a:off x="7484588" y="2302860"/>
              <a:ext cx="299069" cy="293130"/>
            </a:xfrm>
            <a:custGeom>
              <a:avLst/>
              <a:gdLst/>
              <a:ahLst/>
              <a:cxnLst/>
              <a:rect l="l" t="t" r="r" b="b"/>
              <a:pathLst>
                <a:path w="9418" h="9231" extrusionOk="0">
                  <a:moveTo>
                    <a:pt x="6805" y="0"/>
                  </a:moveTo>
                  <a:cubicBezTo>
                    <a:pt x="6191" y="0"/>
                    <a:pt x="5578" y="235"/>
                    <a:pt x="5108" y="706"/>
                  </a:cubicBezTo>
                  <a:lnTo>
                    <a:pt x="3632" y="2170"/>
                  </a:lnTo>
                  <a:cubicBezTo>
                    <a:pt x="3572" y="2230"/>
                    <a:pt x="3572" y="2337"/>
                    <a:pt x="3632" y="2408"/>
                  </a:cubicBezTo>
                  <a:cubicBezTo>
                    <a:pt x="3661" y="2438"/>
                    <a:pt x="3703" y="2453"/>
                    <a:pt x="3746" y="2453"/>
                  </a:cubicBezTo>
                  <a:cubicBezTo>
                    <a:pt x="3789" y="2453"/>
                    <a:pt x="3834" y="2438"/>
                    <a:pt x="3870" y="2408"/>
                  </a:cubicBezTo>
                  <a:lnTo>
                    <a:pt x="5346" y="944"/>
                  </a:lnTo>
                  <a:cubicBezTo>
                    <a:pt x="5745" y="539"/>
                    <a:pt x="6272" y="336"/>
                    <a:pt x="6802" y="336"/>
                  </a:cubicBezTo>
                  <a:cubicBezTo>
                    <a:pt x="7331" y="336"/>
                    <a:pt x="7864" y="539"/>
                    <a:pt x="8275" y="944"/>
                  </a:cubicBezTo>
                  <a:cubicBezTo>
                    <a:pt x="9085" y="1741"/>
                    <a:pt x="9085" y="3051"/>
                    <a:pt x="8275" y="3873"/>
                  </a:cubicBezTo>
                  <a:lnTo>
                    <a:pt x="5513" y="6635"/>
                  </a:lnTo>
                  <a:cubicBezTo>
                    <a:pt x="5120" y="7028"/>
                    <a:pt x="4596" y="7254"/>
                    <a:pt x="4048" y="7254"/>
                  </a:cubicBezTo>
                  <a:cubicBezTo>
                    <a:pt x="3501" y="7254"/>
                    <a:pt x="2977" y="7040"/>
                    <a:pt x="2596" y="6635"/>
                  </a:cubicBezTo>
                  <a:cubicBezTo>
                    <a:pt x="2370" y="6421"/>
                    <a:pt x="2191" y="6135"/>
                    <a:pt x="2084" y="5837"/>
                  </a:cubicBezTo>
                  <a:lnTo>
                    <a:pt x="3393" y="4527"/>
                  </a:lnTo>
                  <a:cubicBezTo>
                    <a:pt x="3572" y="4349"/>
                    <a:pt x="3810" y="4254"/>
                    <a:pt x="4048" y="4254"/>
                  </a:cubicBezTo>
                  <a:cubicBezTo>
                    <a:pt x="4286" y="4254"/>
                    <a:pt x="4525" y="4361"/>
                    <a:pt x="4703" y="4527"/>
                  </a:cubicBezTo>
                  <a:cubicBezTo>
                    <a:pt x="4798" y="4611"/>
                    <a:pt x="4870" y="4718"/>
                    <a:pt x="4917" y="4837"/>
                  </a:cubicBezTo>
                  <a:cubicBezTo>
                    <a:pt x="4936" y="4910"/>
                    <a:pt x="5002" y="4941"/>
                    <a:pt x="5065" y="4941"/>
                  </a:cubicBezTo>
                  <a:cubicBezTo>
                    <a:pt x="5084" y="4941"/>
                    <a:pt x="5103" y="4938"/>
                    <a:pt x="5120" y="4932"/>
                  </a:cubicBezTo>
                  <a:cubicBezTo>
                    <a:pt x="5215" y="4897"/>
                    <a:pt x="5239" y="4789"/>
                    <a:pt x="5215" y="4718"/>
                  </a:cubicBezTo>
                  <a:cubicBezTo>
                    <a:pt x="5156" y="4551"/>
                    <a:pt x="5048" y="4420"/>
                    <a:pt x="4929" y="4301"/>
                  </a:cubicBezTo>
                  <a:cubicBezTo>
                    <a:pt x="4691" y="4063"/>
                    <a:pt x="4382" y="3932"/>
                    <a:pt x="4036" y="3932"/>
                  </a:cubicBezTo>
                  <a:cubicBezTo>
                    <a:pt x="3691" y="3932"/>
                    <a:pt x="3382" y="4063"/>
                    <a:pt x="3143" y="4301"/>
                  </a:cubicBezTo>
                  <a:lnTo>
                    <a:pt x="1786" y="5659"/>
                  </a:lnTo>
                  <a:cubicBezTo>
                    <a:pt x="1762" y="5670"/>
                    <a:pt x="1738" y="5682"/>
                    <a:pt x="1727" y="5718"/>
                  </a:cubicBezTo>
                  <a:lnTo>
                    <a:pt x="369" y="7075"/>
                  </a:lnTo>
                  <a:cubicBezTo>
                    <a:pt x="131" y="7314"/>
                    <a:pt x="0" y="7623"/>
                    <a:pt x="0" y="7968"/>
                  </a:cubicBezTo>
                  <a:cubicBezTo>
                    <a:pt x="0" y="8302"/>
                    <a:pt x="131" y="8623"/>
                    <a:pt x="369" y="8861"/>
                  </a:cubicBezTo>
                  <a:cubicBezTo>
                    <a:pt x="607" y="9099"/>
                    <a:pt x="929" y="9230"/>
                    <a:pt x="1262" y="9230"/>
                  </a:cubicBezTo>
                  <a:cubicBezTo>
                    <a:pt x="1608" y="9230"/>
                    <a:pt x="1917" y="9099"/>
                    <a:pt x="2155" y="8861"/>
                  </a:cubicBezTo>
                  <a:lnTo>
                    <a:pt x="3036" y="7980"/>
                  </a:lnTo>
                  <a:cubicBezTo>
                    <a:pt x="3096" y="7921"/>
                    <a:pt x="3096" y="7814"/>
                    <a:pt x="3036" y="7742"/>
                  </a:cubicBezTo>
                  <a:cubicBezTo>
                    <a:pt x="3006" y="7712"/>
                    <a:pt x="2965" y="7697"/>
                    <a:pt x="2922" y="7697"/>
                  </a:cubicBezTo>
                  <a:cubicBezTo>
                    <a:pt x="2879" y="7697"/>
                    <a:pt x="2834" y="7712"/>
                    <a:pt x="2798" y="7742"/>
                  </a:cubicBezTo>
                  <a:lnTo>
                    <a:pt x="1917" y="8623"/>
                  </a:lnTo>
                  <a:cubicBezTo>
                    <a:pt x="1738" y="8802"/>
                    <a:pt x="1500" y="8885"/>
                    <a:pt x="1262" y="8885"/>
                  </a:cubicBezTo>
                  <a:cubicBezTo>
                    <a:pt x="1012" y="8885"/>
                    <a:pt x="786" y="8778"/>
                    <a:pt x="607" y="8623"/>
                  </a:cubicBezTo>
                  <a:cubicBezTo>
                    <a:pt x="429" y="8445"/>
                    <a:pt x="345" y="8206"/>
                    <a:pt x="345" y="7968"/>
                  </a:cubicBezTo>
                  <a:cubicBezTo>
                    <a:pt x="345" y="7706"/>
                    <a:pt x="453" y="7492"/>
                    <a:pt x="607" y="7314"/>
                  </a:cubicBezTo>
                  <a:lnTo>
                    <a:pt x="1822" y="6099"/>
                  </a:lnTo>
                  <a:cubicBezTo>
                    <a:pt x="1941" y="6397"/>
                    <a:pt x="2119" y="6671"/>
                    <a:pt x="2334" y="6897"/>
                  </a:cubicBezTo>
                  <a:cubicBezTo>
                    <a:pt x="2786" y="7337"/>
                    <a:pt x="3393" y="7587"/>
                    <a:pt x="4036" y="7587"/>
                  </a:cubicBezTo>
                  <a:cubicBezTo>
                    <a:pt x="4679" y="7587"/>
                    <a:pt x="5287" y="7337"/>
                    <a:pt x="5727" y="6897"/>
                  </a:cubicBezTo>
                  <a:lnTo>
                    <a:pt x="8501" y="4123"/>
                  </a:lnTo>
                  <a:cubicBezTo>
                    <a:pt x="9418" y="3158"/>
                    <a:pt x="9418" y="1634"/>
                    <a:pt x="8501" y="706"/>
                  </a:cubicBezTo>
                  <a:cubicBezTo>
                    <a:pt x="8031" y="235"/>
                    <a:pt x="7418" y="0"/>
                    <a:pt x="68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476" name="Google Shape;476;p27"/>
          <p:cNvSpPr/>
          <p:nvPr/>
        </p:nvSpPr>
        <p:spPr>
          <a:xfrm>
            <a:off x="7161061" y="8724215"/>
            <a:ext cx="515847" cy="548104"/>
          </a:xfrm>
          <a:custGeom>
            <a:avLst/>
            <a:gdLst/>
            <a:ahLst/>
            <a:cxnLst/>
            <a:rect l="l" t="t" r="r" b="b"/>
            <a:pathLst>
              <a:path w="11348" h="11300" extrusionOk="0">
                <a:moveTo>
                  <a:pt x="7752" y="846"/>
                </a:moveTo>
                <a:cubicBezTo>
                  <a:pt x="7978" y="846"/>
                  <a:pt x="8133" y="1025"/>
                  <a:pt x="8133" y="1239"/>
                </a:cubicBezTo>
                <a:lnTo>
                  <a:pt x="8133" y="4001"/>
                </a:lnTo>
                <a:lnTo>
                  <a:pt x="4252" y="4001"/>
                </a:lnTo>
                <a:cubicBezTo>
                  <a:pt x="3763" y="4001"/>
                  <a:pt x="3359" y="4406"/>
                  <a:pt x="3359" y="4894"/>
                </a:cubicBezTo>
                <a:lnTo>
                  <a:pt x="3359" y="4990"/>
                </a:lnTo>
                <a:lnTo>
                  <a:pt x="1168" y="4990"/>
                </a:lnTo>
                <a:lnTo>
                  <a:pt x="1168" y="5001"/>
                </a:lnTo>
                <a:cubicBezTo>
                  <a:pt x="942" y="5001"/>
                  <a:pt x="787" y="4823"/>
                  <a:pt x="787" y="4609"/>
                </a:cubicBezTo>
                <a:lnTo>
                  <a:pt x="787" y="1239"/>
                </a:lnTo>
                <a:cubicBezTo>
                  <a:pt x="787" y="1013"/>
                  <a:pt x="965" y="846"/>
                  <a:pt x="1168" y="846"/>
                </a:cubicBezTo>
                <a:close/>
                <a:moveTo>
                  <a:pt x="3370" y="6621"/>
                </a:moveTo>
                <a:lnTo>
                  <a:pt x="3370" y="6978"/>
                </a:lnTo>
                <a:lnTo>
                  <a:pt x="3180" y="6978"/>
                </a:lnTo>
                <a:lnTo>
                  <a:pt x="3370" y="6621"/>
                </a:lnTo>
                <a:close/>
                <a:moveTo>
                  <a:pt x="3382" y="7335"/>
                </a:moveTo>
                <a:lnTo>
                  <a:pt x="3382" y="7490"/>
                </a:lnTo>
                <a:lnTo>
                  <a:pt x="2644" y="7490"/>
                </a:lnTo>
                <a:cubicBezTo>
                  <a:pt x="2597" y="7490"/>
                  <a:pt x="2573" y="7454"/>
                  <a:pt x="2573" y="7407"/>
                </a:cubicBezTo>
                <a:cubicBezTo>
                  <a:pt x="2573" y="7383"/>
                  <a:pt x="2585" y="7371"/>
                  <a:pt x="2597" y="7347"/>
                </a:cubicBezTo>
                <a:cubicBezTo>
                  <a:pt x="2620" y="7335"/>
                  <a:pt x="2632" y="7335"/>
                  <a:pt x="2656" y="7335"/>
                </a:cubicBezTo>
                <a:close/>
                <a:moveTo>
                  <a:pt x="8966" y="8276"/>
                </a:moveTo>
                <a:cubicBezTo>
                  <a:pt x="9062" y="8276"/>
                  <a:pt x="9133" y="8347"/>
                  <a:pt x="9133" y="8442"/>
                </a:cubicBezTo>
                <a:lnTo>
                  <a:pt x="9133" y="8573"/>
                </a:lnTo>
                <a:cubicBezTo>
                  <a:pt x="9109" y="8573"/>
                  <a:pt x="9074" y="8561"/>
                  <a:pt x="9038" y="8561"/>
                </a:cubicBezTo>
                <a:lnTo>
                  <a:pt x="7454" y="8561"/>
                </a:lnTo>
                <a:cubicBezTo>
                  <a:pt x="7419" y="8561"/>
                  <a:pt x="7395" y="8561"/>
                  <a:pt x="7359" y="8573"/>
                </a:cubicBezTo>
                <a:lnTo>
                  <a:pt x="7359" y="8442"/>
                </a:lnTo>
                <a:cubicBezTo>
                  <a:pt x="7359" y="8347"/>
                  <a:pt x="7430" y="8276"/>
                  <a:pt x="7526" y="8276"/>
                </a:cubicBezTo>
                <a:close/>
                <a:moveTo>
                  <a:pt x="9883" y="4347"/>
                </a:moveTo>
                <a:cubicBezTo>
                  <a:pt x="10193" y="4347"/>
                  <a:pt x="10443" y="4597"/>
                  <a:pt x="10443" y="4906"/>
                </a:cubicBezTo>
                <a:lnTo>
                  <a:pt x="10443" y="9276"/>
                </a:lnTo>
                <a:lnTo>
                  <a:pt x="9478" y="9276"/>
                </a:lnTo>
                <a:lnTo>
                  <a:pt x="9478" y="9109"/>
                </a:lnTo>
                <a:lnTo>
                  <a:pt x="9764" y="9109"/>
                </a:lnTo>
                <a:cubicBezTo>
                  <a:pt x="10038" y="9109"/>
                  <a:pt x="10264" y="8883"/>
                  <a:pt x="10264" y="8597"/>
                </a:cubicBezTo>
                <a:lnTo>
                  <a:pt x="10264" y="5942"/>
                </a:lnTo>
                <a:cubicBezTo>
                  <a:pt x="10264" y="5847"/>
                  <a:pt x="10193" y="5775"/>
                  <a:pt x="10097" y="5775"/>
                </a:cubicBezTo>
                <a:cubicBezTo>
                  <a:pt x="10014" y="5775"/>
                  <a:pt x="9931" y="5847"/>
                  <a:pt x="9931" y="5942"/>
                </a:cubicBezTo>
                <a:lnTo>
                  <a:pt x="9931" y="8585"/>
                </a:lnTo>
                <a:cubicBezTo>
                  <a:pt x="9931" y="8680"/>
                  <a:pt x="9859" y="8752"/>
                  <a:pt x="9764" y="8752"/>
                </a:cubicBezTo>
                <a:lnTo>
                  <a:pt x="9478" y="8752"/>
                </a:lnTo>
                <a:lnTo>
                  <a:pt x="9478" y="8419"/>
                </a:lnTo>
                <a:cubicBezTo>
                  <a:pt x="9478" y="8157"/>
                  <a:pt x="9252" y="7918"/>
                  <a:pt x="8966" y="7918"/>
                </a:cubicBezTo>
                <a:lnTo>
                  <a:pt x="7526" y="7918"/>
                </a:lnTo>
                <a:cubicBezTo>
                  <a:pt x="7264" y="7918"/>
                  <a:pt x="7026" y="8145"/>
                  <a:pt x="7026" y="8419"/>
                </a:cubicBezTo>
                <a:lnTo>
                  <a:pt x="7026" y="8752"/>
                </a:lnTo>
                <a:lnTo>
                  <a:pt x="4382" y="8752"/>
                </a:lnTo>
                <a:cubicBezTo>
                  <a:pt x="4299" y="8752"/>
                  <a:pt x="4204" y="8680"/>
                  <a:pt x="4204" y="8585"/>
                </a:cubicBezTo>
                <a:lnTo>
                  <a:pt x="4204" y="5121"/>
                </a:lnTo>
                <a:cubicBezTo>
                  <a:pt x="4204" y="5025"/>
                  <a:pt x="4287" y="4942"/>
                  <a:pt x="4382" y="4942"/>
                </a:cubicBezTo>
                <a:lnTo>
                  <a:pt x="9740" y="4942"/>
                </a:lnTo>
                <a:cubicBezTo>
                  <a:pt x="9836" y="4942"/>
                  <a:pt x="9919" y="5013"/>
                  <a:pt x="9919" y="5121"/>
                </a:cubicBezTo>
                <a:lnTo>
                  <a:pt x="9919" y="5251"/>
                </a:lnTo>
                <a:cubicBezTo>
                  <a:pt x="9919" y="5347"/>
                  <a:pt x="10002" y="5418"/>
                  <a:pt x="10086" y="5418"/>
                </a:cubicBezTo>
                <a:cubicBezTo>
                  <a:pt x="10181" y="5418"/>
                  <a:pt x="10252" y="5347"/>
                  <a:pt x="10252" y="5251"/>
                </a:cubicBezTo>
                <a:lnTo>
                  <a:pt x="10252" y="5121"/>
                </a:lnTo>
                <a:cubicBezTo>
                  <a:pt x="10252" y="4835"/>
                  <a:pt x="10026" y="4609"/>
                  <a:pt x="9740" y="4609"/>
                </a:cubicBezTo>
                <a:lnTo>
                  <a:pt x="4382" y="4609"/>
                </a:lnTo>
                <a:cubicBezTo>
                  <a:pt x="4109" y="4609"/>
                  <a:pt x="3882" y="4835"/>
                  <a:pt x="3882" y="5121"/>
                </a:cubicBezTo>
                <a:lnTo>
                  <a:pt x="3882" y="8585"/>
                </a:lnTo>
                <a:cubicBezTo>
                  <a:pt x="3882" y="8871"/>
                  <a:pt x="4109" y="9097"/>
                  <a:pt x="4382" y="9097"/>
                </a:cubicBezTo>
                <a:lnTo>
                  <a:pt x="7026" y="9097"/>
                </a:lnTo>
                <a:lnTo>
                  <a:pt x="7026" y="9252"/>
                </a:lnTo>
                <a:lnTo>
                  <a:pt x="3716" y="9252"/>
                </a:lnTo>
                <a:lnTo>
                  <a:pt x="3716" y="4906"/>
                </a:lnTo>
                <a:cubicBezTo>
                  <a:pt x="3716" y="4597"/>
                  <a:pt x="3966" y="4347"/>
                  <a:pt x="4287" y="4347"/>
                </a:cubicBezTo>
                <a:close/>
                <a:moveTo>
                  <a:pt x="7038" y="9597"/>
                </a:moveTo>
                <a:lnTo>
                  <a:pt x="7038" y="10002"/>
                </a:lnTo>
                <a:lnTo>
                  <a:pt x="3549" y="10002"/>
                </a:lnTo>
                <a:cubicBezTo>
                  <a:pt x="3539" y="10003"/>
                  <a:pt x="3529" y="10004"/>
                  <a:pt x="3520" y="10004"/>
                </a:cubicBezTo>
                <a:cubicBezTo>
                  <a:pt x="3434" y="10004"/>
                  <a:pt x="3351" y="9959"/>
                  <a:pt x="3287" y="9895"/>
                </a:cubicBezTo>
                <a:cubicBezTo>
                  <a:pt x="3216" y="9823"/>
                  <a:pt x="3168" y="9716"/>
                  <a:pt x="3168" y="9609"/>
                </a:cubicBezTo>
                <a:cubicBezTo>
                  <a:pt x="3168" y="9597"/>
                  <a:pt x="3168" y="9597"/>
                  <a:pt x="3180" y="9597"/>
                </a:cubicBezTo>
                <a:close/>
                <a:moveTo>
                  <a:pt x="10990" y="9609"/>
                </a:moveTo>
                <a:lnTo>
                  <a:pt x="10990" y="9633"/>
                </a:lnTo>
                <a:cubicBezTo>
                  <a:pt x="10979" y="9835"/>
                  <a:pt x="10812" y="10014"/>
                  <a:pt x="10598" y="10014"/>
                </a:cubicBezTo>
                <a:lnTo>
                  <a:pt x="9478" y="10014"/>
                </a:lnTo>
                <a:lnTo>
                  <a:pt x="9478" y="9609"/>
                </a:lnTo>
                <a:close/>
                <a:moveTo>
                  <a:pt x="9050" y="8883"/>
                </a:moveTo>
                <a:cubicBezTo>
                  <a:pt x="9085" y="8883"/>
                  <a:pt x="9133" y="8931"/>
                  <a:pt x="9133" y="8978"/>
                </a:cubicBezTo>
                <a:lnTo>
                  <a:pt x="9133" y="10240"/>
                </a:lnTo>
                <a:cubicBezTo>
                  <a:pt x="9133" y="10288"/>
                  <a:pt x="9085" y="10324"/>
                  <a:pt x="9050" y="10324"/>
                </a:cubicBezTo>
                <a:lnTo>
                  <a:pt x="7454" y="10324"/>
                </a:lnTo>
                <a:cubicBezTo>
                  <a:pt x="7407" y="10324"/>
                  <a:pt x="7359" y="10288"/>
                  <a:pt x="7359" y="10240"/>
                </a:cubicBezTo>
                <a:lnTo>
                  <a:pt x="7359" y="10181"/>
                </a:lnTo>
                <a:lnTo>
                  <a:pt x="7359" y="8978"/>
                </a:lnTo>
                <a:cubicBezTo>
                  <a:pt x="7359" y="8931"/>
                  <a:pt x="7407" y="8883"/>
                  <a:pt x="7454" y="8883"/>
                </a:cubicBezTo>
                <a:close/>
                <a:moveTo>
                  <a:pt x="9133" y="10645"/>
                </a:moveTo>
                <a:lnTo>
                  <a:pt x="9133" y="10776"/>
                </a:lnTo>
                <a:cubicBezTo>
                  <a:pt x="9133" y="10859"/>
                  <a:pt x="9062" y="10943"/>
                  <a:pt x="8966" y="10943"/>
                </a:cubicBezTo>
                <a:lnTo>
                  <a:pt x="7526" y="10943"/>
                </a:lnTo>
                <a:cubicBezTo>
                  <a:pt x="7442" y="10943"/>
                  <a:pt x="7359" y="10859"/>
                  <a:pt x="7359" y="10776"/>
                </a:cubicBezTo>
                <a:lnTo>
                  <a:pt x="7359" y="10645"/>
                </a:lnTo>
                <a:cubicBezTo>
                  <a:pt x="7395" y="10645"/>
                  <a:pt x="7419" y="10657"/>
                  <a:pt x="7454" y="10657"/>
                </a:cubicBezTo>
                <a:lnTo>
                  <a:pt x="9050" y="10657"/>
                </a:lnTo>
                <a:cubicBezTo>
                  <a:pt x="9074" y="10657"/>
                  <a:pt x="9109" y="10657"/>
                  <a:pt x="9133" y="10645"/>
                </a:cubicBezTo>
                <a:close/>
                <a:moveTo>
                  <a:pt x="858" y="1"/>
                </a:moveTo>
                <a:cubicBezTo>
                  <a:pt x="382" y="1"/>
                  <a:pt x="1" y="382"/>
                  <a:pt x="1" y="858"/>
                </a:cubicBezTo>
                <a:lnTo>
                  <a:pt x="1" y="5561"/>
                </a:lnTo>
                <a:cubicBezTo>
                  <a:pt x="1" y="6037"/>
                  <a:pt x="382" y="6430"/>
                  <a:pt x="858" y="6430"/>
                </a:cubicBezTo>
                <a:lnTo>
                  <a:pt x="1334" y="6430"/>
                </a:lnTo>
                <a:cubicBezTo>
                  <a:pt x="1430" y="6430"/>
                  <a:pt x="1501" y="6359"/>
                  <a:pt x="1501" y="6264"/>
                </a:cubicBezTo>
                <a:cubicBezTo>
                  <a:pt x="1501" y="6180"/>
                  <a:pt x="1430" y="6097"/>
                  <a:pt x="1334" y="6097"/>
                </a:cubicBezTo>
                <a:lnTo>
                  <a:pt x="858" y="6097"/>
                </a:lnTo>
                <a:cubicBezTo>
                  <a:pt x="572" y="6097"/>
                  <a:pt x="334" y="5859"/>
                  <a:pt x="334" y="5585"/>
                </a:cubicBezTo>
                <a:lnTo>
                  <a:pt x="334" y="882"/>
                </a:lnTo>
                <a:cubicBezTo>
                  <a:pt x="334" y="596"/>
                  <a:pt x="572" y="358"/>
                  <a:pt x="858" y="358"/>
                </a:cubicBezTo>
                <a:lnTo>
                  <a:pt x="8062" y="358"/>
                </a:lnTo>
                <a:cubicBezTo>
                  <a:pt x="8347" y="358"/>
                  <a:pt x="8585" y="596"/>
                  <a:pt x="8585" y="882"/>
                </a:cubicBezTo>
                <a:lnTo>
                  <a:pt x="8585" y="4001"/>
                </a:lnTo>
                <a:lnTo>
                  <a:pt x="8478" y="4001"/>
                </a:lnTo>
                <a:lnTo>
                  <a:pt x="8478" y="1215"/>
                </a:lnTo>
                <a:cubicBezTo>
                  <a:pt x="8478" y="822"/>
                  <a:pt x="8157" y="489"/>
                  <a:pt x="7752" y="489"/>
                </a:cubicBezTo>
                <a:lnTo>
                  <a:pt x="1168" y="489"/>
                </a:lnTo>
                <a:cubicBezTo>
                  <a:pt x="775" y="489"/>
                  <a:pt x="442" y="822"/>
                  <a:pt x="442" y="1215"/>
                </a:cubicBezTo>
                <a:lnTo>
                  <a:pt x="442" y="4597"/>
                </a:lnTo>
                <a:cubicBezTo>
                  <a:pt x="442" y="5001"/>
                  <a:pt x="775" y="5323"/>
                  <a:pt x="1168" y="5323"/>
                </a:cubicBezTo>
                <a:lnTo>
                  <a:pt x="3370" y="5323"/>
                </a:lnTo>
                <a:lnTo>
                  <a:pt x="3370" y="6085"/>
                </a:lnTo>
                <a:lnTo>
                  <a:pt x="2001" y="6085"/>
                </a:lnTo>
                <a:cubicBezTo>
                  <a:pt x="1918" y="6085"/>
                  <a:pt x="1846" y="6156"/>
                  <a:pt x="1846" y="6252"/>
                </a:cubicBezTo>
                <a:cubicBezTo>
                  <a:pt x="1846" y="6335"/>
                  <a:pt x="1918" y="6418"/>
                  <a:pt x="2001" y="6418"/>
                </a:cubicBezTo>
                <a:lnTo>
                  <a:pt x="3109" y="6418"/>
                </a:lnTo>
                <a:lnTo>
                  <a:pt x="2811" y="6978"/>
                </a:lnTo>
                <a:lnTo>
                  <a:pt x="2656" y="6978"/>
                </a:lnTo>
                <a:cubicBezTo>
                  <a:pt x="2561" y="6978"/>
                  <a:pt x="2454" y="7026"/>
                  <a:pt x="2358" y="7097"/>
                </a:cubicBezTo>
                <a:cubicBezTo>
                  <a:pt x="2287" y="7168"/>
                  <a:pt x="2239" y="7276"/>
                  <a:pt x="2239" y="7395"/>
                </a:cubicBezTo>
                <a:cubicBezTo>
                  <a:pt x="2239" y="7621"/>
                  <a:pt x="2418" y="7811"/>
                  <a:pt x="2656" y="7811"/>
                </a:cubicBezTo>
                <a:lnTo>
                  <a:pt x="3394" y="7811"/>
                </a:lnTo>
                <a:lnTo>
                  <a:pt x="3394" y="9276"/>
                </a:lnTo>
                <a:lnTo>
                  <a:pt x="3192" y="9276"/>
                </a:lnTo>
                <a:cubicBezTo>
                  <a:pt x="3001" y="9276"/>
                  <a:pt x="2835" y="9431"/>
                  <a:pt x="2835" y="9633"/>
                </a:cubicBezTo>
                <a:cubicBezTo>
                  <a:pt x="2835" y="9823"/>
                  <a:pt x="2918" y="10002"/>
                  <a:pt x="3049" y="10145"/>
                </a:cubicBezTo>
                <a:cubicBezTo>
                  <a:pt x="3180" y="10288"/>
                  <a:pt x="3370" y="10359"/>
                  <a:pt x="3573" y="10359"/>
                </a:cubicBezTo>
                <a:lnTo>
                  <a:pt x="7049" y="10359"/>
                </a:lnTo>
                <a:lnTo>
                  <a:pt x="7049" y="10788"/>
                </a:lnTo>
                <a:cubicBezTo>
                  <a:pt x="7049" y="11062"/>
                  <a:pt x="7276" y="11300"/>
                  <a:pt x="7550" y="11300"/>
                </a:cubicBezTo>
                <a:lnTo>
                  <a:pt x="9002" y="11300"/>
                </a:lnTo>
                <a:cubicBezTo>
                  <a:pt x="9264" y="11300"/>
                  <a:pt x="9502" y="11074"/>
                  <a:pt x="9502" y="10788"/>
                </a:cubicBezTo>
                <a:lnTo>
                  <a:pt x="9502" y="10359"/>
                </a:lnTo>
                <a:lnTo>
                  <a:pt x="10621" y="10359"/>
                </a:lnTo>
                <a:cubicBezTo>
                  <a:pt x="11026" y="10359"/>
                  <a:pt x="11348" y="10026"/>
                  <a:pt x="11348" y="9633"/>
                </a:cubicBezTo>
                <a:cubicBezTo>
                  <a:pt x="11324" y="9526"/>
                  <a:pt x="11276" y="9431"/>
                  <a:pt x="11217" y="9371"/>
                </a:cubicBezTo>
                <a:cubicBezTo>
                  <a:pt x="11157" y="9312"/>
                  <a:pt x="11074" y="9276"/>
                  <a:pt x="10967" y="9276"/>
                </a:cubicBezTo>
                <a:lnTo>
                  <a:pt x="10776" y="9276"/>
                </a:lnTo>
                <a:lnTo>
                  <a:pt x="10776" y="4906"/>
                </a:lnTo>
                <a:cubicBezTo>
                  <a:pt x="10776" y="4418"/>
                  <a:pt x="10371" y="4013"/>
                  <a:pt x="9883" y="4013"/>
                </a:cubicBezTo>
                <a:lnTo>
                  <a:pt x="8931" y="4013"/>
                </a:lnTo>
                <a:lnTo>
                  <a:pt x="8931" y="858"/>
                </a:lnTo>
                <a:cubicBezTo>
                  <a:pt x="8931" y="382"/>
                  <a:pt x="8538" y="1"/>
                  <a:pt x="8062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77" name="Google Shape;477;p27"/>
          <p:cNvSpPr/>
          <p:nvPr/>
        </p:nvSpPr>
        <p:spPr>
          <a:xfrm>
            <a:off x="7979678" y="5300193"/>
            <a:ext cx="515847" cy="550324"/>
          </a:xfrm>
          <a:custGeom>
            <a:avLst/>
            <a:gdLst/>
            <a:ahLst/>
            <a:cxnLst/>
            <a:rect l="l" t="t" r="r" b="b"/>
            <a:pathLst>
              <a:path w="10812" h="10811" extrusionOk="0">
                <a:moveTo>
                  <a:pt x="2769" y="2858"/>
                </a:moveTo>
                <a:cubicBezTo>
                  <a:pt x="2830" y="2858"/>
                  <a:pt x="2892" y="2866"/>
                  <a:pt x="2954" y="2881"/>
                </a:cubicBezTo>
                <a:cubicBezTo>
                  <a:pt x="3251" y="2941"/>
                  <a:pt x="3489" y="3191"/>
                  <a:pt x="3549" y="3489"/>
                </a:cubicBezTo>
                <a:cubicBezTo>
                  <a:pt x="3608" y="3774"/>
                  <a:pt x="3501" y="4036"/>
                  <a:pt x="3275" y="4227"/>
                </a:cubicBezTo>
                <a:cubicBezTo>
                  <a:pt x="3132" y="4346"/>
                  <a:pt x="3037" y="4548"/>
                  <a:pt x="3037" y="4739"/>
                </a:cubicBezTo>
                <a:lnTo>
                  <a:pt x="3037" y="5084"/>
                </a:lnTo>
                <a:cubicBezTo>
                  <a:pt x="3037" y="5346"/>
                  <a:pt x="3263" y="5572"/>
                  <a:pt x="3525" y="5572"/>
                </a:cubicBezTo>
                <a:lnTo>
                  <a:pt x="5228" y="5572"/>
                </a:lnTo>
                <a:lnTo>
                  <a:pt x="5228" y="7263"/>
                </a:lnTo>
                <a:cubicBezTo>
                  <a:pt x="5228" y="7370"/>
                  <a:pt x="5156" y="7441"/>
                  <a:pt x="5049" y="7441"/>
                </a:cubicBezTo>
                <a:lnTo>
                  <a:pt x="4704" y="7441"/>
                </a:lnTo>
                <a:cubicBezTo>
                  <a:pt x="4597" y="7441"/>
                  <a:pt x="4513" y="7406"/>
                  <a:pt x="4442" y="7322"/>
                </a:cubicBezTo>
                <a:cubicBezTo>
                  <a:pt x="4225" y="7076"/>
                  <a:pt x="3925" y="6935"/>
                  <a:pt x="3599" y="6935"/>
                </a:cubicBezTo>
                <a:cubicBezTo>
                  <a:pt x="3532" y="6935"/>
                  <a:pt x="3463" y="6941"/>
                  <a:pt x="3394" y="6953"/>
                </a:cubicBezTo>
                <a:cubicBezTo>
                  <a:pt x="2965" y="7025"/>
                  <a:pt x="2620" y="7370"/>
                  <a:pt x="2537" y="7787"/>
                </a:cubicBezTo>
                <a:cubicBezTo>
                  <a:pt x="2453" y="8120"/>
                  <a:pt x="2549" y="8454"/>
                  <a:pt x="2751" y="8715"/>
                </a:cubicBezTo>
                <a:cubicBezTo>
                  <a:pt x="2965" y="8965"/>
                  <a:pt x="3275" y="9108"/>
                  <a:pt x="3608" y="9108"/>
                </a:cubicBezTo>
                <a:cubicBezTo>
                  <a:pt x="3930" y="9108"/>
                  <a:pt x="4227" y="8965"/>
                  <a:pt x="4442" y="8715"/>
                </a:cubicBezTo>
                <a:cubicBezTo>
                  <a:pt x="4501" y="8632"/>
                  <a:pt x="4585" y="8608"/>
                  <a:pt x="4692" y="8608"/>
                </a:cubicBezTo>
                <a:lnTo>
                  <a:pt x="5037" y="8608"/>
                </a:lnTo>
                <a:cubicBezTo>
                  <a:pt x="5132" y="8608"/>
                  <a:pt x="5216" y="8680"/>
                  <a:pt x="5216" y="8787"/>
                </a:cubicBezTo>
                <a:lnTo>
                  <a:pt x="5216" y="10501"/>
                </a:lnTo>
                <a:lnTo>
                  <a:pt x="846" y="10501"/>
                </a:lnTo>
                <a:cubicBezTo>
                  <a:pt x="572" y="10501"/>
                  <a:pt x="334" y="10263"/>
                  <a:pt x="334" y="9977"/>
                </a:cubicBezTo>
                <a:lnTo>
                  <a:pt x="334" y="5572"/>
                </a:lnTo>
                <a:lnTo>
                  <a:pt x="2025" y="5572"/>
                </a:lnTo>
                <a:cubicBezTo>
                  <a:pt x="2299" y="5572"/>
                  <a:pt x="2513" y="5346"/>
                  <a:pt x="2513" y="5084"/>
                </a:cubicBezTo>
                <a:lnTo>
                  <a:pt x="2513" y="4727"/>
                </a:lnTo>
                <a:cubicBezTo>
                  <a:pt x="2513" y="4513"/>
                  <a:pt x="2430" y="4334"/>
                  <a:pt x="2299" y="4215"/>
                </a:cubicBezTo>
                <a:cubicBezTo>
                  <a:pt x="2120" y="4072"/>
                  <a:pt x="2013" y="3858"/>
                  <a:pt x="2013" y="3620"/>
                </a:cubicBezTo>
                <a:cubicBezTo>
                  <a:pt x="2013" y="3381"/>
                  <a:pt x="2120" y="3179"/>
                  <a:pt x="2299" y="3024"/>
                </a:cubicBezTo>
                <a:cubicBezTo>
                  <a:pt x="2431" y="2919"/>
                  <a:pt x="2596" y="2858"/>
                  <a:pt x="2769" y="2858"/>
                </a:cubicBezTo>
                <a:close/>
                <a:moveTo>
                  <a:pt x="10014" y="298"/>
                </a:moveTo>
                <a:cubicBezTo>
                  <a:pt x="10300" y="298"/>
                  <a:pt x="10538" y="536"/>
                  <a:pt x="10538" y="822"/>
                </a:cubicBezTo>
                <a:lnTo>
                  <a:pt x="10538" y="5239"/>
                </a:lnTo>
                <a:lnTo>
                  <a:pt x="10312" y="5239"/>
                </a:lnTo>
                <a:cubicBezTo>
                  <a:pt x="10228" y="5239"/>
                  <a:pt x="10157" y="5322"/>
                  <a:pt x="10157" y="5406"/>
                </a:cubicBezTo>
                <a:cubicBezTo>
                  <a:pt x="10157" y="5501"/>
                  <a:pt x="10228" y="5572"/>
                  <a:pt x="10312" y="5572"/>
                </a:cubicBezTo>
                <a:lnTo>
                  <a:pt x="10490" y="5572"/>
                </a:lnTo>
                <a:lnTo>
                  <a:pt x="10490" y="9977"/>
                </a:lnTo>
                <a:cubicBezTo>
                  <a:pt x="10490" y="10263"/>
                  <a:pt x="10252" y="10501"/>
                  <a:pt x="9978" y="10501"/>
                </a:cubicBezTo>
                <a:lnTo>
                  <a:pt x="5573" y="10501"/>
                </a:lnTo>
                <a:lnTo>
                  <a:pt x="5573" y="8799"/>
                </a:lnTo>
                <a:cubicBezTo>
                  <a:pt x="5573" y="8537"/>
                  <a:pt x="5347" y="8311"/>
                  <a:pt x="5073" y="8311"/>
                </a:cubicBezTo>
                <a:lnTo>
                  <a:pt x="4739" y="8311"/>
                </a:lnTo>
                <a:cubicBezTo>
                  <a:pt x="4525" y="8311"/>
                  <a:pt x="4347" y="8394"/>
                  <a:pt x="4227" y="8537"/>
                </a:cubicBezTo>
                <a:cubicBezTo>
                  <a:pt x="4085" y="8715"/>
                  <a:pt x="3870" y="8811"/>
                  <a:pt x="3632" y="8811"/>
                </a:cubicBezTo>
                <a:cubicBezTo>
                  <a:pt x="3394" y="8811"/>
                  <a:pt x="3192" y="8715"/>
                  <a:pt x="3037" y="8537"/>
                </a:cubicBezTo>
                <a:cubicBezTo>
                  <a:pt x="2894" y="8358"/>
                  <a:pt x="2834" y="8120"/>
                  <a:pt x="2894" y="7882"/>
                </a:cubicBezTo>
                <a:cubicBezTo>
                  <a:pt x="2954" y="7584"/>
                  <a:pt x="3204" y="7346"/>
                  <a:pt x="3501" y="7287"/>
                </a:cubicBezTo>
                <a:cubicBezTo>
                  <a:pt x="3557" y="7275"/>
                  <a:pt x="3612" y="7269"/>
                  <a:pt x="3665" y="7269"/>
                </a:cubicBezTo>
                <a:cubicBezTo>
                  <a:pt x="3887" y="7269"/>
                  <a:pt x="4086" y="7367"/>
                  <a:pt x="4239" y="7549"/>
                </a:cubicBezTo>
                <a:cubicBezTo>
                  <a:pt x="4358" y="7703"/>
                  <a:pt x="4561" y="7787"/>
                  <a:pt x="4751" y="7787"/>
                </a:cubicBezTo>
                <a:lnTo>
                  <a:pt x="5097" y="7787"/>
                </a:lnTo>
                <a:cubicBezTo>
                  <a:pt x="5359" y="7787"/>
                  <a:pt x="5585" y="7561"/>
                  <a:pt x="5585" y="7299"/>
                </a:cubicBezTo>
                <a:lnTo>
                  <a:pt x="5585" y="5596"/>
                </a:lnTo>
                <a:lnTo>
                  <a:pt x="7275" y="5596"/>
                </a:lnTo>
                <a:cubicBezTo>
                  <a:pt x="7383" y="5596"/>
                  <a:pt x="7454" y="5679"/>
                  <a:pt x="7454" y="5775"/>
                </a:cubicBezTo>
                <a:lnTo>
                  <a:pt x="7454" y="6120"/>
                </a:lnTo>
                <a:cubicBezTo>
                  <a:pt x="7454" y="6227"/>
                  <a:pt x="7418" y="6310"/>
                  <a:pt x="7335" y="6394"/>
                </a:cubicBezTo>
                <a:cubicBezTo>
                  <a:pt x="7037" y="6644"/>
                  <a:pt x="6894" y="7025"/>
                  <a:pt x="6966" y="7430"/>
                </a:cubicBezTo>
                <a:cubicBezTo>
                  <a:pt x="7037" y="7858"/>
                  <a:pt x="7383" y="8203"/>
                  <a:pt x="7799" y="8299"/>
                </a:cubicBezTo>
                <a:cubicBezTo>
                  <a:pt x="7871" y="8311"/>
                  <a:pt x="7954" y="8323"/>
                  <a:pt x="8037" y="8323"/>
                </a:cubicBezTo>
                <a:cubicBezTo>
                  <a:pt x="8288" y="8323"/>
                  <a:pt x="8526" y="8239"/>
                  <a:pt x="8728" y="8084"/>
                </a:cubicBezTo>
                <a:cubicBezTo>
                  <a:pt x="8978" y="7882"/>
                  <a:pt x="9121" y="7561"/>
                  <a:pt x="9121" y="7239"/>
                </a:cubicBezTo>
                <a:cubicBezTo>
                  <a:pt x="9121" y="6906"/>
                  <a:pt x="8978" y="6608"/>
                  <a:pt x="8728" y="6406"/>
                </a:cubicBezTo>
                <a:cubicBezTo>
                  <a:pt x="8645" y="6346"/>
                  <a:pt x="8621" y="6251"/>
                  <a:pt x="8621" y="6132"/>
                </a:cubicBezTo>
                <a:lnTo>
                  <a:pt x="8621" y="5798"/>
                </a:lnTo>
                <a:cubicBezTo>
                  <a:pt x="8621" y="5691"/>
                  <a:pt x="8692" y="5620"/>
                  <a:pt x="8799" y="5620"/>
                </a:cubicBezTo>
                <a:lnTo>
                  <a:pt x="9645" y="5620"/>
                </a:lnTo>
                <a:cubicBezTo>
                  <a:pt x="9740" y="5620"/>
                  <a:pt x="9812" y="5536"/>
                  <a:pt x="9812" y="5453"/>
                </a:cubicBezTo>
                <a:cubicBezTo>
                  <a:pt x="9812" y="5358"/>
                  <a:pt x="9740" y="5286"/>
                  <a:pt x="9645" y="5286"/>
                </a:cubicBezTo>
                <a:lnTo>
                  <a:pt x="8799" y="5286"/>
                </a:lnTo>
                <a:cubicBezTo>
                  <a:pt x="8526" y="5286"/>
                  <a:pt x="8311" y="5513"/>
                  <a:pt x="8311" y="5775"/>
                </a:cubicBezTo>
                <a:lnTo>
                  <a:pt x="8311" y="6120"/>
                </a:lnTo>
                <a:cubicBezTo>
                  <a:pt x="8311" y="6334"/>
                  <a:pt x="8395" y="6513"/>
                  <a:pt x="8526" y="6632"/>
                </a:cubicBezTo>
                <a:cubicBezTo>
                  <a:pt x="8704" y="6775"/>
                  <a:pt x="8811" y="6989"/>
                  <a:pt x="8811" y="7227"/>
                </a:cubicBezTo>
                <a:cubicBezTo>
                  <a:pt x="8811" y="7465"/>
                  <a:pt x="8704" y="7668"/>
                  <a:pt x="8526" y="7822"/>
                </a:cubicBezTo>
                <a:cubicBezTo>
                  <a:pt x="8394" y="7928"/>
                  <a:pt x="8229" y="7988"/>
                  <a:pt x="8056" y="7988"/>
                </a:cubicBezTo>
                <a:cubicBezTo>
                  <a:pt x="7995" y="7988"/>
                  <a:pt x="7933" y="7981"/>
                  <a:pt x="7871" y="7965"/>
                </a:cubicBezTo>
                <a:cubicBezTo>
                  <a:pt x="7573" y="7906"/>
                  <a:pt x="7335" y="7656"/>
                  <a:pt x="7275" y="7358"/>
                </a:cubicBezTo>
                <a:cubicBezTo>
                  <a:pt x="7216" y="7072"/>
                  <a:pt x="7323" y="6810"/>
                  <a:pt x="7549" y="6608"/>
                </a:cubicBezTo>
                <a:cubicBezTo>
                  <a:pt x="7692" y="6489"/>
                  <a:pt x="7787" y="6298"/>
                  <a:pt x="7787" y="6108"/>
                </a:cubicBezTo>
                <a:lnTo>
                  <a:pt x="7787" y="5763"/>
                </a:lnTo>
                <a:cubicBezTo>
                  <a:pt x="7787" y="5501"/>
                  <a:pt x="7561" y="5275"/>
                  <a:pt x="7287" y="5275"/>
                </a:cubicBezTo>
                <a:lnTo>
                  <a:pt x="5597" y="5275"/>
                </a:lnTo>
                <a:lnTo>
                  <a:pt x="5597" y="3572"/>
                </a:lnTo>
                <a:cubicBezTo>
                  <a:pt x="5597" y="3477"/>
                  <a:pt x="5668" y="3393"/>
                  <a:pt x="5775" y="3393"/>
                </a:cubicBezTo>
                <a:lnTo>
                  <a:pt x="6121" y="3393"/>
                </a:lnTo>
                <a:cubicBezTo>
                  <a:pt x="6216" y="3393"/>
                  <a:pt x="6311" y="3441"/>
                  <a:pt x="6383" y="3512"/>
                </a:cubicBezTo>
                <a:cubicBezTo>
                  <a:pt x="6592" y="3762"/>
                  <a:pt x="6901" y="3911"/>
                  <a:pt x="7234" y="3911"/>
                </a:cubicBezTo>
                <a:cubicBezTo>
                  <a:pt x="7299" y="3911"/>
                  <a:pt x="7364" y="3905"/>
                  <a:pt x="7430" y="3893"/>
                </a:cubicBezTo>
                <a:cubicBezTo>
                  <a:pt x="7859" y="3810"/>
                  <a:pt x="8204" y="3477"/>
                  <a:pt x="8288" y="3060"/>
                </a:cubicBezTo>
                <a:cubicBezTo>
                  <a:pt x="8359" y="2727"/>
                  <a:pt x="8276" y="2381"/>
                  <a:pt x="8061" y="2131"/>
                </a:cubicBezTo>
                <a:cubicBezTo>
                  <a:pt x="7859" y="1881"/>
                  <a:pt x="7549" y="1726"/>
                  <a:pt x="7216" y="1726"/>
                </a:cubicBezTo>
                <a:cubicBezTo>
                  <a:pt x="6894" y="1726"/>
                  <a:pt x="6597" y="1881"/>
                  <a:pt x="6383" y="2131"/>
                </a:cubicBezTo>
                <a:cubicBezTo>
                  <a:pt x="6323" y="2203"/>
                  <a:pt x="6240" y="2238"/>
                  <a:pt x="6132" y="2238"/>
                </a:cubicBezTo>
                <a:lnTo>
                  <a:pt x="5787" y="2238"/>
                </a:lnTo>
                <a:cubicBezTo>
                  <a:pt x="5680" y="2238"/>
                  <a:pt x="5609" y="2167"/>
                  <a:pt x="5609" y="2060"/>
                </a:cubicBezTo>
                <a:lnTo>
                  <a:pt x="5609" y="1215"/>
                </a:lnTo>
                <a:cubicBezTo>
                  <a:pt x="5609" y="1119"/>
                  <a:pt x="5537" y="1048"/>
                  <a:pt x="5442" y="1048"/>
                </a:cubicBezTo>
                <a:cubicBezTo>
                  <a:pt x="5359" y="1048"/>
                  <a:pt x="5287" y="1119"/>
                  <a:pt x="5287" y="1215"/>
                </a:cubicBezTo>
                <a:lnTo>
                  <a:pt x="5287" y="2060"/>
                </a:lnTo>
                <a:cubicBezTo>
                  <a:pt x="5287" y="2322"/>
                  <a:pt x="5501" y="2548"/>
                  <a:pt x="5775" y="2548"/>
                </a:cubicBezTo>
                <a:lnTo>
                  <a:pt x="6121" y="2548"/>
                </a:lnTo>
                <a:cubicBezTo>
                  <a:pt x="6323" y="2548"/>
                  <a:pt x="6502" y="2465"/>
                  <a:pt x="6621" y="2322"/>
                </a:cubicBezTo>
                <a:cubicBezTo>
                  <a:pt x="6775" y="2143"/>
                  <a:pt x="6978" y="2048"/>
                  <a:pt x="7216" y="2048"/>
                </a:cubicBezTo>
                <a:cubicBezTo>
                  <a:pt x="7454" y="2048"/>
                  <a:pt x="7668" y="2143"/>
                  <a:pt x="7811" y="2322"/>
                </a:cubicBezTo>
                <a:cubicBezTo>
                  <a:pt x="7966" y="2500"/>
                  <a:pt x="8026" y="2739"/>
                  <a:pt x="7966" y="2977"/>
                </a:cubicBezTo>
                <a:cubicBezTo>
                  <a:pt x="7907" y="3274"/>
                  <a:pt x="7656" y="3512"/>
                  <a:pt x="7359" y="3572"/>
                </a:cubicBezTo>
                <a:cubicBezTo>
                  <a:pt x="7303" y="3584"/>
                  <a:pt x="7248" y="3589"/>
                  <a:pt x="7193" y="3589"/>
                </a:cubicBezTo>
                <a:cubicBezTo>
                  <a:pt x="6969" y="3589"/>
                  <a:pt x="6762" y="3492"/>
                  <a:pt x="6609" y="3310"/>
                </a:cubicBezTo>
                <a:cubicBezTo>
                  <a:pt x="6490" y="3155"/>
                  <a:pt x="6299" y="3072"/>
                  <a:pt x="6097" y="3072"/>
                </a:cubicBezTo>
                <a:lnTo>
                  <a:pt x="5763" y="3072"/>
                </a:lnTo>
                <a:cubicBezTo>
                  <a:pt x="5490" y="3072"/>
                  <a:pt x="5275" y="3298"/>
                  <a:pt x="5275" y="3560"/>
                </a:cubicBezTo>
                <a:lnTo>
                  <a:pt x="5275" y="5263"/>
                </a:lnTo>
                <a:lnTo>
                  <a:pt x="3573" y="5263"/>
                </a:lnTo>
                <a:cubicBezTo>
                  <a:pt x="3465" y="5263"/>
                  <a:pt x="3394" y="5179"/>
                  <a:pt x="3394" y="5084"/>
                </a:cubicBezTo>
                <a:lnTo>
                  <a:pt x="3394" y="4727"/>
                </a:lnTo>
                <a:cubicBezTo>
                  <a:pt x="3394" y="4620"/>
                  <a:pt x="3442" y="4524"/>
                  <a:pt x="3513" y="4453"/>
                </a:cubicBezTo>
                <a:cubicBezTo>
                  <a:pt x="3811" y="4203"/>
                  <a:pt x="3954" y="3810"/>
                  <a:pt x="3882" y="3417"/>
                </a:cubicBezTo>
                <a:cubicBezTo>
                  <a:pt x="3811" y="2977"/>
                  <a:pt x="3465" y="2643"/>
                  <a:pt x="3049" y="2548"/>
                </a:cubicBezTo>
                <a:cubicBezTo>
                  <a:pt x="2973" y="2531"/>
                  <a:pt x="2896" y="2523"/>
                  <a:pt x="2820" y="2523"/>
                </a:cubicBezTo>
                <a:cubicBezTo>
                  <a:pt x="2570" y="2523"/>
                  <a:pt x="2323" y="2610"/>
                  <a:pt x="2132" y="2774"/>
                </a:cubicBezTo>
                <a:cubicBezTo>
                  <a:pt x="1870" y="2977"/>
                  <a:pt x="1727" y="3298"/>
                  <a:pt x="1727" y="3620"/>
                </a:cubicBezTo>
                <a:cubicBezTo>
                  <a:pt x="1727" y="3941"/>
                  <a:pt x="1870" y="4239"/>
                  <a:pt x="2132" y="4453"/>
                </a:cubicBezTo>
                <a:cubicBezTo>
                  <a:pt x="2203" y="4513"/>
                  <a:pt x="2227" y="4608"/>
                  <a:pt x="2227" y="4703"/>
                </a:cubicBezTo>
                <a:lnTo>
                  <a:pt x="2227" y="5048"/>
                </a:lnTo>
                <a:cubicBezTo>
                  <a:pt x="2227" y="5155"/>
                  <a:pt x="2156" y="5227"/>
                  <a:pt x="2049" y="5227"/>
                </a:cubicBezTo>
                <a:lnTo>
                  <a:pt x="358" y="5227"/>
                </a:lnTo>
                <a:lnTo>
                  <a:pt x="358" y="822"/>
                </a:lnTo>
                <a:cubicBezTo>
                  <a:pt x="358" y="536"/>
                  <a:pt x="596" y="298"/>
                  <a:pt x="882" y="298"/>
                </a:cubicBezTo>
                <a:lnTo>
                  <a:pt x="5287" y="298"/>
                </a:lnTo>
                <a:lnTo>
                  <a:pt x="5287" y="476"/>
                </a:lnTo>
                <a:cubicBezTo>
                  <a:pt x="5287" y="572"/>
                  <a:pt x="5359" y="643"/>
                  <a:pt x="5442" y="643"/>
                </a:cubicBezTo>
                <a:cubicBezTo>
                  <a:pt x="5537" y="643"/>
                  <a:pt x="5609" y="572"/>
                  <a:pt x="5609" y="476"/>
                </a:cubicBezTo>
                <a:lnTo>
                  <a:pt x="5609" y="298"/>
                </a:lnTo>
                <a:close/>
                <a:moveTo>
                  <a:pt x="834" y="0"/>
                </a:moveTo>
                <a:cubicBezTo>
                  <a:pt x="370" y="0"/>
                  <a:pt x="1" y="381"/>
                  <a:pt x="1" y="834"/>
                </a:cubicBezTo>
                <a:lnTo>
                  <a:pt x="1" y="9977"/>
                </a:lnTo>
                <a:cubicBezTo>
                  <a:pt x="1" y="10442"/>
                  <a:pt x="370" y="10811"/>
                  <a:pt x="834" y="10811"/>
                </a:cubicBezTo>
                <a:lnTo>
                  <a:pt x="9978" y="10811"/>
                </a:lnTo>
                <a:cubicBezTo>
                  <a:pt x="10431" y="10811"/>
                  <a:pt x="10812" y="10442"/>
                  <a:pt x="10812" y="9977"/>
                </a:cubicBezTo>
                <a:lnTo>
                  <a:pt x="10812" y="834"/>
                </a:lnTo>
                <a:cubicBezTo>
                  <a:pt x="10812" y="381"/>
                  <a:pt x="10431" y="0"/>
                  <a:pt x="997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pic>
        <p:nvPicPr>
          <p:cNvPr id="3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3821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0849" y="1514475"/>
            <a:ext cx="13106399" cy="1219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z-Latn-UZ" sz="4000" b="1" dirty="0"/>
              <a:t>Geografiya fanidan oʻquvchilarni fan</a:t>
            </a:r>
            <a:r>
              <a:rPr lang="en-US" sz="4000" b="1" dirty="0"/>
              <a:t> </a:t>
            </a:r>
            <a:r>
              <a:rPr lang="en-US" sz="4000" b="1" dirty="0" err="1"/>
              <a:t>olimpiada</a:t>
            </a:r>
            <a:r>
              <a:rPr lang="en-US" sz="4000" b="1" dirty="0"/>
              <a:t> </a:t>
            </a:r>
            <a:r>
              <a:rPr lang="en-US" sz="4000" b="1" dirty="0" err="1"/>
              <a:t>tayyorlash</a:t>
            </a:r>
            <a:r>
              <a:rPr lang="uz-Latn-UZ" sz="4000" b="1" dirty="0"/>
              <a:t> metodikasi </a:t>
            </a:r>
            <a:r>
              <a:rPr lang="en-US" sz="4000" b="1" dirty="0" err="1" smtClean="0"/>
              <a:t>quyidagi</a:t>
            </a:r>
            <a:r>
              <a:rPr lang="en-US" sz="4000" b="1" dirty="0" smtClean="0"/>
              <a:t> </a:t>
            </a:r>
            <a:r>
              <a:rPr lang="en-US" sz="4000" b="1" dirty="0" err="1"/>
              <a:t>asosiy</a:t>
            </a:r>
            <a:r>
              <a:rPr lang="en-US" sz="4000" b="1" dirty="0"/>
              <a:t> </a:t>
            </a:r>
            <a:r>
              <a:rPr lang="en-US" sz="4000" b="1" dirty="0" err="1"/>
              <a:t>belgilar</a:t>
            </a:r>
            <a:r>
              <a:rPr lang="en-US" sz="4000" b="1" dirty="0"/>
              <a:t> </a:t>
            </a:r>
            <a:r>
              <a:rPr lang="en-US" sz="4000" b="1" dirty="0" err="1"/>
              <a:t>kuzatiladi</a:t>
            </a:r>
            <a:r>
              <a:rPr lang="en-US" sz="4000" b="1" dirty="0"/>
              <a:t>:</a:t>
            </a:r>
            <a:endParaRPr lang="ru-RU" sz="4000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97889" y="2733675"/>
            <a:ext cx="16024862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2800" b="1" dirty="0" smtClean="0"/>
              <a:t>1. </a:t>
            </a:r>
            <a:r>
              <a:rPr lang="ru-RU" sz="2800" b="1" dirty="0" err="1" smtClean="0"/>
              <a:t>Mavzularni</a:t>
            </a:r>
            <a:r>
              <a:rPr lang="ru-RU" sz="2800" b="1" dirty="0" smtClean="0"/>
              <a:t> </a:t>
            </a:r>
            <a:r>
              <a:rPr lang="ru-RU" sz="2800" b="1" dirty="0" err="1"/>
              <a:t>tizimli</a:t>
            </a:r>
            <a:r>
              <a:rPr lang="ru-RU" sz="2800" b="1" dirty="0"/>
              <a:t> </a:t>
            </a:r>
            <a:r>
              <a:rPr lang="ru-RU" sz="2800" b="1" dirty="0" err="1"/>
              <a:t>o'rganish</a:t>
            </a:r>
            <a:endParaRPr lang="ru-RU" sz="2800" b="1" dirty="0"/>
          </a:p>
          <a:p>
            <a:pPr lvl="0" algn="just"/>
            <a:r>
              <a:rPr lang="en-US" sz="2800" dirty="0" err="1" smtClean="0"/>
              <a:t>Olimpiada</a:t>
            </a:r>
            <a:r>
              <a:rPr lang="en-US" sz="2800" dirty="0" smtClean="0"/>
              <a:t> </a:t>
            </a:r>
            <a:r>
              <a:rPr lang="en-US" sz="2800" dirty="0" err="1"/>
              <a:t>savollari</a:t>
            </a:r>
            <a:r>
              <a:rPr lang="en-US" sz="2800" dirty="0"/>
              <a:t> </a:t>
            </a:r>
            <a:r>
              <a:rPr lang="en-US" sz="2800" dirty="0" err="1" smtClean="0"/>
              <a:t>keng</a:t>
            </a:r>
            <a:r>
              <a:rPr lang="en-US" sz="2800" dirty="0" smtClean="0"/>
              <a:t> </a:t>
            </a:r>
            <a:r>
              <a:rPr lang="en-US" sz="2800" dirty="0" err="1"/>
              <a:t>qamrovli</a:t>
            </a:r>
            <a:r>
              <a:rPr lang="en-US" sz="2800" dirty="0"/>
              <a:t> </a:t>
            </a:r>
            <a:r>
              <a:rPr lang="en-US" sz="2800" dirty="0" err="1"/>
              <a:t>bo'lib</a:t>
            </a:r>
            <a:r>
              <a:rPr lang="en-US" sz="2800" dirty="0"/>
              <a:t>, </a:t>
            </a:r>
            <a:r>
              <a:rPr lang="en-US" sz="2800" dirty="0" err="1"/>
              <a:t>o'quvchilar</a:t>
            </a:r>
            <a:r>
              <a:rPr lang="en-US" sz="2800" dirty="0"/>
              <a:t> </a:t>
            </a:r>
            <a:r>
              <a:rPr lang="en-US" sz="2800" dirty="0" err="1"/>
              <a:t>tabiiy</a:t>
            </a:r>
            <a:r>
              <a:rPr lang="en-US" sz="2800" dirty="0"/>
              <a:t> </a:t>
            </a:r>
            <a:r>
              <a:rPr lang="en-US" sz="2800" dirty="0" err="1"/>
              <a:t>geografiya</a:t>
            </a:r>
            <a:r>
              <a:rPr lang="en-US" sz="2800" dirty="0"/>
              <a:t> (</a:t>
            </a:r>
            <a:r>
              <a:rPr lang="en-US" sz="2800" dirty="0" err="1"/>
              <a:t>xaritalar</a:t>
            </a:r>
            <a:r>
              <a:rPr lang="en-US" sz="2800" dirty="0"/>
              <a:t>, </a:t>
            </a:r>
            <a:r>
              <a:rPr lang="en-US" sz="2800" dirty="0" err="1"/>
              <a:t>iqlim</a:t>
            </a:r>
            <a:r>
              <a:rPr lang="en-US" sz="2800" dirty="0"/>
              <a:t>, </a:t>
            </a:r>
            <a:r>
              <a:rPr lang="en-US" sz="2800" dirty="0" err="1"/>
              <a:t>geologiya</a:t>
            </a:r>
            <a:r>
              <a:rPr lang="en-US" sz="2800" dirty="0"/>
              <a:t>, </a:t>
            </a:r>
            <a:r>
              <a:rPr lang="en-US" sz="2800" dirty="0" err="1"/>
              <a:t>o'simliklar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hayvonot</a:t>
            </a:r>
            <a:r>
              <a:rPr lang="en-US" sz="2800" dirty="0"/>
              <a:t> </a:t>
            </a:r>
            <a:r>
              <a:rPr lang="en-US" sz="2800" dirty="0" err="1"/>
              <a:t>dunyosi</a:t>
            </a:r>
            <a:r>
              <a:rPr lang="en-US" sz="2800" dirty="0"/>
              <a:t>), </a:t>
            </a:r>
            <a:r>
              <a:rPr lang="en-US" sz="2800" dirty="0" err="1"/>
              <a:t>ijtimoiy</a:t>
            </a:r>
            <a:r>
              <a:rPr lang="en-US" sz="2800" dirty="0"/>
              <a:t> </a:t>
            </a:r>
            <a:r>
              <a:rPr lang="en-US" sz="2800" dirty="0" err="1"/>
              <a:t>geografiya</a:t>
            </a:r>
            <a:r>
              <a:rPr lang="en-US" sz="2800" dirty="0"/>
              <a:t> (</a:t>
            </a:r>
            <a:r>
              <a:rPr lang="en-US" sz="2800" dirty="0" err="1"/>
              <a:t>aholi</a:t>
            </a:r>
            <a:r>
              <a:rPr lang="en-US" sz="2800" dirty="0"/>
              <a:t>, </a:t>
            </a:r>
            <a:r>
              <a:rPr lang="en-US" sz="2800" dirty="0" err="1"/>
              <a:t>iqtisodiyot</a:t>
            </a:r>
            <a:r>
              <a:rPr lang="en-US" sz="2800" dirty="0"/>
              <a:t>, </a:t>
            </a:r>
            <a:r>
              <a:rPr lang="en-US" sz="2800" dirty="0" err="1"/>
              <a:t>siyosiy</a:t>
            </a:r>
            <a:r>
              <a:rPr lang="en-US" sz="2800" dirty="0"/>
              <a:t> </a:t>
            </a:r>
            <a:r>
              <a:rPr lang="en-US" sz="2800" dirty="0" err="1"/>
              <a:t>xaritalar</a:t>
            </a:r>
            <a:r>
              <a:rPr lang="en-US" sz="2800" dirty="0"/>
              <a:t>) </a:t>
            </a:r>
            <a:r>
              <a:rPr lang="en-US" sz="2800" dirty="0" err="1"/>
              <a:t>kabi</a:t>
            </a:r>
            <a:r>
              <a:rPr lang="en-US" sz="2800" dirty="0"/>
              <a:t> </a:t>
            </a:r>
            <a:r>
              <a:rPr lang="en-US" sz="2800" dirty="0" err="1"/>
              <a:t>mavzularni</a:t>
            </a:r>
            <a:r>
              <a:rPr lang="en-US" sz="2800" dirty="0"/>
              <a:t> </a:t>
            </a:r>
            <a:r>
              <a:rPr lang="en-US" sz="2800" dirty="0" err="1"/>
              <a:t>bilishlari</a:t>
            </a:r>
            <a:r>
              <a:rPr lang="en-US" sz="2800" dirty="0"/>
              <a:t> </a:t>
            </a:r>
            <a:r>
              <a:rPr lang="en-US" sz="2800" dirty="0" err="1"/>
              <a:t>kerak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en-US" sz="2800" b="1" dirty="0" smtClean="0"/>
              <a:t>2</a:t>
            </a:r>
            <a:r>
              <a:rPr lang="en-US" sz="2800" b="1" dirty="0"/>
              <a:t>. </a:t>
            </a:r>
            <a:r>
              <a:rPr lang="en-US" sz="2800" b="1" dirty="0" err="1"/>
              <a:t>Amaliy</a:t>
            </a:r>
            <a:r>
              <a:rPr lang="en-US" sz="2800" b="1" dirty="0"/>
              <a:t> </a:t>
            </a:r>
            <a:r>
              <a:rPr lang="en-US" sz="2800" b="1" dirty="0" err="1"/>
              <a:t>mashg'ulotlar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ko'rgazmali</a:t>
            </a:r>
            <a:r>
              <a:rPr lang="en-US" sz="2800" b="1" dirty="0"/>
              <a:t> </a:t>
            </a:r>
            <a:r>
              <a:rPr lang="en-US" sz="2800" b="1" dirty="0" err="1"/>
              <a:t>materiallardan</a:t>
            </a:r>
            <a:r>
              <a:rPr lang="en-US" sz="2800" b="1" dirty="0"/>
              <a:t> </a:t>
            </a:r>
            <a:r>
              <a:rPr lang="en-US" sz="2800" b="1" dirty="0" err="1"/>
              <a:t>foydalanish</a:t>
            </a:r>
            <a:endParaRPr lang="ru-RU" sz="2800" b="1" dirty="0"/>
          </a:p>
          <a:p>
            <a:pPr lvl="0" algn="just"/>
            <a:r>
              <a:rPr lang="en-US" sz="2800" dirty="0" err="1"/>
              <a:t>Geografiya</a:t>
            </a:r>
            <a:r>
              <a:rPr lang="en-US" sz="2800" dirty="0"/>
              <a:t> </a:t>
            </a:r>
            <a:r>
              <a:rPr lang="en-US" sz="2800" dirty="0" err="1"/>
              <a:t>olimpiadalarida</a:t>
            </a:r>
            <a:r>
              <a:rPr lang="en-US" sz="2800" dirty="0"/>
              <a:t> </a:t>
            </a:r>
            <a:r>
              <a:rPr lang="en-US" sz="2800" dirty="0" err="1"/>
              <a:t>ko'pincha</a:t>
            </a:r>
            <a:r>
              <a:rPr lang="en-US" sz="2800" dirty="0"/>
              <a:t> </a:t>
            </a:r>
            <a:r>
              <a:rPr lang="en-US" sz="2800" dirty="0" err="1"/>
              <a:t>xaritalar</a:t>
            </a:r>
            <a:r>
              <a:rPr lang="en-US" sz="2800" dirty="0"/>
              <a:t>, </a:t>
            </a:r>
            <a:r>
              <a:rPr lang="en-US" sz="2800" dirty="0" err="1"/>
              <a:t>diagrammalar</a:t>
            </a:r>
            <a:r>
              <a:rPr lang="en-US" sz="2800" dirty="0"/>
              <a:t>, </a:t>
            </a:r>
            <a:r>
              <a:rPr lang="en-US" sz="2800" dirty="0" err="1"/>
              <a:t>grafiklardan</a:t>
            </a:r>
            <a:r>
              <a:rPr lang="en-US" sz="2800" dirty="0"/>
              <a:t> </a:t>
            </a:r>
            <a:r>
              <a:rPr lang="en-US" sz="2800" dirty="0" err="1"/>
              <a:t>foydalaniladi</a:t>
            </a:r>
            <a:r>
              <a:rPr lang="en-US" sz="2800" dirty="0"/>
              <a:t>. </a:t>
            </a:r>
            <a:r>
              <a:rPr lang="en-US" sz="2800" dirty="0" err="1"/>
              <a:t>Shuning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xaritalar</a:t>
            </a:r>
            <a:r>
              <a:rPr lang="en-US" sz="2800" dirty="0"/>
              <a:t>, </a:t>
            </a:r>
            <a:r>
              <a:rPr lang="en-US" sz="2800" dirty="0" err="1"/>
              <a:t>globuslar</a:t>
            </a:r>
            <a:r>
              <a:rPr lang="en-US" sz="2800" dirty="0"/>
              <a:t>, </a:t>
            </a:r>
            <a:r>
              <a:rPr lang="en-US" sz="2800" dirty="0" err="1"/>
              <a:t>tabiat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iqtisodiyot</a:t>
            </a:r>
            <a:r>
              <a:rPr lang="en-US" sz="2800" dirty="0"/>
              <a:t> </a:t>
            </a:r>
            <a:r>
              <a:rPr lang="en-US" sz="2800" dirty="0" err="1"/>
              <a:t>bo'yicha</a:t>
            </a:r>
            <a:r>
              <a:rPr lang="en-US" sz="2800" dirty="0"/>
              <a:t> </a:t>
            </a:r>
            <a:r>
              <a:rPr lang="en-US" sz="2800" dirty="0" err="1"/>
              <a:t>turli</a:t>
            </a:r>
            <a:r>
              <a:rPr lang="en-US" sz="2800" dirty="0"/>
              <a:t> </a:t>
            </a:r>
            <a:r>
              <a:rPr lang="en-US" sz="2800" dirty="0" err="1"/>
              <a:t>manbalar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ishlashda</a:t>
            </a:r>
            <a:r>
              <a:rPr lang="en-US" sz="2800" dirty="0"/>
              <a:t> </a:t>
            </a:r>
            <a:r>
              <a:rPr lang="en-US" sz="2800" dirty="0" err="1"/>
              <a:t>o'quvchilarning</a:t>
            </a:r>
            <a:r>
              <a:rPr lang="en-US" sz="2800" dirty="0"/>
              <a:t> </a:t>
            </a:r>
            <a:r>
              <a:rPr lang="en-US" sz="2800" dirty="0" err="1"/>
              <a:t>ko'nikmalarini</a:t>
            </a:r>
            <a:r>
              <a:rPr lang="en-US" sz="2800" dirty="0"/>
              <a:t> </a:t>
            </a:r>
            <a:r>
              <a:rPr lang="en-US" sz="2800" dirty="0" err="1"/>
              <a:t>rivojlantirish</a:t>
            </a:r>
            <a:r>
              <a:rPr lang="en-US" sz="2800" dirty="0"/>
              <a:t> </a:t>
            </a:r>
            <a:r>
              <a:rPr lang="en-US" sz="2800" dirty="0" err="1"/>
              <a:t>zarur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ru-RU" sz="2800" b="1" dirty="0" smtClean="0"/>
              <a:t>3</a:t>
            </a:r>
            <a:r>
              <a:rPr lang="ru-RU" sz="2800" b="1" dirty="0"/>
              <a:t>. </a:t>
            </a:r>
            <a:r>
              <a:rPr lang="ru-RU" sz="2800" b="1" dirty="0" err="1"/>
              <a:t>Testlar</a:t>
            </a:r>
            <a:r>
              <a:rPr lang="ru-RU" sz="2800" b="1" dirty="0"/>
              <a:t> </a:t>
            </a:r>
            <a:r>
              <a:rPr lang="ru-RU" sz="2800" b="1" dirty="0" err="1"/>
              <a:t>va</a:t>
            </a:r>
            <a:r>
              <a:rPr lang="ru-RU" sz="2800" b="1" dirty="0"/>
              <a:t> </a:t>
            </a:r>
            <a:r>
              <a:rPr lang="ru-RU" sz="2800" b="1" dirty="0" err="1"/>
              <a:t>masalalarni</a:t>
            </a:r>
            <a:r>
              <a:rPr lang="ru-RU" sz="2800" b="1" dirty="0"/>
              <a:t> </a:t>
            </a:r>
            <a:r>
              <a:rPr lang="ru-RU" sz="2800" b="1" dirty="0" err="1"/>
              <a:t>yechish</a:t>
            </a:r>
            <a:endParaRPr lang="ru-RU" sz="2800" b="1" dirty="0"/>
          </a:p>
          <a:p>
            <a:pPr lvl="0" algn="just"/>
            <a:r>
              <a:rPr lang="en-US" sz="2800" dirty="0" err="1"/>
              <a:t>O'quvchilarni</a:t>
            </a:r>
            <a:r>
              <a:rPr lang="en-US" sz="2800" dirty="0"/>
              <a:t> </a:t>
            </a:r>
            <a:r>
              <a:rPr lang="en-US" sz="2800" dirty="0" err="1"/>
              <a:t>turli</a:t>
            </a:r>
            <a:r>
              <a:rPr lang="en-US" sz="2800" dirty="0"/>
              <a:t> </a:t>
            </a:r>
            <a:r>
              <a:rPr lang="en-US" sz="2800" dirty="0" err="1"/>
              <a:t>testlar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amaliy</a:t>
            </a:r>
            <a:r>
              <a:rPr lang="en-US" sz="2800" dirty="0"/>
              <a:t> </a:t>
            </a:r>
            <a:r>
              <a:rPr lang="en-US" sz="2800" dirty="0" err="1"/>
              <a:t>masalalar</a:t>
            </a:r>
            <a:r>
              <a:rPr lang="en-US" sz="2800" dirty="0"/>
              <a:t> </a:t>
            </a:r>
            <a:r>
              <a:rPr lang="en-US" sz="2800" dirty="0" err="1"/>
              <a:t>yordamida</a:t>
            </a:r>
            <a:r>
              <a:rPr lang="en-US" sz="2800" dirty="0"/>
              <a:t> </a:t>
            </a:r>
            <a:r>
              <a:rPr lang="en-US" sz="2800" dirty="0" err="1"/>
              <a:t>tayyorlash</a:t>
            </a:r>
            <a:r>
              <a:rPr lang="en-US" sz="2800" dirty="0"/>
              <a:t>. </a:t>
            </a:r>
            <a:r>
              <a:rPr lang="en-US" sz="2800" dirty="0" err="1"/>
              <a:t>Testlar</a:t>
            </a:r>
            <a:r>
              <a:rPr lang="en-US" sz="2800" dirty="0"/>
              <a:t> </a:t>
            </a:r>
            <a:r>
              <a:rPr lang="en-US" sz="2800" dirty="0" err="1"/>
              <a:t>bilimni</a:t>
            </a:r>
            <a:r>
              <a:rPr lang="en-US" sz="2800" dirty="0"/>
              <a:t> </a:t>
            </a:r>
            <a:r>
              <a:rPr lang="en-US" sz="2800" dirty="0" err="1"/>
              <a:t>baholash</a:t>
            </a:r>
            <a:r>
              <a:rPr lang="en-US" sz="2800" dirty="0"/>
              <a:t>, </a:t>
            </a:r>
            <a:r>
              <a:rPr lang="en-US" sz="2800" dirty="0" err="1"/>
              <a:t>vaqtni</a:t>
            </a:r>
            <a:r>
              <a:rPr lang="en-US" sz="2800" dirty="0"/>
              <a:t> </a:t>
            </a:r>
            <a:r>
              <a:rPr lang="en-US" sz="2800" dirty="0" err="1"/>
              <a:t>boshqarish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shoshilinch</a:t>
            </a:r>
            <a:r>
              <a:rPr lang="en-US" sz="2800" dirty="0"/>
              <a:t> </a:t>
            </a:r>
            <a:r>
              <a:rPr lang="en-US" sz="2800" dirty="0" err="1"/>
              <a:t>vaziyatlarda</a:t>
            </a:r>
            <a:r>
              <a:rPr lang="en-US" sz="2800" dirty="0"/>
              <a:t> </a:t>
            </a:r>
            <a:r>
              <a:rPr lang="en-US" sz="2800" dirty="0" err="1"/>
              <a:t>to'g'ri</a:t>
            </a:r>
            <a:r>
              <a:rPr lang="en-US" sz="2800" dirty="0"/>
              <a:t> </a:t>
            </a:r>
            <a:r>
              <a:rPr lang="en-US" sz="2800" dirty="0" err="1"/>
              <a:t>qarorlar</a:t>
            </a:r>
            <a:r>
              <a:rPr lang="en-US" sz="2800" dirty="0"/>
              <a:t> </a:t>
            </a:r>
            <a:r>
              <a:rPr lang="en-US" sz="2800" dirty="0" err="1"/>
              <a:t>qabul</a:t>
            </a:r>
            <a:r>
              <a:rPr lang="en-US" sz="2800" dirty="0"/>
              <a:t> </a:t>
            </a:r>
            <a:r>
              <a:rPr lang="en-US" sz="2800" dirty="0" err="1"/>
              <a:t>qilishga</a:t>
            </a:r>
            <a:r>
              <a:rPr lang="en-US" sz="2800" dirty="0"/>
              <a:t> </a:t>
            </a:r>
            <a:r>
              <a:rPr lang="en-US" sz="2800" dirty="0" err="1"/>
              <a:t>yordam</a:t>
            </a:r>
            <a:r>
              <a:rPr lang="en-US" sz="2800" dirty="0"/>
              <a:t> </a:t>
            </a:r>
            <a:r>
              <a:rPr lang="en-US" sz="2800" dirty="0" err="1"/>
              <a:t>beradi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ru-RU" sz="2800" b="1" dirty="0" smtClean="0"/>
              <a:t>4</a:t>
            </a:r>
            <a:r>
              <a:rPr lang="ru-RU" sz="2800" b="1" dirty="0"/>
              <a:t>. </a:t>
            </a:r>
            <a:r>
              <a:rPr lang="ru-RU" sz="2800" b="1" dirty="0" err="1"/>
              <a:t>Geografik</a:t>
            </a:r>
            <a:r>
              <a:rPr lang="ru-RU" sz="2800" b="1" dirty="0"/>
              <a:t> </a:t>
            </a:r>
            <a:r>
              <a:rPr lang="ru-RU" sz="2800" b="1" dirty="0" err="1"/>
              <a:t>tushunchalarni</a:t>
            </a:r>
            <a:r>
              <a:rPr lang="ru-RU" sz="2800" b="1" dirty="0"/>
              <a:t> </a:t>
            </a:r>
            <a:r>
              <a:rPr lang="ru-RU" sz="2800" b="1" dirty="0" err="1"/>
              <a:t>rivojlantirish</a:t>
            </a:r>
            <a:endParaRPr lang="ru-RU" sz="2800" b="1" dirty="0"/>
          </a:p>
          <a:p>
            <a:pPr lvl="0" algn="just"/>
            <a:r>
              <a:rPr lang="ru-RU" sz="2800" dirty="0" err="1"/>
              <a:t>Geografiya</a:t>
            </a:r>
            <a:r>
              <a:rPr lang="ru-RU" sz="2800" dirty="0"/>
              <a:t> </a:t>
            </a:r>
            <a:r>
              <a:rPr lang="ru-RU" sz="2800" dirty="0" err="1"/>
              <a:t>fanini</a:t>
            </a:r>
            <a:r>
              <a:rPr lang="ru-RU" sz="2800" dirty="0"/>
              <a:t> </a:t>
            </a:r>
            <a:r>
              <a:rPr lang="ru-RU" sz="2800" dirty="0" err="1"/>
              <a:t>o'rganishda</a:t>
            </a:r>
            <a:r>
              <a:rPr lang="ru-RU" sz="2800" dirty="0"/>
              <a:t> </a:t>
            </a:r>
            <a:r>
              <a:rPr lang="ru-RU" sz="2800" dirty="0" err="1"/>
              <a:t>o'quvchilarni</a:t>
            </a:r>
            <a:r>
              <a:rPr lang="ru-RU" sz="2800" dirty="0"/>
              <a:t> </a:t>
            </a:r>
            <a:r>
              <a:rPr lang="ru-RU" sz="2800" dirty="0" err="1"/>
              <a:t>keng</a:t>
            </a:r>
            <a:r>
              <a:rPr lang="ru-RU" sz="2800" dirty="0"/>
              <a:t> </a:t>
            </a:r>
            <a:r>
              <a:rPr lang="ru-RU" sz="2800" dirty="0" err="1"/>
              <a:t>tasavvurga</a:t>
            </a:r>
            <a:r>
              <a:rPr lang="ru-RU" sz="2800" dirty="0"/>
              <a:t> </a:t>
            </a:r>
            <a:r>
              <a:rPr lang="ru-RU" sz="2800" dirty="0" err="1"/>
              <a:t>ega</a:t>
            </a:r>
            <a:r>
              <a:rPr lang="ru-RU" sz="2800" dirty="0"/>
              <a:t> </a:t>
            </a:r>
            <a:r>
              <a:rPr lang="ru-RU" sz="2800" dirty="0" err="1"/>
              <a:t>bo'lishga</a:t>
            </a:r>
            <a:r>
              <a:rPr lang="ru-RU" sz="2800" dirty="0"/>
              <a:t> </a:t>
            </a:r>
            <a:r>
              <a:rPr lang="ru-RU" sz="2800" dirty="0" err="1"/>
              <a:t>undash</a:t>
            </a:r>
            <a:r>
              <a:rPr lang="ru-RU" sz="2800" dirty="0"/>
              <a:t>. </a:t>
            </a:r>
            <a:r>
              <a:rPr lang="en-US" sz="2800" dirty="0" err="1"/>
              <a:t>Masalan</a:t>
            </a:r>
            <a:r>
              <a:rPr lang="en-US" sz="2800" dirty="0"/>
              <a:t>, </a:t>
            </a:r>
            <a:r>
              <a:rPr lang="en-US" sz="2800" dirty="0" err="1"/>
              <a:t>o'quvchilarga</a:t>
            </a:r>
            <a:r>
              <a:rPr lang="en-US" sz="2800" dirty="0"/>
              <a:t> </a:t>
            </a:r>
            <a:r>
              <a:rPr lang="en-US" sz="2800" dirty="0" err="1"/>
              <a:t>turli</a:t>
            </a:r>
            <a:r>
              <a:rPr lang="en-US" sz="2800" dirty="0"/>
              <a:t> </a:t>
            </a:r>
            <a:r>
              <a:rPr lang="en-US" sz="2800" dirty="0" err="1"/>
              <a:t>mamlakatlar</a:t>
            </a:r>
            <a:r>
              <a:rPr lang="en-US" sz="2800" dirty="0"/>
              <a:t>, </a:t>
            </a:r>
            <a:r>
              <a:rPr lang="en-US" sz="2800" dirty="0" err="1"/>
              <a:t>iqlim</a:t>
            </a:r>
            <a:r>
              <a:rPr lang="en-US" sz="2800" dirty="0"/>
              <a:t> </a:t>
            </a:r>
            <a:r>
              <a:rPr lang="en-US" sz="2800" dirty="0" err="1"/>
              <a:t>zonalari</a:t>
            </a:r>
            <a:r>
              <a:rPr lang="en-US" sz="2800" dirty="0"/>
              <a:t>, </a:t>
            </a:r>
            <a:r>
              <a:rPr lang="en-US" sz="2800" dirty="0" err="1"/>
              <a:t>tabiiy</a:t>
            </a:r>
            <a:r>
              <a:rPr lang="en-US" sz="2800" dirty="0"/>
              <a:t> </a:t>
            </a:r>
            <a:r>
              <a:rPr lang="en-US" sz="2800" dirty="0" err="1"/>
              <a:t>ofatlar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global </a:t>
            </a:r>
            <a:r>
              <a:rPr lang="en-US" sz="2800" dirty="0" err="1"/>
              <a:t>muammolarni</a:t>
            </a:r>
            <a:r>
              <a:rPr lang="en-US" sz="2800" dirty="0"/>
              <a:t> </a:t>
            </a:r>
            <a:r>
              <a:rPr lang="en-US" sz="2800" dirty="0" err="1"/>
              <a:t>tanishtirish</a:t>
            </a:r>
            <a:r>
              <a:rPr lang="en-US" sz="2800" dirty="0"/>
              <a:t>.</a:t>
            </a:r>
            <a:endParaRPr lang="ru-RU" sz="2800" dirty="0"/>
          </a:p>
          <a:p>
            <a:pPr algn="just"/>
            <a:r>
              <a:rPr lang="en-US" sz="2800" b="1" dirty="0" smtClean="0"/>
              <a:t>5</a:t>
            </a:r>
            <a:r>
              <a:rPr lang="en-US" sz="2800" b="1" dirty="0"/>
              <a:t>. </a:t>
            </a:r>
            <a:r>
              <a:rPr lang="en-US" sz="2800" b="1" dirty="0" err="1"/>
              <a:t>Tegishli</a:t>
            </a:r>
            <a:r>
              <a:rPr lang="en-US" sz="2800" b="1" dirty="0"/>
              <a:t> </a:t>
            </a:r>
            <a:r>
              <a:rPr lang="en-US" sz="2800" b="1" dirty="0" err="1"/>
              <a:t>metodlar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pedagogik</a:t>
            </a:r>
            <a:r>
              <a:rPr lang="en-US" sz="2800" b="1" dirty="0"/>
              <a:t> </a:t>
            </a:r>
            <a:r>
              <a:rPr lang="en-US" sz="2800" b="1" dirty="0" err="1"/>
              <a:t>texnikalardan</a:t>
            </a:r>
            <a:r>
              <a:rPr lang="en-US" sz="2800" b="1" dirty="0"/>
              <a:t> </a:t>
            </a:r>
            <a:r>
              <a:rPr lang="en-US" sz="2800" b="1" dirty="0" err="1"/>
              <a:t>foydalanish</a:t>
            </a:r>
            <a:endParaRPr lang="ru-RU" sz="2800" b="1" dirty="0"/>
          </a:p>
          <a:p>
            <a:pPr lvl="0" algn="just"/>
            <a:r>
              <a:rPr lang="en-US" sz="2800" dirty="0" err="1"/>
              <a:t>O'quvchilarga</a:t>
            </a:r>
            <a:r>
              <a:rPr lang="en-US" sz="2800" dirty="0"/>
              <a:t> </a:t>
            </a:r>
            <a:r>
              <a:rPr lang="en-US" sz="2800" dirty="0" err="1"/>
              <a:t>metodik</a:t>
            </a:r>
            <a:r>
              <a:rPr lang="en-US" sz="2800" dirty="0"/>
              <a:t> </a:t>
            </a:r>
            <a:r>
              <a:rPr lang="en-US" sz="2800" dirty="0" err="1"/>
              <a:t>ko'nikmalarni</a:t>
            </a:r>
            <a:r>
              <a:rPr lang="en-US" sz="2800" dirty="0"/>
              <a:t> </a:t>
            </a:r>
            <a:r>
              <a:rPr lang="en-US" sz="2800" dirty="0" err="1"/>
              <a:t>o'rgatish</a:t>
            </a:r>
            <a:r>
              <a:rPr lang="en-US" sz="2800" dirty="0"/>
              <a:t>. </a:t>
            </a:r>
            <a:r>
              <a:rPr lang="en-US" sz="2800" dirty="0" smtClean="0"/>
              <a:t>(</a:t>
            </a:r>
            <a:r>
              <a:rPr lang="en-US" sz="2800" dirty="0" err="1"/>
              <a:t>xarita</a:t>
            </a:r>
            <a:r>
              <a:rPr lang="en-US" sz="2800" dirty="0"/>
              <a:t> </a:t>
            </a:r>
            <a:r>
              <a:rPr lang="en-US" sz="2800" dirty="0" err="1"/>
              <a:t>tahlili</a:t>
            </a:r>
            <a:r>
              <a:rPr lang="en-US" sz="2800" dirty="0"/>
              <a:t>, </a:t>
            </a:r>
            <a:r>
              <a:rPr lang="en-US" sz="2800" dirty="0" err="1"/>
              <a:t>statistik</a:t>
            </a:r>
            <a:r>
              <a:rPr lang="en-US" sz="2800" dirty="0"/>
              <a:t> </a:t>
            </a:r>
            <a:r>
              <a:rPr lang="en-US" sz="2800" dirty="0" err="1"/>
              <a:t>ma'lumotlar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ishlash</a:t>
            </a:r>
            <a:r>
              <a:rPr lang="en-US" sz="2800" dirty="0"/>
              <a:t>, </a:t>
            </a:r>
            <a:r>
              <a:rPr lang="en-US" sz="2800" dirty="0" err="1"/>
              <a:t>geografik</a:t>
            </a:r>
            <a:r>
              <a:rPr lang="en-US" sz="2800" dirty="0"/>
              <a:t> </a:t>
            </a:r>
            <a:r>
              <a:rPr lang="en-US" sz="2800" dirty="0" err="1"/>
              <a:t>tasvirlash</a:t>
            </a:r>
            <a:r>
              <a:rPr lang="en-US" sz="2800" dirty="0" smtClean="0"/>
              <a:t>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0001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750" y="1634072"/>
            <a:ext cx="9448800" cy="9167278"/>
          </a:xfrm>
        </p:spPr>
        <p:txBody>
          <a:bodyPr>
            <a:noAutofit/>
          </a:bodyPr>
          <a:lstStyle/>
          <a:p>
            <a:pPr algn="just"/>
            <a:r>
              <a:rPr lang="uz-Latn-UZ" sz="4400" dirty="0" smtClean="0"/>
              <a:t>	</a:t>
            </a:r>
            <a:r>
              <a:rPr lang="ru-RU" sz="4400" dirty="0" err="1" smtClean="0"/>
              <a:t>Geografiya</a:t>
            </a:r>
            <a:r>
              <a:rPr lang="ru-RU" sz="4400" dirty="0" smtClean="0"/>
              <a:t> </a:t>
            </a:r>
            <a:r>
              <a:rPr lang="ru-RU" sz="4400" dirty="0" err="1"/>
              <a:t>fanidan</a:t>
            </a:r>
            <a:r>
              <a:rPr lang="ru-RU" sz="4400" dirty="0"/>
              <a:t> </a:t>
            </a:r>
            <a:r>
              <a:rPr lang="ru-RU" sz="4400" dirty="0" err="1"/>
              <a:t>olimpiadaga</a:t>
            </a:r>
            <a:r>
              <a:rPr lang="ru-RU" sz="4400" dirty="0"/>
              <a:t> </a:t>
            </a:r>
            <a:r>
              <a:rPr lang="ru-RU" sz="4400" dirty="0" err="1"/>
              <a:t>tayyorlash</a:t>
            </a:r>
            <a:r>
              <a:rPr lang="ru-RU" sz="4400" dirty="0"/>
              <a:t> </a:t>
            </a:r>
            <a:r>
              <a:rPr lang="ru-RU" sz="4400" dirty="0" err="1"/>
              <a:t>metodikasi</a:t>
            </a:r>
            <a:r>
              <a:rPr lang="ru-RU" sz="4400" dirty="0"/>
              <a:t> </a:t>
            </a:r>
            <a:r>
              <a:rPr lang="ru-RU" sz="4400" dirty="0" err="1"/>
              <a:t>o'quvchilarning</a:t>
            </a:r>
            <a:r>
              <a:rPr lang="ru-RU" sz="4400" dirty="0"/>
              <a:t> </a:t>
            </a:r>
            <a:r>
              <a:rPr lang="ru-RU" sz="4400" dirty="0" err="1"/>
              <a:t>bilimlarini</a:t>
            </a:r>
            <a:r>
              <a:rPr lang="ru-RU" sz="4400" dirty="0"/>
              <a:t> </a:t>
            </a:r>
            <a:r>
              <a:rPr lang="ru-RU" sz="4400" dirty="0" err="1"/>
              <a:t>kengaytirish</a:t>
            </a:r>
            <a:r>
              <a:rPr lang="ru-RU" sz="4400" dirty="0"/>
              <a:t>, </a:t>
            </a:r>
            <a:r>
              <a:rPr lang="ru-RU" sz="4400" dirty="0" err="1"/>
              <a:t>ular</a:t>
            </a:r>
            <a:r>
              <a:rPr lang="ru-RU" sz="4400" dirty="0"/>
              <a:t> </a:t>
            </a:r>
            <a:r>
              <a:rPr lang="ru-RU" sz="4400" dirty="0" err="1"/>
              <a:t>uchun</a:t>
            </a:r>
            <a:r>
              <a:rPr lang="ru-RU" sz="4400" dirty="0"/>
              <a:t> </a:t>
            </a:r>
            <a:r>
              <a:rPr lang="ru-RU" sz="4400" dirty="0" err="1"/>
              <a:t>tayyorlovni</a:t>
            </a:r>
            <a:r>
              <a:rPr lang="ru-RU" sz="4400" dirty="0"/>
              <a:t> </a:t>
            </a:r>
            <a:r>
              <a:rPr lang="ru-RU" sz="4400" dirty="0" err="1"/>
              <a:t>samarali</a:t>
            </a:r>
            <a:r>
              <a:rPr lang="ru-RU" sz="4400" dirty="0"/>
              <a:t> </a:t>
            </a:r>
            <a:r>
              <a:rPr lang="ru-RU" sz="4400" dirty="0" err="1"/>
              <a:t>qilish</a:t>
            </a:r>
            <a:r>
              <a:rPr lang="ru-RU" sz="4400" dirty="0"/>
              <a:t> </a:t>
            </a:r>
            <a:r>
              <a:rPr lang="ru-RU" sz="4400" dirty="0" err="1"/>
              <a:t>va</a:t>
            </a:r>
            <a:r>
              <a:rPr lang="ru-RU" sz="4400" dirty="0"/>
              <a:t> </a:t>
            </a:r>
            <a:r>
              <a:rPr lang="ru-RU" sz="4400" dirty="0" err="1"/>
              <a:t>natijada</a:t>
            </a:r>
            <a:r>
              <a:rPr lang="ru-RU" sz="4400" dirty="0"/>
              <a:t> </a:t>
            </a:r>
            <a:r>
              <a:rPr lang="ru-RU" sz="4400" dirty="0" err="1"/>
              <a:t>musobaqada</a:t>
            </a:r>
            <a:r>
              <a:rPr lang="ru-RU" sz="4400" dirty="0"/>
              <a:t> </a:t>
            </a:r>
            <a:r>
              <a:rPr lang="ru-RU" sz="4400" dirty="0" err="1"/>
              <a:t>muvaffaqiyat</a:t>
            </a:r>
            <a:r>
              <a:rPr lang="ru-RU" sz="4400" dirty="0"/>
              <a:t> </a:t>
            </a:r>
            <a:r>
              <a:rPr lang="ru-RU" sz="4400" dirty="0" err="1"/>
              <a:t>qozonish</a:t>
            </a:r>
            <a:r>
              <a:rPr lang="ru-RU" sz="4400" dirty="0"/>
              <a:t> </a:t>
            </a:r>
            <a:r>
              <a:rPr lang="ru-RU" sz="4400" dirty="0" err="1"/>
              <a:t>imkoniyatini</a:t>
            </a:r>
            <a:r>
              <a:rPr lang="ru-RU" sz="4400" dirty="0"/>
              <a:t> </a:t>
            </a:r>
            <a:r>
              <a:rPr lang="ru-RU" sz="4400" dirty="0" err="1"/>
              <a:t>oshiradi</a:t>
            </a:r>
            <a:r>
              <a:rPr lang="ru-RU" sz="4400" dirty="0"/>
              <a:t>.</a:t>
            </a:r>
            <a:br>
              <a:rPr lang="ru-RU" sz="4400" dirty="0"/>
            </a:br>
            <a:r>
              <a:rPr lang="en-US" sz="4400" b="1" dirty="0" smtClean="0"/>
              <a:t/>
            </a:r>
            <a:br>
              <a:rPr lang="en-US" sz="4400" b="1" dirty="0" smtClean="0"/>
            </a:br>
            <a:r>
              <a:rPr lang="en-US" dirty="0"/>
              <a:t/>
            </a:r>
            <a:br>
              <a:rPr lang="en-US" dirty="0"/>
            </a:br>
            <a:endParaRPr lang="ru-RU" sz="4400" dirty="0"/>
          </a:p>
        </p:txBody>
      </p:sp>
      <p:pic>
        <p:nvPicPr>
          <p:cNvPr id="7170" name="Picture 2" descr="Training for GitHub | Microsoft Learn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62" r="13673"/>
          <a:stretch/>
        </p:blipFill>
        <p:spPr bwMode="auto">
          <a:xfrm>
            <a:off x="10979150" y="3571875"/>
            <a:ext cx="6264000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25550" y="1757108"/>
            <a:ext cx="1507034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4000" b="1" dirty="0"/>
              <a:t>Geografiya fanidan oʻquvchilarni fan</a:t>
            </a:r>
            <a:r>
              <a:rPr lang="en-US" sz="4000" b="1" dirty="0"/>
              <a:t> </a:t>
            </a:r>
            <a:r>
              <a:rPr lang="en-US" sz="4000" b="1" dirty="0" err="1"/>
              <a:t>olimpiada</a:t>
            </a:r>
            <a:r>
              <a:rPr lang="en-US" sz="4000" b="1" dirty="0"/>
              <a:t> </a:t>
            </a:r>
            <a:r>
              <a:rPr lang="en-US" sz="4000" b="1" dirty="0" err="1"/>
              <a:t>tayyorlash</a:t>
            </a:r>
            <a:r>
              <a:rPr lang="uz-Latn-UZ" sz="4000" b="1" dirty="0"/>
              <a:t> metodikasi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35637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816350" y="1590675"/>
            <a:ext cx="98365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4000" b="1" dirty="0"/>
              <a:t>Maxsus geografiya olimpiadasiga tayyorgarlik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73150" y="3952875"/>
            <a:ext cx="8382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err="1"/>
              <a:t>Maxsus</a:t>
            </a:r>
            <a:r>
              <a:rPr lang="en-US" sz="3600" dirty="0"/>
              <a:t> </a:t>
            </a:r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olimpiadasiga</a:t>
            </a:r>
            <a:r>
              <a:rPr lang="en-US" sz="3600" dirty="0"/>
              <a:t> </a:t>
            </a:r>
            <a:r>
              <a:rPr lang="en-US" sz="3600" dirty="0" err="1"/>
              <a:t>tayyorgarlik</a:t>
            </a:r>
            <a:r>
              <a:rPr lang="en-US" sz="3600" dirty="0"/>
              <a:t> </a:t>
            </a:r>
            <a:r>
              <a:rPr lang="en-US" sz="3600" dirty="0" err="1"/>
              <a:t>quyidagi</a:t>
            </a:r>
            <a:r>
              <a:rPr lang="en-US" sz="3600" dirty="0"/>
              <a:t> </a:t>
            </a:r>
            <a:r>
              <a:rPr lang="en-US" sz="3600" dirty="0" err="1"/>
              <a:t>qadamlarni</a:t>
            </a:r>
            <a:r>
              <a:rPr lang="en-US" sz="3600" dirty="0"/>
              <a:t> </a:t>
            </a:r>
            <a:r>
              <a:rPr lang="en-US" sz="3600" dirty="0" err="1"/>
              <a:t>o'z</a:t>
            </a:r>
            <a:r>
              <a:rPr lang="en-US" sz="3600" dirty="0"/>
              <a:t> </a:t>
            </a:r>
            <a:r>
              <a:rPr lang="en-US" sz="3600" dirty="0" err="1"/>
              <a:t>ichiga</a:t>
            </a:r>
            <a:r>
              <a:rPr lang="en-US" sz="3600" dirty="0"/>
              <a:t> </a:t>
            </a:r>
            <a:r>
              <a:rPr lang="en-US" sz="3600" dirty="0" err="1"/>
              <a:t>oladi</a:t>
            </a:r>
            <a:r>
              <a:rPr lang="en-US" sz="3600" dirty="0"/>
              <a:t>. Bu </a:t>
            </a:r>
            <a:r>
              <a:rPr lang="en-US" sz="3600" dirty="0" err="1"/>
              <a:t>tayyorgarlik</a:t>
            </a:r>
            <a:r>
              <a:rPr lang="en-US" sz="3600" dirty="0"/>
              <a:t> </a:t>
            </a:r>
            <a:r>
              <a:rPr lang="en-US" sz="3600" dirty="0" err="1"/>
              <a:t>faqat</a:t>
            </a:r>
            <a:r>
              <a:rPr lang="en-US" sz="3600" dirty="0"/>
              <a:t> </a:t>
            </a:r>
            <a:r>
              <a:rPr lang="en-US" sz="3600" dirty="0" err="1"/>
              <a:t>umumiy</a:t>
            </a:r>
            <a:r>
              <a:rPr lang="en-US" sz="3600" dirty="0"/>
              <a:t> </a:t>
            </a:r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bo'yicha</a:t>
            </a:r>
            <a:r>
              <a:rPr lang="en-US" sz="3600" dirty="0"/>
              <a:t> </a:t>
            </a:r>
            <a:r>
              <a:rPr lang="en-US" sz="3600" dirty="0" err="1"/>
              <a:t>bilimlarni</a:t>
            </a:r>
            <a:r>
              <a:rPr lang="en-US" sz="3600" dirty="0"/>
              <a:t> </a:t>
            </a:r>
            <a:r>
              <a:rPr lang="en-US" sz="3600" dirty="0" err="1"/>
              <a:t>oshirish</a:t>
            </a:r>
            <a:r>
              <a:rPr lang="en-US" sz="3600" dirty="0"/>
              <a:t> </a:t>
            </a:r>
            <a:r>
              <a:rPr lang="en-US" sz="3600" dirty="0" err="1"/>
              <a:t>bilan</a:t>
            </a:r>
            <a:r>
              <a:rPr lang="en-US" sz="3600" dirty="0"/>
              <a:t> </a:t>
            </a:r>
            <a:r>
              <a:rPr lang="en-US" sz="3600" dirty="0" err="1"/>
              <a:t>cheklanmaydi</a:t>
            </a:r>
            <a:r>
              <a:rPr lang="en-US" sz="3600" dirty="0"/>
              <a:t>, </a:t>
            </a:r>
            <a:r>
              <a:rPr lang="en-US" sz="3600" dirty="0" err="1"/>
              <a:t>balki</a:t>
            </a:r>
            <a:r>
              <a:rPr lang="en-US" sz="3600" dirty="0"/>
              <a:t> </a:t>
            </a:r>
            <a:r>
              <a:rPr lang="en-US" sz="3600" dirty="0" err="1"/>
              <a:t>o'quvchilarning</a:t>
            </a:r>
            <a:r>
              <a:rPr lang="en-US" sz="3600" dirty="0"/>
              <a:t> </a:t>
            </a:r>
            <a:r>
              <a:rPr lang="en-US" sz="3600" dirty="0" err="1"/>
              <a:t>maxsus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chuqur</a:t>
            </a:r>
            <a:r>
              <a:rPr lang="en-US" sz="3600" dirty="0"/>
              <a:t> </a:t>
            </a:r>
            <a:r>
              <a:rPr lang="en-US" sz="3600" dirty="0" err="1"/>
              <a:t>bilimlarni</a:t>
            </a:r>
            <a:r>
              <a:rPr lang="en-US" sz="3600" dirty="0"/>
              <a:t> </a:t>
            </a:r>
            <a:r>
              <a:rPr lang="en-US" sz="3600" dirty="0" err="1"/>
              <a:t>egallashlariga</a:t>
            </a:r>
            <a:r>
              <a:rPr lang="en-US" sz="3600" dirty="0"/>
              <a:t> </a:t>
            </a:r>
            <a:r>
              <a:rPr lang="en-US" sz="3600" dirty="0" err="1"/>
              <a:t>yordam</a:t>
            </a:r>
            <a:r>
              <a:rPr lang="en-US" sz="3600" dirty="0"/>
              <a:t> </a:t>
            </a:r>
            <a:r>
              <a:rPr lang="en-US" sz="3600" dirty="0" err="1"/>
              <a:t>beradi</a:t>
            </a:r>
            <a:r>
              <a:rPr lang="en-US" sz="3600" dirty="0" smtClean="0"/>
              <a:t>.</a:t>
            </a:r>
            <a:endParaRPr lang="ru-RU" sz="3600" dirty="0"/>
          </a:p>
        </p:txBody>
      </p:sp>
      <p:pic>
        <p:nvPicPr>
          <p:cNvPr id="8" name="Picture 2" descr="GitHub — что это простыми словами? Рассказываем в статье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5" r="9375"/>
          <a:stretch/>
        </p:blipFill>
        <p:spPr bwMode="auto">
          <a:xfrm>
            <a:off x="9683750" y="3038475"/>
            <a:ext cx="7315200" cy="538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871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8" name="Google Shape;1478;p45"/>
          <p:cNvGrpSpPr/>
          <p:nvPr/>
        </p:nvGrpSpPr>
        <p:grpSpPr>
          <a:xfrm>
            <a:off x="1606648" y="3077049"/>
            <a:ext cx="3432565" cy="6895625"/>
            <a:chOff x="1031950" y="1206525"/>
            <a:chExt cx="705935" cy="1797275"/>
          </a:xfrm>
        </p:grpSpPr>
        <p:sp>
          <p:nvSpPr>
            <p:cNvPr id="1484" name="Google Shape;1484;p45"/>
            <p:cNvSpPr/>
            <p:nvPr/>
          </p:nvSpPr>
          <p:spPr>
            <a:xfrm>
              <a:off x="1031950" y="25769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031950" y="26242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1270075" y="27073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19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031950" y="222600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168"/>
                  </a:lnTo>
                  <a:lnTo>
                    <a:pt x="13491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1031950" y="2273325"/>
              <a:ext cx="239350" cy="378050"/>
            </a:xfrm>
            <a:custGeom>
              <a:avLst/>
              <a:gdLst/>
              <a:ahLst/>
              <a:cxnLst/>
              <a:rect l="l" t="t" r="r" b="b"/>
              <a:pathLst>
                <a:path w="9574" h="15122" extrusionOk="0">
                  <a:moveTo>
                    <a:pt x="1" y="1"/>
                  </a:moveTo>
                  <a:lnTo>
                    <a:pt x="1" y="9918"/>
                  </a:lnTo>
                  <a:lnTo>
                    <a:pt x="9526" y="1512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1270075" y="2355175"/>
              <a:ext cx="338475" cy="296200"/>
            </a:xfrm>
            <a:custGeom>
              <a:avLst/>
              <a:gdLst/>
              <a:ahLst/>
              <a:cxnLst/>
              <a:rect l="l" t="t" r="r" b="b"/>
              <a:pathLst>
                <a:path w="13539" h="11848" extrusionOk="0">
                  <a:moveTo>
                    <a:pt x="13538" y="1"/>
                  </a:moveTo>
                  <a:lnTo>
                    <a:pt x="49" y="1930"/>
                  </a:lnTo>
                  <a:lnTo>
                    <a:pt x="1" y="11847"/>
                  </a:lnTo>
                  <a:lnTo>
                    <a:pt x="13491" y="9966"/>
                  </a:lnTo>
                  <a:lnTo>
                    <a:pt x="13538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1031950" y="187745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3"/>
                  </a:lnTo>
                  <a:lnTo>
                    <a:pt x="9574" y="7096"/>
                  </a:lnTo>
                  <a:lnTo>
                    <a:pt x="23063" y="5215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1031950" y="1924775"/>
              <a:ext cx="239350" cy="379525"/>
            </a:xfrm>
            <a:custGeom>
              <a:avLst/>
              <a:gdLst/>
              <a:ahLst/>
              <a:cxnLst/>
              <a:rect l="l" t="t" r="r" b="b"/>
              <a:pathLst>
                <a:path w="9574" h="15181" extrusionOk="0">
                  <a:moveTo>
                    <a:pt x="1" y="0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1270075" y="2006625"/>
              <a:ext cx="337275" cy="297675"/>
            </a:xfrm>
            <a:custGeom>
              <a:avLst/>
              <a:gdLst/>
              <a:ahLst/>
              <a:cxnLst/>
              <a:rect l="l" t="t" r="r" b="b"/>
              <a:pathLst>
                <a:path w="13491" h="11907" extrusionOk="0">
                  <a:moveTo>
                    <a:pt x="13491" y="1"/>
                  </a:moveTo>
                  <a:lnTo>
                    <a:pt x="1" y="1977"/>
                  </a:lnTo>
                  <a:lnTo>
                    <a:pt x="49" y="11907"/>
                  </a:lnTo>
                  <a:lnTo>
                    <a:pt x="13491" y="996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1031950" y="15378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81"/>
                  </a:lnTo>
                  <a:lnTo>
                    <a:pt x="9574" y="7096"/>
                  </a:lnTo>
                  <a:lnTo>
                    <a:pt x="23063" y="5156"/>
                  </a:lnTo>
                  <a:lnTo>
                    <a:pt x="13491" y="0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1031950" y="1584850"/>
              <a:ext cx="239350" cy="378350"/>
            </a:xfrm>
            <a:custGeom>
              <a:avLst/>
              <a:gdLst/>
              <a:ahLst/>
              <a:cxnLst/>
              <a:rect l="l" t="t" r="r" b="b"/>
              <a:pathLst>
                <a:path w="9574" h="15134" extrusionOk="0">
                  <a:moveTo>
                    <a:pt x="1" y="0"/>
                  </a:moveTo>
                  <a:lnTo>
                    <a:pt x="1" y="9978"/>
                  </a:lnTo>
                  <a:lnTo>
                    <a:pt x="9526" y="15133"/>
                  </a:lnTo>
                  <a:lnTo>
                    <a:pt x="9574" y="5215"/>
                  </a:lnTo>
                  <a:lnTo>
                    <a:pt x="1" y="0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1270075" y="16667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941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78"/>
                  </a:lnTo>
                  <a:lnTo>
                    <a:pt x="13538" y="1"/>
                  </a:lnTo>
                  <a:close/>
                </a:path>
              </a:pathLst>
            </a:cu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/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1644985" y="2779350"/>
              <a:ext cx="92900" cy="106575"/>
            </a:xfrm>
            <a:custGeom>
              <a:avLst/>
              <a:gdLst/>
              <a:ahLst/>
              <a:cxnLst/>
              <a:rect l="l" t="t" r="r" b="b"/>
              <a:pathLst>
                <a:path w="3716" h="4263" extrusionOk="0">
                  <a:moveTo>
                    <a:pt x="1" y="0"/>
                  </a:moveTo>
                  <a:lnTo>
                    <a:pt x="1" y="4263"/>
                  </a:lnTo>
                  <a:lnTo>
                    <a:pt x="3715" y="21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43" name="Заголовок 1"/>
          <p:cNvSpPr txBox="1">
            <a:spLocks/>
          </p:cNvSpPr>
          <p:nvPr/>
        </p:nvSpPr>
        <p:spPr>
          <a:xfrm>
            <a:off x="3584505" y="1590675"/>
            <a:ext cx="11803063" cy="897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z-Latn-UZ" sz="4400" b="1" dirty="0"/>
              <a:t>Maxsus geografiya olimpiadasiga tayyorgarlik</a:t>
            </a:r>
            <a:endParaRPr lang="ru-RU" sz="4400" b="1" dirty="0"/>
          </a:p>
        </p:txBody>
      </p:sp>
      <p:pic>
        <p:nvPicPr>
          <p:cNvPr id="4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7" name="Google Shape;1506;p45"/>
          <p:cNvSpPr/>
          <p:nvPr/>
        </p:nvSpPr>
        <p:spPr>
          <a:xfrm>
            <a:off x="4690829" y="7765947"/>
            <a:ext cx="413464" cy="352393"/>
          </a:xfrm>
          <a:custGeom>
            <a:avLst/>
            <a:gdLst/>
            <a:ahLst/>
            <a:cxnLst/>
            <a:rect l="l" t="t" r="r" b="b"/>
            <a:pathLst>
              <a:path w="3716" h="4263" extrusionOk="0">
                <a:moveTo>
                  <a:pt x="1" y="0"/>
                </a:moveTo>
                <a:lnTo>
                  <a:pt x="1" y="4263"/>
                </a:lnTo>
                <a:lnTo>
                  <a:pt x="3715" y="2131"/>
                </a:lnTo>
                <a:lnTo>
                  <a:pt x="1" y="0"/>
                </a:lnTo>
                <a:close/>
              </a:path>
            </a:pathLst>
          </a:cu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8" name="Google Shape;1506;p45"/>
          <p:cNvSpPr/>
          <p:nvPr/>
        </p:nvSpPr>
        <p:spPr>
          <a:xfrm>
            <a:off x="4743972" y="6541651"/>
            <a:ext cx="360321" cy="352393"/>
          </a:xfrm>
          <a:custGeom>
            <a:avLst/>
            <a:gdLst/>
            <a:ahLst/>
            <a:cxnLst/>
            <a:rect l="l" t="t" r="r" b="b"/>
            <a:pathLst>
              <a:path w="3716" h="4263" extrusionOk="0">
                <a:moveTo>
                  <a:pt x="1" y="0"/>
                </a:moveTo>
                <a:lnTo>
                  <a:pt x="1" y="4263"/>
                </a:lnTo>
                <a:lnTo>
                  <a:pt x="3715" y="2131"/>
                </a:lnTo>
                <a:lnTo>
                  <a:pt x="1" y="0"/>
                </a:lnTo>
                <a:close/>
              </a:path>
            </a:pathLst>
          </a:cu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49" name="Google Shape;1506;p45"/>
          <p:cNvSpPr/>
          <p:nvPr/>
        </p:nvSpPr>
        <p:spPr>
          <a:xfrm>
            <a:off x="4666247" y="5078186"/>
            <a:ext cx="438046" cy="352393"/>
          </a:xfrm>
          <a:custGeom>
            <a:avLst/>
            <a:gdLst/>
            <a:ahLst/>
            <a:cxnLst/>
            <a:rect l="l" t="t" r="r" b="b"/>
            <a:pathLst>
              <a:path w="3716" h="4263" extrusionOk="0">
                <a:moveTo>
                  <a:pt x="1" y="0"/>
                </a:moveTo>
                <a:lnTo>
                  <a:pt x="1" y="4263"/>
                </a:lnTo>
                <a:lnTo>
                  <a:pt x="3715" y="2131"/>
                </a:lnTo>
                <a:lnTo>
                  <a:pt x="1" y="0"/>
                </a:lnTo>
                <a:close/>
              </a:path>
            </a:pathLst>
          </a:cu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50" name="Google Shape;1506;p45"/>
          <p:cNvSpPr/>
          <p:nvPr/>
        </p:nvSpPr>
        <p:spPr>
          <a:xfrm>
            <a:off x="4690829" y="3969855"/>
            <a:ext cx="413464" cy="352393"/>
          </a:xfrm>
          <a:custGeom>
            <a:avLst/>
            <a:gdLst/>
            <a:ahLst/>
            <a:cxnLst/>
            <a:rect l="l" t="t" r="r" b="b"/>
            <a:pathLst>
              <a:path w="3716" h="4263" extrusionOk="0">
                <a:moveTo>
                  <a:pt x="1" y="0"/>
                </a:moveTo>
                <a:lnTo>
                  <a:pt x="1" y="4263"/>
                </a:lnTo>
                <a:lnTo>
                  <a:pt x="3715" y="2131"/>
                </a:lnTo>
                <a:lnTo>
                  <a:pt x="1" y="0"/>
                </a:lnTo>
                <a:close/>
              </a:path>
            </a:pathLst>
          </a:cu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2" name="Прямоугольник 1"/>
          <p:cNvSpPr/>
          <p:nvPr/>
        </p:nvSpPr>
        <p:spPr>
          <a:xfrm>
            <a:off x="5384822" y="9042597"/>
            <a:ext cx="899795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Latn-UZ" sz="4000" dirty="0" smtClean="0">
                <a:solidFill>
                  <a:srgbClr val="0070C0"/>
                </a:solidFill>
              </a:rPr>
              <a:t>Baholash </a:t>
            </a:r>
            <a:r>
              <a:rPr lang="uz-Latn-UZ" sz="4000" dirty="0">
                <a:solidFill>
                  <a:srgbClr val="0070C0"/>
                </a:solidFill>
              </a:rPr>
              <a:t>va tahlil qilish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48286" y="3820687"/>
            <a:ext cx="11498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>
                <a:solidFill>
                  <a:srgbClr val="FF8B8B"/>
                </a:solidFill>
              </a:rPr>
              <a:t>Maxsus</a:t>
            </a:r>
            <a:r>
              <a:rPr lang="ru-RU" sz="4000" dirty="0">
                <a:solidFill>
                  <a:srgbClr val="FF8B8B"/>
                </a:solidFill>
              </a:rPr>
              <a:t> </a:t>
            </a:r>
            <a:r>
              <a:rPr lang="ru-RU" sz="4000" dirty="0" err="1">
                <a:solidFill>
                  <a:srgbClr val="FF8B8B"/>
                </a:solidFill>
              </a:rPr>
              <a:t>geografiya</a:t>
            </a:r>
            <a:r>
              <a:rPr lang="ru-RU" sz="4000" dirty="0">
                <a:solidFill>
                  <a:srgbClr val="FF8B8B"/>
                </a:solidFill>
              </a:rPr>
              <a:t> </a:t>
            </a:r>
            <a:r>
              <a:rPr lang="ru-RU" sz="4000" dirty="0" err="1">
                <a:solidFill>
                  <a:srgbClr val="FF8B8B"/>
                </a:solidFill>
              </a:rPr>
              <a:t>bo'yicha</a:t>
            </a:r>
            <a:r>
              <a:rPr lang="ru-RU" sz="4000" dirty="0">
                <a:solidFill>
                  <a:srgbClr val="FF8B8B"/>
                </a:solidFill>
              </a:rPr>
              <a:t> </a:t>
            </a:r>
            <a:r>
              <a:rPr lang="ru-RU" sz="4000" dirty="0" err="1">
                <a:solidFill>
                  <a:srgbClr val="FF8B8B"/>
                </a:solidFill>
              </a:rPr>
              <a:t>bilimlarni</a:t>
            </a:r>
            <a:r>
              <a:rPr lang="ru-RU" sz="4000" dirty="0">
                <a:solidFill>
                  <a:srgbClr val="FF8B8B"/>
                </a:solidFill>
              </a:rPr>
              <a:t> </a:t>
            </a:r>
            <a:r>
              <a:rPr lang="ru-RU" sz="4000" dirty="0" err="1">
                <a:solidFill>
                  <a:srgbClr val="FF8B8B"/>
                </a:solidFill>
              </a:rPr>
              <a:t>chuqurlashtirish</a:t>
            </a:r>
            <a:endParaRPr lang="ru-RU" sz="4000" dirty="0">
              <a:solidFill>
                <a:srgbClr val="FF8B8B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80157" y="4926709"/>
            <a:ext cx="114982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Geografik</a:t>
            </a:r>
            <a:r>
              <a:rPr lang="ru-RU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4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tushunchalar</a:t>
            </a:r>
            <a:r>
              <a:rPr lang="ru-RU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4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va</a:t>
            </a:r>
            <a:r>
              <a:rPr lang="ru-RU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4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metodlarni</a:t>
            </a:r>
            <a:r>
              <a:rPr lang="ru-RU" sz="4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40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o'rgatish</a:t>
            </a:r>
            <a:endParaRPr lang="ru-RU" sz="4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59811" y="6363904"/>
            <a:ext cx="8501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>
                <a:solidFill>
                  <a:schemeClr val="accent2"/>
                </a:solidFill>
              </a:rPr>
              <a:t>Geografik</a:t>
            </a:r>
            <a:r>
              <a:rPr lang="ru-RU" sz="4000" dirty="0">
                <a:solidFill>
                  <a:schemeClr val="accent2"/>
                </a:solidFill>
              </a:rPr>
              <a:t> </a:t>
            </a:r>
            <a:r>
              <a:rPr lang="ru-RU" sz="4000" dirty="0" err="1">
                <a:solidFill>
                  <a:schemeClr val="accent2"/>
                </a:solidFill>
              </a:rPr>
              <a:t>texnologiyalarni</a:t>
            </a:r>
            <a:r>
              <a:rPr lang="ru-RU" sz="4000" dirty="0">
                <a:solidFill>
                  <a:schemeClr val="accent2"/>
                </a:solidFill>
              </a:rPr>
              <a:t> </a:t>
            </a:r>
            <a:r>
              <a:rPr lang="ru-RU" sz="4000" dirty="0" err="1">
                <a:solidFill>
                  <a:schemeClr val="accent2"/>
                </a:solidFill>
              </a:rPr>
              <a:t>o'rganish</a:t>
            </a:r>
            <a:endParaRPr lang="ru-RU" sz="4000" dirty="0">
              <a:solidFill>
                <a:schemeClr val="accent2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84822" y="7626992"/>
            <a:ext cx="121840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 err="1">
                <a:solidFill>
                  <a:srgbClr val="00B050"/>
                </a:solidFill>
              </a:rPr>
              <a:t>Qo'shimcha</a:t>
            </a:r>
            <a:r>
              <a:rPr lang="ru-RU" sz="4000" dirty="0">
                <a:solidFill>
                  <a:srgbClr val="00B050"/>
                </a:solidFill>
              </a:rPr>
              <a:t> </a:t>
            </a:r>
            <a:r>
              <a:rPr lang="ru-RU" sz="4000" dirty="0" err="1">
                <a:solidFill>
                  <a:srgbClr val="00B050"/>
                </a:solidFill>
              </a:rPr>
              <a:t>resurslar</a:t>
            </a:r>
            <a:r>
              <a:rPr lang="ru-RU" sz="4000" dirty="0">
                <a:solidFill>
                  <a:srgbClr val="00B050"/>
                </a:solidFill>
              </a:rPr>
              <a:t> </a:t>
            </a:r>
            <a:r>
              <a:rPr lang="ru-RU" sz="4000" dirty="0" err="1">
                <a:solidFill>
                  <a:srgbClr val="00B050"/>
                </a:solidFill>
              </a:rPr>
              <a:t>va</a:t>
            </a:r>
            <a:r>
              <a:rPr lang="ru-RU" sz="4000" dirty="0">
                <a:solidFill>
                  <a:srgbClr val="00B050"/>
                </a:solidFill>
              </a:rPr>
              <a:t> </a:t>
            </a:r>
            <a:r>
              <a:rPr lang="ru-RU" sz="4000" dirty="0" err="1">
                <a:solidFill>
                  <a:srgbClr val="00B050"/>
                </a:solidFill>
              </a:rPr>
              <a:t>o'qituvchilardan</a:t>
            </a:r>
            <a:r>
              <a:rPr lang="ru-RU" sz="4000" dirty="0">
                <a:solidFill>
                  <a:srgbClr val="00B050"/>
                </a:solidFill>
              </a:rPr>
              <a:t> </a:t>
            </a:r>
            <a:r>
              <a:rPr lang="ru-RU" sz="4000" dirty="0" err="1">
                <a:solidFill>
                  <a:srgbClr val="00B050"/>
                </a:solidFill>
              </a:rPr>
              <a:t>yordam</a:t>
            </a:r>
            <a:endParaRPr lang="ru-RU" sz="40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55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" name="Google Shape;741;p34"/>
          <p:cNvSpPr txBox="1">
            <a:spLocks noGrp="1"/>
          </p:cNvSpPr>
          <p:nvPr>
            <p:ph type="title"/>
          </p:nvPr>
        </p:nvSpPr>
        <p:spPr>
          <a:xfrm>
            <a:off x="2146711" y="2047875"/>
            <a:ext cx="14045179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uz-Latn-UZ" sz="4800" b="1" dirty="0"/>
              <a:t>Maxsus geografiya olimpiadasiga tayyorgarlik</a:t>
            </a:r>
            <a:endParaRPr lang="ru-RU" sz="4800" b="1" dirty="0"/>
          </a:p>
        </p:txBody>
      </p:sp>
      <p:sp>
        <p:nvSpPr>
          <p:cNvPr id="742" name="Google Shape;742;p34"/>
          <p:cNvSpPr/>
          <p:nvPr/>
        </p:nvSpPr>
        <p:spPr>
          <a:xfrm>
            <a:off x="1864714" y="7788449"/>
            <a:ext cx="281997" cy="302408"/>
          </a:xfrm>
          <a:custGeom>
            <a:avLst/>
            <a:gdLst/>
            <a:ahLst/>
            <a:cxnLst/>
            <a:rect l="l" t="t" r="r" b="b"/>
            <a:pathLst>
              <a:path w="799" h="803" extrusionOk="0">
                <a:moveTo>
                  <a:pt x="399" y="1"/>
                </a:moveTo>
                <a:cubicBezTo>
                  <a:pt x="176" y="1"/>
                  <a:pt x="0" y="180"/>
                  <a:pt x="0" y="403"/>
                </a:cubicBezTo>
                <a:cubicBezTo>
                  <a:pt x="0" y="623"/>
                  <a:pt x="176" y="802"/>
                  <a:pt x="399" y="802"/>
                </a:cubicBezTo>
                <a:cubicBezTo>
                  <a:pt x="619" y="802"/>
                  <a:pt x="798" y="623"/>
                  <a:pt x="798" y="403"/>
                </a:cubicBezTo>
                <a:cubicBezTo>
                  <a:pt x="798" y="180"/>
                  <a:pt x="619" y="1"/>
                  <a:pt x="399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43" name="Google Shape;743;p34"/>
          <p:cNvSpPr/>
          <p:nvPr/>
        </p:nvSpPr>
        <p:spPr>
          <a:xfrm>
            <a:off x="1677303" y="5830522"/>
            <a:ext cx="663872" cy="2458810"/>
          </a:xfrm>
          <a:custGeom>
            <a:avLst/>
            <a:gdLst/>
            <a:ahLst/>
            <a:cxnLst/>
            <a:rect l="l" t="t" r="r" b="b"/>
            <a:pathLst>
              <a:path w="1881" h="6529" extrusionOk="0">
                <a:moveTo>
                  <a:pt x="930" y="5000"/>
                </a:moveTo>
                <a:cubicBezTo>
                  <a:pt x="1258" y="5000"/>
                  <a:pt x="1529" y="5271"/>
                  <a:pt x="1529" y="5599"/>
                </a:cubicBezTo>
                <a:cubicBezTo>
                  <a:pt x="1529" y="5930"/>
                  <a:pt x="1258" y="6201"/>
                  <a:pt x="930" y="6201"/>
                </a:cubicBezTo>
                <a:cubicBezTo>
                  <a:pt x="599" y="6201"/>
                  <a:pt x="328" y="5930"/>
                  <a:pt x="328" y="5599"/>
                </a:cubicBezTo>
                <a:cubicBezTo>
                  <a:pt x="328" y="5271"/>
                  <a:pt x="599" y="5000"/>
                  <a:pt x="930" y="5000"/>
                </a:cubicBezTo>
                <a:close/>
                <a:moveTo>
                  <a:pt x="765" y="0"/>
                </a:moveTo>
                <a:lnTo>
                  <a:pt x="765" y="3966"/>
                </a:lnTo>
                <a:cubicBezTo>
                  <a:pt x="765" y="4328"/>
                  <a:pt x="609" y="4662"/>
                  <a:pt x="342" y="4879"/>
                </a:cubicBezTo>
                <a:cubicBezTo>
                  <a:pt x="126" y="5058"/>
                  <a:pt x="0" y="5318"/>
                  <a:pt x="0" y="5599"/>
                </a:cubicBezTo>
                <a:cubicBezTo>
                  <a:pt x="0" y="6113"/>
                  <a:pt x="416" y="6529"/>
                  <a:pt x="930" y="6529"/>
                </a:cubicBezTo>
                <a:cubicBezTo>
                  <a:pt x="964" y="6529"/>
                  <a:pt x="1001" y="6529"/>
                  <a:pt x="1035" y="6525"/>
                </a:cubicBezTo>
                <a:cubicBezTo>
                  <a:pt x="1475" y="6475"/>
                  <a:pt x="1819" y="6120"/>
                  <a:pt x="1857" y="5680"/>
                </a:cubicBezTo>
                <a:cubicBezTo>
                  <a:pt x="1880" y="5379"/>
                  <a:pt x="1759" y="5085"/>
                  <a:pt x="1532" y="4892"/>
                </a:cubicBezTo>
                <a:cubicBezTo>
                  <a:pt x="1255" y="4656"/>
                  <a:pt x="1096" y="4321"/>
                  <a:pt x="1096" y="3976"/>
                </a:cubicBezTo>
                <a:lnTo>
                  <a:pt x="1096" y="0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44" name="Google Shape;744;p34"/>
          <p:cNvSpPr/>
          <p:nvPr/>
        </p:nvSpPr>
        <p:spPr>
          <a:xfrm>
            <a:off x="1010253" y="4107968"/>
            <a:ext cx="1988443" cy="1933831"/>
          </a:xfrm>
          <a:custGeom>
            <a:avLst/>
            <a:gdLst/>
            <a:ahLst/>
            <a:cxnLst/>
            <a:rect l="l" t="t" r="r" b="b"/>
            <a:pathLst>
              <a:path w="5634" h="5135" extrusionOk="0">
                <a:moveTo>
                  <a:pt x="2818" y="1"/>
                </a:moveTo>
                <a:cubicBezTo>
                  <a:pt x="2161" y="1"/>
                  <a:pt x="1503" y="252"/>
                  <a:pt x="1001" y="754"/>
                </a:cubicBezTo>
                <a:cubicBezTo>
                  <a:pt x="1" y="1755"/>
                  <a:pt x="1" y="3381"/>
                  <a:pt x="1001" y="4382"/>
                </a:cubicBezTo>
                <a:cubicBezTo>
                  <a:pt x="1503" y="4884"/>
                  <a:pt x="2161" y="5135"/>
                  <a:pt x="2818" y="5135"/>
                </a:cubicBezTo>
                <a:cubicBezTo>
                  <a:pt x="3475" y="5135"/>
                  <a:pt x="4132" y="4884"/>
                  <a:pt x="4632" y="4382"/>
                </a:cubicBezTo>
                <a:cubicBezTo>
                  <a:pt x="5633" y="3381"/>
                  <a:pt x="5633" y="1755"/>
                  <a:pt x="4632" y="754"/>
                </a:cubicBezTo>
                <a:cubicBezTo>
                  <a:pt x="4132" y="252"/>
                  <a:pt x="3475" y="1"/>
                  <a:pt x="2818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45" name="Google Shape;745;p34"/>
          <p:cNvSpPr/>
          <p:nvPr/>
        </p:nvSpPr>
        <p:spPr>
          <a:xfrm>
            <a:off x="3168814" y="4536912"/>
            <a:ext cx="1587154" cy="1076317"/>
          </a:xfrm>
          <a:custGeom>
            <a:avLst/>
            <a:gdLst/>
            <a:ahLst/>
            <a:cxnLst/>
            <a:rect l="l" t="t" r="r" b="b"/>
            <a:pathLst>
              <a:path w="4497" h="2858" extrusionOk="0">
                <a:moveTo>
                  <a:pt x="3067" y="0"/>
                </a:moveTo>
                <a:lnTo>
                  <a:pt x="3067" y="254"/>
                </a:lnTo>
                <a:lnTo>
                  <a:pt x="1" y="257"/>
                </a:lnTo>
                <a:lnTo>
                  <a:pt x="1" y="2604"/>
                </a:lnTo>
                <a:lnTo>
                  <a:pt x="3067" y="2604"/>
                </a:lnTo>
                <a:lnTo>
                  <a:pt x="3067" y="2857"/>
                </a:lnTo>
                <a:lnTo>
                  <a:pt x="4497" y="1427"/>
                </a:lnTo>
                <a:lnTo>
                  <a:pt x="3067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46" name="Google Shape;746;p34"/>
          <p:cNvSpPr/>
          <p:nvPr/>
        </p:nvSpPr>
        <p:spPr>
          <a:xfrm>
            <a:off x="5631222" y="4631062"/>
            <a:ext cx="281997" cy="300903"/>
          </a:xfrm>
          <a:custGeom>
            <a:avLst/>
            <a:gdLst/>
            <a:ahLst/>
            <a:cxnLst/>
            <a:rect l="l" t="t" r="r" b="b"/>
            <a:pathLst>
              <a:path w="799" h="799" extrusionOk="0">
                <a:moveTo>
                  <a:pt x="399" y="1"/>
                </a:moveTo>
                <a:cubicBezTo>
                  <a:pt x="180" y="1"/>
                  <a:pt x="1" y="180"/>
                  <a:pt x="1" y="399"/>
                </a:cubicBezTo>
                <a:cubicBezTo>
                  <a:pt x="1" y="619"/>
                  <a:pt x="180" y="798"/>
                  <a:pt x="399" y="798"/>
                </a:cubicBezTo>
                <a:cubicBezTo>
                  <a:pt x="619" y="798"/>
                  <a:pt x="798" y="619"/>
                  <a:pt x="798" y="399"/>
                </a:cubicBezTo>
                <a:cubicBezTo>
                  <a:pt x="798" y="180"/>
                  <a:pt x="619" y="1"/>
                  <a:pt x="39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47" name="Google Shape;747;p34"/>
          <p:cNvSpPr/>
          <p:nvPr/>
        </p:nvSpPr>
        <p:spPr>
          <a:xfrm>
            <a:off x="5443811" y="4431089"/>
            <a:ext cx="663872" cy="2782309"/>
          </a:xfrm>
          <a:custGeom>
            <a:avLst/>
            <a:gdLst/>
            <a:ahLst/>
            <a:cxnLst/>
            <a:rect l="l" t="t" r="r" b="b"/>
            <a:pathLst>
              <a:path w="1881" h="7388" extrusionOk="0">
                <a:moveTo>
                  <a:pt x="930" y="332"/>
                </a:moveTo>
                <a:cubicBezTo>
                  <a:pt x="1262" y="332"/>
                  <a:pt x="1529" y="599"/>
                  <a:pt x="1529" y="930"/>
                </a:cubicBezTo>
                <a:cubicBezTo>
                  <a:pt x="1529" y="1262"/>
                  <a:pt x="1262" y="1529"/>
                  <a:pt x="930" y="1529"/>
                </a:cubicBezTo>
                <a:cubicBezTo>
                  <a:pt x="599" y="1529"/>
                  <a:pt x="332" y="1262"/>
                  <a:pt x="332" y="930"/>
                </a:cubicBezTo>
                <a:cubicBezTo>
                  <a:pt x="332" y="599"/>
                  <a:pt x="599" y="332"/>
                  <a:pt x="930" y="332"/>
                </a:cubicBezTo>
                <a:close/>
                <a:moveTo>
                  <a:pt x="930" y="1"/>
                </a:moveTo>
                <a:cubicBezTo>
                  <a:pt x="417" y="1"/>
                  <a:pt x="1" y="417"/>
                  <a:pt x="1" y="930"/>
                </a:cubicBezTo>
                <a:cubicBezTo>
                  <a:pt x="1" y="1211"/>
                  <a:pt x="126" y="1475"/>
                  <a:pt x="346" y="1651"/>
                </a:cubicBezTo>
                <a:cubicBezTo>
                  <a:pt x="613" y="1870"/>
                  <a:pt x="765" y="2202"/>
                  <a:pt x="765" y="2567"/>
                </a:cubicBezTo>
                <a:lnTo>
                  <a:pt x="765" y="7388"/>
                </a:lnTo>
                <a:lnTo>
                  <a:pt x="1096" y="7388"/>
                </a:lnTo>
                <a:lnTo>
                  <a:pt x="1096" y="2553"/>
                </a:lnTo>
                <a:cubicBezTo>
                  <a:pt x="1096" y="2208"/>
                  <a:pt x="1255" y="1874"/>
                  <a:pt x="1532" y="1637"/>
                </a:cubicBezTo>
                <a:cubicBezTo>
                  <a:pt x="1762" y="1444"/>
                  <a:pt x="1880" y="1150"/>
                  <a:pt x="1857" y="853"/>
                </a:cubicBezTo>
                <a:cubicBezTo>
                  <a:pt x="1820" y="410"/>
                  <a:pt x="1475" y="55"/>
                  <a:pt x="1035" y="7"/>
                </a:cubicBezTo>
                <a:cubicBezTo>
                  <a:pt x="1001" y="4"/>
                  <a:pt x="964" y="1"/>
                  <a:pt x="930" y="1"/>
                </a:cubicBez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48" name="Google Shape;748;p34"/>
          <p:cNvSpPr/>
          <p:nvPr/>
        </p:nvSpPr>
        <p:spPr>
          <a:xfrm>
            <a:off x="4776763" y="7003244"/>
            <a:ext cx="1989501" cy="1933831"/>
          </a:xfrm>
          <a:custGeom>
            <a:avLst/>
            <a:gdLst/>
            <a:ahLst/>
            <a:cxnLst/>
            <a:rect l="l" t="t" r="r" b="b"/>
            <a:pathLst>
              <a:path w="5637" h="5135" extrusionOk="0">
                <a:moveTo>
                  <a:pt x="2819" y="1"/>
                </a:moveTo>
                <a:cubicBezTo>
                  <a:pt x="2162" y="1"/>
                  <a:pt x="1505" y="252"/>
                  <a:pt x="1005" y="754"/>
                </a:cubicBezTo>
                <a:cubicBezTo>
                  <a:pt x="1" y="1755"/>
                  <a:pt x="1" y="3381"/>
                  <a:pt x="1005" y="4382"/>
                </a:cubicBezTo>
                <a:cubicBezTo>
                  <a:pt x="1505" y="4884"/>
                  <a:pt x="2162" y="5135"/>
                  <a:pt x="2819" y="5135"/>
                </a:cubicBezTo>
                <a:cubicBezTo>
                  <a:pt x="3476" y="5135"/>
                  <a:pt x="4132" y="4884"/>
                  <a:pt x="4633" y="4382"/>
                </a:cubicBezTo>
                <a:cubicBezTo>
                  <a:pt x="5637" y="3381"/>
                  <a:pt x="5637" y="1755"/>
                  <a:pt x="4633" y="754"/>
                </a:cubicBezTo>
                <a:cubicBezTo>
                  <a:pt x="4132" y="252"/>
                  <a:pt x="3476" y="1"/>
                  <a:pt x="2819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49" name="Google Shape;749;p34"/>
          <p:cNvSpPr/>
          <p:nvPr/>
        </p:nvSpPr>
        <p:spPr>
          <a:xfrm>
            <a:off x="6936735" y="7430682"/>
            <a:ext cx="1587154" cy="1077825"/>
          </a:xfrm>
          <a:custGeom>
            <a:avLst/>
            <a:gdLst/>
            <a:ahLst/>
            <a:cxnLst/>
            <a:rect l="l" t="t" r="r" b="b"/>
            <a:pathLst>
              <a:path w="4497" h="2862" extrusionOk="0">
                <a:moveTo>
                  <a:pt x="3067" y="1"/>
                </a:moveTo>
                <a:lnTo>
                  <a:pt x="3067" y="254"/>
                </a:lnTo>
                <a:lnTo>
                  <a:pt x="0" y="254"/>
                </a:lnTo>
                <a:lnTo>
                  <a:pt x="0" y="2604"/>
                </a:lnTo>
                <a:lnTo>
                  <a:pt x="3067" y="2608"/>
                </a:lnTo>
                <a:lnTo>
                  <a:pt x="3067" y="2861"/>
                </a:lnTo>
                <a:lnTo>
                  <a:pt x="4497" y="1431"/>
                </a:lnTo>
                <a:lnTo>
                  <a:pt x="3067" y="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50" name="Google Shape;750;p34"/>
          <p:cNvSpPr/>
          <p:nvPr/>
        </p:nvSpPr>
        <p:spPr>
          <a:xfrm>
            <a:off x="10026183" y="7788449"/>
            <a:ext cx="281997" cy="302408"/>
          </a:xfrm>
          <a:custGeom>
            <a:avLst/>
            <a:gdLst/>
            <a:ahLst/>
            <a:cxnLst/>
            <a:rect l="l" t="t" r="r" b="b"/>
            <a:pathLst>
              <a:path w="799" h="803" extrusionOk="0">
                <a:moveTo>
                  <a:pt x="400" y="1"/>
                </a:moveTo>
                <a:cubicBezTo>
                  <a:pt x="180" y="1"/>
                  <a:pt x="1" y="180"/>
                  <a:pt x="1" y="403"/>
                </a:cubicBezTo>
                <a:cubicBezTo>
                  <a:pt x="1" y="623"/>
                  <a:pt x="180" y="802"/>
                  <a:pt x="400" y="802"/>
                </a:cubicBezTo>
                <a:cubicBezTo>
                  <a:pt x="620" y="802"/>
                  <a:pt x="799" y="623"/>
                  <a:pt x="799" y="403"/>
                </a:cubicBezTo>
                <a:cubicBezTo>
                  <a:pt x="799" y="180"/>
                  <a:pt x="620" y="1"/>
                  <a:pt x="40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51" name="Google Shape;751;p34"/>
          <p:cNvSpPr/>
          <p:nvPr/>
        </p:nvSpPr>
        <p:spPr>
          <a:xfrm>
            <a:off x="9839126" y="5830522"/>
            <a:ext cx="663520" cy="2458810"/>
          </a:xfrm>
          <a:custGeom>
            <a:avLst/>
            <a:gdLst/>
            <a:ahLst/>
            <a:cxnLst/>
            <a:rect l="l" t="t" r="r" b="b"/>
            <a:pathLst>
              <a:path w="1880" h="6529" extrusionOk="0">
                <a:moveTo>
                  <a:pt x="930" y="5000"/>
                </a:moveTo>
                <a:cubicBezTo>
                  <a:pt x="1261" y="5000"/>
                  <a:pt x="1528" y="5271"/>
                  <a:pt x="1528" y="5599"/>
                </a:cubicBezTo>
                <a:cubicBezTo>
                  <a:pt x="1528" y="5930"/>
                  <a:pt x="1261" y="6201"/>
                  <a:pt x="930" y="6201"/>
                </a:cubicBezTo>
                <a:cubicBezTo>
                  <a:pt x="599" y="6201"/>
                  <a:pt x="331" y="5930"/>
                  <a:pt x="331" y="5599"/>
                </a:cubicBezTo>
                <a:cubicBezTo>
                  <a:pt x="331" y="5271"/>
                  <a:pt x="599" y="5000"/>
                  <a:pt x="930" y="5000"/>
                </a:cubicBezTo>
                <a:close/>
                <a:moveTo>
                  <a:pt x="764" y="0"/>
                </a:moveTo>
                <a:lnTo>
                  <a:pt x="764" y="3966"/>
                </a:lnTo>
                <a:cubicBezTo>
                  <a:pt x="764" y="4328"/>
                  <a:pt x="612" y="4662"/>
                  <a:pt x="345" y="4879"/>
                </a:cubicBezTo>
                <a:cubicBezTo>
                  <a:pt x="125" y="5058"/>
                  <a:pt x="0" y="5318"/>
                  <a:pt x="0" y="5599"/>
                </a:cubicBezTo>
                <a:cubicBezTo>
                  <a:pt x="0" y="6113"/>
                  <a:pt x="416" y="6529"/>
                  <a:pt x="930" y="6529"/>
                </a:cubicBezTo>
                <a:cubicBezTo>
                  <a:pt x="964" y="6529"/>
                  <a:pt x="1001" y="6529"/>
                  <a:pt x="1035" y="6525"/>
                </a:cubicBezTo>
                <a:cubicBezTo>
                  <a:pt x="1474" y="6475"/>
                  <a:pt x="1819" y="6120"/>
                  <a:pt x="1856" y="5680"/>
                </a:cubicBezTo>
                <a:cubicBezTo>
                  <a:pt x="1880" y="5379"/>
                  <a:pt x="1758" y="5085"/>
                  <a:pt x="1532" y="4892"/>
                </a:cubicBezTo>
                <a:cubicBezTo>
                  <a:pt x="1254" y="4656"/>
                  <a:pt x="1096" y="4321"/>
                  <a:pt x="1096" y="3976"/>
                </a:cubicBezTo>
                <a:lnTo>
                  <a:pt x="1096" y="0"/>
                </a:ln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52" name="Google Shape;752;p34"/>
          <p:cNvSpPr/>
          <p:nvPr/>
        </p:nvSpPr>
        <p:spPr>
          <a:xfrm>
            <a:off x="9173134" y="4108722"/>
            <a:ext cx="1993032" cy="1933831"/>
          </a:xfrm>
          <a:custGeom>
            <a:avLst/>
            <a:gdLst/>
            <a:ahLst/>
            <a:cxnLst/>
            <a:rect l="l" t="t" r="r" b="b"/>
            <a:pathLst>
              <a:path w="5647" h="5135" extrusionOk="0">
                <a:moveTo>
                  <a:pt x="2827" y="0"/>
                </a:moveTo>
                <a:cubicBezTo>
                  <a:pt x="2633" y="0"/>
                  <a:pt x="2436" y="23"/>
                  <a:pt x="2239" y="69"/>
                </a:cubicBezTo>
                <a:cubicBezTo>
                  <a:pt x="859" y="390"/>
                  <a:pt x="1" y="1773"/>
                  <a:pt x="325" y="3152"/>
                </a:cubicBezTo>
                <a:cubicBezTo>
                  <a:pt x="603" y="4335"/>
                  <a:pt x="1657" y="5134"/>
                  <a:pt x="2820" y="5134"/>
                </a:cubicBezTo>
                <a:cubicBezTo>
                  <a:pt x="3014" y="5134"/>
                  <a:pt x="3211" y="5112"/>
                  <a:pt x="3409" y="5066"/>
                </a:cubicBezTo>
                <a:cubicBezTo>
                  <a:pt x="4788" y="4741"/>
                  <a:pt x="5647" y="3362"/>
                  <a:pt x="5322" y="1983"/>
                </a:cubicBezTo>
                <a:cubicBezTo>
                  <a:pt x="5047" y="800"/>
                  <a:pt x="3992" y="0"/>
                  <a:pt x="282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53" name="Google Shape;753;p34"/>
          <p:cNvSpPr/>
          <p:nvPr/>
        </p:nvSpPr>
        <p:spPr>
          <a:xfrm>
            <a:off x="11330635" y="4536912"/>
            <a:ext cx="1587154" cy="1076317"/>
          </a:xfrm>
          <a:custGeom>
            <a:avLst/>
            <a:gdLst/>
            <a:ahLst/>
            <a:cxnLst/>
            <a:rect l="l" t="t" r="r" b="b"/>
            <a:pathLst>
              <a:path w="4497" h="2858" extrusionOk="0">
                <a:moveTo>
                  <a:pt x="3070" y="0"/>
                </a:moveTo>
                <a:lnTo>
                  <a:pt x="3070" y="254"/>
                </a:lnTo>
                <a:lnTo>
                  <a:pt x="0" y="257"/>
                </a:lnTo>
                <a:lnTo>
                  <a:pt x="0" y="2604"/>
                </a:lnTo>
                <a:lnTo>
                  <a:pt x="3070" y="2604"/>
                </a:lnTo>
                <a:lnTo>
                  <a:pt x="3070" y="2857"/>
                </a:lnTo>
                <a:lnTo>
                  <a:pt x="4497" y="1427"/>
                </a:lnTo>
                <a:lnTo>
                  <a:pt x="307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54" name="Google Shape;754;p34"/>
          <p:cNvSpPr/>
          <p:nvPr/>
        </p:nvSpPr>
        <p:spPr>
          <a:xfrm>
            <a:off x="14092975" y="4631062"/>
            <a:ext cx="281997" cy="300903"/>
          </a:xfrm>
          <a:custGeom>
            <a:avLst/>
            <a:gdLst/>
            <a:ahLst/>
            <a:cxnLst/>
            <a:rect l="l" t="t" r="r" b="b"/>
            <a:pathLst>
              <a:path w="799" h="799" extrusionOk="0">
                <a:moveTo>
                  <a:pt x="399" y="1"/>
                </a:moveTo>
                <a:cubicBezTo>
                  <a:pt x="179" y="1"/>
                  <a:pt x="0" y="180"/>
                  <a:pt x="0" y="399"/>
                </a:cubicBezTo>
                <a:cubicBezTo>
                  <a:pt x="0" y="619"/>
                  <a:pt x="179" y="798"/>
                  <a:pt x="399" y="798"/>
                </a:cubicBezTo>
                <a:cubicBezTo>
                  <a:pt x="622" y="798"/>
                  <a:pt x="798" y="619"/>
                  <a:pt x="798" y="399"/>
                </a:cubicBezTo>
                <a:cubicBezTo>
                  <a:pt x="798" y="180"/>
                  <a:pt x="622" y="1"/>
                  <a:pt x="399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55" name="Google Shape;755;p34"/>
          <p:cNvSpPr/>
          <p:nvPr/>
        </p:nvSpPr>
        <p:spPr>
          <a:xfrm>
            <a:off x="13905566" y="4431089"/>
            <a:ext cx="664931" cy="2782309"/>
          </a:xfrm>
          <a:custGeom>
            <a:avLst/>
            <a:gdLst/>
            <a:ahLst/>
            <a:cxnLst/>
            <a:rect l="l" t="t" r="r" b="b"/>
            <a:pathLst>
              <a:path w="1884" h="7388" extrusionOk="0">
                <a:moveTo>
                  <a:pt x="930" y="332"/>
                </a:moveTo>
                <a:cubicBezTo>
                  <a:pt x="1261" y="332"/>
                  <a:pt x="1532" y="599"/>
                  <a:pt x="1532" y="930"/>
                </a:cubicBezTo>
                <a:cubicBezTo>
                  <a:pt x="1532" y="1262"/>
                  <a:pt x="1261" y="1529"/>
                  <a:pt x="930" y="1529"/>
                </a:cubicBezTo>
                <a:cubicBezTo>
                  <a:pt x="599" y="1529"/>
                  <a:pt x="332" y="1262"/>
                  <a:pt x="332" y="930"/>
                </a:cubicBezTo>
                <a:cubicBezTo>
                  <a:pt x="332" y="599"/>
                  <a:pt x="599" y="332"/>
                  <a:pt x="930" y="332"/>
                </a:cubicBezTo>
                <a:close/>
                <a:moveTo>
                  <a:pt x="930" y="1"/>
                </a:moveTo>
                <a:cubicBezTo>
                  <a:pt x="420" y="1"/>
                  <a:pt x="0" y="417"/>
                  <a:pt x="0" y="930"/>
                </a:cubicBezTo>
                <a:cubicBezTo>
                  <a:pt x="0" y="1211"/>
                  <a:pt x="125" y="1475"/>
                  <a:pt x="345" y="1651"/>
                </a:cubicBezTo>
                <a:cubicBezTo>
                  <a:pt x="612" y="1870"/>
                  <a:pt x="764" y="2202"/>
                  <a:pt x="764" y="2567"/>
                </a:cubicBezTo>
                <a:lnTo>
                  <a:pt x="764" y="7388"/>
                </a:lnTo>
                <a:lnTo>
                  <a:pt x="1096" y="7388"/>
                </a:lnTo>
                <a:lnTo>
                  <a:pt x="1096" y="2553"/>
                </a:lnTo>
                <a:cubicBezTo>
                  <a:pt x="1096" y="2208"/>
                  <a:pt x="1255" y="1874"/>
                  <a:pt x="1532" y="1637"/>
                </a:cubicBezTo>
                <a:cubicBezTo>
                  <a:pt x="1762" y="1444"/>
                  <a:pt x="1884" y="1150"/>
                  <a:pt x="1856" y="853"/>
                </a:cubicBezTo>
                <a:cubicBezTo>
                  <a:pt x="1819" y="410"/>
                  <a:pt x="1474" y="55"/>
                  <a:pt x="1038" y="7"/>
                </a:cubicBezTo>
                <a:cubicBezTo>
                  <a:pt x="1001" y="4"/>
                  <a:pt x="967" y="1"/>
                  <a:pt x="930" y="1"/>
                </a:cubicBezTo>
                <a:close/>
              </a:path>
            </a:pathLst>
          </a:custGeom>
          <a:solidFill>
            <a:srgbClr val="B0B0B0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56" name="Google Shape;756;p34"/>
          <p:cNvSpPr/>
          <p:nvPr/>
        </p:nvSpPr>
        <p:spPr>
          <a:xfrm>
            <a:off x="13260045" y="7005883"/>
            <a:ext cx="1947503" cy="1933455"/>
          </a:xfrm>
          <a:custGeom>
            <a:avLst/>
            <a:gdLst/>
            <a:ahLst/>
            <a:cxnLst/>
            <a:rect l="l" t="t" r="r" b="b"/>
            <a:pathLst>
              <a:path w="5518" h="5134" extrusionOk="0">
                <a:moveTo>
                  <a:pt x="2755" y="0"/>
                </a:moveTo>
                <a:cubicBezTo>
                  <a:pt x="1518" y="0"/>
                  <a:pt x="431" y="896"/>
                  <a:pt x="227" y="2157"/>
                </a:cubicBezTo>
                <a:cubicBezTo>
                  <a:pt x="0" y="3556"/>
                  <a:pt x="950" y="4875"/>
                  <a:pt x="2350" y="5101"/>
                </a:cubicBezTo>
                <a:cubicBezTo>
                  <a:pt x="2487" y="5123"/>
                  <a:pt x="2624" y="5134"/>
                  <a:pt x="2759" y="5134"/>
                </a:cubicBezTo>
                <a:cubicBezTo>
                  <a:pt x="3998" y="5134"/>
                  <a:pt x="5090" y="4237"/>
                  <a:pt x="5295" y="2975"/>
                </a:cubicBezTo>
                <a:cubicBezTo>
                  <a:pt x="5518" y="1575"/>
                  <a:pt x="4568" y="257"/>
                  <a:pt x="3168" y="34"/>
                </a:cubicBezTo>
                <a:cubicBezTo>
                  <a:pt x="3029" y="11"/>
                  <a:pt x="2891" y="0"/>
                  <a:pt x="275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57" name="Google Shape;757;p34"/>
          <p:cNvSpPr/>
          <p:nvPr/>
        </p:nvSpPr>
        <p:spPr>
          <a:xfrm>
            <a:off x="15398136" y="7430682"/>
            <a:ext cx="1587508" cy="1077825"/>
          </a:xfrm>
          <a:custGeom>
            <a:avLst/>
            <a:gdLst/>
            <a:ahLst/>
            <a:cxnLst/>
            <a:rect l="l" t="t" r="r" b="b"/>
            <a:pathLst>
              <a:path w="4498" h="2862" extrusionOk="0">
                <a:moveTo>
                  <a:pt x="3067" y="1"/>
                </a:moveTo>
                <a:lnTo>
                  <a:pt x="3067" y="254"/>
                </a:lnTo>
                <a:lnTo>
                  <a:pt x="1" y="254"/>
                </a:lnTo>
                <a:lnTo>
                  <a:pt x="1" y="2604"/>
                </a:lnTo>
                <a:lnTo>
                  <a:pt x="3067" y="2608"/>
                </a:lnTo>
                <a:lnTo>
                  <a:pt x="3067" y="2861"/>
                </a:lnTo>
                <a:lnTo>
                  <a:pt x="4497" y="1431"/>
                </a:lnTo>
                <a:lnTo>
                  <a:pt x="3067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758" name="Google Shape;758;p34"/>
          <p:cNvSpPr txBox="1"/>
          <p:nvPr/>
        </p:nvSpPr>
        <p:spPr>
          <a:xfrm>
            <a:off x="2749550" y="6343785"/>
            <a:ext cx="2447949" cy="1217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504" rIns="0" bIns="0" anchor="ctr" anchorCtr="0">
            <a:noAutofit/>
          </a:bodyPr>
          <a:lstStyle/>
          <a:p>
            <a:pPr algn="ctr"/>
            <a:r>
              <a:rPr lang="ru-RU" sz="2400" b="1" dirty="0"/>
              <a:t>GIS (</a:t>
            </a:r>
            <a:r>
              <a:rPr lang="ru-RU" sz="2400" b="1" dirty="0" err="1"/>
              <a:t>Geografik</a:t>
            </a:r>
            <a:r>
              <a:rPr lang="ru-RU" sz="2400" b="1" dirty="0"/>
              <a:t> </a:t>
            </a:r>
            <a:r>
              <a:rPr lang="ru-RU" sz="2400" b="1" dirty="0" err="1"/>
              <a:t>axborot</a:t>
            </a:r>
            <a:r>
              <a:rPr lang="ru-RU" sz="2400" b="1" dirty="0"/>
              <a:t> </a:t>
            </a:r>
            <a:r>
              <a:rPr lang="ru-RU" sz="2400" b="1" dirty="0" err="1"/>
              <a:t>tizimlari</a:t>
            </a:r>
            <a:r>
              <a:rPr lang="ru-RU" sz="2400" b="1" dirty="0"/>
              <a:t>)</a:t>
            </a:r>
            <a:endParaRPr lang="ru-RU" sz="2400" dirty="0"/>
          </a:p>
        </p:txBody>
      </p:sp>
      <p:sp>
        <p:nvSpPr>
          <p:cNvPr id="759" name="Google Shape;759;p34"/>
          <p:cNvSpPr txBox="1"/>
          <p:nvPr/>
        </p:nvSpPr>
        <p:spPr>
          <a:xfrm>
            <a:off x="6533846" y="5272155"/>
            <a:ext cx="2028672" cy="1217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504" rIns="0" bIns="0" anchor="ctr" anchorCtr="0">
            <a:noAutofit/>
          </a:bodyPr>
          <a:lstStyle/>
          <a:p>
            <a:pPr algn="ctr"/>
            <a:r>
              <a:rPr lang="ru-RU" sz="2400" b="1" dirty="0" err="1"/>
              <a:t>Dronlar</a:t>
            </a:r>
            <a:r>
              <a:rPr lang="ru-RU" sz="2400" b="1" dirty="0"/>
              <a:t> </a:t>
            </a:r>
            <a:r>
              <a:rPr lang="ru-RU" sz="2400" b="1" dirty="0" err="1"/>
              <a:t>va</a:t>
            </a:r>
            <a:r>
              <a:rPr lang="ru-RU" sz="2400" b="1" dirty="0"/>
              <a:t> </a:t>
            </a:r>
            <a:r>
              <a:rPr lang="ru-RU" sz="2400" b="1" dirty="0" err="1"/>
              <a:t>masofaviy</a:t>
            </a:r>
            <a:r>
              <a:rPr lang="ru-RU" sz="2400" b="1" dirty="0"/>
              <a:t> </a:t>
            </a:r>
            <a:r>
              <a:rPr lang="ru-RU" sz="2400" b="1" dirty="0" err="1"/>
              <a:t>sezgirlik</a:t>
            </a:r>
            <a:endParaRPr lang="ru-RU" sz="2400" dirty="0"/>
          </a:p>
        </p:txBody>
      </p:sp>
      <p:sp>
        <p:nvSpPr>
          <p:cNvPr id="760" name="Google Shape;760;p34"/>
          <p:cNvSpPr txBox="1"/>
          <p:nvPr/>
        </p:nvSpPr>
        <p:spPr>
          <a:xfrm>
            <a:off x="11330643" y="6343785"/>
            <a:ext cx="2028672" cy="1217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504" rIns="0" bIns="0" anchor="ctr" anchorCtr="0">
            <a:noAutofit/>
          </a:bodyPr>
          <a:lstStyle/>
          <a:p>
            <a:pPr algn="ctr"/>
            <a:r>
              <a:rPr lang="ru-RU" sz="2400" b="1" dirty="0" err="1"/>
              <a:t>Kompyuter</a:t>
            </a:r>
            <a:r>
              <a:rPr lang="ru-RU" sz="2400" b="1" dirty="0"/>
              <a:t> </a:t>
            </a:r>
            <a:r>
              <a:rPr lang="ru-RU" sz="2400" b="1" dirty="0" err="1"/>
              <a:t>modellarini</a:t>
            </a:r>
            <a:r>
              <a:rPr lang="ru-RU" sz="2400" b="1" dirty="0"/>
              <a:t> </a:t>
            </a:r>
            <a:r>
              <a:rPr lang="ru-RU" sz="2400" b="1" dirty="0" err="1"/>
              <a:t>ishlatish</a:t>
            </a:r>
            <a:endParaRPr lang="ru-RU" sz="2400" dirty="0"/>
          </a:p>
        </p:txBody>
      </p:sp>
      <p:sp>
        <p:nvSpPr>
          <p:cNvPr id="761" name="Google Shape;761;p34"/>
          <p:cNvSpPr txBox="1"/>
          <p:nvPr/>
        </p:nvSpPr>
        <p:spPr>
          <a:xfrm>
            <a:off x="14956964" y="5272155"/>
            <a:ext cx="2028672" cy="1217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504" rIns="0" bIns="0" anchor="ctr" anchorCtr="0">
            <a:noAutofit/>
          </a:bodyPr>
          <a:lstStyle/>
          <a:p>
            <a:pPr marL="25597" algn="ctr"/>
            <a:r>
              <a:rPr lang="ru-RU" sz="2400" b="1" dirty="0" err="1"/>
              <a:t>Geografik</a:t>
            </a:r>
            <a:r>
              <a:rPr lang="ru-RU" sz="2400" b="1" dirty="0"/>
              <a:t> </a:t>
            </a:r>
            <a:r>
              <a:rPr lang="ru-RU" sz="2400" b="1" dirty="0" err="1"/>
              <a:t>simulyatsiyalar</a:t>
            </a:r>
            <a:endParaRPr sz="2400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2" name="Google Shape;762;p34"/>
          <p:cNvSpPr txBox="1"/>
          <p:nvPr/>
        </p:nvSpPr>
        <p:spPr>
          <a:xfrm>
            <a:off x="853817" y="4734038"/>
            <a:ext cx="2310891" cy="681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marL="25597" algn="ctr"/>
            <a:r>
              <a:rPr lang="es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Step 1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3" name="Google Shape;763;p34"/>
          <p:cNvSpPr txBox="1"/>
          <p:nvPr/>
        </p:nvSpPr>
        <p:spPr>
          <a:xfrm>
            <a:off x="4620282" y="7631776"/>
            <a:ext cx="2310891" cy="681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marL="25597" algn="ctr"/>
            <a:r>
              <a:rPr lang="es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Step 2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4" name="Google Shape;764;p34"/>
          <p:cNvSpPr txBox="1"/>
          <p:nvPr/>
        </p:nvSpPr>
        <p:spPr>
          <a:xfrm>
            <a:off x="9015442" y="4782628"/>
            <a:ext cx="2310891" cy="681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marL="25597" algn="ctr"/>
            <a:r>
              <a:rPr lang="es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Step 3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5" name="Google Shape;765;p34"/>
          <p:cNvSpPr txBox="1"/>
          <p:nvPr/>
        </p:nvSpPr>
        <p:spPr>
          <a:xfrm>
            <a:off x="13078345" y="7631751"/>
            <a:ext cx="2310891" cy="681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marL="25597" algn="ctr"/>
            <a:r>
              <a:rPr lang="es" b="1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Step 4</a:t>
            </a:r>
            <a:endParaRPr b="1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7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133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Picture 4" descr="101,770 Little Drawing Stock Photos - Free &amp; Royalty-Free Stock Photos from  Dreamstim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49" y="3419475"/>
            <a:ext cx="4869343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104293" y="2657475"/>
            <a:ext cx="1234440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ru-RU" sz="4000" dirty="0" err="1" smtClean="0">
                <a:solidFill>
                  <a:srgbClr val="FF0000"/>
                </a:solidFill>
              </a:rPr>
              <a:t>Kreativ</a:t>
            </a:r>
            <a:r>
              <a:rPr lang="ru-RU" sz="4000" dirty="0" smtClean="0">
                <a:solidFill>
                  <a:srgbClr val="FF0000"/>
                </a:solidFill>
              </a:rPr>
              <a:t> </a:t>
            </a:r>
            <a:r>
              <a:rPr lang="ru-RU" sz="4000" dirty="0" err="1">
                <a:solidFill>
                  <a:srgbClr val="FF0000"/>
                </a:solidFill>
              </a:rPr>
              <a:t>Vazifalar</a:t>
            </a:r>
            <a:r>
              <a:rPr lang="ru-RU" sz="4000" dirty="0">
                <a:solidFill>
                  <a:srgbClr val="FF0000"/>
                </a:solidFill>
              </a:rPr>
              <a:t> (</a:t>
            </a:r>
            <a:r>
              <a:rPr lang="ru-RU" sz="4000" dirty="0" err="1">
                <a:solidFill>
                  <a:srgbClr val="FF0000"/>
                </a:solidFill>
              </a:rPr>
              <a:t>Creative</a:t>
            </a:r>
            <a:r>
              <a:rPr lang="ru-RU" sz="4000" dirty="0">
                <a:solidFill>
                  <a:srgbClr val="FF0000"/>
                </a:solidFill>
              </a:rPr>
              <a:t> </a:t>
            </a:r>
            <a:r>
              <a:rPr lang="ru-RU" sz="4000" dirty="0" err="1">
                <a:solidFill>
                  <a:srgbClr val="FF0000"/>
                </a:solidFill>
              </a:rPr>
              <a:t>Tasks</a:t>
            </a:r>
            <a:r>
              <a:rPr lang="ru-RU" sz="4000" dirty="0">
                <a:solidFill>
                  <a:srgbClr val="FF0000"/>
                </a:solidFill>
              </a:rPr>
              <a:t>) </a:t>
            </a:r>
            <a:endParaRPr lang="uz-Latn-UZ" sz="4000" dirty="0" smtClean="0">
              <a:solidFill>
                <a:srgbClr val="FF0000"/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ru-RU" sz="4000" dirty="0" err="1" smtClean="0">
                <a:solidFill>
                  <a:srgbClr val="00B050"/>
                </a:solidFill>
              </a:rPr>
              <a:t>Kreativ</a:t>
            </a:r>
            <a:r>
              <a:rPr lang="ru-RU" sz="4000" dirty="0" smtClean="0">
                <a:solidFill>
                  <a:srgbClr val="00B050"/>
                </a:solidFill>
              </a:rPr>
              <a:t> </a:t>
            </a:r>
            <a:r>
              <a:rPr lang="ru-RU" sz="4000" dirty="0" err="1">
                <a:solidFill>
                  <a:srgbClr val="00B050"/>
                </a:solidFill>
              </a:rPr>
              <a:t>Vazifalar</a:t>
            </a:r>
            <a:r>
              <a:rPr lang="ru-RU" sz="4000" dirty="0">
                <a:solidFill>
                  <a:srgbClr val="00B050"/>
                </a:solidFill>
              </a:rPr>
              <a:t> (</a:t>
            </a:r>
            <a:r>
              <a:rPr lang="ru-RU" sz="4000" dirty="0" err="1">
                <a:solidFill>
                  <a:srgbClr val="00B050"/>
                </a:solidFill>
              </a:rPr>
              <a:t>Creative</a:t>
            </a:r>
            <a:r>
              <a:rPr lang="ru-RU" sz="4000" dirty="0">
                <a:solidFill>
                  <a:srgbClr val="00B050"/>
                </a:solidFill>
              </a:rPr>
              <a:t> </a:t>
            </a:r>
            <a:r>
              <a:rPr lang="ru-RU" sz="4000" dirty="0" err="1" smtClean="0">
                <a:solidFill>
                  <a:srgbClr val="00B050"/>
                </a:solidFill>
              </a:rPr>
              <a:t>Tasks</a:t>
            </a:r>
            <a:r>
              <a:rPr lang="ru-RU" sz="4000" dirty="0" smtClean="0">
                <a:solidFill>
                  <a:srgbClr val="00B050"/>
                </a:solidFill>
              </a:rPr>
              <a:t>)</a:t>
            </a:r>
            <a:endParaRPr lang="uz-Latn-UZ" sz="4000" dirty="0" smtClean="0">
              <a:solidFill>
                <a:srgbClr val="00B050"/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ru-RU" sz="4000" dirty="0" err="1" smtClean="0">
                <a:solidFill>
                  <a:schemeClr val="accent2"/>
                </a:solidFill>
              </a:rPr>
              <a:t>Demonstratsiya</a:t>
            </a:r>
            <a:r>
              <a:rPr lang="ru-RU" sz="4000" dirty="0" smtClean="0">
                <a:solidFill>
                  <a:schemeClr val="accent2"/>
                </a:solidFill>
              </a:rPr>
              <a:t> </a:t>
            </a:r>
            <a:r>
              <a:rPr lang="ru-RU" sz="4000" dirty="0">
                <a:solidFill>
                  <a:schemeClr val="accent2"/>
                </a:solidFill>
              </a:rPr>
              <a:t>(</a:t>
            </a:r>
            <a:r>
              <a:rPr lang="ru-RU" sz="4000" dirty="0" err="1">
                <a:solidFill>
                  <a:schemeClr val="accent2"/>
                </a:solidFill>
              </a:rPr>
              <a:t>Demonstration</a:t>
            </a:r>
            <a:r>
              <a:rPr lang="ru-RU" sz="4000" dirty="0" smtClean="0">
                <a:solidFill>
                  <a:schemeClr val="accent2"/>
                </a:solidFill>
              </a:rPr>
              <a:t>)</a:t>
            </a:r>
            <a:endParaRPr lang="uz-Latn-UZ" sz="4000" dirty="0" smtClean="0">
              <a:solidFill>
                <a:schemeClr val="accent2"/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en-US" sz="4000" dirty="0" err="1" smtClean="0">
                <a:solidFill>
                  <a:srgbClr val="7030A0"/>
                </a:solidFill>
              </a:rPr>
              <a:t>Tahlil</a:t>
            </a:r>
            <a:r>
              <a:rPr lang="en-US" sz="4000" dirty="0" smtClean="0">
                <a:solidFill>
                  <a:srgbClr val="7030A0"/>
                </a:solidFill>
              </a:rPr>
              <a:t> </a:t>
            </a:r>
            <a:r>
              <a:rPr lang="en-US" sz="4000" dirty="0" err="1">
                <a:solidFill>
                  <a:srgbClr val="7030A0"/>
                </a:solidFill>
              </a:rPr>
              <a:t>va</a:t>
            </a:r>
            <a:r>
              <a:rPr lang="en-US" sz="4000" dirty="0">
                <a:solidFill>
                  <a:srgbClr val="7030A0"/>
                </a:solidFill>
              </a:rPr>
              <a:t> </a:t>
            </a:r>
            <a:r>
              <a:rPr lang="en-US" sz="4000" dirty="0" err="1">
                <a:solidFill>
                  <a:srgbClr val="7030A0"/>
                </a:solidFill>
              </a:rPr>
              <a:t>Muvofiqlik</a:t>
            </a:r>
            <a:r>
              <a:rPr lang="en-US" sz="4000" dirty="0">
                <a:solidFill>
                  <a:srgbClr val="7030A0"/>
                </a:solidFill>
              </a:rPr>
              <a:t> (Comparison and Correlation Tasks)</a:t>
            </a:r>
            <a:endParaRPr lang="ru-RU" sz="4000" dirty="0">
              <a:solidFill>
                <a:srgbClr val="7030A0"/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ru-RU" sz="4000" dirty="0" err="1" smtClean="0">
                <a:solidFill>
                  <a:srgbClr val="00B050"/>
                </a:solidFill>
              </a:rPr>
              <a:t>Praktik</a:t>
            </a:r>
            <a:r>
              <a:rPr lang="ru-RU" sz="4000" dirty="0" smtClean="0">
                <a:solidFill>
                  <a:srgbClr val="00B050"/>
                </a:solidFill>
              </a:rPr>
              <a:t> </a:t>
            </a:r>
            <a:r>
              <a:rPr lang="ru-RU" sz="4000" dirty="0" err="1">
                <a:solidFill>
                  <a:srgbClr val="00B050"/>
                </a:solidFill>
              </a:rPr>
              <a:t>Mashg'ulotlar</a:t>
            </a:r>
            <a:r>
              <a:rPr lang="ru-RU" sz="4000" dirty="0">
                <a:solidFill>
                  <a:srgbClr val="00B050"/>
                </a:solidFill>
              </a:rPr>
              <a:t> (</a:t>
            </a:r>
            <a:r>
              <a:rPr lang="ru-RU" sz="4000" dirty="0" err="1">
                <a:solidFill>
                  <a:srgbClr val="00B050"/>
                </a:solidFill>
              </a:rPr>
              <a:t>Practical</a:t>
            </a:r>
            <a:r>
              <a:rPr lang="ru-RU" sz="4000" dirty="0">
                <a:solidFill>
                  <a:srgbClr val="00B050"/>
                </a:solidFill>
              </a:rPr>
              <a:t> </a:t>
            </a:r>
            <a:r>
              <a:rPr lang="ru-RU" sz="4000" dirty="0" err="1">
                <a:solidFill>
                  <a:srgbClr val="00B050"/>
                </a:solidFill>
              </a:rPr>
              <a:t>Tasks</a:t>
            </a:r>
            <a:r>
              <a:rPr lang="ru-RU" sz="4000" dirty="0">
                <a:solidFill>
                  <a:srgbClr val="00B050"/>
                </a:solidFill>
              </a:rPr>
              <a:t>)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4000" dirty="0" err="1" smtClean="0">
                <a:solidFill>
                  <a:srgbClr val="FF6161"/>
                </a:solidFill>
              </a:rPr>
              <a:t>Shaxsiy</a:t>
            </a:r>
            <a:r>
              <a:rPr lang="ru-RU" sz="4000" dirty="0" smtClean="0">
                <a:solidFill>
                  <a:srgbClr val="FF6161"/>
                </a:solidFill>
              </a:rPr>
              <a:t> </a:t>
            </a:r>
            <a:r>
              <a:rPr lang="ru-RU" sz="4000" dirty="0" err="1">
                <a:solidFill>
                  <a:srgbClr val="FF6161"/>
                </a:solidFill>
              </a:rPr>
              <a:t>Izlanish</a:t>
            </a:r>
            <a:r>
              <a:rPr lang="ru-RU" sz="4000" dirty="0">
                <a:solidFill>
                  <a:srgbClr val="FF6161"/>
                </a:solidFill>
              </a:rPr>
              <a:t> (</a:t>
            </a:r>
            <a:r>
              <a:rPr lang="ru-RU" sz="4000" dirty="0" err="1">
                <a:solidFill>
                  <a:srgbClr val="FF6161"/>
                </a:solidFill>
              </a:rPr>
              <a:t>Research</a:t>
            </a:r>
            <a:r>
              <a:rPr lang="ru-RU" sz="4000" dirty="0">
                <a:solidFill>
                  <a:srgbClr val="FF6161"/>
                </a:solidFill>
              </a:rPr>
              <a:t> </a:t>
            </a:r>
            <a:r>
              <a:rPr lang="ru-RU" sz="4000" dirty="0" err="1">
                <a:solidFill>
                  <a:srgbClr val="FF6161"/>
                </a:solidFill>
              </a:rPr>
              <a:t>Project</a:t>
            </a:r>
            <a:r>
              <a:rPr lang="ru-RU" sz="4000" dirty="0">
                <a:solidFill>
                  <a:srgbClr val="FF6161"/>
                </a:solidFill>
              </a:rPr>
              <a:t>)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en-US" sz="4000" dirty="0" err="1" smtClean="0">
                <a:solidFill>
                  <a:srgbClr val="002060"/>
                </a:solidFill>
              </a:rPr>
              <a:t>Grafiklar</a:t>
            </a:r>
            <a:r>
              <a:rPr lang="en-US" sz="4000" dirty="0" smtClean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va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Diagrammalar</a:t>
            </a:r>
            <a:r>
              <a:rPr lang="en-US" sz="4000" dirty="0">
                <a:solidFill>
                  <a:srgbClr val="002060"/>
                </a:solidFill>
              </a:rPr>
              <a:t> </a:t>
            </a:r>
            <a:r>
              <a:rPr lang="en-US" sz="4000" dirty="0" err="1">
                <a:solidFill>
                  <a:srgbClr val="002060"/>
                </a:solidFill>
              </a:rPr>
              <a:t>tahlili</a:t>
            </a:r>
            <a:r>
              <a:rPr lang="en-US" sz="4000" dirty="0">
                <a:solidFill>
                  <a:srgbClr val="002060"/>
                </a:solidFill>
              </a:rPr>
              <a:t> (Graph and Chart Interpretation)</a:t>
            </a:r>
            <a:endParaRPr lang="ru-RU" sz="4000" dirty="0">
              <a:solidFill>
                <a:srgbClr val="002060"/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r>
              <a:rPr lang="ru-RU" sz="4000" dirty="0" err="1">
                <a:solidFill>
                  <a:srgbClr val="00B0F0"/>
                </a:solidFill>
              </a:rPr>
              <a:t>Xarita</a:t>
            </a:r>
            <a:r>
              <a:rPr lang="ru-RU" sz="4000" dirty="0">
                <a:solidFill>
                  <a:srgbClr val="00B0F0"/>
                </a:solidFill>
              </a:rPr>
              <a:t> </a:t>
            </a:r>
            <a:r>
              <a:rPr lang="ru-RU" sz="4000" dirty="0" err="1">
                <a:solidFill>
                  <a:srgbClr val="00B0F0"/>
                </a:solidFill>
              </a:rPr>
              <a:t>tahlili</a:t>
            </a:r>
            <a:r>
              <a:rPr lang="ru-RU" sz="4000" dirty="0">
                <a:solidFill>
                  <a:srgbClr val="00B0F0"/>
                </a:solidFill>
              </a:rPr>
              <a:t> (</a:t>
            </a:r>
            <a:r>
              <a:rPr lang="ru-RU" sz="4000" dirty="0" err="1">
                <a:solidFill>
                  <a:srgbClr val="00B0F0"/>
                </a:solidFill>
              </a:rPr>
              <a:t>Map</a:t>
            </a:r>
            <a:r>
              <a:rPr lang="ru-RU" sz="4000" dirty="0">
                <a:solidFill>
                  <a:srgbClr val="00B0F0"/>
                </a:solidFill>
              </a:rPr>
              <a:t> </a:t>
            </a:r>
            <a:r>
              <a:rPr lang="ru-RU" sz="4000" dirty="0" err="1">
                <a:solidFill>
                  <a:srgbClr val="00B0F0"/>
                </a:solidFill>
              </a:rPr>
              <a:t>Interpretation</a:t>
            </a:r>
            <a:r>
              <a:rPr lang="ru-RU" sz="4000" dirty="0">
                <a:solidFill>
                  <a:srgbClr val="00B0F0"/>
                </a:solidFill>
              </a:rPr>
              <a:t>)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4000" dirty="0" err="1">
                <a:solidFill>
                  <a:srgbClr val="C00000"/>
                </a:solidFill>
              </a:rPr>
              <a:t>Vazifa</a:t>
            </a:r>
            <a:r>
              <a:rPr lang="ru-RU" sz="4000" dirty="0">
                <a:solidFill>
                  <a:srgbClr val="C00000"/>
                </a:solidFill>
              </a:rPr>
              <a:t> (</a:t>
            </a:r>
            <a:r>
              <a:rPr lang="ru-RU" sz="4000" dirty="0" err="1">
                <a:solidFill>
                  <a:srgbClr val="C00000"/>
                </a:solidFill>
              </a:rPr>
              <a:t>Problem</a:t>
            </a:r>
            <a:r>
              <a:rPr lang="ru-RU" sz="4000" dirty="0">
                <a:solidFill>
                  <a:srgbClr val="C00000"/>
                </a:solidFill>
              </a:rPr>
              <a:t> </a:t>
            </a:r>
            <a:r>
              <a:rPr lang="ru-RU" sz="4000" dirty="0" err="1">
                <a:solidFill>
                  <a:srgbClr val="C00000"/>
                </a:solidFill>
              </a:rPr>
              <a:t>Solving</a:t>
            </a:r>
            <a:r>
              <a:rPr lang="ru-RU" sz="4000" dirty="0">
                <a:solidFill>
                  <a:srgbClr val="C00000"/>
                </a:solidFill>
              </a:rPr>
              <a:t>)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4000" dirty="0" err="1">
                <a:solidFill>
                  <a:srgbClr val="7030A0"/>
                </a:solidFill>
              </a:rPr>
              <a:t>Test</a:t>
            </a:r>
            <a:r>
              <a:rPr lang="ru-RU" sz="4000" dirty="0">
                <a:solidFill>
                  <a:srgbClr val="7030A0"/>
                </a:solidFill>
              </a:rPr>
              <a:t> </a:t>
            </a:r>
            <a:r>
              <a:rPr lang="ru-RU" sz="4000" dirty="0" err="1">
                <a:solidFill>
                  <a:srgbClr val="7030A0"/>
                </a:solidFill>
              </a:rPr>
              <a:t>Savollari</a:t>
            </a:r>
            <a:r>
              <a:rPr lang="ru-RU" sz="4000" dirty="0">
                <a:solidFill>
                  <a:srgbClr val="7030A0"/>
                </a:solidFill>
              </a:rPr>
              <a:t> (</a:t>
            </a:r>
            <a:r>
              <a:rPr lang="ru-RU" sz="4000" dirty="0" err="1">
                <a:solidFill>
                  <a:srgbClr val="7030A0"/>
                </a:solidFill>
              </a:rPr>
              <a:t>Multiple</a:t>
            </a:r>
            <a:r>
              <a:rPr lang="ru-RU" sz="4000" dirty="0">
                <a:solidFill>
                  <a:srgbClr val="7030A0"/>
                </a:solidFill>
              </a:rPr>
              <a:t> </a:t>
            </a:r>
            <a:r>
              <a:rPr lang="ru-RU" sz="4000" dirty="0" err="1">
                <a:solidFill>
                  <a:srgbClr val="7030A0"/>
                </a:solidFill>
              </a:rPr>
              <a:t>Choice</a:t>
            </a:r>
            <a:r>
              <a:rPr lang="ru-RU" sz="4000" dirty="0">
                <a:solidFill>
                  <a:srgbClr val="7030A0"/>
                </a:solidFill>
              </a:rPr>
              <a:t>)</a:t>
            </a:r>
          </a:p>
          <a:p>
            <a:pPr marL="571500" indent="-571500">
              <a:buFont typeface="Wingdings" pitchFamily="2" charset="2"/>
              <a:buChar char="v"/>
            </a:pPr>
            <a:r>
              <a:rPr lang="ru-RU" sz="4000" dirty="0" err="1">
                <a:solidFill>
                  <a:srgbClr val="FF0000"/>
                </a:solidFill>
              </a:rPr>
              <a:t>Analitik</a:t>
            </a:r>
            <a:r>
              <a:rPr lang="ru-RU" sz="4000" dirty="0">
                <a:solidFill>
                  <a:srgbClr val="FF0000"/>
                </a:solidFill>
              </a:rPr>
              <a:t> </a:t>
            </a:r>
            <a:r>
              <a:rPr lang="ru-RU" sz="4000" dirty="0" err="1">
                <a:solidFill>
                  <a:srgbClr val="FF0000"/>
                </a:solidFill>
              </a:rPr>
              <a:t>Savollar</a:t>
            </a:r>
            <a:r>
              <a:rPr lang="ru-RU" sz="4000" dirty="0">
                <a:solidFill>
                  <a:srgbClr val="FF0000"/>
                </a:solidFill>
              </a:rPr>
              <a:t> (</a:t>
            </a:r>
            <a:r>
              <a:rPr lang="ru-RU" sz="4000" dirty="0" err="1">
                <a:solidFill>
                  <a:srgbClr val="FF0000"/>
                </a:solidFill>
              </a:rPr>
              <a:t>Analytical</a:t>
            </a:r>
            <a:r>
              <a:rPr lang="ru-RU" sz="4000" dirty="0">
                <a:solidFill>
                  <a:srgbClr val="FF0000"/>
                </a:solidFill>
              </a:rPr>
              <a:t> </a:t>
            </a:r>
            <a:r>
              <a:rPr lang="ru-RU" sz="4000" dirty="0" err="1">
                <a:solidFill>
                  <a:srgbClr val="FF0000"/>
                </a:solidFill>
              </a:rPr>
              <a:t>Questions</a:t>
            </a:r>
            <a:r>
              <a:rPr lang="ru-RU" sz="4000" dirty="0" smtClean="0">
                <a:solidFill>
                  <a:srgbClr val="FF0000"/>
                </a:solidFill>
              </a:rPr>
              <a:t>)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3379" y="1666874"/>
            <a:ext cx="1116106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4400" dirty="0"/>
              <a:t>Fan olimpiada va tanlov topshiriqlarining turlari 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36337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96950" y="3724275"/>
            <a:ext cx="9296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fanidagi</a:t>
            </a:r>
            <a:r>
              <a:rPr lang="en-US" sz="3600" dirty="0"/>
              <a:t> </a:t>
            </a:r>
            <a:r>
              <a:rPr lang="en-US" sz="3600" dirty="0" err="1"/>
              <a:t>olimpiadalar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tanlovlar</a:t>
            </a:r>
            <a:r>
              <a:rPr lang="en-US" sz="3600" dirty="0"/>
              <a:t> </a:t>
            </a:r>
            <a:r>
              <a:rPr lang="en-US" sz="3600" dirty="0" err="1"/>
              <a:t>uchun</a:t>
            </a:r>
            <a:r>
              <a:rPr lang="en-US" sz="3600" dirty="0"/>
              <a:t> </a:t>
            </a:r>
            <a:r>
              <a:rPr lang="en-US" sz="3600" dirty="0" err="1"/>
              <a:t>topshiriqlar</a:t>
            </a:r>
            <a:r>
              <a:rPr lang="en-US" sz="3600" dirty="0"/>
              <a:t> </a:t>
            </a:r>
            <a:r>
              <a:rPr lang="en-US" sz="3600" dirty="0" err="1"/>
              <a:t>o'quvchilarning</a:t>
            </a:r>
            <a:r>
              <a:rPr lang="en-US" sz="3600" dirty="0"/>
              <a:t> </a:t>
            </a:r>
            <a:r>
              <a:rPr lang="en-US" sz="3600" dirty="0" err="1"/>
              <a:t>nazariy</a:t>
            </a:r>
            <a:r>
              <a:rPr lang="en-US" sz="3600" dirty="0"/>
              <a:t> </a:t>
            </a:r>
            <a:r>
              <a:rPr lang="en-US" sz="3600" dirty="0" err="1"/>
              <a:t>bilimlarini</a:t>
            </a:r>
            <a:r>
              <a:rPr lang="en-US" sz="3600" dirty="0"/>
              <a:t>, </a:t>
            </a:r>
            <a:r>
              <a:rPr lang="en-US" sz="3600" dirty="0" err="1"/>
              <a:t>amaliy</a:t>
            </a:r>
            <a:r>
              <a:rPr lang="en-US" sz="3600" dirty="0"/>
              <a:t> </a:t>
            </a:r>
            <a:r>
              <a:rPr lang="en-US" sz="3600" dirty="0" err="1"/>
              <a:t>ko'nikmalarini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kreativ</a:t>
            </a:r>
            <a:r>
              <a:rPr lang="en-US" sz="3600" dirty="0"/>
              <a:t> </a:t>
            </a:r>
            <a:r>
              <a:rPr lang="en-US" sz="3600" dirty="0" err="1"/>
              <a:t>yondashuvlarini</a:t>
            </a:r>
            <a:r>
              <a:rPr lang="en-US" sz="3600" dirty="0"/>
              <a:t> </a:t>
            </a:r>
            <a:r>
              <a:rPr lang="en-US" sz="3600" dirty="0" err="1"/>
              <a:t>sinovdan</a:t>
            </a:r>
            <a:r>
              <a:rPr lang="en-US" sz="3600" dirty="0"/>
              <a:t> </a:t>
            </a:r>
            <a:r>
              <a:rPr lang="en-US" sz="3600" dirty="0" err="1"/>
              <a:t>o'tkazishga</a:t>
            </a:r>
            <a:r>
              <a:rPr lang="en-US" sz="3600" dirty="0"/>
              <a:t> </a:t>
            </a:r>
            <a:r>
              <a:rPr lang="en-US" sz="3600" dirty="0" err="1"/>
              <a:t>mo'ljallangan</a:t>
            </a:r>
            <a:r>
              <a:rPr lang="en-US" sz="3600" dirty="0"/>
              <a:t>. </a:t>
            </a:r>
            <a:r>
              <a:rPr lang="en-US" sz="3600" dirty="0" err="1"/>
              <a:t>Har</a:t>
            </a:r>
            <a:r>
              <a:rPr lang="en-US" sz="3600" dirty="0"/>
              <a:t> </a:t>
            </a:r>
            <a:r>
              <a:rPr lang="en-US" sz="3600" dirty="0" err="1"/>
              <a:t>xil</a:t>
            </a:r>
            <a:r>
              <a:rPr lang="en-US" sz="3600" dirty="0"/>
              <a:t> </a:t>
            </a:r>
            <a:r>
              <a:rPr lang="en-US" sz="3600" dirty="0" err="1"/>
              <a:t>topshiriqlar</a:t>
            </a:r>
            <a:r>
              <a:rPr lang="en-US" sz="3600" dirty="0"/>
              <a:t> </a:t>
            </a:r>
            <a:r>
              <a:rPr lang="en-US" sz="3600" dirty="0" err="1"/>
              <a:t>o'quvchilarning</a:t>
            </a:r>
            <a:r>
              <a:rPr lang="en-US" sz="3600" dirty="0"/>
              <a:t> </a:t>
            </a:r>
            <a:r>
              <a:rPr lang="en-US" sz="3600" dirty="0" err="1"/>
              <a:t>muammolarni</a:t>
            </a:r>
            <a:r>
              <a:rPr lang="en-US" sz="3600" dirty="0"/>
              <a:t> </a:t>
            </a:r>
            <a:r>
              <a:rPr lang="en-US" sz="3600" dirty="0" err="1"/>
              <a:t>hal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r>
              <a:rPr lang="en-US" sz="3600" dirty="0"/>
              <a:t>, </a:t>
            </a:r>
            <a:r>
              <a:rPr lang="en-US" sz="3600" dirty="0" err="1"/>
              <a:t>tahlil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r>
              <a:rPr lang="en-US" sz="3600" dirty="0"/>
              <a:t>, </a:t>
            </a:r>
            <a:r>
              <a:rPr lang="en-US" sz="3600" dirty="0" err="1"/>
              <a:t>fikr</a:t>
            </a:r>
            <a:r>
              <a:rPr lang="en-US" sz="3600" dirty="0"/>
              <a:t> </a:t>
            </a:r>
            <a:r>
              <a:rPr lang="en-US" sz="3600" dirty="0" err="1"/>
              <a:t>yuritish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bilimlarini</a:t>
            </a:r>
            <a:r>
              <a:rPr lang="en-US" sz="3600" dirty="0"/>
              <a:t> </a:t>
            </a:r>
            <a:r>
              <a:rPr lang="en-US" sz="3600" dirty="0" err="1"/>
              <a:t>amalda</a:t>
            </a:r>
            <a:r>
              <a:rPr lang="en-US" sz="3600" dirty="0"/>
              <a:t> </a:t>
            </a:r>
            <a:r>
              <a:rPr lang="en-US" sz="3600" dirty="0" err="1"/>
              <a:t>qo'llash</a:t>
            </a:r>
            <a:r>
              <a:rPr lang="en-US" sz="3600" dirty="0"/>
              <a:t> </a:t>
            </a:r>
            <a:r>
              <a:rPr lang="en-US" sz="3600" dirty="0" err="1"/>
              <a:t>qobiliyatlarini</a:t>
            </a:r>
            <a:r>
              <a:rPr lang="en-US" sz="3600" dirty="0"/>
              <a:t> </a:t>
            </a:r>
            <a:r>
              <a:rPr lang="en-US" sz="3600" dirty="0" err="1"/>
              <a:t>baholashga</a:t>
            </a:r>
            <a:r>
              <a:rPr lang="en-US" sz="3600" dirty="0"/>
              <a:t> </a:t>
            </a:r>
            <a:r>
              <a:rPr lang="en-US" sz="3600" dirty="0" err="1"/>
              <a:t>yordam</a:t>
            </a:r>
            <a:r>
              <a:rPr lang="en-US" sz="3600" dirty="0"/>
              <a:t> </a:t>
            </a:r>
            <a:r>
              <a:rPr lang="en-US" sz="3600" dirty="0" err="1"/>
              <a:t>beradi</a:t>
            </a:r>
            <a:r>
              <a:rPr lang="en-US" sz="3600" dirty="0"/>
              <a:t>.</a:t>
            </a:r>
            <a:endParaRPr lang="ru-RU" sz="3600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720849" y="1514475"/>
            <a:ext cx="13106399" cy="838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z-Latn-UZ" sz="4000" dirty="0"/>
              <a:t>Fan olimpiada va tanlov topshiriqlarining turlari </a:t>
            </a:r>
            <a:endParaRPr lang="ru-RU" sz="4000" dirty="0"/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9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7950" y="4029075"/>
            <a:ext cx="3636490" cy="339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627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48698" y="4333875"/>
            <a:ext cx="899795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3200" dirty="0"/>
              <a:t>Fan </a:t>
            </a:r>
            <a:r>
              <a:rPr lang="en-US" sz="3200" dirty="0" err="1"/>
              <a:t>olimpiadasi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tanlov</a:t>
            </a:r>
            <a:r>
              <a:rPr lang="en-US" sz="3200" dirty="0"/>
              <a:t> </a:t>
            </a:r>
            <a:r>
              <a:rPr lang="en-US" sz="3200" dirty="0" err="1"/>
              <a:t>topshiriqlarini</a:t>
            </a:r>
            <a:r>
              <a:rPr lang="en-US" sz="3200" dirty="0"/>
              <a:t> </a:t>
            </a:r>
            <a:r>
              <a:rPr lang="en-US" sz="3200" dirty="0" err="1"/>
              <a:t>echish</a:t>
            </a:r>
            <a:r>
              <a:rPr lang="en-US" sz="3200" dirty="0"/>
              <a:t> </a:t>
            </a:r>
            <a:r>
              <a:rPr lang="en-US" sz="3200" dirty="0" err="1"/>
              <a:t>bo'yicha</a:t>
            </a:r>
            <a:r>
              <a:rPr lang="en-US" sz="3200" dirty="0"/>
              <a:t> </a:t>
            </a:r>
            <a:r>
              <a:rPr lang="en-US" sz="3200" dirty="0" err="1"/>
              <a:t>mashqlar</a:t>
            </a:r>
            <a:r>
              <a:rPr lang="en-US" sz="3200" dirty="0"/>
              <a:t>, </a:t>
            </a:r>
            <a:r>
              <a:rPr lang="en-US" sz="3200" dirty="0" err="1"/>
              <a:t>o'quvchilarning</a:t>
            </a:r>
            <a:r>
              <a:rPr lang="en-US" sz="3200" dirty="0"/>
              <a:t> </a:t>
            </a:r>
            <a:r>
              <a:rPr lang="en-US" sz="3200" dirty="0" err="1"/>
              <a:t>bilim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ko'nikmalarini</a:t>
            </a:r>
            <a:r>
              <a:rPr lang="en-US" sz="3200" dirty="0"/>
              <a:t> </a:t>
            </a:r>
            <a:r>
              <a:rPr lang="en-US" sz="3200" dirty="0" err="1"/>
              <a:t>yaxshilash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dirty="0" err="1"/>
              <a:t>muhim</a:t>
            </a:r>
            <a:r>
              <a:rPr lang="en-US" sz="3200" dirty="0"/>
              <a:t> </a:t>
            </a:r>
            <a:r>
              <a:rPr lang="en-US" sz="3200" dirty="0" err="1"/>
              <a:t>vosita</a:t>
            </a:r>
            <a:r>
              <a:rPr lang="en-US" sz="3200" dirty="0"/>
              <a:t> </a:t>
            </a:r>
            <a:r>
              <a:rPr lang="en-US" sz="3200" dirty="0" err="1"/>
              <a:t>hisoblanadi</a:t>
            </a:r>
            <a:r>
              <a:rPr lang="en-US" sz="3200" dirty="0"/>
              <a:t>. </a:t>
            </a:r>
            <a:r>
              <a:rPr lang="en-US" sz="3200" dirty="0" err="1"/>
              <a:t>Quyida</a:t>
            </a:r>
            <a:r>
              <a:rPr lang="en-US" sz="3200" dirty="0"/>
              <a:t> </a:t>
            </a:r>
            <a:r>
              <a:rPr lang="en-US" sz="3200" dirty="0" err="1"/>
              <a:t>geografiya</a:t>
            </a:r>
            <a:r>
              <a:rPr lang="en-US" sz="3200" dirty="0"/>
              <a:t> </a:t>
            </a:r>
            <a:r>
              <a:rPr lang="en-US" sz="3200" dirty="0" err="1"/>
              <a:t>fanidan</a:t>
            </a:r>
            <a:r>
              <a:rPr lang="en-US" sz="3200" dirty="0"/>
              <a:t> </a:t>
            </a:r>
            <a:r>
              <a:rPr lang="en-US" sz="3200" dirty="0" err="1"/>
              <a:t>turli</a:t>
            </a:r>
            <a:r>
              <a:rPr lang="en-US" sz="3200" dirty="0"/>
              <a:t> </a:t>
            </a:r>
            <a:r>
              <a:rPr lang="en-US" sz="3200" dirty="0" err="1"/>
              <a:t>xil</a:t>
            </a:r>
            <a:r>
              <a:rPr lang="en-US" sz="3200" dirty="0"/>
              <a:t> </a:t>
            </a:r>
            <a:r>
              <a:rPr lang="en-US" sz="3200" dirty="0" err="1"/>
              <a:t>topshiriqlarni</a:t>
            </a:r>
            <a:r>
              <a:rPr lang="en-US" sz="3200" dirty="0"/>
              <a:t> </a:t>
            </a:r>
            <a:r>
              <a:rPr lang="en-US" sz="3200" dirty="0" err="1"/>
              <a:t>echish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dirty="0" err="1"/>
              <a:t>mashqlar</a:t>
            </a:r>
            <a:r>
              <a:rPr lang="en-US" sz="3200" dirty="0"/>
              <a:t> </a:t>
            </a:r>
            <a:r>
              <a:rPr lang="en-US" sz="3200" dirty="0" err="1"/>
              <a:t>keltirilgan</a:t>
            </a:r>
            <a:r>
              <a:rPr lang="en-US" sz="3200" dirty="0"/>
              <a:t>. </a:t>
            </a:r>
            <a:endParaRPr lang="ru-RU" sz="3200" dirty="0"/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280" name="Google Shape;75;p16"/>
          <p:cNvGrpSpPr/>
          <p:nvPr/>
        </p:nvGrpSpPr>
        <p:grpSpPr>
          <a:xfrm>
            <a:off x="13036550" y="3819886"/>
            <a:ext cx="2257423" cy="3830273"/>
            <a:chOff x="3422250" y="1566947"/>
            <a:chExt cx="2257423" cy="3830273"/>
          </a:xfrm>
        </p:grpSpPr>
        <p:sp>
          <p:nvSpPr>
            <p:cNvPr id="281" name="Google Shape;76;p16"/>
            <p:cNvSpPr/>
            <p:nvPr/>
          </p:nvSpPr>
          <p:spPr>
            <a:xfrm>
              <a:off x="5041847" y="1884145"/>
              <a:ext cx="383981" cy="299378"/>
            </a:xfrm>
            <a:custGeom>
              <a:avLst/>
              <a:gdLst/>
              <a:ahLst/>
              <a:cxnLst/>
              <a:rect l="l" t="t" r="r" b="b"/>
              <a:pathLst>
                <a:path w="10752" h="8383" extrusionOk="0">
                  <a:moveTo>
                    <a:pt x="9561" y="1"/>
                  </a:moveTo>
                  <a:lnTo>
                    <a:pt x="9561" y="6335"/>
                  </a:lnTo>
                  <a:cubicBezTo>
                    <a:pt x="9561" y="6716"/>
                    <a:pt x="9287" y="7026"/>
                    <a:pt x="8965" y="7026"/>
                  </a:cubicBezTo>
                  <a:lnTo>
                    <a:pt x="0" y="7026"/>
                  </a:lnTo>
                  <a:lnTo>
                    <a:pt x="107" y="8383"/>
                  </a:lnTo>
                  <a:lnTo>
                    <a:pt x="8977" y="8383"/>
                  </a:lnTo>
                  <a:cubicBezTo>
                    <a:pt x="9954" y="8383"/>
                    <a:pt x="10751" y="7454"/>
                    <a:pt x="10751" y="6335"/>
                  </a:cubicBezTo>
                  <a:lnTo>
                    <a:pt x="1075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77;p16"/>
            <p:cNvSpPr/>
            <p:nvPr/>
          </p:nvSpPr>
          <p:spPr>
            <a:xfrm>
              <a:off x="5049061" y="3662342"/>
              <a:ext cx="383981" cy="299378"/>
            </a:xfrm>
            <a:custGeom>
              <a:avLst/>
              <a:gdLst/>
              <a:ahLst/>
              <a:cxnLst/>
              <a:rect l="l" t="t" r="r" b="b"/>
              <a:pathLst>
                <a:path w="10752" h="8383" extrusionOk="0">
                  <a:moveTo>
                    <a:pt x="1774" y="1"/>
                  </a:moveTo>
                  <a:cubicBezTo>
                    <a:pt x="798" y="1"/>
                    <a:pt x="0" y="929"/>
                    <a:pt x="0" y="2049"/>
                  </a:cubicBezTo>
                  <a:lnTo>
                    <a:pt x="0" y="8383"/>
                  </a:lnTo>
                  <a:lnTo>
                    <a:pt x="1191" y="8383"/>
                  </a:lnTo>
                  <a:lnTo>
                    <a:pt x="1191" y="2049"/>
                  </a:lnTo>
                  <a:cubicBezTo>
                    <a:pt x="1191" y="1668"/>
                    <a:pt x="1465" y="1358"/>
                    <a:pt x="1786" y="1358"/>
                  </a:cubicBezTo>
                  <a:lnTo>
                    <a:pt x="10752" y="1358"/>
                  </a:lnTo>
                  <a:lnTo>
                    <a:pt x="10645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78;p16"/>
            <p:cNvSpPr/>
            <p:nvPr/>
          </p:nvSpPr>
          <p:spPr>
            <a:xfrm>
              <a:off x="4608547" y="1737045"/>
              <a:ext cx="48069" cy="3547073"/>
            </a:xfrm>
            <a:custGeom>
              <a:avLst/>
              <a:gdLst/>
              <a:ahLst/>
              <a:cxnLst/>
              <a:rect l="l" t="t" r="r" b="b"/>
              <a:pathLst>
                <a:path w="1346" h="99323" extrusionOk="0">
                  <a:moveTo>
                    <a:pt x="1" y="0"/>
                  </a:moveTo>
                  <a:lnTo>
                    <a:pt x="1" y="99322"/>
                  </a:lnTo>
                  <a:lnTo>
                    <a:pt x="1346" y="99322"/>
                  </a:lnTo>
                  <a:lnTo>
                    <a:pt x="134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79;p16"/>
            <p:cNvSpPr/>
            <p:nvPr/>
          </p:nvSpPr>
          <p:spPr>
            <a:xfrm>
              <a:off x="4707614" y="2479437"/>
              <a:ext cx="47676" cy="2877356"/>
            </a:xfrm>
            <a:custGeom>
              <a:avLst/>
              <a:gdLst/>
              <a:ahLst/>
              <a:cxnLst/>
              <a:rect l="l" t="t" r="r" b="b"/>
              <a:pathLst>
                <a:path w="1335" h="80570" extrusionOk="0">
                  <a:moveTo>
                    <a:pt x="1334" y="1"/>
                  </a:moveTo>
                  <a:lnTo>
                    <a:pt x="1" y="251"/>
                  </a:lnTo>
                  <a:lnTo>
                    <a:pt x="1" y="79903"/>
                  </a:lnTo>
                  <a:cubicBezTo>
                    <a:pt x="1" y="80272"/>
                    <a:pt x="298" y="80570"/>
                    <a:pt x="667" y="80570"/>
                  </a:cubicBezTo>
                  <a:cubicBezTo>
                    <a:pt x="1037" y="80570"/>
                    <a:pt x="1334" y="80272"/>
                    <a:pt x="1334" y="79891"/>
                  </a:cubicBezTo>
                  <a:lnTo>
                    <a:pt x="133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80;p16"/>
            <p:cNvSpPr/>
            <p:nvPr/>
          </p:nvSpPr>
          <p:spPr>
            <a:xfrm>
              <a:off x="4796074" y="3780122"/>
              <a:ext cx="48069" cy="1606455"/>
            </a:xfrm>
            <a:custGeom>
              <a:avLst/>
              <a:gdLst/>
              <a:ahLst/>
              <a:cxnLst/>
              <a:rect l="l" t="t" r="r" b="b"/>
              <a:pathLst>
                <a:path w="1346" h="44983" extrusionOk="0">
                  <a:moveTo>
                    <a:pt x="1346" y="1"/>
                  </a:moveTo>
                  <a:lnTo>
                    <a:pt x="0" y="251"/>
                  </a:lnTo>
                  <a:lnTo>
                    <a:pt x="0" y="44316"/>
                  </a:lnTo>
                  <a:cubicBezTo>
                    <a:pt x="0" y="44685"/>
                    <a:pt x="298" y="44982"/>
                    <a:pt x="679" y="44982"/>
                  </a:cubicBezTo>
                  <a:cubicBezTo>
                    <a:pt x="1048" y="44982"/>
                    <a:pt x="1346" y="44685"/>
                    <a:pt x="1346" y="44316"/>
                  </a:cubicBezTo>
                  <a:lnTo>
                    <a:pt x="1346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81;p16"/>
            <p:cNvSpPr/>
            <p:nvPr/>
          </p:nvSpPr>
          <p:spPr>
            <a:xfrm>
              <a:off x="4516266" y="3025410"/>
              <a:ext cx="47676" cy="2371810"/>
            </a:xfrm>
            <a:custGeom>
              <a:avLst/>
              <a:gdLst/>
              <a:ahLst/>
              <a:cxnLst/>
              <a:rect l="l" t="t" r="r" b="b"/>
              <a:pathLst>
                <a:path w="1335" h="66414" extrusionOk="0">
                  <a:moveTo>
                    <a:pt x="1334" y="0"/>
                  </a:moveTo>
                  <a:lnTo>
                    <a:pt x="1" y="250"/>
                  </a:lnTo>
                  <a:lnTo>
                    <a:pt x="1" y="65746"/>
                  </a:lnTo>
                  <a:cubicBezTo>
                    <a:pt x="1" y="66115"/>
                    <a:pt x="299" y="66413"/>
                    <a:pt x="668" y="66413"/>
                  </a:cubicBezTo>
                  <a:cubicBezTo>
                    <a:pt x="1037" y="66413"/>
                    <a:pt x="1334" y="66115"/>
                    <a:pt x="1334" y="65746"/>
                  </a:cubicBezTo>
                  <a:lnTo>
                    <a:pt x="1334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82;p16"/>
            <p:cNvSpPr/>
            <p:nvPr/>
          </p:nvSpPr>
          <p:spPr>
            <a:xfrm>
              <a:off x="4631939" y="2463295"/>
              <a:ext cx="765390" cy="285771"/>
            </a:xfrm>
            <a:custGeom>
              <a:avLst/>
              <a:gdLst/>
              <a:ahLst/>
              <a:cxnLst/>
              <a:rect l="l" t="t" r="r" b="b"/>
              <a:pathLst>
                <a:path w="21432" h="8002" extrusionOk="0">
                  <a:moveTo>
                    <a:pt x="500" y="0"/>
                  </a:moveTo>
                  <a:lnTo>
                    <a:pt x="0" y="1191"/>
                  </a:lnTo>
                  <a:lnTo>
                    <a:pt x="19396" y="1191"/>
                  </a:lnTo>
                  <a:cubicBezTo>
                    <a:pt x="19765" y="1191"/>
                    <a:pt x="20074" y="1465"/>
                    <a:pt x="20074" y="1786"/>
                  </a:cubicBezTo>
                  <a:lnTo>
                    <a:pt x="20074" y="8001"/>
                  </a:lnTo>
                  <a:lnTo>
                    <a:pt x="21432" y="8001"/>
                  </a:lnTo>
                  <a:lnTo>
                    <a:pt x="21432" y="1774"/>
                  </a:lnTo>
                  <a:cubicBezTo>
                    <a:pt x="21432" y="798"/>
                    <a:pt x="20515" y="0"/>
                    <a:pt x="1939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83;p16"/>
            <p:cNvSpPr/>
            <p:nvPr/>
          </p:nvSpPr>
          <p:spPr>
            <a:xfrm>
              <a:off x="5348403" y="2672499"/>
              <a:ext cx="331269" cy="285343"/>
            </a:xfrm>
            <a:custGeom>
              <a:avLst/>
              <a:gdLst/>
              <a:ahLst/>
              <a:cxnLst/>
              <a:rect l="l" t="t" r="r" b="b"/>
              <a:pathLst>
                <a:path w="9276" h="7990" extrusionOk="0">
                  <a:moveTo>
                    <a:pt x="0" y="0"/>
                  </a:moveTo>
                  <a:lnTo>
                    <a:pt x="0" y="6215"/>
                  </a:lnTo>
                  <a:cubicBezTo>
                    <a:pt x="0" y="7203"/>
                    <a:pt x="929" y="7989"/>
                    <a:pt x="2048" y="7989"/>
                  </a:cubicBezTo>
                  <a:lnTo>
                    <a:pt x="9275" y="7941"/>
                  </a:lnTo>
                  <a:lnTo>
                    <a:pt x="9275" y="6751"/>
                  </a:lnTo>
                  <a:lnTo>
                    <a:pt x="2048" y="6810"/>
                  </a:lnTo>
                  <a:cubicBezTo>
                    <a:pt x="1667" y="6810"/>
                    <a:pt x="1358" y="6548"/>
                    <a:pt x="1358" y="6215"/>
                  </a:cubicBezTo>
                  <a:lnTo>
                    <a:pt x="1358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84;p16"/>
            <p:cNvSpPr/>
            <p:nvPr/>
          </p:nvSpPr>
          <p:spPr>
            <a:xfrm>
              <a:off x="4176962" y="3891116"/>
              <a:ext cx="299378" cy="1441392"/>
            </a:xfrm>
            <a:custGeom>
              <a:avLst/>
              <a:gdLst/>
              <a:ahLst/>
              <a:cxnLst/>
              <a:rect l="l" t="t" r="r" b="b"/>
              <a:pathLst>
                <a:path w="8383" h="40361" extrusionOk="0">
                  <a:moveTo>
                    <a:pt x="1" y="0"/>
                  </a:moveTo>
                  <a:lnTo>
                    <a:pt x="1" y="1191"/>
                  </a:lnTo>
                  <a:lnTo>
                    <a:pt x="6347" y="1191"/>
                  </a:lnTo>
                  <a:cubicBezTo>
                    <a:pt x="6716" y="1191"/>
                    <a:pt x="7025" y="1453"/>
                    <a:pt x="7025" y="1786"/>
                  </a:cubicBezTo>
                  <a:lnTo>
                    <a:pt x="7025" y="39684"/>
                  </a:lnTo>
                  <a:cubicBezTo>
                    <a:pt x="7025" y="40102"/>
                    <a:pt x="7362" y="40361"/>
                    <a:pt x="7705" y="40361"/>
                  </a:cubicBezTo>
                  <a:cubicBezTo>
                    <a:pt x="7908" y="40361"/>
                    <a:pt x="8114" y="40269"/>
                    <a:pt x="8252" y="40065"/>
                  </a:cubicBezTo>
                  <a:lnTo>
                    <a:pt x="8264" y="40029"/>
                  </a:lnTo>
                  <a:cubicBezTo>
                    <a:pt x="8335" y="39922"/>
                    <a:pt x="8383" y="39791"/>
                    <a:pt x="8383" y="39660"/>
                  </a:cubicBezTo>
                  <a:lnTo>
                    <a:pt x="8383" y="1774"/>
                  </a:lnTo>
                  <a:cubicBezTo>
                    <a:pt x="8383" y="786"/>
                    <a:pt x="7466" y="0"/>
                    <a:pt x="6347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85;p16"/>
            <p:cNvSpPr/>
            <p:nvPr/>
          </p:nvSpPr>
          <p:spPr>
            <a:xfrm>
              <a:off x="4038790" y="1566947"/>
              <a:ext cx="299378" cy="285771"/>
            </a:xfrm>
            <a:custGeom>
              <a:avLst/>
              <a:gdLst/>
              <a:ahLst/>
              <a:cxnLst/>
              <a:rect l="l" t="t" r="r" b="b"/>
              <a:pathLst>
                <a:path w="8383" h="8002" extrusionOk="0">
                  <a:moveTo>
                    <a:pt x="0" y="1"/>
                  </a:moveTo>
                  <a:lnTo>
                    <a:pt x="0" y="1191"/>
                  </a:lnTo>
                  <a:lnTo>
                    <a:pt x="6346" y="1191"/>
                  </a:lnTo>
                  <a:cubicBezTo>
                    <a:pt x="6715" y="1191"/>
                    <a:pt x="7025" y="1453"/>
                    <a:pt x="7025" y="1787"/>
                  </a:cubicBezTo>
                  <a:lnTo>
                    <a:pt x="7025" y="8002"/>
                  </a:lnTo>
                  <a:lnTo>
                    <a:pt x="8382" y="8002"/>
                  </a:lnTo>
                  <a:lnTo>
                    <a:pt x="8382" y="1763"/>
                  </a:lnTo>
                  <a:cubicBezTo>
                    <a:pt x="8382" y="787"/>
                    <a:pt x="7465" y="1"/>
                    <a:pt x="6346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86;p16"/>
            <p:cNvSpPr/>
            <p:nvPr/>
          </p:nvSpPr>
          <p:spPr>
            <a:xfrm>
              <a:off x="3422250" y="2544934"/>
              <a:ext cx="299378" cy="285771"/>
            </a:xfrm>
            <a:custGeom>
              <a:avLst/>
              <a:gdLst/>
              <a:ahLst/>
              <a:cxnLst/>
              <a:rect l="l" t="t" r="r" b="b"/>
              <a:pathLst>
                <a:path w="8383" h="8002" extrusionOk="0">
                  <a:moveTo>
                    <a:pt x="0" y="0"/>
                  </a:moveTo>
                  <a:lnTo>
                    <a:pt x="0" y="1191"/>
                  </a:lnTo>
                  <a:lnTo>
                    <a:pt x="6346" y="1191"/>
                  </a:lnTo>
                  <a:cubicBezTo>
                    <a:pt x="6715" y="1191"/>
                    <a:pt x="7025" y="1453"/>
                    <a:pt x="7025" y="1786"/>
                  </a:cubicBezTo>
                  <a:lnTo>
                    <a:pt x="7025" y="8001"/>
                  </a:lnTo>
                  <a:lnTo>
                    <a:pt x="8382" y="8001"/>
                  </a:lnTo>
                  <a:lnTo>
                    <a:pt x="8382" y="1762"/>
                  </a:lnTo>
                  <a:cubicBezTo>
                    <a:pt x="8382" y="786"/>
                    <a:pt x="7465" y="0"/>
                    <a:pt x="6346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87;p16"/>
            <p:cNvSpPr/>
            <p:nvPr/>
          </p:nvSpPr>
          <p:spPr>
            <a:xfrm>
              <a:off x="4289206" y="1775722"/>
              <a:ext cx="331269" cy="285343"/>
            </a:xfrm>
            <a:custGeom>
              <a:avLst/>
              <a:gdLst/>
              <a:ahLst/>
              <a:cxnLst/>
              <a:rect l="l" t="t" r="r" b="b"/>
              <a:pathLst>
                <a:path w="9276" h="7990" extrusionOk="0">
                  <a:moveTo>
                    <a:pt x="1" y="1"/>
                  </a:moveTo>
                  <a:lnTo>
                    <a:pt x="1" y="6216"/>
                  </a:lnTo>
                  <a:cubicBezTo>
                    <a:pt x="1" y="7204"/>
                    <a:pt x="930" y="7990"/>
                    <a:pt x="2037" y="7990"/>
                  </a:cubicBezTo>
                  <a:lnTo>
                    <a:pt x="9276" y="7942"/>
                  </a:lnTo>
                  <a:lnTo>
                    <a:pt x="9276" y="6752"/>
                  </a:lnTo>
                  <a:lnTo>
                    <a:pt x="2037" y="6811"/>
                  </a:lnTo>
                  <a:cubicBezTo>
                    <a:pt x="1668" y="6811"/>
                    <a:pt x="1358" y="6549"/>
                    <a:pt x="1358" y="6216"/>
                  </a:cubicBezTo>
                  <a:lnTo>
                    <a:pt x="135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88;p16"/>
            <p:cNvSpPr/>
            <p:nvPr/>
          </p:nvSpPr>
          <p:spPr>
            <a:xfrm>
              <a:off x="3671844" y="2627822"/>
              <a:ext cx="665895" cy="285343"/>
            </a:xfrm>
            <a:custGeom>
              <a:avLst/>
              <a:gdLst/>
              <a:ahLst/>
              <a:cxnLst/>
              <a:rect l="l" t="t" r="r" b="b"/>
              <a:pathLst>
                <a:path w="18646" h="7990" extrusionOk="0">
                  <a:moveTo>
                    <a:pt x="36" y="1"/>
                  </a:moveTo>
                  <a:lnTo>
                    <a:pt x="0" y="6228"/>
                  </a:lnTo>
                  <a:cubicBezTo>
                    <a:pt x="0" y="7216"/>
                    <a:pt x="953" y="7990"/>
                    <a:pt x="2084" y="7990"/>
                  </a:cubicBezTo>
                  <a:lnTo>
                    <a:pt x="18645" y="7942"/>
                  </a:lnTo>
                  <a:lnTo>
                    <a:pt x="18348" y="6752"/>
                  </a:lnTo>
                  <a:lnTo>
                    <a:pt x="2084" y="6811"/>
                  </a:lnTo>
                  <a:cubicBezTo>
                    <a:pt x="1703" y="6811"/>
                    <a:pt x="1393" y="6549"/>
                    <a:pt x="1393" y="6216"/>
                  </a:cubicBezTo>
                  <a:lnTo>
                    <a:pt x="139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89;p16"/>
            <p:cNvSpPr/>
            <p:nvPr/>
          </p:nvSpPr>
          <p:spPr>
            <a:xfrm>
              <a:off x="3503888" y="3081514"/>
              <a:ext cx="298949" cy="286200"/>
            </a:xfrm>
            <a:custGeom>
              <a:avLst/>
              <a:gdLst/>
              <a:ahLst/>
              <a:cxnLst/>
              <a:rect l="l" t="t" r="r" b="b"/>
              <a:pathLst>
                <a:path w="8371" h="8014" extrusionOk="0">
                  <a:moveTo>
                    <a:pt x="0" y="1"/>
                  </a:moveTo>
                  <a:lnTo>
                    <a:pt x="0" y="1191"/>
                  </a:lnTo>
                  <a:lnTo>
                    <a:pt x="6334" y="1191"/>
                  </a:lnTo>
                  <a:cubicBezTo>
                    <a:pt x="6703" y="1191"/>
                    <a:pt x="7025" y="1465"/>
                    <a:pt x="7025" y="1787"/>
                  </a:cubicBezTo>
                  <a:lnTo>
                    <a:pt x="7025" y="8014"/>
                  </a:lnTo>
                  <a:lnTo>
                    <a:pt x="8370" y="8014"/>
                  </a:lnTo>
                  <a:lnTo>
                    <a:pt x="8370" y="1775"/>
                  </a:lnTo>
                  <a:cubicBezTo>
                    <a:pt x="8370" y="787"/>
                    <a:pt x="7453" y="1"/>
                    <a:pt x="633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90;p16"/>
            <p:cNvSpPr/>
            <p:nvPr/>
          </p:nvSpPr>
          <p:spPr>
            <a:xfrm>
              <a:off x="3753055" y="3244363"/>
              <a:ext cx="772176" cy="285343"/>
            </a:xfrm>
            <a:custGeom>
              <a:avLst/>
              <a:gdLst/>
              <a:ahLst/>
              <a:cxnLst/>
              <a:rect l="l" t="t" r="r" b="b"/>
              <a:pathLst>
                <a:path w="21622" h="7990" extrusionOk="0">
                  <a:moveTo>
                    <a:pt x="36" y="1"/>
                  </a:moveTo>
                  <a:lnTo>
                    <a:pt x="0" y="6228"/>
                  </a:lnTo>
                  <a:cubicBezTo>
                    <a:pt x="0" y="7216"/>
                    <a:pt x="953" y="7990"/>
                    <a:pt x="2084" y="7990"/>
                  </a:cubicBezTo>
                  <a:lnTo>
                    <a:pt x="21503" y="7942"/>
                  </a:lnTo>
                  <a:lnTo>
                    <a:pt x="21622" y="6752"/>
                  </a:lnTo>
                  <a:lnTo>
                    <a:pt x="21622" y="6752"/>
                  </a:lnTo>
                  <a:lnTo>
                    <a:pt x="2084" y="6811"/>
                  </a:lnTo>
                  <a:cubicBezTo>
                    <a:pt x="1715" y="6811"/>
                    <a:pt x="1393" y="6549"/>
                    <a:pt x="1393" y="6216"/>
                  </a:cubicBezTo>
                  <a:lnTo>
                    <a:pt x="139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91;p16"/>
            <p:cNvSpPr/>
            <p:nvPr/>
          </p:nvSpPr>
          <p:spPr>
            <a:xfrm>
              <a:off x="3494103" y="2189880"/>
              <a:ext cx="376338" cy="275129"/>
            </a:xfrm>
            <a:custGeom>
              <a:avLst/>
              <a:gdLst/>
              <a:ahLst/>
              <a:cxnLst/>
              <a:rect l="l" t="t" r="r" b="b"/>
              <a:pathLst>
                <a:path w="10538" h="7704" extrusionOk="0">
                  <a:moveTo>
                    <a:pt x="0" y="0"/>
                  </a:moveTo>
                  <a:lnTo>
                    <a:pt x="0" y="5834"/>
                  </a:lnTo>
                  <a:cubicBezTo>
                    <a:pt x="0" y="6858"/>
                    <a:pt x="786" y="7704"/>
                    <a:pt x="1774" y="7704"/>
                  </a:cubicBezTo>
                  <a:lnTo>
                    <a:pt x="10240" y="7704"/>
                  </a:lnTo>
                  <a:lnTo>
                    <a:pt x="10537" y="6454"/>
                  </a:lnTo>
                  <a:lnTo>
                    <a:pt x="1786" y="6454"/>
                  </a:lnTo>
                  <a:cubicBezTo>
                    <a:pt x="1465" y="6454"/>
                    <a:pt x="1191" y="6168"/>
                    <a:pt x="1191" y="5834"/>
                  </a:cubicBezTo>
                  <a:lnTo>
                    <a:pt x="119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92;p16"/>
            <p:cNvSpPr/>
            <p:nvPr/>
          </p:nvSpPr>
          <p:spPr>
            <a:xfrm>
              <a:off x="4357667" y="3177188"/>
              <a:ext cx="299378" cy="286200"/>
            </a:xfrm>
            <a:custGeom>
              <a:avLst/>
              <a:gdLst/>
              <a:ahLst/>
              <a:cxnLst/>
              <a:rect l="l" t="t" r="r" b="b"/>
              <a:pathLst>
                <a:path w="8383" h="8014" extrusionOk="0">
                  <a:moveTo>
                    <a:pt x="1" y="1"/>
                  </a:moveTo>
                  <a:lnTo>
                    <a:pt x="1" y="1191"/>
                  </a:lnTo>
                  <a:lnTo>
                    <a:pt x="6347" y="1191"/>
                  </a:lnTo>
                  <a:cubicBezTo>
                    <a:pt x="6716" y="1191"/>
                    <a:pt x="7026" y="1465"/>
                    <a:pt x="7026" y="1787"/>
                  </a:cubicBezTo>
                  <a:lnTo>
                    <a:pt x="7026" y="8014"/>
                  </a:lnTo>
                  <a:lnTo>
                    <a:pt x="8383" y="8014"/>
                  </a:lnTo>
                  <a:lnTo>
                    <a:pt x="8383" y="1775"/>
                  </a:lnTo>
                  <a:cubicBezTo>
                    <a:pt x="8383" y="787"/>
                    <a:pt x="7466" y="1"/>
                    <a:pt x="63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93;p16"/>
            <p:cNvSpPr/>
            <p:nvPr/>
          </p:nvSpPr>
          <p:spPr>
            <a:xfrm>
              <a:off x="4264136" y="2869346"/>
              <a:ext cx="299378" cy="287914"/>
            </a:xfrm>
            <a:custGeom>
              <a:avLst/>
              <a:gdLst/>
              <a:ahLst/>
              <a:cxnLst/>
              <a:rect l="l" t="t" r="r" b="b"/>
              <a:pathLst>
                <a:path w="8383" h="8062" extrusionOk="0">
                  <a:moveTo>
                    <a:pt x="1" y="1"/>
                  </a:moveTo>
                  <a:lnTo>
                    <a:pt x="1" y="1191"/>
                  </a:lnTo>
                  <a:lnTo>
                    <a:pt x="6347" y="1191"/>
                  </a:lnTo>
                  <a:cubicBezTo>
                    <a:pt x="6716" y="1191"/>
                    <a:pt x="7025" y="1465"/>
                    <a:pt x="7025" y="1787"/>
                  </a:cubicBezTo>
                  <a:lnTo>
                    <a:pt x="7073" y="8061"/>
                  </a:lnTo>
                  <a:lnTo>
                    <a:pt x="8383" y="8013"/>
                  </a:lnTo>
                  <a:lnTo>
                    <a:pt x="8383" y="1775"/>
                  </a:lnTo>
                  <a:cubicBezTo>
                    <a:pt x="8383" y="798"/>
                    <a:pt x="7454" y="1"/>
                    <a:pt x="63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94;p16"/>
            <p:cNvSpPr/>
            <p:nvPr/>
          </p:nvSpPr>
          <p:spPr>
            <a:xfrm>
              <a:off x="4357667" y="2441582"/>
              <a:ext cx="299378" cy="286200"/>
            </a:xfrm>
            <a:custGeom>
              <a:avLst/>
              <a:gdLst/>
              <a:ahLst/>
              <a:cxnLst/>
              <a:rect l="l" t="t" r="r" b="b"/>
              <a:pathLst>
                <a:path w="8383" h="8014" extrusionOk="0">
                  <a:moveTo>
                    <a:pt x="1" y="1"/>
                  </a:moveTo>
                  <a:lnTo>
                    <a:pt x="1" y="1192"/>
                  </a:lnTo>
                  <a:lnTo>
                    <a:pt x="6347" y="1192"/>
                  </a:lnTo>
                  <a:cubicBezTo>
                    <a:pt x="6716" y="1192"/>
                    <a:pt x="7026" y="1465"/>
                    <a:pt x="7026" y="1787"/>
                  </a:cubicBezTo>
                  <a:lnTo>
                    <a:pt x="7026" y="8014"/>
                  </a:lnTo>
                  <a:lnTo>
                    <a:pt x="8383" y="8014"/>
                  </a:lnTo>
                  <a:lnTo>
                    <a:pt x="8383" y="1775"/>
                  </a:lnTo>
                  <a:cubicBezTo>
                    <a:pt x="8383" y="787"/>
                    <a:pt x="7466" y="1"/>
                    <a:pt x="6347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95;p16"/>
            <p:cNvSpPr/>
            <p:nvPr/>
          </p:nvSpPr>
          <p:spPr>
            <a:xfrm>
              <a:off x="4750148" y="2912308"/>
              <a:ext cx="317234" cy="299378"/>
            </a:xfrm>
            <a:custGeom>
              <a:avLst/>
              <a:gdLst/>
              <a:ahLst/>
              <a:cxnLst/>
              <a:rect l="l" t="t" r="r" b="b"/>
              <a:pathLst>
                <a:path w="8883" h="8383" extrusionOk="0">
                  <a:moveTo>
                    <a:pt x="7692" y="0"/>
                  </a:moveTo>
                  <a:lnTo>
                    <a:pt x="7692" y="6346"/>
                  </a:lnTo>
                  <a:cubicBezTo>
                    <a:pt x="7692" y="6715"/>
                    <a:pt x="7430" y="7037"/>
                    <a:pt x="7096" y="7037"/>
                  </a:cubicBezTo>
                  <a:lnTo>
                    <a:pt x="0" y="7120"/>
                  </a:lnTo>
                  <a:lnTo>
                    <a:pt x="143" y="8382"/>
                  </a:lnTo>
                  <a:lnTo>
                    <a:pt x="7108" y="8382"/>
                  </a:lnTo>
                  <a:cubicBezTo>
                    <a:pt x="8097" y="8382"/>
                    <a:pt x="8882" y="7465"/>
                    <a:pt x="8882" y="6346"/>
                  </a:cubicBezTo>
                  <a:lnTo>
                    <a:pt x="8882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96;p16"/>
            <p:cNvSpPr/>
            <p:nvPr/>
          </p:nvSpPr>
          <p:spPr>
            <a:xfrm>
              <a:off x="4804573" y="3474851"/>
              <a:ext cx="383981" cy="299378"/>
            </a:xfrm>
            <a:custGeom>
              <a:avLst/>
              <a:gdLst/>
              <a:ahLst/>
              <a:cxnLst/>
              <a:rect l="l" t="t" r="r" b="b"/>
              <a:pathLst>
                <a:path w="10752" h="8383" extrusionOk="0">
                  <a:moveTo>
                    <a:pt x="1774" y="0"/>
                  </a:moveTo>
                  <a:cubicBezTo>
                    <a:pt x="798" y="0"/>
                    <a:pt x="0" y="929"/>
                    <a:pt x="0" y="2036"/>
                  </a:cubicBezTo>
                  <a:lnTo>
                    <a:pt x="0" y="8382"/>
                  </a:lnTo>
                  <a:lnTo>
                    <a:pt x="1191" y="8382"/>
                  </a:lnTo>
                  <a:lnTo>
                    <a:pt x="1191" y="2036"/>
                  </a:lnTo>
                  <a:cubicBezTo>
                    <a:pt x="1191" y="1667"/>
                    <a:pt x="1465" y="1357"/>
                    <a:pt x="1786" y="1357"/>
                  </a:cubicBezTo>
                  <a:lnTo>
                    <a:pt x="10752" y="1357"/>
                  </a:lnTo>
                  <a:lnTo>
                    <a:pt x="1064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97;p16"/>
            <p:cNvSpPr/>
            <p:nvPr/>
          </p:nvSpPr>
          <p:spPr>
            <a:xfrm>
              <a:off x="4712721" y="2376121"/>
              <a:ext cx="834280" cy="299378"/>
            </a:xfrm>
            <a:custGeom>
              <a:avLst/>
              <a:gdLst/>
              <a:ahLst/>
              <a:cxnLst/>
              <a:rect l="l" t="t" r="r" b="b"/>
              <a:pathLst>
                <a:path w="23361" h="8383" extrusionOk="0">
                  <a:moveTo>
                    <a:pt x="1775" y="0"/>
                  </a:moveTo>
                  <a:cubicBezTo>
                    <a:pt x="798" y="0"/>
                    <a:pt x="1" y="929"/>
                    <a:pt x="1" y="2048"/>
                  </a:cubicBezTo>
                  <a:lnTo>
                    <a:pt x="1" y="8382"/>
                  </a:lnTo>
                  <a:lnTo>
                    <a:pt x="1191" y="8382"/>
                  </a:lnTo>
                  <a:lnTo>
                    <a:pt x="1191" y="2048"/>
                  </a:lnTo>
                  <a:cubicBezTo>
                    <a:pt x="1191" y="1667"/>
                    <a:pt x="1465" y="1358"/>
                    <a:pt x="1787" y="1358"/>
                  </a:cubicBezTo>
                  <a:lnTo>
                    <a:pt x="23361" y="1358"/>
                  </a:lnTo>
                  <a:lnTo>
                    <a:pt x="23015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98;p16"/>
            <p:cNvSpPr/>
            <p:nvPr/>
          </p:nvSpPr>
          <p:spPr>
            <a:xfrm>
              <a:off x="3742412" y="3593881"/>
              <a:ext cx="790068" cy="38748"/>
            </a:xfrm>
            <a:custGeom>
              <a:avLst/>
              <a:gdLst/>
              <a:ahLst/>
              <a:cxnLst/>
              <a:rect l="l" t="t" r="r" b="b"/>
              <a:pathLst>
                <a:path w="22123" h="1085" extrusionOk="0">
                  <a:moveTo>
                    <a:pt x="1" y="1"/>
                  </a:moveTo>
                  <a:lnTo>
                    <a:pt x="1" y="1084"/>
                  </a:lnTo>
                  <a:lnTo>
                    <a:pt x="22122" y="1084"/>
                  </a:lnTo>
                  <a:lnTo>
                    <a:pt x="2212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99;p16"/>
            <p:cNvSpPr/>
            <p:nvPr/>
          </p:nvSpPr>
          <p:spPr>
            <a:xfrm>
              <a:off x="4628546" y="2123133"/>
              <a:ext cx="187526" cy="38712"/>
            </a:xfrm>
            <a:custGeom>
              <a:avLst/>
              <a:gdLst/>
              <a:ahLst/>
              <a:cxnLst/>
              <a:rect l="l" t="t" r="r" b="b"/>
              <a:pathLst>
                <a:path w="5251" h="1084" extrusionOk="0">
                  <a:moveTo>
                    <a:pt x="0" y="0"/>
                  </a:moveTo>
                  <a:lnTo>
                    <a:pt x="0" y="1084"/>
                  </a:lnTo>
                  <a:lnTo>
                    <a:pt x="5251" y="1084"/>
                  </a:lnTo>
                  <a:lnTo>
                    <a:pt x="5251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100;p16"/>
            <p:cNvSpPr/>
            <p:nvPr/>
          </p:nvSpPr>
          <p:spPr>
            <a:xfrm>
              <a:off x="4631939" y="1782972"/>
              <a:ext cx="556615" cy="38712"/>
            </a:xfrm>
            <a:custGeom>
              <a:avLst/>
              <a:gdLst/>
              <a:ahLst/>
              <a:cxnLst/>
              <a:rect l="l" t="t" r="r" b="b"/>
              <a:pathLst>
                <a:path w="15586" h="1084" extrusionOk="0">
                  <a:moveTo>
                    <a:pt x="0" y="0"/>
                  </a:moveTo>
                  <a:lnTo>
                    <a:pt x="0" y="1084"/>
                  </a:lnTo>
                  <a:lnTo>
                    <a:pt x="15586" y="1084"/>
                  </a:lnTo>
                  <a:lnTo>
                    <a:pt x="1558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06" name="Google Shape;102;p16"/>
          <p:cNvSpPr/>
          <p:nvPr/>
        </p:nvSpPr>
        <p:spPr>
          <a:xfrm>
            <a:off x="15170622" y="4898225"/>
            <a:ext cx="494118" cy="494118"/>
          </a:xfrm>
          <a:custGeom>
            <a:avLst/>
            <a:gdLst/>
            <a:ahLst/>
            <a:cxnLst/>
            <a:rect l="l" t="t" r="r" b="b"/>
            <a:pathLst>
              <a:path w="13836" h="13836" extrusionOk="0">
                <a:moveTo>
                  <a:pt x="6918" y="0"/>
                </a:moveTo>
                <a:cubicBezTo>
                  <a:pt x="3096" y="0"/>
                  <a:pt x="1" y="3096"/>
                  <a:pt x="1" y="6918"/>
                </a:cubicBezTo>
                <a:cubicBezTo>
                  <a:pt x="1" y="10739"/>
                  <a:pt x="3096" y="13835"/>
                  <a:pt x="6918" y="13835"/>
                </a:cubicBezTo>
                <a:cubicBezTo>
                  <a:pt x="10740" y="13835"/>
                  <a:pt x="13836" y="10739"/>
                  <a:pt x="13836" y="6918"/>
                </a:cubicBezTo>
                <a:cubicBezTo>
                  <a:pt x="13836" y="3096"/>
                  <a:pt x="10740" y="0"/>
                  <a:pt x="691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104;p16"/>
          <p:cNvSpPr/>
          <p:nvPr/>
        </p:nvSpPr>
        <p:spPr>
          <a:xfrm>
            <a:off x="12735494" y="5048289"/>
            <a:ext cx="550687" cy="550687"/>
          </a:xfrm>
          <a:custGeom>
            <a:avLst/>
            <a:gdLst/>
            <a:ahLst/>
            <a:cxnLst/>
            <a:rect l="l" t="t" r="r" b="b"/>
            <a:pathLst>
              <a:path w="15420" h="15420" extrusionOk="0">
                <a:moveTo>
                  <a:pt x="7704" y="1"/>
                </a:moveTo>
                <a:cubicBezTo>
                  <a:pt x="3441" y="1"/>
                  <a:pt x="1" y="3454"/>
                  <a:pt x="1" y="7716"/>
                </a:cubicBezTo>
                <a:cubicBezTo>
                  <a:pt x="1" y="11979"/>
                  <a:pt x="3441" y="15419"/>
                  <a:pt x="7704" y="15419"/>
                </a:cubicBezTo>
                <a:cubicBezTo>
                  <a:pt x="11966" y="15419"/>
                  <a:pt x="15419" y="11979"/>
                  <a:pt x="15419" y="7716"/>
                </a:cubicBezTo>
                <a:cubicBezTo>
                  <a:pt x="15419" y="3454"/>
                  <a:pt x="11966" y="1"/>
                  <a:pt x="7704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08" name="Google Shape;105;p16"/>
          <p:cNvGrpSpPr/>
          <p:nvPr/>
        </p:nvGrpSpPr>
        <p:grpSpPr>
          <a:xfrm>
            <a:off x="12891557" y="4074159"/>
            <a:ext cx="486011" cy="486047"/>
            <a:chOff x="3277261" y="1821220"/>
            <a:chExt cx="486011" cy="486047"/>
          </a:xfrm>
        </p:grpSpPr>
        <p:sp>
          <p:nvSpPr>
            <p:cNvPr id="309" name="Google Shape;106;p16"/>
            <p:cNvSpPr/>
            <p:nvPr/>
          </p:nvSpPr>
          <p:spPr>
            <a:xfrm>
              <a:off x="3277261" y="1821220"/>
              <a:ext cx="486011" cy="486047"/>
            </a:xfrm>
            <a:custGeom>
              <a:avLst/>
              <a:gdLst/>
              <a:ahLst/>
              <a:cxnLst/>
              <a:rect l="l" t="t" r="r" b="b"/>
              <a:pathLst>
                <a:path w="13609" h="13610" extrusionOk="0">
                  <a:moveTo>
                    <a:pt x="6799" y="1"/>
                  </a:moveTo>
                  <a:cubicBezTo>
                    <a:pt x="3048" y="1"/>
                    <a:pt x="0" y="3049"/>
                    <a:pt x="0" y="6811"/>
                  </a:cubicBezTo>
                  <a:cubicBezTo>
                    <a:pt x="0" y="10562"/>
                    <a:pt x="3048" y="13610"/>
                    <a:pt x="6799" y="13610"/>
                  </a:cubicBezTo>
                  <a:cubicBezTo>
                    <a:pt x="10561" y="13610"/>
                    <a:pt x="13609" y="10562"/>
                    <a:pt x="13609" y="6811"/>
                  </a:cubicBezTo>
                  <a:cubicBezTo>
                    <a:pt x="13609" y="3049"/>
                    <a:pt x="10561" y="1"/>
                    <a:pt x="679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10" name="Google Shape;107;p16"/>
            <p:cNvGrpSpPr/>
            <p:nvPr/>
          </p:nvGrpSpPr>
          <p:grpSpPr>
            <a:xfrm>
              <a:off x="3372506" y="1941142"/>
              <a:ext cx="282772" cy="264094"/>
              <a:chOff x="3372506" y="1941142"/>
              <a:chExt cx="282772" cy="264094"/>
            </a:xfrm>
          </p:grpSpPr>
          <p:sp>
            <p:nvSpPr>
              <p:cNvPr id="311" name="Google Shape;108;p16"/>
              <p:cNvSpPr/>
              <p:nvPr/>
            </p:nvSpPr>
            <p:spPr>
              <a:xfrm>
                <a:off x="3372506" y="2041923"/>
                <a:ext cx="141172" cy="100352"/>
              </a:xfrm>
              <a:custGeom>
                <a:avLst/>
                <a:gdLst/>
                <a:ahLst/>
                <a:cxnLst/>
                <a:rect l="l" t="t" r="r" b="b"/>
                <a:pathLst>
                  <a:path w="3953" h="2810" extrusionOk="0">
                    <a:moveTo>
                      <a:pt x="1607" y="0"/>
                    </a:moveTo>
                    <a:lnTo>
                      <a:pt x="0" y="1298"/>
                    </a:lnTo>
                    <a:lnTo>
                      <a:pt x="2334" y="2810"/>
                    </a:lnTo>
                    <a:lnTo>
                      <a:pt x="3953" y="1441"/>
                    </a:lnTo>
                    <a:lnTo>
                      <a:pt x="160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2" name="Google Shape;109;p16"/>
              <p:cNvSpPr/>
              <p:nvPr/>
            </p:nvSpPr>
            <p:spPr>
              <a:xfrm>
                <a:off x="3372506" y="1941142"/>
                <a:ext cx="141172" cy="100816"/>
              </a:xfrm>
              <a:custGeom>
                <a:avLst/>
                <a:gdLst/>
                <a:ahLst/>
                <a:cxnLst/>
                <a:rect l="l" t="t" r="r" b="b"/>
                <a:pathLst>
                  <a:path w="3953" h="2823" extrusionOk="0">
                    <a:moveTo>
                      <a:pt x="2334" y="0"/>
                    </a:moveTo>
                    <a:lnTo>
                      <a:pt x="0" y="1512"/>
                    </a:lnTo>
                    <a:lnTo>
                      <a:pt x="1607" y="2822"/>
                    </a:lnTo>
                    <a:lnTo>
                      <a:pt x="3953" y="1370"/>
                    </a:lnTo>
                    <a:lnTo>
                      <a:pt x="233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3" name="Google Shape;110;p16"/>
              <p:cNvSpPr/>
              <p:nvPr/>
            </p:nvSpPr>
            <p:spPr>
              <a:xfrm>
                <a:off x="3513642" y="1941142"/>
                <a:ext cx="141636" cy="100816"/>
              </a:xfrm>
              <a:custGeom>
                <a:avLst/>
                <a:gdLst/>
                <a:ahLst/>
                <a:cxnLst/>
                <a:rect l="l" t="t" r="r" b="b"/>
                <a:pathLst>
                  <a:path w="3966" h="2823" extrusionOk="0">
                    <a:moveTo>
                      <a:pt x="1644" y="0"/>
                    </a:moveTo>
                    <a:lnTo>
                      <a:pt x="1" y="1370"/>
                    </a:lnTo>
                    <a:lnTo>
                      <a:pt x="2358" y="2822"/>
                    </a:lnTo>
                    <a:lnTo>
                      <a:pt x="3966" y="1512"/>
                    </a:lnTo>
                    <a:lnTo>
                      <a:pt x="164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4" name="Google Shape;111;p16"/>
              <p:cNvSpPr/>
              <p:nvPr/>
            </p:nvSpPr>
            <p:spPr>
              <a:xfrm>
                <a:off x="3513642" y="2041923"/>
                <a:ext cx="141636" cy="100352"/>
              </a:xfrm>
              <a:custGeom>
                <a:avLst/>
                <a:gdLst/>
                <a:ahLst/>
                <a:cxnLst/>
                <a:rect l="l" t="t" r="r" b="b"/>
                <a:pathLst>
                  <a:path w="3966" h="2810" extrusionOk="0">
                    <a:moveTo>
                      <a:pt x="2358" y="0"/>
                    </a:moveTo>
                    <a:lnTo>
                      <a:pt x="1" y="1441"/>
                    </a:lnTo>
                    <a:lnTo>
                      <a:pt x="1644" y="2810"/>
                    </a:lnTo>
                    <a:lnTo>
                      <a:pt x="3966" y="1298"/>
                    </a:lnTo>
                    <a:lnTo>
                      <a:pt x="235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15" name="Google Shape;112;p16"/>
              <p:cNvSpPr/>
              <p:nvPr/>
            </p:nvSpPr>
            <p:spPr>
              <a:xfrm>
                <a:off x="3429896" y="2103991"/>
                <a:ext cx="167563" cy="101245"/>
              </a:xfrm>
              <a:custGeom>
                <a:avLst/>
                <a:gdLst/>
                <a:ahLst/>
                <a:cxnLst/>
                <a:rect l="l" t="t" r="r" b="b"/>
                <a:pathLst>
                  <a:path w="4692" h="2835" extrusionOk="0">
                    <a:moveTo>
                      <a:pt x="2275" y="0"/>
                    </a:moveTo>
                    <a:lnTo>
                      <a:pt x="727" y="1465"/>
                    </a:lnTo>
                    <a:lnTo>
                      <a:pt x="0" y="1048"/>
                    </a:lnTo>
                    <a:lnTo>
                      <a:pt x="24" y="1572"/>
                    </a:lnTo>
                    <a:lnTo>
                      <a:pt x="2441" y="2834"/>
                    </a:lnTo>
                    <a:lnTo>
                      <a:pt x="4692" y="1286"/>
                    </a:lnTo>
                    <a:lnTo>
                      <a:pt x="4656" y="774"/>
                    </a:lnTo>
                    <a:lnTo>
                      <a:pt x="3989" y="1274"/>
                    </a:lnTo>
                    <a:lnTo>
                      <a:pt x="227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16" name="Google Shape;413;p16"/>
          <p:cNvGrpSpPr/>
          <p:nvPr/>
        </p:nvGrpSpPr>
        <p:grpSpPr>
          <a:xfrm>
            <a:off x="14563009" y="6091736"/>
            <a:ext cx="275558" cy="275558"/>
            <a:chOff x="4948713" y="3838797"/>
            <a:chExt cx="275558" cy="275558"/>
          </a:xfrm>
        </p:grpSpPr>
        <p:sp>
          <p:nvSpPr>
            <p:cNvPr id="317" name="Google Shape;414;p16"/>
            <p:cNvSpPr/>
            <p:nvPr/>
          </p:nvSpPr>
          <p:spPr>
            <a:xfrm>
              <a:off x="4948713" y="3838797"/>
              <a:ext cx="275558" cy="275558"/>
            </a:xfrm>
            <a:custGeom>
              <a:avLst/>
              <a:gdLst/>
              <a:ahLst/>
              <a:cxnLst/>
              <a:rect l="l" t="t" r="r" b="b"/>
              <a:pathLst>
                <a:path w="7716" h="7716" extrusionOk="0">
                  <a:moveTo>
                    <a:pt x="3858" y="1"/>
                  </a:moveTo>
                  <a:cubicBezTo>
                    <a:pt x="1727" y="1"/>
                    <a:pt x="1" y="1727"/>
                    <a:pt x="1" y="3858"/>
                  </a:cubicBezTo>
                  <a:cubicBezTo>
                    <a:pt x="1" y="5990"/>
                    <a:pt x="1727" y="7716"/>
                    <a:pt x="3858" y="7716"/>
                  </a:cubicBezTo>
                  <a:cubicBezTo>
                    <a:pt x="5989" y="7716"/>
                    <a:pt x="7716" y="5990"/>
                    <a:pt x="7716" y="3858"/>
                  </a:cubicBezTo>
                  <a:cubicBezTo>
                    <a:pt x="7716" y="1727"/>
                    <a:pt x="5989" y="1"/>
                    <a:pt x="38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18" name="Google Shape;415;p16"/>
            <p:cNvGrpSpPr/>
            <p:nvPr/>
          </p:nvGrpSpPr>
          <p:grpSpPr>
            <a:xfrm>
              <a:off x="5022679" y="3903496"/>
              <a:ext cx="128277" cy="145937"/>
              <a:chOff x="7728464" y="1561258"/>
              <a:chExt cx="349719" cy="397866"/>
            </a:xfrm>
          </p:grpSpPr>
          <p:sp>
            <p:nvSpPr>
              <p:cNvPr id="319" name="Google Shape;416;p16"/>
              <p:cNvSpPr/>
              <p:nvPr/>
            </p:nvSpPr>
            <p:spPr>
              <a:xfrm>
                <a:off x="7891642" y="1678585"/>
                <a:ext cx="23354" cy="23333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1118" extrusionOk="0">
                    <a:moveTo>
                      <a:pt x="0" y="1"/>
                    </a:moveTo>
                    <a:lnTo>
                      <a:pt x="0" y="1117"/>
                    </a:lnTo>
                    <a:lnTo>
                      <a:pt x="1118" y="1117"/>
                    </a:lnTo>
                    <a:lnTo>
                      <a:pt x="1118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0" name="Google Shape;417;p16"/>
              <p:cNvSpPr/>
              <p:nvPr/>
            </p:nvSpPr>
            <p:spPr>
              <a:xfrm>
                <a:off x="7728464" y="1561258"/>
                <a:ext cx="349719" cy="397866"/>
              </a:xfrm>
              <a:custGeom>
                <a:avLst/>
                <a:gdLst/>
                <a:ahLst/>
                <a:cxnLst/>
                <a:rect l="l" t="t" r="r" b="b"/>
                <a:pathLst>
                  <a:path w="16757" h="19064" extrusionOk="0">
                    <a:moveTo>
                      <a:pt x="9496" y="2830"/>
                    </a:moveTo>
                    <a:cubicBezTo>
                      <a:pt x="9804" y="2830"/>
                      <a:pt x="10054" y="3079"/>
                      <a:pt x="10054" y="3389"/>
                    </a:cubicBezTo>
                    <a:lnTo>
                      <a:pt x="10054" y="4505"/>
                    </a:lnTo>
                    <a:lnTo>
                      <a:pt x="11172" y="4505"/>
                    </a:lnTo>
                    <a:cubicBezTo>
                      <a:pt x="11480" y="4505"/>
                      <a:pt x="11729" y="4756"/>
                      <a:pt x="11729" y="5064"/>
                    </a:cubicBezTo>
                    <a:cubicBezTo>
                      <a:pt x="11729" y="5373"/>
                      <a:pt x="11480" y="5623"/>
                      <a:pt x="11172" y="5623"/>
                    </a:cubicBezTo>
                    <a:lnTo>
                      <a:pt x="10054" y="5623"/>
                    </a:lnTo>
                    <a:lnTo>
                      <a:pt x="10054" y="6739"/>
                    </a:lnTo>
                    <a:lnTo>
                      <a:pt x="11172" y="6739"/>
                    </a:lnTo>
                    <a:cubicBezTo>
                      <a:pt x="11480" y="6739"/>
                      <a:pt x="11729" y="6990"/>
                      <a:pt x="11729" y="7298"/>
                    </a:cubicBezTo>
                    <a:cubicBezTo>
                      <a:pt x="11729" y="7608"/>
                      <a:pt x="11480" y="7857"/>
                      <a:pt x="11172" y="7857"/>
                    </a:cubicBezTo>
                    <a:lnTo>
                      <a:pt x="10054" y="7857"/>
                    </a:lnTo>
                    <a:lnTo>
                      <a:pt x="10054" y="8973"/>
                    </a:lnTo>
                    <a:cubicBezTo>
                      <a:pt x="10054" y="9283"/>
                      <a:pt x="9804" y="9532"/>
                      <a:pt x="9495" y="9532"/>
                    </a:cubicBezTo>
                    <a:cubicBezTo>
                      <a:pt x="9187" y="9532"/>
                      <a:pt x="8936" y="9283"/>
                      <a:pt x="8936" y="8973"/>
                    </a:cubicBezTo>
                    <a:lnTo>
                      <a:pt x="8936" y="7857"/>
                    </a:lnTo>
                    <a:lnTo>
                      <a:pt x="7819" y="7857"/>
                    </a:lnTo>
                    <a:lnTo>
                      <a:pt x="7819" y="8973"/>
                    </a:lnTo>
                    <a:cubicBezTo>
                      <a:pt x="7819" y="9283"/>
                      <a:pt x="7570" y="9532"/>
                      <a:pt x="7260" y="9532"/>
                    </a:cubicBezTo>
                    <a:cubicBezTo>
                      <a:pt x="6953" y="9532"/>
                      <a:pt x="6701" y="9283"/>
                      <a:pt x="6701" y="8973"/>
                    </a:cubicBezTo>
                    <a:lnTo>
                      <a:pt x="6701" y="7857"/>
                    </a:lnTo>
                    <a:lnTo>
                      <a:pt x="5585" y="7857"/>
                    </a:lnTo>
                    <a:cubicBezTo>
                      <a:pt x="5276" y="7857"/>
                      <a:pt x="5026" y="7608"/>
                      <a:pt x="5026" y="7298"/>
                    </a:cubicBezTo>
                    <a:cubicBezTo>
                      <a:pt x="5026" y="6990"/>
                      <a:pt x="5276" y="6739"/>
                      <a:pt x="5585" y="6739"/>
                    </a:cubicBezTo>
                    <a:lnTo>
                      <a:pt x="6701" y="6739"/>
                    </a:lnTo>
                    <a:lnTo>
                      <a:pt x="6701" y="5623"/>
                    </a:lnTo>
                    <a:lnTo>
                      <a:pt x="5585" y="5623"/>
                    </a:lnTo>
                    <a:cubicBezTo>
                      <a:pt x="5277" y="5623"/>
                      <a:pt x="5028" y="5373"/>
                      <a:pt x="5028" y="5064"/>
                    </a:cubicBezTo>
                    <a:cubicBezTo>
                      <a:pt x="5028" y="4756"/>
                      <a:pt x="5277" y="4505"/>
                      <a:pt x="5585" y="4505"/>
                    </a:cubicBezTo>
                    <a:lnTo>
                      <a:pt x="6703" y="4505"/>
                    </a:lnTo>
                    <a:lnTo>
                      <a:pt x="6703" y="3389"/>
                    </a:lnTo>
                    <a:cubicBezTo>
                      <a:pt x="6703" y="3079"/>
                      <a:pt x="6953" y="2830"/>
                      <a:pt x="7262" y="2830"/>
                    </a:cubicBezTo>
                    <a:cubicBezTo>
                      <a:pt x="7570" y="2830"/>
                      <a:pt x="7819" y="3079"/>
                      <a:pt x="7819" y="3389"/>
                    </a:cubicBezTo>
                    <a:lnTo>
                      <a:pt x="7819" y="4505"/>
                    </a:lnTo>
                    <a:lnTo>
                      <a:pt x="8937" y="4505"/>
                    </a:lnTo>
                    <a:lnTo>
                      <a:pt x="8937" y="3389"/>
                    </a:lnTo>
                    <a:cubicBezTo>
                      <a:pt x="8937" y="3079"/>
                      <a:pt x="9187" y="2830"/>
                      <a:pt x="9496" y="2830"/>
                    </a:cubicBezTo>
                    <a:close/>
                    <a:moveTo>
                      <a:pt x="12845" y="10091"/>
                    </a:moveTo>
                    <a:cubicBezTo>
                      <a:pt x="12952" y="10091"/>
                      <a:pt x="13060" y="10121"/>
                      <a:pt x="13157" y="10185"/>
                    </a:cubicBezTo>
                    <a:cubicBezTo>
                      <a:pt x="13413" y="10357"/>
                      <a:pt x="13482" y="10702"/>
                      <a:pt x="13310" y="10960"/>
                    </a:cubicBezTo>
                    <a:cubicBezTo>
                      <a:pt x="12210" y="12612"/>
                      <a:pt x="10365" y="13599"/>
                      <a:pt x="8378" y="13599"/>
                    </a:cubicBezTo>
                    <a:cubicBezTo>
                      <a:pt x="6392" y="13599"/>
                      <a:pt x="4547" y="12612"/>
                      <a:pt x="3445" y="10960"/>
                    </a:cubicBezTo>
                    <a:cubicBezTo>
                      <a:pt x="3275" y="10702"/>
                      <a:pt x="3344" y="10355"/>
                      <a:pt x="3600" y="10185"/>
                    </a:cubicBezTo>
                    <a:cubicBezTo>
                      <a:pt x="3696" y="10121"/>
                      <a:pt x="3804" y="10091"/>
                      <a:pt x="3910" y="10091"/>
                    </a:cubicBezTo>
                    <a:cubicBezTo>
                      <a:pt x="4090" y="10091"/>
                      <a:pt x="4267" y="10178"/>
                      <a:pt x="4375" y="10339"/>
                    </a:cubicBezTo>
                    <a:cubicBezTo>
                      <a:pt x="5269" y="11682"/>
                      <a:pt x="6765" y="12481"/>
                      <a:pt x="8378" y="12481"/>
                    </a:cubicBezTo>
                    <a:cubicBezTo>
                      <a:pt x="9990" y="12481"/>
                      <a:pt x="11487" y="11682"/>
                      <a:pt x="12382" y="10339"/>
                    </a:cubicBezTo>
                    <a:cubicBezTo>
                      <a:pt x="12488" y="10178"/>
                      <a:pt x="12665" y="10091"/>
                      <a:pt x="12845" y="10091"/>
                    </a:cubicBezTo>
                    <a:close/>
                    <a:moveTo>
                      <a:pt x="2794" y="1"/>
                    </a:moveTo>
                    <a:cubicBezTo>
                      <a:pt x="1253" y="1"/>
                      <a:pt x="0" y="1291"/>
                      <a:pt x="0" y="2830"/>
                    </a:cubicBezTo>
                    <a:lnTo>
                      <a:pt x="0" y="14001"/>
                    </a:lnTo>
                    <a:cubicBezTo>
                      <a:pt x="0" y="15540"/>
                      <a:pt x="1253" y="16792"/>
                      <a:pt x="2794" y="16792"/>
                    </a:cubicBezTo>
                    <a:lnTo>
                      <a:pt x="5912" y="16792"/>
                    </a:lnTo>
                    <a:lnTo>
                      <a:pt x="7984" y="18901"/>
                    </a:lnTo>
                    <a:cubicBezTo>
                      <a:pt x="8092" y="19009"/>
                      <a:pt x="8235" y="19064"/>
                      <a:pt x="8378" y="19064"/>
                    </a:cubicBezTo>
                    <a:cubicBezTo>
                      <a:pt x="8522" y="19064"/>
                      <a:pt x="8665" y="19009"/>
                      <a:pt x="8773" y="18901"/>
                    </a:cubicBezTo>
                    <a:lnTo>
                      <a:pt x="10844" y="16792"/>
                    </a:lnTo>
                    <a:lnTo>
                      <a:pt x="13963" y="16792"/>
                    </a:lnTo>
                    <a:cubicBezTo>
                      <a:pt x="15504" y="16792"/>
                      <a:pt x="16756" y="15540"/>
                      <a:pt x="16756" y="14001"/>
                    </a:cubicBezTo>
                    <a:lnTo>
                      <a:pt x="16756" y="2830"/>
                    </a:lnTo>
                    <a:cubicBezTo>
                      <a:pt x="16756" y="1291"/>
                      <a:pt x="15504" y="1"/>
                      <a:pt x="1396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21" name="Google Shape;418;p16"/>
          <p:cNvGrpSpPr/>
          <p:nvPr/>
        </p:nvGrpSpPr>
        <p:grpSpPr>
          <a:xfrm>
            <a:off x="14417588" y="4783838"/>
            <a:ext cx="462227" cy="462655"/>
            <a:chOff x="4803292" y="2530899"/>
            <a:chExt cx="462227" cy="462655"/>
          </a:xfrm>
        </p:grpSpPr>
        <p:sp>
          <p:nvSpPr>
            <p:cNvPr id="322" name="Google Shape;419;p16"/>
            <p:cNvSpPr/>
            <p:nvPr/>
          </p:nvSpPr>
          <p:spPr>
            <a:xfrm>
              <a:off x="4803292" y="2530899"/>
              <a:ext cx="462227" cy="462655"/>
            </a:xfrm>
            <a:custGeom>
              <a:avLst/>
              <a:gdLst/>
              <a:ahLst/>
              <a:cxnLst/>
              <a:rect l="l" t="t" r="r" b="b"/>
              <a:pathLst>
                <a:path w="12943" h="12955" extrusionOk="0">
                  <a:moveTo>
                    <a:pt x="6478" y="0"/>
                  </a:moveTo>
                  <a:cubicBezTo>
                    <a:pt x="2894" y="0"/>
                    <a:pt x="1" y="2893"/>
                    <a:pt x="1" y="6477"/>
                  </a:cubicBezTo>
                  <a:cubicBezTo>
                    <a:pt x="1" y="10049"/>
                    <a:pt x="2894" y="12954"/>
                    <a:pt x="6478" y="12954"/>
                  </a:cubicBezTo>
                  <a:cubicBezTo>
                    <a:pt x="10050" y="12954"/>
                    <a:pt x="12943" y="10049"/>
                    <a:pt x="12943" y="6477"/>
                  </a:cubicBezTo>
                  <a:cubicBezTo>
                    <a:pt x="12943" y="2893"/>
                    <a:pt x="10050" y="0"/>
                    <a:pt x="647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3" name="Google Shape;420;p16"/>
            <p:cNvGrpSpPr/>
            <p:nvPr/>
          </p:nvGrpSpPr>
          <p:grpSpPr>
            <a:xfrm>
              <a:off x="4888572" y="2616408"/>
              <a:ext cx="291666" cy="291636"/>
              <a:chOff x="5611350" y="1561258"/>
              <a:chExt cx="397907" cy="397866"/>
            </a:xfrm>
          </p:grpSpPr>
          <p:sp>
            <p:nvSpPr>
              <p:cNvPr id="324" name="Google Shape;421;p16"/>
              <p:cNvSpPr/>
              <p:nvPr/>
            </p:nvSpPr>
            <p:spPr>
              <a:xfrm>
                <a:off x="5713589" y="1812337"/>
                <a:ext cx="38443" cy="39653"/>
              </a:xfrm>
              <a:custGeom>
                <a:avLst/>
                <a:gdLst/>
                <a:ahLst/>
                <a:cxnLst/>
                <a:rect l="l" t="t" r="r" b="b"/>
                <a:pathLst>
                  <a:path w="1842" h="1900" extrusionOk="0">
                    <a:moveTo>
                      <a:pt x="1842" y="1"/>
                    </a:moveTo>
                    <a:lnTo>
                      <a:pt x="630" y="486"/>
                    </a:lnTo>
                    <a:cubicBezTo>
                      <a:pt x="81" y="705"/>
                      <a:pt x="0" y="1450"/>
                      <a:pt x="490" y="1782"/>
                    </a:cubicBezTo>
                    <a:cubicBezTo>
                      <a:pt x="608" y="1862"/>
                      <a:pt x="755" y="1900"/>
                      <a:pt x="908" y="1900"/>
                    </a:cubicBezTo>
                    <a:cubicBezTo>
                      <a:pt x="1349" y="1900"/>
                      <a:pt x="1842" y="1590"/>
                      <a:pt x="1842" y="1092"/>
                    </a:cubicBezTo>
                    <a:lnTo>
                      <a:pt x="1842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5" name="Google Shape;422;p16"/>
              <p:cNvSpPr/>
              <p:nvPr/>
            </p:nvSpPr>
            <p:spPr>
              <a:xfrm>
                <a:off x="5830124" y="1789047"/>
                <a:ext cx="38505" cy="39653"/>
              </a:xfrm>
              <a:custGeom>
                <a:avLst/>
                <a:gdLst/>
                <a:ahLst/>
                <a:cxnLst/>
                <a:rect l="l" t="t" r="r" b="b"/>
                <a:pathLst>
                  <a:path w="1845" h="1900" extrusionOk="0">
                    <a:moveTo>
                      <a:pt x="1844" y="1"/>
                    </a:moveTo>
                    <a:lnTo>
                      <a:pt x="631" y="485"/>
                    </a:lnTo>
                    <a:cubicBezTo>
                      <a:pt x="82" y="705"/>
                      <a:pt x="1" y="1450"/>
                      <a:pt x="491" y="1782"/>
                    </a:cubicBezTo>
                    <a:cubicBezTo>
                      <a:pt x="608" y="1862"/>
                      <a:pt x="755" y="1899"/>
                      <a:pt x="908" y="1899"/>
                    </a:cubicBezTo>
                    <a:cubicBezTo>
                      <a:pt x="1349" y="1899"/>
                      <a:pt x="1844" y="1588"/>
                      <a:pt x="1844" y="1090"/>
                    </a:cubicBezTo>
                    <a:lnTo>
                      <a:pt x="1844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6" name="Google Shape;423;p16"/>
              <p:cNvSpPr/>
              <p:nvPr/>
            </p:nvSpPr>
            <p:spPr>
              <a:xfrm>
                <a:off x="5611350" y="1561258"/>
                <a:ext cx="397907" cy="397866"/>
              </a:xfrm>
              <a:custGeom>
                <a:avLst/>
                <a:gdLst/>
                <a:ahLst/>
                <a:cxnLst/>
                <a:rect l="l" t="t" r="r" b="b"/>
                <a:pathLst>
                  <a:path w="19066" h="19064" extrusionOk="0">
                    <a:moveTo>
                      <a:pt x="12883" y="3949"/>
                    </a:moveTo>
                    <a:cubicBezTo>
                      <a:pt x="13013" y="3949"/>
                      <a:pt x="13138" y="3991"/>
                      <a:pt x="13238" y="4073"/>
                    </a:cubicBezTo>
                    <a:cubicBezTo>
                      <a:pt x="13369" y="4179"/>
                      <a:pt x="13443" y="4339"/>
                      <a:pt x="13443" y="4505"/>
                    </a:cubicBezTo>
                    <a:lnTo>
                      <a:pt x="13443" y="12005"/>
                    </a:lnTo>
                    <a:cubicBezTo>
                      <a:pt x="13443" y="13161"/>
                      <a:pt x="12421" y="13941"/>
                      <a:pt x="11388" y="13941"/>
                    </a:cubicBezTo>
                    <a:cubicBezTo>
                      <a:pt x="10369" y="13941"/>
                      <a:pt x="9534" y="13113"/>
                      <a:pt x="9534" y="12085"/>
                    </a:cubicBezTo>
                    <a:cubicBezTo>
                      <a:pt x="9534" y="11323"/>
                      <a:pt x="9990" y="10647"/>
                      <a:pt x="10700" y="10364"/>
                    </a:cubicBezTo>
                    <a:lnTo>
                      <a:pt x="12327" y="9713"/>
                    </a:lnTo>
                    <a:lnTo>
                      <a:pt x="12327" y="7420"/>
                    </a:lnTo>
                    <a:lnTo>
                      <a:pt x="7859" y="8315"/>
                    </a:lnTo>
                    <a:lnTo>
                      <a:pt x="7859" y="13123"/>
                    </a:lnTo>
                    <a:cubicBezTo>
                      <a:pt x="7859" y="14277"/>
                      <a:pt x="6834" y="15057"/>
                      <a:pt x="5803" y="15057"/>
                    </a:cubicBezTo>
                    <a:cubicBezTo>
                      <a:pt x="4784" y="15057"/>
                      <a:pt x="3949" y="14229"/>
                      <a:pt x="3949" y="13203"/>
                    </a:cubicBezTo>
                    <a:cubicBezTo>
                      <a:pt x="3949" y="12439"/>
                      <a:pt x="4406" y="11763"/>
                      <a:pt x="5115" y="11480"/>
                    </a:cubicBezTo>
                    <a:lnTo>
                      <a:pt x="6741" y="10829"/>
                    </a:lnTo>
                    <a:lnTo>
                      <a:pt x="6741" y="5623"/>
                    </a:lnTo>
                    <a:cubicBezTo>
                      <a:pt x="6741" y="5356"/>
                      <a:pt x="6930" y="5128"/>
                      <a:pt x="7190" y="5074"/>
                    </a:cubicBezTo>
                    <a:lnTo>
                      <a:pt x="12775" y="3958"/>
                    </a:lnTo>
                    <a:cubicBezTo>
                      <a:pt x="12811" y="3952"/>
                      <a:pt x="12847" y="3949"/>
                      <a:pt x="12883" y="3949"/>
                    </a:cubicBezTo>
                    <a:close/>
                    <a:moveTo>
                      <a:pt x="9534" y="1"/>
                    </a:moveTo>
                    <a:cubicBezTo>
                      <a:pt x="4298" y="1"/>
                      <a:pt x="1" y="4296"/>
                      <a:pt x="1" y="9532"/>
                    </a:cubicBezTo>
                    <a:cubicBezTo>
                      <a:pt x="1" y="14769"/>
                      <a:pt x="4298" y="19064"/>
                      <a:pt x="9534" y="19064"/>
                    </a:cubicBezTo>
                    <a:cubicBezTo>
                      <a:pt x="14768" y="19064"/>
                      <a:pt x="19065" y="14769"/>
                      <a:pt x="19065" y="9532"/>
                    </a:cubicBezTo>
                    <a:cubicBezTo>
                      <a:pt x="19065" y="4296"/>
                      <a:pt x="14768" y="1"/>
                      <a:pt x="953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7" name="Google Shape;424;p16"/>
              <p:cNvSpPr/>
              <p:nvPr/>
            </p:nvSpPr>
            <p:spPr>
              <a:xfrm>
                <a:off x="5775341" y="1669507"/>
                <a:ext cx="93247" cy="41531"/>
              </a:xfrm>
              <a:custGeom>
                <a:avLst/>
                <a:gdLst/>
                <a:ahLst/>
                <a:cxnLst/>
                <a:rect l="l" t="t" r="r" b="b"/>
                <a:pathLst>
                  <a:path w="4468" h="1990" extrusionOk="0">
                    <a:moveTo>
                      <a:pt x="4467" y="1"/>
                    </a:moveTo>
                    <a:lnTo>
                      <a:pt x="1" y="894"/>
                    </a:lnTo>
                    <a:lnTo>
                      <a:pt x="1" y="1989"/>
                    </a:lnTo>
                    <a:lnTo>
                      <a:pt x="4467" y="1096"/>
                    </a:lnTo>
                    <a:lnTo>
                      <a:pt x="446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28" name="Google Shape;430;p16"/>
          <p:cNvGrpSpPr/>
          <p:nvPr/>
        </p:nvGrpSpPr>
        <p:grpSpPr>
          <a:xfrm>
            <a:off x="14326593" y="4161333"/>
            <a:ext cx="428229" cy="428621"/>
            <a:chOff x="4712297" y="1908394"/>
            <a:chExt cx="428229" cy="428621"/>
          </a:xfrm>
        </p:grpSpPr>
        <p:sp>
          <p:nvSpPr>
            <p:cNvPr id="329" name="Google Shape;431;p16"/>
            <p:cNvSpPr/>
            <p:nvPr/>
          </p:nvSpPr>
          <p:spPr>
            <a:xfrm>
              <a:off x="4712297" y="1908394"/>
              <a:ext cx="428229" cy="428621"/>
            </a:xfrm>
            <a:custGeom>
              <a:avLst/>
              <a:gdLst/>
              <a:ahLst/>
              <a:cxnLst/>
              <a:rect l="l" t="t" r="r" b="b"/>
              <a:pathLst>
                <a:path w="11991" h="12002" extrusionOk="0">
                  <a:moveTo>
                    <a:pt x="6001" y="1"/>
                  </a:moveTo>
                  <a:cubicBezTo>
                    <a:pt x="2692" y="1"/>
                    <a:pt x="1" y="2691"/>
                    <a:pt x="1" y="6001"/>
                  </a:cubicBezTo>
                  <a:cubicBezTo>
                    <a:pt x="1" y="9311"/>
                    <a:pt x="2692" y="12002"/>
                    <a:pt x="6001" y="12002"/>
                  </a:cubicBezTo>
                  <a:cubicBezTo>
                    <a:pt x="9311" y="12002"/>
                    <a:pt x="11990" y="9311"/>
                    <a:pt x="11990" y="6001"/>
                  </a:cubicBezTo>
                  <a:cubicBezTo>
                    <a:pt x="11990" y="2691"/>
                    <a:pt x="9311" y="1"/>
                    <a:pt x="6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30" name="Google Shape;432;p16"/>
            <p:cNvGrpSpPr/>
            <p:nvPr/>
          </p:nvGrpSpPr>
          <p:grpSpPr>
            <a:xfrm>
              <a:off x="4791281" y="1987589"/>
              <a:ext cx="270259" cy="270230"/>
              <a:chOff x="6669907" y="1561258"/>
              <a:chExt cx="397907" cy="397866"/>
            </a:xfrm>
          </p:grpSpPr>
          <p:sp>
            <p:nvSpPr>
              <p:cNvPr id="331" name="Google Shape;433;p16"/>
              <p:cNvSpPr/>
              <p:nvPr/>
            </p:nvSpPr>
            <p:spPr>
              <a:xfrm>
                <a:off x="6950454" y="1655253"/>
                <a:ext cx="23312" cy="23354"/>
              </a:xfrm>
              <a:custGeom>
                <a:avLst/>
                <a:gdLst/>
                <a:ahLst/>
                <a:cxnLst/>
                <a:rect l="l" t="t" r="r" b="b"/>
                <a:pathLst>
                  <a:path w="1117" h="1119" extrusionOk="0">
                    <a:moveTo>
                      <a:pt x="558" y="1"/>
                    </a:moveTo>
                    <a:cubicBezTo>
                      <a:pt x="250" y="1"/>
                      <a:pt x="0" y="252"/>
                      <a:pt x="0" y="560"/>
                    </a:cubicBezTo>
                    <a:cubicBezTo>
                      <a:pt x="0" y="868"/>
                      <a:pt x="250" y="1119"/>
                      <a:pt x="558" y="1119"/>
                    </a:cubicBezTo>
                    <a:cubicBezTo>
                      <a:pt x="867" y="1119"/>
                      <a:pt x="1117" y="868"/>
                      <a:pt x="1117" y="560"/>
                    </a:cubicBezTo>
                    <a:cubicBezTo>
                      <a:pt x="1117" y="252"/>
                      <a:pt x="867" y="1"/>
                      <a:pt x="55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2" name="Google Shape;434;p16"/>
              <p:cNvSpPr/>
              <p:nvPr/>
            </p:nvSpPr>
            <p:spPr>
              <a:xfrm>
                <a:off x="6740633" y="1725228"/>
                <a:ext cx="36919" cy="39632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1899" extrusionOk="0">
                    <a:moveTo>
                      <a:pt x="1117" y="0"/>
                    </a:moveTo>
                    <a:cubicBezTo>
                      <a:pt x="502" y="0"/>
                      <a:pt x="1" y="501"/>
                      <a:pt x="1" y="1116"/>
                    </a:cubicBezTo>
                    <a:cubicBezTo>
                      <a:pt x="1" y="1419"/>
                      <a:pt x="135" y="1691"/>
                      <a:pt x="341" y="1898"/>
                    </a:cubicBezTo>
                    <a:cubicBezTo>
                      <a:pt x="643" y="1261"/>
                      <a:pt x="1133" y="690"/>
                      <a:pt x="1768" y="219"/>
                    </a:cubicBezTo>
                    <a:cubicBezTo>
                      <a:pt x="1581" y="83"/>
                      <a:pt x="1358" y="0"/>
                      <a:pt x="11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3" name="Google Shape;435;p16"/>
              <p:cNvSpPr/>
              <p:nvPr/>
            </p:nvSpPr>
            <p:spPr>
              <a:xfrm>
                <a:off x="6763944" y="1725228"/>
                <a:ext cx="209827" cy="139892"/>
              </a:xfrm>
              <a:custGeom>
                <a:avLst/>
                <a:gdLst/>
                <a:ahLst/>
                <a:cxnLst/>
                <a:rect l="l" t="t" r="r" b="b"/>
                <a:pathLst>
                  <a:path w="10054" h="6703" extrusionOk="0">
                    <a:moveTo>
                      <a:pt x="2793" y="1116"/>
                    </a:moveTo>
                    <a:cubicBezTo>
                      <a:pt x="3409" y="1116"/>
                      <a:pt x="3910" y="1619"/>
                      <a:pt x="3910" y="2234"/>
                    </a:cubicBezTo>
                    <a:cubicBezTo>
                      <a:pt x="3910" y="2850"/>
                      <a:pt x="3409" y="3351"/>
                      <a:pt x="2793" y="3351"/>
                    </a:cubicBezTo>
                    <a:cubicBezTo>
                      <a:pt x="2178" y="3351"/>
                      <a:pt x="1675" y="2850"/>
                      <a:pt x="1675" y="2234"/>
                    </a:cubicBezTo>
                    <a:cubicBezTo>
                      <a:pt x="1675" y="1619"/>
                      <a:pt x="2178" y="1116"/>
                      <a:pt x="2793" y="1116"/>
                    </a:cubicBezTo>
                    <a:close/>
                    <a:moveTo>
                      <a:pt x="7262" y="1116"/>
                    </a:moveTo>
                    <a:cubicBezTo>
                      <a:pt x="7878" y="1116"/>
                      <a:pt x="8378" y="1619"/>
                      <a:pt x="8378" y="2234"/>
                    </a:cubicBezTo>
                    <a:cubicBezTo>
                      <a:pt x="8378" y="2850"/>
                      <a:pt x="7878" y="3351"/>
                      <a:pt x="7262" y="3351"/>
                    </a:cubicBezTo>
                    <a:cubicBezTo>
                      <a:pt x="6645" y="3351"/>
                      <a:pt x="6144" y="2850"/>
                      <a:pt x="6144" y="2234"/>
                    </a:cubicBezTo>
                    <a:cubicBezTo>
                      <a:pt x="6144" y="1619"/>
                      <a:pt x="6645" y="1116"/>
                      <a:pt x="7262" y="1116"/>
                    </a:cubicBezTo>
                    <a:close/>
                    <a:moveTo>
                      <a:pt x="7261" y="4469"/>
                    </a:moveTo>
                    <a:cubicBezTo>
                      <a:pt x="7466" y="4469"/>
                      <a:pt x="7663" y="4581"/>
                      <a:pt x="7761" y="4776"/>
                    </a:cubicBezTo>
                    <a:cubicBezTo>
                      <a:pt x="7899" y="5052"/>
                      <a:pt x="7787" y="5389"/>
                      <a:pt x="7511" y="5527"/>
                    </a:cubicBezTo>
                    <a:cubicBezTo>
                      <a:pt x="6733" y="5916"/>
                      <a:pt x="5880" y="6109"/>
                      <a:pt x="5028" y="6109"/>
                    </a:cubicBezTo>
                    <a:cubicBezTo>
                      <a:pt x="4173" y="6109"/>
                      <a:pt x="3321" y="5916"/>
                      <a:pt x="2544" y="5527"/>
                    </a:cubicBezTo>
                    <a:cubicBezTo>
                      <a:pt x="2268" y="5389"/>
                      <a:pt x="2155" y="5052"/>
                      <a:pt x="2293" y="4776"/>
                    </a:cubicBezTo>
                    <a:cubicBezTo>
                      <a:pt x="2391" y="4581"/>
                      <a:pt x="2589" y="4469"/>
                      <a:pt x="2794" y="4469"/>
                    </a:cubicBezTo>
                    <a:cubicBezTo>
                      <a:pt x="2878" y="4469"/>
                      <a:pt x="2963" y="4487"/>
                      <a:pt x="3043" y="4527"/>
                    </a:cubicBezTo>
                    <a:cubicBezTo>
                      <a:pt x="3664" y="4838"/>
                      <a:pt x="4345" y="4994"/>
                      <a:pt x="5027" y="4994"/>
                    </a:cubicBezTo>
                    <a:cubicBezTo>
                      <a:pt x="5708" y="4994"/>
                      <a:pt x="6390" y="4838"/>
                      <a:pt x="7011" y="4527"/>
                    </a:cubicBezTo>
                    <a:cubicBezTo>
                      <a:pt x="7092" y="4487"/>
                      <a:pt x="7177" y="4469"/>
                      <a:pt x="7261" y="4469"/>
                    </a:cubicBezTo>
                    <a:close/>
                    <a:moveTo>
                      <a:pt x="5028" y="0"/>
                    </a:moveTo>
                    <a:cubicBezTo>
                      <a:pt x="2256" y="0"/>
                      <a:pt x="0" y="1504"/>
                      <a:pt x="0" y="3351"/>
                    </a:cubicBezTo>
                    <a:cubicBezTo>
                      <a:pt x="0" y="5199"/>
                      <a:pt x="2256" y="6703"/>
                      <a:pt x="5028" y="6703"/>
                    </a:cubicBezTo>
                    <a:cubicBezTo>
                      <a:pt x="7798" y="6703"/>
                      <a:pt x="10054" y="5199"/>
                      <a:pt x="10054" y="3351"/>
                    </a:cubicBezTo>
                    <a:cubicBezTo>
                      <a:pt x="10054" y="1504"/>
                      <a:pt x="7798" y="0"/>
                      <a:pt x="50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4" name="Google Shape;436;p16"/>
              <p:cNvSpPr/>
              <p:nvPr/>
            </p:nvSpPr>
            <p:spPr>
              <a:xfrm>
                <a:off x="6669907" y="1561258"/>
                <a:ext cx="397907" cy="397866"/>
              </a:xfrm>
              <a:custGeom>
                <a:avLst/>
                <a:gdLst/>
                <a:ahLst/>
                <a:cxnLst/>
                <a:rect l="l" t="t" r="r" b="b"/>
                <a:pathLst>
                  <a:path w="19066" h="19064" extrusionOk="0">
                    <a:moveTo>
                      <a:pt x="10650" y="3388"/>
                    </a:moveTo>
                    <a:cubicBezTo>
                      <a:pt x="10708" y="3388"/>
                      <a:pt x="10768" y="3398"/>
                      <a:pt x="10827" y="3417"/>
                    </a:cubicBezTo>
                    <a:lnTo>
                      <a:pt x="12686" y="4038"/>
                    </a:lnTo>
                    <a:cubicBezTo>
                      <a:pt x="12994" y="3645"/>
                      <a:pt x="13466" y="3389"/>
                      <a:pt x="14001" y="3389"/>
                    </a:cubicBezTo>
                    <a:cubicBezTo>
                      <a:pt x="14924" y="3389"/>
                      <a:pt x="15676" y="4140"/>
                      <a:pt x="15676" y="5064"/>
                    </a:cubicBezTo>
                    <a:cubicBezTo>
                      <a:pt x="15676" y="5987"/>
                      <a:pt x="14924" y="6739"/>
                      <a:pt x="14001" y="6739"/>
                    </a:cubicBezTo>
                    <a:cubicBezTo>
                      <a:pt x="13088" y="6739"/>
                      <a:pt x="12345" y="6003"/>
                      <a:pt x="12329" y="5094"/>
                    </a:cubicBezTo>
                    <a:lnTo>
                      <a:pt x="11004" y="4653"/>
                    </a:lnTo>
                    <a:lnTo>
                      <a:pt x="10294" y="6778"/>
                    </a:lnTo>
                    <a:cubicBezTo>
                      <a:pt x="11251" y="6865"/>
                      <a:pt x="12140" y="7109"/>
                      <a:pt x="12909" y="7479"/>
                    </a:cubicBezTo>
                    <a:cubicBezTo>
                      <a:pt x="13327" y="7017"/>
                      <a:pt x="13919" y="6739"/>
                      <a:pt x="14560" y="6739"/>
                    </a:cubicBezTo>
                    <a:cubicBezTo>
                      <a:pt x="15791" y="6739"/>
                      <a:pt x="16794" y="7742"/>
                      <a:pt x="16794" y="8973"/>
                    </a:cubicBezTo>
                    <a:cubicBezTo>
                      <a:pt x="16794" y="9780"/>
                      <a:pt x="16336" y="10498"/>
                      <a:pt x="15655" y="10891"/>
                    </a:cubicBezTo>
                    <a:cubicBezTo>
                      <a:pt x="15665" y="10997"/>
                      <a:pt x="15676" y="11101"/>
                      <a:pt x="15676" y="11208"/>
                    </a:cubicBezTo>
                    <a:cubicBezTo>
                      <a:pt x="15676" y="13672"/>
                      <a:pt x="12921" y="15676"/>
                      <a:pt x="9532" y="15676"/>
                    </a:cubicBezTo>
                    <a:cubicBezTo>
                      <a:pt x="6144" y="15676"/>
                      <a:pt x="3388" y="13672"/>
                      <a:pt x="3388" y="11208"/>
                    </a:cubicBezTo>
                    <a:cubicBezTo>
                      <a:pt x="3388" y="11101"/>
                      <a:pt x="3401" y="10997"/>
                      <a:pt x="3411" y="10891"/>
                    </a:cubicBezTo>
                    <a:cubicBezTo>
                      <a:pt x="2730" y="10498"/>
                      <a:pt x="2272" y="9780"/>
                      <a:pt x="2272" y="8973"/>
                    </a:cubicBezTo>
                    <a:cubicBezTo>
                      <a:pt x="2272" y="7742"/>
                      <a:pt x="3273" y="6739"/>
                      <a:pt x="4506" y="6739"/>
                    </a:cubicBezTo>
                    <a:cubicBezTo>
                      <a:pt x="5145" y="6739"/>
                      <a:pt x="5737" y="7017"/>
                      <a:pt x="6157" y="7479"/>
                    </a:cubicBezTo>
                    <a:cubicBezTo>
                      <a:pt x="7018" y="7065"/>
                      <a:pt x="8034" y="6806"/>
                      <a:pt x="9125" y="6755"/>
                    </a:cubicBezTo>
                    <a:lnTo>
                      <a:pt x="10119" y="3771"/>
                    </a:lnTo>
                    <a:cubicBezTo>
                      <a:pt x="10199" y="3537"/>
                      <a:pt x="10415" y="3388"/>
                      <a:pt x="10650" y="3388"/>
                    </a:cubicBezTo>
                    <a:close/>
                    <a:moveTo>
                      <a:pt x="9534" y="1"/>
                    </a:moveTo>
                    <a:cubicBezTo>
                      <a:pt x="4297" y="1"/>
                      <a:pt x="1" y="4296"/>
                      <a:pt x="1" y="9532"/>
                    </a:cubicBezTo>
                    <a:cubicBezTo>
                      <a:pt x="1" y="14769"/>
                      <a:pt x="4297" y="19064"/>
                      <a:pt x="9534" y="19064"/>
                    </a:cubicBezTo>
                    <a:cubicBezTo>
                      <a:pt x="14768" y="19064"/>
                      <a:pt x="19065" y="14769"/>
                      <a:pt x="19065" y="9532"/>
                    </a:cubicBezTo>
                    <a:cubicBezTo>
                      <a:pt x="19065" y="4296"/>
                      <a:pt x="14768" y="1"/>
                      <a:pt x="953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35" name="Google Shape;437;p16"/>
              <p:cNvSpPr/>
              <p:nvPr/>
            </p:nvSpPr>
            <p:spPr>
              <a:xfrm>
                <a:off x="6960158" y="1725228"/>
                <a:ext cx="36940" cy="39632"/>
              </a:xfrm>
              <a:custGeom>
                <a:avLst/>
                <a:gdLst/>
                <a:ahLst/>
                <a:cxnLst/>
                <a:rect l="l" t="t" r="r" b="b"/>
                <a:pathLst>
                  <a:path w="1770" h="1899" extrusionOk="0">
                    <a:moveTo>
                      <a:pt x="652" y="0"/>
                    </a:moveTo>
                    <a:cubicBezTo>
                      <a:pt x="413" y="0"/>
                      <a:pt x="188" y="83"/>
                      <a:pt x="1" y="219"/>
                    </a:cubicBezTo>
                    <a:cubicBezTo>
                      <a:pt x="637" y="690"/>
                      <a:pt x="1127" y="1261"/>
                      <a:pt x="1428" y="1898"/>
                    </a:cubicBezTo>
                    <a:cubicBezTo>
                      <a:pt x="1635" y="1691"/>
                      <a:pt x="1770" y="1419"/>
                      <a:pt x="1770" y="1116"/>
                    </a:cubicBezTo>
                    <a:cubicBezTo>
                      <a:pt x="1770" y="501"/>
                      <a:pt x="1267" y="0"/>
                      <a:pt x="65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36" name="Google Shape;438;p16"/>
          <p:cNvGrpSpPr/>
          <p:nvPr/>
        </p:nvGrpSpPr>
        <p:grpSpPr>
          <a:xfrm>
            <a:off x="13973682" y="5919959"/>
            <a:ext cx="549401" cy="549830"/>
            <a:chOff x="4359386" y="3667020"/>
            <a:chExt cx="549401" cy="549830"/>
          </a:xfrm>
        </p:grpSpPr>
        <p:sp>
          <p:nvSpPr>
            <p:cNvPr id="337" name="Google Shape;439;p16"/>
            <p:cNvSpPr/>
            <p:nvPr/>
          </p:nvSpPr>
          <p:spPr>
            <a:xfrm>
              <a:off x="4359386" y="3667020"/>
              <a:ext cx="549401" cy="549830"/>
            </a:xfrm>
            <a:custGeom>
              <a:avLst/>
              <a:gdLst/>
              <a:ahLst/>
              <a:cxnLst/>
              <a:rect l="l" t="t" r="r" b="b"/>
              <a:pathLst>
                <a:path w="15384" h="15396" extrusionOk="0">
                  <a:moveTo>
                    <a:pt x="7692" y="1"/>
                  </a:moveTo>
                  <a:cubicBezTo>
                    <a:pt x="3441" y="1"/>
                    <a:pt x="1" y="3453"/>
                    <a:pt x="1" y="7704"/>
                  </a:cubicBezTo>
                  <a:cubicBezTo>
                    <a:pt x="1" y="11955"/>
                    <a:pt x="3441" y="15395"/>
                    <a:pt x="7692" y="15395"/>
                  </a:cubicBezTo>
                  <a:cubicBezTo>
                    <a:pt x="11942" y="15395"/>
                    <a:pt x="15383" y="11955"/>
                    <a:pt x="15383" y="7704"/>
                  </a:cubicBezTo>
                  <a:cubicBezTo>
                    <a:pt x="15383" y="3453"/>
                    <a:pt x="11942" y="1"/>
                    <a:pt x="769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38" name="Google Shape;440;p16"/>
            <p:cNvGrpSpPr/>
            <p:nvPr/>
          </p:nvGrpSpPr>
          <p:grpSpPr>
            <a:xfrm>
              <a:off x="4446035" y="3753884"/>
              <a:ext cx="376102" cy="376102"/>
              <a:chOff x="7199196" y="1561258"/>
              <a:chExt cx="397866" cy="397866"/>
            </a:xfrm>
          </p:grpSpPr>
          <p:sp>
            <p:nvSpPr>
              <p:cNvPr id="339" name="Google Shape;441;p16"/>
              <p:cNvSpPr/>
              <p:nvPr/>
            </p:nvSpPr>
            <p:spPr>
              <a:xfrm>
                <a:off x="7363167" y="1701896"/>
                <a:ext cx="69935" cy="69977"/>
              </a:xfrm>
              <a:custGeom>
                <a:avLst/>
                <a:gdLst/>
                <a:ahLst/>
                <a:cxnLst/>
                <a:rect l="l" t="t" r="r" b="b"/>
                <a:pathLst>
                  <a:path w="3351" h="3353" extrusionOk="0">
                    <a:moveTo>
                      <a:pt x="1675" y="0"/>
                    </a:moveTo>
                    <a:cubicBezTo>
                      <a:pt x="1675" y="925"/>
                      <a:pt x="923" y="1677"/>
                      <a:pt x="0" y="1677"/>
                    </a:cubicBezTo>
                    <a:cubicBezTo>
                      <a:pt x="0" y="2601"/>
                      <a:pt x="752" y="3352"/>
                      <a:pt x="1675" y="3352"/>
                    </a:cubicBezTo>
                    <a:cubicBezTo>
                      <a:pt x="2599" y="3352"/>
                      <a:pt x="3351" y="2601"/>
                      <a:pt x="3351" y="1677"/>
                    </a:cubicBezTo>
                    <a:cubicBezTo>
                      <a:pt x="3351" y="752"/>
                      <a:pt x="2599" y="0"/>
                      <a:pt x="167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0" name="Google Shape;442;p16"/>
              <p:cNvSpPr/>
              <p:nvPr/>
            </p:nvSpPr>
            <p:spPr>
              <a:xfrm>
                <a:off x="7316523" y="1655253"/>
                <a:ext cx="163203" cy="209869"/>
              </a:xfrm>
              <a:custGeom>
                <a:avLst/>
                <a:gdLst/>
                <a:ahLst/>
                <a:cxnLst/>
                <a:rect l="l" t="t" r="r" b="b"/>
                <a:pathLst>
                  <a:path w="7820" h="10056" extrusionOk="0">
                    <a:moveTo>
                      <a:pt x="3910" y="1119"/>
                    </a:moveTo>
                    <a:cubicBezTo>
                      <a:pt x="5449" y="1119"/>
                      <a:pt x="6704" y="2371"/>
                      <a:pt x="6704" y="3910"/>
                    </a:cubicBezTo>
                    <a:cubicBezTo>
                      <a:pt x="6704" y="5451"/>
                      <a:pt x="5449" y="6704"/>
                      <a:pt x="3910" y="6704"/>
                    </a:cubicBezTo>
                    <a:cubicBezTo>
                      <a:pt x="2371" y="6704"/>
                      <a:pt x="1117" y="5451"/>
                      <a:pt x="1117" y="3912"/>
                    </a:cubicBezTo>
                    <a:cubicBezTo>
                      <a:pt x="1117" y="3652"/>
                      <a:pt x="1161" y="3383"/>
                      <a:pt x="1251" y="3091"/>
                    </a:cubicBezTo>
                    <a:cubicBezTo>
                      <a:pt x="1299" y="2939"/>
                      <a:pt x="1409" y="2814"/>
                      <a:pt x="1554" y="2746"/>
                    </a:cubicBezTo>
                    <a:cubicBezTo>
                      <a:pt x="1627" y="2713"/>
                      <a:pt x="1706" y="2696"/>
                      <a:pt x="1786" y="2696"/>
                    </a:cubicBezTo>
                    <a:cubicBezTo>
                      <a:pt x="1863" y="2696"/>
                      <a:pt x="1940" y="2712"/>
                      <a:pt x="2012" y="2745"/>
                    </a:cubicBezTo>
                    <a:cubicBezTo>
                      <a:pt x="2088" y="2779"/>
                      <a:pt x="2165" y="2794"/>
                      <a:pt x="2239" y="2794"/>
                    </a:cubicBezTo>
                    <a:cubicBezTo>
                      <a:pt x="2538" y="2794"/>
                      <a:pt x="2794" y="2541"/>
                      <a:pt x="2794" y="2235"/>
                    </a:cubicBezTo>
                    <a:cubicBezTo>
                      <a:pt x="2794" y="1934"/>
                      <a:pt x="2584" y="1911"/>
                      <a:pt x="2746" y="1554"/>
                    </a:cubicBezTo>
                    <a:cubicBezTo>
                      <a:pt x="2812" y="1409"/>
                      <a:pt x="2937" y="1299"/>
                      <a:pt x="3089" y="1252"/>
                    </a:cubicBezTo>
                    <a:cubicBezTo>
                      <a:pt x="3381" y="1163"/>
                      <a:pt x="3650" y="1119"/>
                      <a:pt x="3910" y="1119"/>
                    </a:cubicBezTo>
                    <a:close/>
                    <a:moveTo>
                      <a:pt x="3910" y="1"/>
                    </a:moveTo>
                    <a:cubicBezTo>
                      <a:pt x="1756" y="1"/>
                      <a:pt x="1" y="1756"/>
                      <a:pt x="1" y="3912"/>
                    </a:cubicBezTo>
                    <a:cubicBezTo>
                      <a:pt x="1" y="6194"/>
                      <a:pt x="3139" y="9964"/>
                      <a:pt x="3917" y="10056"/>
                    </a:cubicBezTo>
                    <a:cubicBezTo>
                      <a:pt x="4682" y="9964"/>
                      <a:pt x="7820" y="6194"/>
                      <a:pt x="7820" y="3912"/>
                    </a:cubicBezTo>
                    <a:cubicBezTo>
                      <a:pt x="7820" y="1756"/>
                      <a:pt x="6065" y="1"/>
                      <a:pt x="39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1" name="Google Shape;443;p16"/>
              <p:cNvSpPr/>
              <p:nvPr/>
            </p:nvSpPr>
            <p:spPr>
              <a:xfrm>
                <a:off x="7199196" y="1561258"/>
                <a:ext cx="397866" cy="397866"/>
              </a:xfrm>
              <a:custGeom>
                <a:avLst/>
                <a:gdLst/>
                <a:ahLst/>
                <a:cxnLst/>
                <a:rect l="l" t="t" r="r" b="b"/>
                <a:pathLst>
                  <a:path w="19064" h="19064" extrusionOk="0">
                    <a:moveTo>
                      <a:pt x="9532" y="3389"/>
                    </a:moveTo>
                    <a:cubicBezTo>
                      <a:pt x="12304" y="3389"/>
                      <a:pt x="14560" y="5644"/>
                      <a:pt x="14560" y="8416"/>
                    </a:cubicBezTo>
                    <a:cubicBezTo>
                      <a:pt x="14560" y="11045"/>
                      <a:pt x="11089" y="15676"/>
                      <a:pt x="9532" y="15676"/>
                    </a:cubicBezTo>
                    <a:cubicBezTo>
                      <a:pt x="7974" y="15676"/>
                      <a:pt x="4507" y="11045"/>
                      <a:pt x="4507" y="8416"/>
                    </a:cubicBezTo>
                    <a:cubicBezTo>
                      <a:pt x="4507" y="5644"/>
                      <a:pt x="6760" y="3389"/>
                      <a:pt x="9532" y="3389"/>
                    </a:cubicBezTo>
                    <a:close/>
                    <a:moveTo>
                      <a:pt x="9532" y="1"/>
                    </a:moveTo>
                    <a:cubicBezTo>
                      <a:pt x="4296" y="1"/>
                      <a:pt x="1" y="4296"/>
                      <a:pt x="1" y="9532"/>
                    </a:cubicBezTo>
                    <a:cubicBezTo>
                      <a:pt x="1" y="14769"/>
                      <a:pt x="4296" y="19064"/>
                      <a:pt x="9532" y="19064"/>
                    </a:cubicBezTo>
                    <a:cubicBezTo>
                      <a:pt x="14769" y="19064"/>
                      <a:pt x="19064" y="14769"/>
                      <a:pt x="19064" y="9532"/>
                    </a:cubicBezTo>
                    <a:cubicBezTo>
                      <a:pt x="19064" y="4296"/>
                      <a:pt x="14769" y="1"/>
                      <a:pt x="953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42" name="Google Shape;447;p16"/>
          <p:cNvGrpSpPr/>
          <p:nvPr/>
        </p:nvGrpSpPr>
        <p:grpSpPr>
          <a:xfrm>
            <a:off x="13980503" y="3484403"/>
            <a:ext cx="525152" cy="525152"/>
            <a:chOff x="4366207" y="1231464"/>
            <a:chExt cx="525152" cy="525152"/>
          </a:xfrm>
        </p:grpSpPr>
        <p:sp>
          <p:nvSpPr>
            <p:cNvPr id="343" name="Google Shape;448;p16"/>
            <p:cNvSpPr/>
            <p:nvPr/>
          </p:nvSpPr>
          <p:spPr>
            <a:xfrm>
              <a:off x="4366207" y="1231464"/>
              <a:ext cx="525152" cy="525152"/>
            </a:xfrm>
            <a:custGeom>
              <a:avLst/>
              <a:gdLst/>
              <a:ahLst/>
              <a:cxnLst/>
              <a:rect l="l" t="t" r="r" b="b"/>
              <a:pathLst>
                <a:path w="14705" h="14705" extrusionOk="0">
                  <a:moveTo>
                    <a:pt x="7358" y="1"/>
                  </a:moveTo>
                  <a:cubicBezTo>
                    <a:pt x="3298" y="1"/>
                    <a:pt x="0" y="3287"/>
                    <a:pt x="0" y="7347"/>
                  </a:cubicBezTo>
                  <a:cubicBezTo>
                    <a:pt x="0" y="11407"/>
                    <a:pt x="3298" y="14705"/>
                    <a:pt x="7358" y="14705"/>
                  </a:cubicBezTo>
                  <a:cubicBezTo>
                    <a:pt x="11418" y="14705"/>
                    <a:pt x="14704" y="11407"/>
                    <a:pt x="14704" y="7347"/>
                  </a:cubicBezTo>
                  <a:cubicBezTo>
                    <a:pt x="14704" y="3287"/>
                    <a:pt x="11418" y="1"/>
                    <a:pt x="735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44" name="Google Shape;449;p16"/>
            <p:cNvGrpSpPr/>
            <p:nvPr/>
          </p:nvGrpSpPr>
          <p:grpSpPr>
            <a:xfrm>
              <a:off x="4472863" y="1338120"/>
              <a:ext cx="311840" cy="311840"/>
              <a:chOff x="4417380" y="1687279"/>
              <a:chExt cx="397907" cy="397907"/>
            </a:xfrm>
          </p:grpSpPr>
          <p:sp>
            <p:nvSpPr>
              <p:cNvPr id="345" name="Google Shape;450;p16"/>
              <p:cNvSpPr/>
              <p:nvPr/>
            </p:nvSpPr>
            <p:spPr>
              <a:xfrm>
                <a:off x="4417380" y="1687279"/>
                <a:ext cx="397907" cy="397907"/>
              </a:xfrm>
              <a:custGeom>
                <a:avLst/>
                <a:gdLst/>
                <a:ahLst/>
                <a:cxnLst/>
                <a:rect l="l" t="t" r="r" b="b"/>
                <a:pathLst>
                  <a:path w="19066" h="19066" extrusionOk="0">
                    <a:moveTo>
                      <a:pt x="9525" y="2794"/>
                    </a:moveTo>
                    <a:cubicBezTo>
                      <a:pt x="11382" y="2845"/>
                      <a:pt x="13514" y="4021"/>
                      <a:pt x="13514" y="6949"/>
                    </a:cubicBezTo>
                    <a:cubicBezTo>
                      <a:pt x="13514" y="7361"/>
                      <a:pt x="13500" y="7674"/>
                      <a:pt x="13486" y="7912"/>
                    </a:cubicBezTo>
                    <a:cubicBezTo>
                      <a:pt x="13689" y="7867"/>
                      <a:pt x="14004" y="7789"/>
                      <a:pt x="14208" y="7789"/>
                    </a:cubicBezTo>
                    <a:cubicBezTo>
                      <a:pt x="14882" y="7789"/>
                      <a:pt x="15370" y="8202"/>
                      <a:pt x="15370" y="8769"/>
                    </a:cubicBezTo>
                    <a:cubicBezTo>
                      <a:pt x="15370" y="9574"/>
                      <a:pt x="14598" y="9882"/>
                      <a:pt x="14137" y="10066"/>
                    </a:cubicBezTo>
                    <a:cubicBezTo>
                      <a:pt x="14020" y="10112"/>
                      <a:pt x="13857" y="10178"/>
                      <a:pt x="13767" y="10231"/>
                    </a:cubicBezTo>
                    <a:cubicBezTo>
                      <a:pt x="13822" y="10949"/>
                      <a:pt x="14437" y="11278"/>
                      <a:pt x="15354" y="11690"/>
                    </a:cubicBezTo>
                    <a:cubicBezTo>
                      <a:pt x="16061" y="12007"/>
                      <a:pt x="16794" y="12336"/>
                      <a:pt x="16794" y="13104"/>
                    </a:cubicBezTo>
                    <a:cubicBezTo>
                      <a:pt x="16794" y="13896"/>
                      <a:pt x="16088" y="14016"/>
                      <a:pt x="15520" y="14112"/>
                    </a:cubicBezTo>
                    <a:cubicBezTo>
                      <a:pt x="15333" y="14146"/>
                      <a:pt x="15111" y="14183"/>
                      <a:pt x="14855" y="14239"/>
                    </a:cubicBezTo>
                    <a:cubicBezTo>
                      <a:pt x="14768" y="14620"/>
                      <a:pt x="14600" y="15156"/>
                      <a:pt x="13939" y="15156"/>
                    </a:cubicBezTo>
                    <a:cubicBezTo>
                      <a:pt x="13709" y="15156"/>
                      <a:pt x="13258" y="15035"/>
                      <a:pt x="12916" y="15035"/>
                    </a:cubicBezTo>
                    <a:cubicBezTo>
                      <a:pt x="12370" y="15035"/>
                      <a:pt x="12048" y="15253"/>
                      <a:pt x="11642" y="15531"/>
                    </a:cubicBezTo>
                    <a:cubicBezTo>
                      <a:pt x="11160" y="15860"/>
                      <a:pt x="10556" y="16272"/>
                      <a:pt x="9534" y="16272"/>
                    </a:cubicBezTo>
                    <a:cubicBezTo>
                      <a:pt x="8510" y="16272"/>
                      <a:pt x="7908" y="15860"/>
                      <a:pt x="7425" y="15531"/>
                    </a:cubicBezTo>
                    <a:cubicBezTo>
                      <a:pt x="7020" y="15255"/>
                      <a:pt x="6698" y="15035"/>
                      <a:pt x="6151" y="15035"/>
                    </a:cubicBezTo>
                    <a:cubicBezTo>
                      <a:pt x="5810" y="15035"/>
                      <a:pt x="5357" y="15156"/>
                      <a:pt x="5129" y="15156"/>
                    </a:cubicBezTo>
                    <a:cubicBezTo>
                      <a:pt x="4467" y="15156"/>
                      <a:pt x="4298" y="14620"/>
                      <a:pt x="4211" y="14239"/>
                    </a:cubicBezTo>
                    <a:cubicBezTo>
                      <a:pt x="3956" y="14183"/>
                      <a:pt x="3735" y="14146"/>
                      <a:pt x="3547" y="14112"/>
                    </a:cubicBezTo>
                    <a:cubicBezTo>
                      <a:pt x="2980" y="14016"/>
                      <a:pt x="2272" y="13896"/>
                      <a:pt x="2272" y="13104"/>
                    </a:cubicBezTo>
                    <a:cubicBezTo>
                      <a:pt x="2272" y="12336"/>
                      <a:pt x="3004" y="12007"/>
                      <a:pt x="3712" y="11690"/>
                    </a:cubicBezTo>
                    <a:cubicBezTo>
                      <a:pt x="4630" y="11280"/>
                      <a:pt x="5246" y="10949"/>
                      <a:pt x="5299" y="10231"/>
                    </a:cubicBezTo>
                    <a:cubicBezTo>
                      <a:pt x="5209" y="10178"/>
                      <a:pt x="5046" y="10112"/>
                      <a:pt x="4929" y="10066"/>
                    </a:cubicBezTo>
                    <a:cubicBezTo>
                      <a:pt x="4469" y="9882"/>
                      <a:pt x="3696" y="9573"/>
                      <a:pt x="3696" y="8769"/>
                    </a:cubicBezTo>
                    <a:cubicBezTo>
                      <a:pt x="3696" y="8202"/>
                      <a:pt x="4186" y="7789"/>
                      <a:pt x="4858" y="7789"/>
                    </a:cubicBezTo>
                    <a:cubicBezTo>
                      <a:pt x="5062" y="7789"/>
                      <a:pt x="5378" y="7867"/>
                      <a:pt x="5580" y="7912"/>
                    </a:cubicBezTo>
                    <a:cubicBezTo>
                      <a:pt x="5568" y="7674"/>
                      <a:pt x="5554" y="7361"/>
                      <a:pt x="5554" y="6949"/>
                    </a:cubicBezTo>
                    <a:cubicBezTo>
                      <a:pt x="5554" y="4011"/>
                      <a:pt x="7692" y="2840"/>
                      <a:pt x="9525" y="2794"/>
                    </a:cubicBezTo>
                    <a:close/>
                    <a:moveTo>
                      <a:pt x="2794" y="1"/>
                    </a:moveTo>
                    <a:cubicBezTo>
                      <a:pt x="1255" y="1"/>
                      <a:pt x="1" y="1253"/>
                      <a:pt x="1" y="2794"/>
                    </a:cubicBezTo>
                    <a:lnTo>
                      <a:pt x="1" y="16272"/>
                    </a:lnTo>
                    <a:cubicBezTo>
                      <a:pt x="1" y="17811"/>
                      <a:pt x="1255" y="19065"/>
                      <a:pt x="2794" y="19065"/>
                    </a:cubicBezTo>
                    <a:lnTo>
                      <a:pt x="16274" y="19065"/>
                    </a:lnTo>
                    <a:cubicBezTo>
                      <a:pt x="17813" y="19065"/>
                      <a:pt x="19065" y="17811"/>
                      <a:pt x="19065" y="16272"/>
                    </a:cubicBezTo>
                    <a:lnTo>
                      <a:pt x="19065" y="2792"/>
                    </a:lnTo>
                    <a:cubicBezTo>
                      <a:pt x="19065" y="1253"/>
                      <a:pt x="17813" y="1"/>
                      <a:pt x="1627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" name="Google Shape;451;p16"/>
              <p:cNvSpPr/>
              <p:nvPr/>
            </p:nvSpPr>
            <p:spPr>
              <a:xfrm>
                <a:off x="4492363" y="1768878"/>
                <a:ext cx="248270" cy="234704"/>
              </a:xfrm>
              <a:custGeom>
                <a:avLst/>
                <a:gdLst/>
                <a:ahLst/>
                <a:cxnLst/>
                <a:rect l="l" t="t" r="r" b="b"/>
                <a:pathLst>
                  <a:path w="11896" h="11246" extrusionOk="0">
                    <a:moveTo>
                      <a:pt x="5930" y="0"/>
                    </a:moveTo>
                    <a:cubicBezTo>
                      <a:pt x="5093" y="21"/>
                      <a:pt x="3077" y="428"/>
                      <a:pt x="3077" y="3039"/>
                    </a:cubicBezTo>
                    <a:cubicBezTo>
                      <a:pt x="3077" y="3478"/>
                      <a:pt x="3094" y="3798"/>
                      <a:pt x="3107" y="4028"/>
                    </a:cubicBezTo>
                    <a:cubicBezTo>
                      <a:pt x="3142" y="4647"/>
                      <a:pt x="3077" y="5187"/>
                      <a:pt x="2410" y="5187"/>
                    </a:cubicBezTo>
                    <a:cubicBezTo>
                      <a:pt x="2173" y="5187"/>
                      <a:pt x="1840" y="5114"/>
                      <a:pt x="1608" y="5061"/>
                    </a:cubicBezTo>
                    <a:lnTo>
                      <a:pt x="1608" y="5061"/>
                    </a:lnTo>
                    <a:cubicBezTo>
                      <a:pt x="2217" y="5314"/>
                      <a:pt x="2827" y="5535"/>
                      <a:pt x="2827" y="6215"/>
                    </a:cubicBezTo>
                    <a:cubicBezTo>
                      <a:pt x="2827" y="7791"/>
                      <a:pt x="1472" y="8398"/>
                      <a:pt x="577" y="8799"/>
                    </a:cubicBezTo>
                    <a:cubicBezTo>
                      <a:pt x="400" y="8879"/>
                      <a:pt x="169" y="8981"/>
                      <a:pt x="0" y="9077"/>
                    </a:cubicBezTo>
                    <a:cubicBezTo>
                      <a:pt x="386" y="9148"/>
                      <a:pt x="526" y="9160"/>
                      <a:pt x="965" y="9263"/>
                    </a:cubicBezTo>
                    <a:cubicBezTo>
                      <a:pt x="1348" y="9355"/>
                      <a:pt x="1603" y="9620"/>
                      <a:pt x="1713" y="10103"/>
                    </a:cubicBezTo>
                    <a:cubicBezTo>
                      <a:pt x="2012" y="10046"/>
                      <a:pt x="2244" y="10007"/>
                      <a:pt x="2558" y="10007"/>
                    </a:cubicBezTo>
                    <a:cubicBezTo>
                      <a:pt x="3450" y="10007"/>
                      <a:pt x="3988" y="10373"/>
                      <a:pt x="4460" y="10697"/>
                    </a:cubicBezTo>
                    <a:cubicBezTo>
                      <a:pt x="4892" y="10991"/>
                      <a:pt x="5261" y="11244"/>
                      <a:pt x="5941" y="11246"/>
                    </a:cubicBezTo>
                    <a:cubicBezTo>
                      <a:pt x="6620" y="11244"/>
                      <a:pt x="6990" y="10991"/>
                      <a:pt x="7420" y="10697"/>
                    </a:cubicBezTo>
                    <a:cubicBezTo>
                      <a:pt x="7894" y="10373"/>
                      <a:pt x="8430" y="10007"/>
                      <a:pt x="9323" y="10007"/>
                    </a:cubicBezTo>
                    <a:cubicBezTo>
                      <a:pt x="9638" y="10007"/>
                      <a:pt x="9870" y="10044"/>
                      <a:pt x="10169" y="10103"/>
                    </a:cubicBezTo>
                    <a:cubicBezTo>
                      <a:pt x="10280" y="9616"/>
                      <a:pt x="10535" y="9355"/>
                      <a:pt x="10917" y="9263"/>
                    </a:cubicBezTo>
                    <a:cubicBezTo>
                      <a:pt x="11308" y="9171"/>
                      <a:pt x="11524" y="9140"/>
                      <a:pt x="11895" y="9075"/>
                    </a:cubicBezTo>
                    <a:cubicBezTo>
                      <a:pt x="11727" y="8988"/>
                      <a:pt x="11487" y="8880"/>
                      <a:pt x="11304" y="8799"/>
                    </a:cubicBezTo>
                    <a:cubicBezTo>
                      <a:pt x="10409" y="8398"/>
                      <a:pt x="9054" y="7791"/>
                      <a:pt x="9054" y="6215"/>
                    </a:cubicBezTo>
                    <a:cubicBezTo>
                      <a:pt x="9054" y="5541"/>
                      <a:pt x="9663" y="5312"/>
                      <a:pt x="10271" y="5061"/>
                    </a:cubicBezTo>
                    <a:lnTo>
                      <a:pt x="10271" y="5061"/>
                    </a:lnTo>
                    <a:cubicBezTo>
                      <a:pt x="9985" y="5105"/>
                      <a:pt x="9811" y="5187"/>
                      <a:pt x="9472" y="5187"/>
                    </a:cubicBezTo>
                    <a:cubicBezTo>
                      <a:pt x="8805" y="5187"/>
                      <a:pt x="8739" y="4647"/>
                      <a:pt x="8773" y="4028"/>
                    </a:cubicBezTo>
                    <a:cubicBezTo>
                      <a:pt x="8787" y="3798"/>
                      <a:pt x="8805" y="3478"/>
                      <a:pt x="8805" y="3039"/>
                    </a:cubicBezTo>
                    <a:cubicBezTo>
                      <a:pt x="8805" y="439"/>
                      <a:pt x="6795" y="25"/>
                      <a:pt x="59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47" name="Google Shape;452;p16"/>
          <p:cNvGrpSpPr/>
          <p:nvPr/>
        </p:nvGrpSpPr>
        <p:grpSpPr>
          <a:xfrm>
            <a:off x="15114910" y="4339931"/>
            <a:ext cx="494118" cy="494547"/>
            <a:chOff x="5500614" y="2086992"/>
            <a:chExt cx="494118" cy="494547"/>
          </a:xfrm>
        </p:grpSpPr>
        <p:sp>
          <p:nvSpPr>
            <p:cNvPr id="348" name="Google Shape;453;p16"/>
            <p:cNvSpPr/>
            <p:nvPr/>
          </p:nvSpPr>
          <p:spPr>
            <a:xfrm>
              <a:off x="5500614" y="2086992"/>
              <a:ext cx="494118" cy="494547"/>
            </a:xfrm>
            <a:custGeom>
              <a:avLst/>
              <a:gdLst/>
              <a:ahLst/>
              <a:cxnLst/>
              <a:rect l="l" t="t" r="r" b="b"/>
              <a:pathLst>
                <a:path w="13836" h="13848" extrusionOk="0">
                  <a:moveTo>
                    <a:pt x="6918" y="0"/>
                  </a:moveTo>
                  <a:cubicBezTo>
                    <a:pt x="3097" y="0"/>
                    <a:pt x="1" y="3096"/>
                    <a:pt x="1" y="6930"/>
                  </a:cubicBezTo>
                  <a:cubicBezTo>
                    <a:pt x="1" y="10751"/>
                    <a:pt x="3097" y="13847"/>
                    <a:pt x="6918" y="13847"/>
                  </a:cubicBezTo>
                  <a:cubicBezTo>
                    <a:pt x="10740" y="13847"/>
                    <a:pt x="13836" y="10751"/>
                    <a:pt x="13836" y="6930"/>
                  </a:cubicBezTo>
                  <a:cubicBezTo>
                    <a:pt x="13836" y="3096"/>
                    <a:pt x="10740" y="0"/>
                    <a:pt x="69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49" name="Google Shape;454;p16"/>
            <p:cNvGrpSpPr/>
            <p:nvPr/>
          </p:nvGrpSpPr>
          <p:grpSpPr>
            <a:xfrm>
              <a:off x="5588578" y="2175171"/>
              <a:ext cx="318190" cy="318190"/>
              <a:chOff x="2869999" y="1687279"/>
              <a:chExt cx="397887" cy="397887"/>
            </a:xfrm>
          </p:grpSpPr>
          <p:sp>
            <p:nvSpPr>
              <p:cNvPr id="350" name="Google Shape;455;p16"/>
              <p:cNvSpPr/>
              <p:nvPr/>
            </p:nvSpPr>
            <p:spPr>
              <a:xfrm>
                <a:off x="2994590" y="1833740"/>
                <a:ext cx="148657" cy="81685"/>
              </a:xfrm>
              <a:custGeom>
                <a:avLst/>
                <a:gdLst/>
                <a:ahLst/>
                <a:cxnLst/>
                <a:rect l="l" t="t" r="r" b="b"/>
                <a:pathLst>
                  <a:path w="7123" h="3914" extrusionOk="0">
                    <a:moveTo>
                      <a:pt x="2491" y="0"/>
                    </a:moveTo>
                    <a:lnTo>
                      <a:pt x="1" y="3112"/>
                    </a:lnTo>
                    <a:lnTo>
                      <a:pt x="1" y="3112"/>
                    </a:lnTo>
                    <a:lnTo>
                      <a:pt x="2196" y="2015"/>
                    </a:lnTo>
                    <a:cubicBezTo>
                      <a:pt x="2275" y="1975"/>
                      <a:pt x="2360" y="1956"/>
                      <a:pt x="2445" y="1956"/>
                    </a:cubicBezTo>
                    <a:cubicBezTo>
                      <a:pt x="2590" y="1956"/>
                      <a:pt x="2733" y="2012"/>
                      <a:pt x="2840" y="2119"/>
                    </a:cubicBezTo>
                    <a:lnTo>
                      <a:pt x="4634" y="3913"/>
                    </a:lnTo>
                    <a:lnTo>
                      <a:pt x="7123" y="800"/>
                    </a:lnTo>
                    <a:lnTo>
                      <a:pt x="4929" y="1897"/>
                    </a:lnTo>
                    <a:cubicBezTo>
                      <a:pt x="4850" y="1937"/>
                      <a:pt x="4764" y="1957"/>
                      <a:pt x="4679" y="1957"/>
                    </a:cubicBezTo>
                    <a:cubicBezTo>
                      <a:pt x="4535" y="1957"/>
                      <a:pt x="4392" y="1900"/>
                      <a:pt x="4285" y="1792"/>
                    </a:cubicBezTo>
                    <a:lnTo>
                      <a:pt x="2491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" name="Google Shape;456;p16"/>
              <p:cNvSpPr/>
              <p:nvPr/>
            </p:nvSpPr>
            <p:spPr>
              <a:xfrm>
                <a:off x="2869999" y="1687279"/>
                <a:ext cx="397887" cy="397887"/>
              </a:xfrm>
              <a:custGeom>
                <a:avLst/>
                <a:gdLst/>
                <a:ahLst/>
                <a:cxnLst/>
                <a:rect l="l" t="t" r="r" b="b"/>
                <a:pathLst>
                  <a:path w="19065" h="19065" extrusionOk="0">
                    <a:moveTo>
                      <a:pt x="8420" y="5623"/>
                    </a:moveTo>
                    <a:cubicBezTo>
                      <a:pt x="8569" y="5623"/>
                      <a:pt x="8707" y="5682"/>
                      <a:pt x="8810" y="5787"/>
                    </a:cubicBezTo>
                    <a:lnTo>
                      <a:pt x="10759" y="7736"/>
                    </a:lnTo>
                    <a:lnTo>
                      <a:pt x="14867" y="5683"/>
                    </a:lnTo>
                    <a:cubicBezTo>
                      <a:pt x="14947" y="5643"/>
                      <a:pt x="15033" y="5624"/>
                      <a:pt x="15118" y="5624"/>
                    </a:cubicBezTo>
                    <a:cubicBezTo>
                      <a:pt x="15283" y="5624"/>
                      <a:pt x="15443" y="5695"/>
                      <a:pt x="15552" y="5829"/>
                    </a:cubicBezTo>
                    <a:cubicBezTo>
                      <a:pt x="15716" y="6035"/>
                      <a:pt x="15718" y="6325"/>
                      <a:pt x="15553" y="6530"/>
                    </a:cubicBezTo>
                    <a:lnTo>
                      <a:pt x="11085" y="12116"/>
                    </a:lnTo>
                    <a:cubicBezTo>
                      <a:pt x="10973" y="12256"/>
                      <a:pt x="10812" y="12324"/>
                      <a:pt x="10652" y="12324"/>
                    </a:cubicBezTo>
                    <a:cubicBezTo>
                      <a:pt x="10507" y="12324"/>
                      <a:pt x="10363" y="12269"/>
                      <a:pt x="10255" y="12161"/>
                    </a:cubicBezTo>
                    <a:lnTo>
                      <a:pt x="8306" y="10211"/>
                    </a:lnTo>
                    <a:lnTo>
                      <a:pt x="4196" y="12267"/>
                    </a:lnTo>
                    <a:cubicBezTo>
                      <a:pt x="4117" y="12306"/>
                      <a:pt x="4032" y="12325"/>
                      <a:pt x="3948" y="12325"/>
                    </a:cubicBezTo>
                    <a:cubicBezTo>
                      <a:pt x="3784" y="12325"/>
                      <a:pt x="3622" y="12253"/>
                      <a:pt x="3514" y="12118"/>
                    </a:cubicBezTo>
                    <a:cubicBezTo>
                      <a:pt x="3347" y="11913"/>
                      <a:pt x="3347" y="11623"/>
                      <a:pt x="3510" y="11418"/>
                    </a:cubicBezTo>
                    <a:lnTo>
                      <a:pt x="7979" y="5833"/>
                    </a:lnTo>
                    <a:cubicBezTo>
                      <a:pt x="8078" y="5709"/>
                      <a:pt x="8226" y="5633"/>
                      <a:pt x="8384" y="5624"/>
                    </a:cubicBezTo>
                    <a:cubicBezTo>
                      <a:pt x="8396" y="5623"/>
                      <a:pt x="8408" y="5623"/>
                      <a:pt x="8420" y="5623"/>
                    </a:cubicBezTo>
                    <a:close/>
                    <a:moveTo>
                      <a:pt x="9532" y="1"/>
                    </a:moveTo>
                    <a:cubicBezTo>
                      <a:pt x="4297" y="1"/>
                      <a:pt x="0" y="4046"/>
                      <a:pt x="0" y="8975"/>
                    </a:cubicBezTo>
                    <a:cubicBezTo>
                      <a:pt x="0" y="11616"/>
                      <a:pt x="1255" y="14085"/>
                      <a:pt x="3388" y="15787"/>
                    </a:cubicBezTo>
                    <a:lnTo>
                      <a:pt x="3388" y="18506"/>
                    </a:lnTo>
                    <a:cubicBezTo>
                      <a:pt x="3388" y="18699"/>
                      <a:pt x="3489" y="18879"/>
                      <a:pt x="3653" y="18980"/>
                    </a:cubicBezTo>
                    <a:cubicBezTo>
                      <a:pt x="3742" y="19036"/>
                      <a:pt x="3843" y="19064"/>
                      <a:pt x="3946" y="19064"/>
                    </a:cubicBezTo>
                    <a:cubicBezTo>
                      <a:pt x="4031" y="19064"/>
                      <a:pt x="4117" y="19045"/>
                      <a:pt x="4196" y="19005"/>
                    </a:cubicBezTo>
                    <a:lnTo>
                      <a:pt x="6970" y="17581"/>
                    </a:lnTo>
                    <a:cubicBezTo>
                      <a:pt x="7802" y="17799"/>
                      <a:pt x="8661" y="17910"/>
                      <a:pt x="9532" y="17910"/>
                    </a:cubicBezTo>
                    <a:cubicBezTo>
                      <a:pt x="14768" y="17910"/>
                      <a:pt x="19065" y="13901"/>
                      <a:pt x="19065" y="8975"/>
                    </a:cubicBezTo>
                    <a:cubicBezTo>
                      <a:pt x="19065" y="4046"/>
                      <a:pt x="14768" y="1"/>
                      <a:pt x="953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52" name="Google Shape;457;p16"/>
          <p:cNvGrpSpPr/>
          <p:nvPr/>
        </p:nvGrpSpPr>
        <p:grpSpPr>
          <a:xfrm>
            <a:off x="13118399" y="5781093"/>
            <a:ext cx="178178" cy="178274"/>
            <a:chOff x="3902887" y="1687655"/>
            <a:chExt cx="397010" cy="397135"/>
          </a:xfrm>
        </p:grpSpPr>
        <p:sp>
          <p:nvSpPr>
            <p:cNvPr id="353" name="Google Shape;458;p16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459;p16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5" name="Google Shape;460;p16"/>
          <p:cNvGrpSpPr/>
          <p:nvPr/>
        </p:nvGrpSpPr>
        <p:grpSpPr>
          <a:xfrm>
            <a:off x="13439637" y="5950172"/>
            <a:ext cx="399730" cy="399266"/>
            <a:chOff x="3825341" y="3697233"/>
            <a:chExt cx="399730" cy="399266"/>
          </a:xfrm>
        </p:grpSpPr>
        <p:sp>
          <p:nvSpPr>
            <p:cNvPr id="356" name="Google Shape;461;p16"/>
            <p:cNvSpPr/>
            <p:nvPr/>
          </p:nvSpPr>
          <p:spPr>
            <a:xfrm>
              <a:off x="3825341" y="3697233"/>
              <a:ext cx="399730" cy="399266"/>
            </a:xfrm>
            <a:custGeom>
              <a:avLst/>
              <a:gdLst/>
              <a:ahLst/>
              <a:cxnLst/>
              <a:rect l="l" t="t" r="r" b="b"/>
              <a:pathLst>
                <a:path w="11193" h="11180" extrusionOk="0">
                  <a:moveTo>
                    <a:pt x="5596" y="0"/>
                  </a:moveTo>
                  <a:cubicBezTo>
                    <a:pt x="2501" y="0"/>
                    <a:pt x="0" y="2500"/>
                    <a:pt x="0" y="5596"/>
                  </a:cubicBezTo>
                  <a:cubicBezTo>
                    <a:pt x="0" y="8680"/>
                    <a:pt x="2501" y="11180"/>
                    <a:pt x="5596" y="11180"/>
                  </a:cubicBezTo>
                  <a:cubicBezTo>
                    <a:pt x="8680" y="11180"/>
                    <a:pt x="11192" y="8680"/>
                    <a:pt x="11192" y="5596"/>
                  </a:cubicBezTo>
                  <a:cubicBezTo>
                    <a:pt x="11192" y="2500"/>
                    <a:pt x="8680" y="0"/>
                    <a:pt x="559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57" name="Google Shape;462;p16"/>
            <p:cNvGrpSpPr/>
            <p:nvPr/>
          </p:nvGrpSpPr>
          <p:grpSpPr>
            <a:xfrm>
              <a:off x="3923866" y="3795519"/>
              <a:ext cx="202694" cy="202694"/>
              <a:chOff x="4933458" y="1687279"/>
              <a:chExt cx="397907" cy="397907"/>
            </a:xfrm>
          </p:grpSpPr>
          <p:sp>
            <p:nvSpPr>
              <p:cNvPr id="358" name="Google Shape;463;p16"/>
              <p:cNvSpPr/>
              <p:nvPr/>
            </p:nvSpPr>
            <p:spPr>
              <a:xfrm>
                <a:off x="5071801" y="1766541"/>
                <a:ext cx="125867" cy="241215"/>
              </a:xfrm>
              <a:custGeom>
                <a:avLst/>
                <a:gdLst/>
                <a:ahLst/>
                <a:cxnLst/>
                <a:rect l="l" t="t" r="r" b="b"/>
                <a:pathLst>
                  <a:path w="6031" h="11558" extrusionOk="0">
                    <a:moveTo>
                      <a:pt x="2415" y="1"/>
                    </a:moveTo>
                    <a:cubicBezTo>
                      <a:pt x="2233" y="993"/>
                      <a:pt x="1808" y="2415"/>
                      <a:pt x="0" y="2785"/>
                    </a:cubicBezTo>
                    <a:lnTo>
                      <a:pt x="0" y="4244"/>
                    </a:lnTo>
                    <a:lnTo>
                      <a:pt x="1228" y="4244"/>
                    </a:lnTo>
                    <a:cubicBezTo>
                      <a:pt x="1537" y="4244"/>
                      <a:pt x="1787" y="4496"/>
                      <a:pt x="1787" y="4803"/>
                    </a:cubicBezTo>
                    <a:lnTo>
                      <a:pt x="1787" y="9077"/>
                    </a:lnTo>
                    <a:cubicBezTo>
                      <a:pt x="1787" y="10222"/>
                      <a:pt x="2553" y="11558"/>
                      <a:pt x="4714" y="11558"/>
                    </a:cubicBezTo>
                    <a:cubicBezTo>
                      <a:pt x="5212" y="11558"/>
                      <a:pt x="5689" y="11535"/>
                      <a:pt x="6031" y="11512"/>
                    </a:cubicBezTo>
                    <a:lnTo>
                      <a:pt x="6031" y="9905"/>
                    </a:lnTo>
                    <a:lnTo>
                      <a:pt x="4891" y="9905"/>
                    </a:lnTo>
                    <a:cubicBezTo>
                      <a:pt x="3535" y="9905"/>
                      <a:pt x="3351" y="9125"/>
                      <a:pt x="3351" y="8363"/>
                    </a:cubicBezTo>
                    <a:lnTo>
                      <a:pt x="3351" y="4803"/>
                    </a:lnTo>
                    <a:cubicBezTo>
                      <a:pt x="3351" y="4496"/>
                      <a:pt x="3600" y="4244"/>
                      <a:pt x="3910" y="4244"/>
                    </a:cubicBezTo>
                    <a:lnTo>
                      <a:pt x="6031" y="4244"/>
                    </a:lnTo>
                    <a:lnTo>
                      <a:pt x="6031" y="2681"/>
                    </a:lnTo>
                    <a:lnTo>
                      <a:pt x="3910" y="2681"/>
                    </a:lnTo>
                    <a:cubicBezTo>
                      <a:pt x="3600" y="2681"/>
                      <a:pt x="3351" y="2431"/>
                      <a:pt x="3351" y="2122"/>
                    </a:cubicBezTo>
                    <a:lnTo>
                      <a:pt x="3351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" name="Google Shape;464;p16"/>
              <p:cNvSpPr/>
              <p:nvPr/>
            </p:nvSpPr>
            <p:spPr>
              <a:xfrm>
                <a:off x="4933458" y="1687279"/>
                <a:ext cx="397907" cy="397907"/>
              </a:xfrm>
              <a:custGeom>
                <a:avLst/>
                <a:gdLst/>
                <a:ahLst/>
                <a:cxnLst/>
                <a:rect l="l" t="t" r="r" b="b"/>
                <a:pathLst>
                  <a:path w="19066" h="19066" extrusionOk="0">
                    <a:moveTo>
                      <a:pt x="10539" y="2681"/>
                    </a:moveTo>
                    <a:cubicBezTo>
                      <a:pt x="10846" y="2681"/>
                      <a:pt x="11059" y="2932"/>
                      <a:pt x="11059" y="3240"/>
                    </a:cubicBezTo>
                    <a:lnTo>
                      <a:pt x="11059" y="5362"/>
                    </a:lnTo>
                    <a:lnTo>
                      <a:pt x="13219" y="5362"/>
                    </a:lnTo>
                    <a:cubicBezTo>
                      <a:pt x="13528" y="5362"/>
                      <a:pt x="13778" y="5612"/>
                      <a:pt x="13778" y="5921"/>
                    </a:cubicBezTo>
                    <a:lnTo>
                      <a:pt x="13778" y="8601"/>
                    </a:lnTo>
                    <a:cubicBezTo>
                      <a:pt x="13778" y="8911"/>
                      <a:pt x="13528" y="9160"/>
                      <a:pt x="13219" y="9160"/>
                    </a:cubicBezTo>
                    <a:lnTo>
                      <a:pt x="11096" y="9160"/>
                    </a:lnTo>
                    <a:lnTo>
                      <a:pt x="11096" y="12161"/>
                    </a:lnTo>
                    <a:cubicBezTo>
                      <a:pt x="11096" y="12440"/>
                      <a:pt x="11121" y="12520"/>
                      <a:pt x="11133" y="12541"/>
                    </a:cubicBezTo>
                    <a:cubicBezTo>
                      <a:pt x="11140" y="12541"/>
                      <a:pt x="11234" y="12585"/>
                      <a:pt x="11520" y="12585"/>
                    </a:cubicBezTo>
                    <a:lnTo>
                      <a:pt x="13219" y="12585"/>
                    </a:lnTo>
                    <a:cubicBezTo>
                      <a:pt x="13528" y="12585"/>
                      <a:pt x="13741" y="12836"/>
                      <a:pt x="13741" y="13144"/>
                    </a:cubicBezTo>
                    <a:lnTo>
                      <a:pt x="13741" y="15826"/>
                    </a:lnTo>
                    <a:cubicBezTo>
                      <a:pt x="13741" y="16113"/>
                      <a:pt x="13560" y="16351"/>
                      <a:pt x="13273" y="16382"/>
                    </a:cubicBezTo>
                    <a:cubicBezTo>
                      <a:pt x="13236" y="16385"/>
                      <a:pt x="12341" y="16474"/>
                      <a:pt x="11342" y="16474"/>
                    </a:cubicBezTo>
                    <a:cubicBezTo>
                      <a:pt x="8564" y="16474"/>
                      <a:pt x="7298" y="14609"/>
                      <a:pt x="7298" y="12877"/>
                    </a:cubicBezTo>
                    <a:lnTo>
                      <a:pt x="7298" y="9160"/>
                    </a:lnTo>
                    <a:lnTo>
                      <a:pt x="6070" y="9160"/>
                    </a:lnTo>
                    <a:cubicBezTo>
                      <a:pt x="5760" y="9160"/>
                      <a:pt x="5511" y="8911"/>
                      <a:pt x="5511" y="8601"/>
                    </a:cubicBezTo>
                    <a:lnTo>
                      <a:pt x="5511" y="6100"/>
                    </a:lnTo>
                    <a:cubicBezTo>
                      <a:pt x="5511" y="5808"/>
                      <a:pt x="5734" y="5568"/>
                      <a:pt x="6024" y="5543"/>
                    </a:cubicBezTo>
                    <a:cubicBezTo>
                      <a:pt x="7535" y="5417"/>
                      <a:pt x="7797" y="4524"/>
                      <a:pt x="8000" y="3275"/>
                    </a:cubicBezTo>
                    <a:lnTo>
                      <a:pt x="8021" y="3148"/>
                    </a:lnTo>
                    <a:cubicBezTo>
                      <a:pt x="8066" y="2879"/>
                      <a:pt x="8299" y="2681"/>
                      <a:pt x="8571" y="2681"/>
                    </a:cubicBezTo>
                    <a:close/>
                    <a:moveTo>
                      <a:pt x="2794" y="1"/>
                    </a:moveTo>
                    <a:cubicBezTo>
                      <a:pt x="1253" y="1"/>
                      <a:pt x="1" y="1253"/>
                      <a:pt x="1" y="2794"/>
                    </a:cubicBezTo>
                    <a:lnTo>
                      <a:pt x="1" y="16272"/>
                    </a:lnTo>
                    <a:cubicBezTo>
                      <a:pt x="1" y="17811"/>
                      <a:pt x="1253" y="19065"/>
                      <a:pt x="2794" y="19065"/>
                    </a:cubicBezTo>
                    <a:lnTo>
                      <a:pt x="16272" y="19065"/>
                    </a:lnTo>
                    <a:cubicBezTo>
                      <a:pt x="17813" y="19065"/>
                      <a:pt x="19065" y="17811"/>
                      <a:pt x="19065" y="16272"/>
                    </a:cubicBezTo>
                    <a:lnTo>
                      <a:pt x="19065" y="2792"/>
                    </a:lnTo>
                    <a:cubicBezTo>
                      <a:pt x="19065" y="1253"/>
                      <a:pt x="17813" y="1"/>
                      <a:pt x="1627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60" name="Google Shape;465;p16"/>
          <p:cNvGrpSpPr/>
          <p:nvPr/>
        </p:nvGrpSpPr>
        <p:grpSpPr>
          <a:xfrm>
            <a:off x="12702745" y="4643095"/>
            <a:ext cx="335947" cy="335947"/>
            <a:chOff x="3088449" y="2390156"/>
            <a:chExt cx="335947" cy="335947"/>
          </a:xfrm>
        </p:grpSpPr>
        <p:sp>
          <p:nvSpPr>
            <p:cNvPr id="361" name="Google Shape;466;p16"/>
            <p:cNvSpPr/>
            <p:nvPr/>
          </p:nvSpPr>
          <p:spPr>
            <a:xfrm>
              <a:off x="3088449" y="2390156"/>
              <a:ext cx="335947" cy="335947"/>
            </a:xfrm>
            <a:custGeom>
              <a:avLst/>
              <a:gdLst/>
              <a:ahLst/>
              <a:cxnLst/>
              <a:rect l="l" t="t" r="r" b="b"/>
              <a:pathLst>
                <a:path w="9407" h="9407" extrusionOk="0">
                  <a:moveTo>
                    <a:pt x="4704" y="0"/>
                  </a:moveTo>
                  <a:cubicBezTo>
                    <a:pt x="2108" y="0"/>
                    <a:pt x="1" y="2108"/>
                    <a:pt x="1" y="4703"/>
                  </a:cubicBezTo>
                  <a:cubicBezTo>
                    <a:pt x="1" y="7299"/>
                    <a:pt x="2108" y="9406"/>
                    <a:pt x="4704" y="9406"/>
                  </a:cubicBezTo>
                  <a:cubicBezTo>
                    <a:pt x="7299" y="9406"/>
                    <a:pt x="9407" y="7299"/>
                    <a:pt x="9407" y="4703"/>
                  </a:cubicBezTo>
                  <a:cubicBezTo>
                    <a:pt x="9407" y="2108"/>
                    <a:pt x="7299" y="0"/>
                    <a:pt x="470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62" name="Google Shape;467;p16"/>
            <p:cNvGrpSpPr/>
            <p:nvPr/>
          </p:nvGrpSpPr>
          <p:grpSpPr>
            <a:xfrm>
              <a:off x="3169246" y="2470952"/>
              <a:ext cx="174354" cy="174354"/>
              <a:chOff x="1379798" y="1723250"/>
              <a:chExt cx="397887" cy="397887"/>
            </a:xfrm>
          </p:grpSpPr>
          <p:sp>
            <p:nvSpPr>
              <p:cNvPr id="363" name="Google Shape;468;p16"/>
              <p:cNvSpPr/>
              <p:nvPr/>
            </p:nvSpPr>
            <p:spPr>
              <a:xfrm>
                <a:off x="1462169" y="1793977"/>
                <a:ext cx="23354" cy="23312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1117" extrusionOk="0">
                    <a:moveTo>
                      <a:pt x="559" y="1"/>
                    </a:moveTo>
                    <a:cubicBezTo>
                      <a:pt x="251" y="1"/>
                      <a:pt x="0" y="250"/>
                      <a:pt x="0" y="558"/>
                    </a:cubicBezTo>
                    <a:cubicBezTo>
                      <a:pt x="0" y="866"/>
                      <a:pt x="251" y="1117"/>
                      <a:pt x="559" y="1117"/>
                    </a:cubicBezTo>
                    <a:cubicBezTo>
                      <a:pt x="867" y="1117"/>
                      <a:pt x="1118" y="866"/>
                      <a:pt x="1118" y="558"/>
                    </a:cubicBezTo>
                    <a:cubicBezTo>
                      <a:pt x="1118" y="250"/>
                      <a:pt x="867" y="1"/>
                      <a:pt x="55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" name="Google Shape;469;p16"/>
              <p:cNvSpPr/>
              <p:nvPr/>
            </p:nvSpPr>
            <p:spPr>
              <a:xfrm>
                <a:off x="1379798" y="1723250"/>
                <a:ext cx="397887" cy="397887"/>
              </a:xfrm>
              <a:custGeom>
                <a:avLst/>
                <a:gdLst/>
                <a:ahLst/>
                <a:cxnLst/>
                <a:rect l="l" t="t" r="r" b="b"/>
                <a:pathLst>
                  <a:path w="19065" h="19065" extrusionOk="0">
                    <a:moveTo>
                      <a:pt x="4506" y="2271"/>
                    </a:moveTo>
                    <a:cubicBezTo>
                      <a:pt x="5429" y="2271"/>
                      <a:pt x="6181" y="3023"/>
                      <a:pt x="6181" y="3947"/>
                    </a:cubicBezTo>
                    <a:cubicBezTo>
                      <a:pt x="6181" y="4872"/>
                      <a:pt x="5429" y="5622"/>
                      <a:pt x="4506" y="5622"/>
                    </a:cubicBezTo>
                    <a:cubicBezTo>
                      <a:pt x="3583" y="5622"/>
                      <a:pt x="2831" y="4872"/>
                      <a:pt x="2831" y="3947"/>
                    </a:cubicBezTo>
                    <a:cubicBezTo>
                      <a:pt x="2831" y="3023"/>
                      <a:pt x="3583" y="2271"/>
                      <a:pt x="4506" y="2271"/>
                    </a:cubicBezTo>
                    <a:close/>
                    <a:moveTo>
                      <a:pt x="5622" y="6740"/>
                    </a:moveTo>
                    <a:cubicBezTo>
                      <a:pt x="5932" y="6740"/>
                      <a:pt x="6181" y="6989"/>
                      <a:pt x="6181" y="7299"/>
                    </a:cubicBezTo>
                    <a:lnTo>
                      <a:pt x="6181" y="16234"/>
                    </a:lnTo>
                    <a:cubicBezTo>
                      <a:pt x="6181" y="16544"/>
                      <a:pt x="5932" y="16793"/>
                      <a:pt x="5622" y="16793"/>
                    </a:cubicBezTo>
                    <a:lnTo>
                      <a:pt x="3388" y="16793"/>
                    </a:lnTo>
                    <a:cubicBezTo>
                      <a:pt x="3080" y="16793"/>
                      <a:pt x="2831" y="16544"/>
                      <a:pt x="2831" y="16234"/>
                    </a:cubicBezTo>
                    <a:lnTo>
                      <a:pt x="2831" y="7299"/>
                    </a:lnTo>
                    <a:cubicBezTo>
                      <a:pt x="2831" y="6989"/>
                      <a:pt x="3080" y="6740"/>
                      <a:pt x="3388" y="6740"/>
                    </a:cubicBezTo>
                    <a:close/>
                    <a:moveTo>
                      <a:pt x="12596" y="6721"/>
                    </a:moveTo>
                    <a:cubicBezTo>
                      <a:pt x="12811" y="6721"/>
                      <a:pt x="13027" y="6739"/>
                      <a:pt x="13241" y="6774"/>
                    </a:cubicBezTo>
                    <a:cubicBezTo>
                      <a:pt x="15058" y="7069"/>
                      <a:pt x="16235" y="8557"/>
                      <a:pt x="16235" y="10223"/>
                    </a:cubicBezTo>
                    <a:lnTo>
                      <a:pt x="16235" y="16234"/>
                    </a:lnTo>
                    <a:cubicBezTo>
                      <a:pt x="16235" y="16544"/>
                      <a:pt x="15985" y="16793"/>
                      <a:pt x="15676" y="16793"/>
                    </a:cubicBezTo>
                    <a:lnTo>
                      <a:pt x="13441" y="16793"/>
                    </a:lnTo>
                    <a:cubicBezTo>
                      <a:pt x="13133" y="16793"/>
                      <a:pt x="12884" y="16544"/>
                      <a:pt x="12884" y="16234"/>
                    </a:cubicBezTo>
                    <a:lnTo>
                      <a:pt x="12884" y="11209"/>
                    </a:lnTo>
                    <a:cubicBezTo>
                      <a:pt x="12884" y="10593"/>
                      <a:pt x="12382" y="10091"/>
                      <a:pt x="11766" y="10091"/>
                    </a:cubicBezTo>
                    <a:cubicBezTo>
                      <a:pt x="11150" y="10091"/>
                      <a:pt x="10650" y="10593"/>
                      <a:pt x="10650" y="11209"/>
                    </a:cubicBezTo>
                    <a:lnTo>
                      <a:pt x="10650" y="16234"/>
                    </a:lnTo>
                    <a:cubicBezTo>
                      <a:pt x="10650" y="16544"/>
                      <a:pt x="10399" y="16793"/>
                      <a:pt x="10091" y="16793"/>
                    </a:cubicBezTo>
                    <a:lnTo>
                      <a:pt x="7857" y="16793"/>
                    </a:lnTo>
                    <a:cubicBezTo>
                      <a:pt x="7547" y="16793"/>
                      <a:pt x="7298" y="16544"/>
                      <a:pt x="7298" y="16234"/>
                    </a:cubicBezTo>
                    <a:lnTo>
                      <a:pt x="7298" y="7299"/>
                    </a:lnTo>
                    <a:cubicBezTo>
                      <a:pt x="7298" y="6989"/>
                      <a:pt x="7547" y="6740"/>
                      <a:pt x="7857" y="6740"/>
                    </a:cubicBezTo>
                    <a:lnTo>
                      <a:pt x="10091" y="6740"/>
                    </a:lnTo>
                    <a:cubicBezTo>
                      <a:pt x="10377" y="6740"/>
                      <a:pt x="10613" y="6956"/>
                      <a:pt x="10644" y="7234"/>
                    </a:cubicBezTo>
                    <a:cubicBezTo>
                      <a:pt x="11219" y="6901"/>
                      <a:pt x="11901" y="6721"/>
                      <a:pt x="12596" y="6721"/>
                    </a:cubicBezTo>
                    <a:close/>
                    <a:moveTo>
                      <a:pt x="2831" y="0"/>
                    </a:moveTo>
                    <a:cubicBezTo>
                      <a:pt x="1290" y="0"/>
                      <a:pt x="0" y="1290"/>
                      <a:pt x="0" y="2831"/>
                    </a:cubicBezTo>
                    <a:lnTo>
                      <a:pt x="0" y="16234"/>
                    </a:lnTo>
                    <a:cubicBezTo>
                      <a:pt x="0" y="17775"/>
                      <a:pt x="1290" y="19065"/>
                      <a:pt x="2831" y="19065"/>
                    </a:cubicBezTo>
                    <a:lnTo>
                      <a:pt x="16235" y="19065"/>
                    </a:lnTo>
                    <a:cubicBezTo>
                      <a:pt x="17774" y="19065"/>
                      <a:pt x="19065" y="17775"/>
                      <a:pt x="19065" y="16234"/>
                    </a:cubicBezTo>
                    <a:lnTo>
                      <a:pt x="19065" y="2831"/>
                    </a:lnTo>
                    <a:cubicBezTo>
                      <a:pt x="19065" y="1290"/>
                      <a:pt x="17774" y="0"/>
                      <a:pt x="1623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470;p16"/>
              <p:cNvSpPr/>
              <p:nvPr/>
            </p:nvSpPr>
            <p:spPr>
              <a:xfrm>
                <a:off x="1555413" y="1886846"/>
                <a:ext cx="139912" cy="163558"/>
              </a:xfrm>
              <a:custGeom>
                <a:avLst/>
                <a:gdLst/>
                <a:ahLst/>
                <a:cxnLst/>
                <a:rect l="l" t="t" r="r" b="b"/>
                <a:pathLst>
                  <a:path w="6704" h="7837" extrusionOk="0">
                    <a:moveTo>
                      <a:pt x="4182" y="0"/>
                    </a:moveTo>
                    <a:cubicBezTo>
                      <a:pt x="3474" y="0"/>
                      <a:pt x="2782" y="261"/>
                      <a:pt x="2332" y="711"/>
                    </a:cubicBezTo>
                    <a:cubicBezTo>
                      <a:pt x="2108" y="935"/>
                      <a:pt x="1938" y="1142"/>
                      <a:pt x="1686" y="1142"/>
                    </a:cubicBezTo>
                    <a:cubicBezTo>
                      <a:pt x="1618" y="1142"/>
                      <a:pt x="1544" y="1127"/>
                      <a:pt x="1462" y="1093"/>
                    </a:cubicBezTo>
                    <a:cubicBezTo>
                      <a:pt x="1253" y="1006"/>
                      <a:pt x="1117" y="803"/>
                      <a:pt x="1117" y="576"/>
                    </a:cubicBezTo>
                    <a:lnTo>
                      <a:pt x="1117" y="17"/>
                    </a:lnTo>
                    <a:lnTo>
                      <a:pt x="1" y="17"/>
                    </a:lnTo>
                    <a:lnTo>
                      <a:pt x="1" y="7836"/>
                    </a:lnTo>
                    <a:lnTo>
                      <a:pt x="1117" y="7836"/>
                    </a:lnTo>
                    <a:lnTo>
                      <a:pt x="1117" y="3370"/>
                    </a:lnTo>
                    <a:cubicBezTo>
                      <a:pt x="1117" y="2137"/>
                      <a:pt x="2120" y="1135"/>
                      <a:pt x="3351" y="1135"/>
                    </a:cubicBezTo>
                    <a:cubicBezTo>
                      <a:pt x="4584" y="1135"/>
                      <a:pt x="5585" y="2137"/>
                      <a:pt x="5585" y="3370"/>
                    </a:cubicBezTo>
                    <a:lnTo>
                      <a:pt x="5585" y="7836"/>
                    </a:lnTo>
                    <a:lnTo>
                      <a:pt x="6703" y="7836"/>
                    </a:lnTo>
                    <a:lnTo>
                      <a:pt x="6703" y="2384"/>
                    </a:lnTo>
                    <a:cubicBezTo>
                      <a:pt x="6703" y="1266"/>
                      <a:pt x="5932" y="245"/>
                      <a:pt x="4648" y="38"/>
                    </a:cubicBezTo>
                    <a:cubicBezTo>
                      <a:pt x="4493" y="13"/>
                      <a:pt x="4337" y="0"/>
                      <a:pt x="418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" name="Google Shape;471;p16"/>
              <p:cNvSpPr/>
              <p:nvPr/>
            </p:nvSpPr>
            <p:spPr>
              <a:xfrm>
                <a:off x="1462169" y="1887200"/>
                <a:ext cx="23354" cy="163203"/>
              </a:xfrm>
              <a:custGeom>
                <a:avLst/>
                <a:gdLst/>
                <a:ahLst/>
                <a:cxnLst/>
                <a:rect l="l" t="t" r="r" b="b"/>
                <a:pathLst>
                  <a:path w="1119" h="7820" extrusionOk="0">
                    <a:moveTo>
                      <a:pt x="0" y="0"/>
                    </a:moveTo>
                    <a:lnTo>
                      <a:pt x="0" y="7819"/>
                    </a:lnTo>
                    <a:lnTo>
                      <a:pt x="1118" y="7819"/>
                    </a:lnTo>
                    <a:lnTo>
                      <a:pt x="1118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67" name="Google Shape;472;p16"/>
          <p:cNvGrpSpPr/>
          <p:nvPr/>
        </p:nvGrpSpPr>
        <p:grpSpPr>
          <a:xfrm>
            <a:off x="14739465" y="3803744"/>
            <a:ext cx="514546" cy="514510"/>
            <a:chOff x="5125169" y="1550805"/>
            <a:chExt cx="514546" cy="514510"/>
          </a:xfrm>
        </p:grpSpPr>
        <p:sp>
          <p:nvSpPr>
            <p:cNvPr id="368" name="Google Shape;473;p16"/>
            <p:cNvSpPr/>
            <p:nvPr/>
          </p:nvSpPr>
          <p:spPr>
            <a:xfrm>
              <a:off x="5125169" y="1550805"/>
              <a:ext cx="514546" cy="514510"/>
            </a:xfrm>
            <a:custGeom>
              <a:avLst/>
              <a:gdLst/>
              <a:ahLst/>
              <a:cxnLst/>
              <a:rect l="l" t="t" r="r" b="b"/>
              <a:pathLst>
                <a:path w="14408" h="14407" extrusionOk="0">
                  <a:moveTo>
                    <a:pt x="7204" y="0"/>
                  </a:moveTo>
                  <a:cubicBezTo>
                    <a:pt x="3227" y="0"/>
                    <a:pt x="1" y="3227"/>
                    <a:pt x="1" y="7204"/>
                  </a:cubicBezTo>
                  <a:cubicBezTo>
                    <a:pt x="1" y="11180"/>
                    <a:pt x="3227" y="14407"/>
                    <a:pt x="7204" y="14407"/>
                  </a:cubicBezTo>
                  <a:cubicBezTo>
                    <a:pt x="11181" y="14407"/>
                    <a:pt x="14407" y="11180"/>
                    <a:pt x="14407" y="7204"/>
                  </a:cubicBezTo>
                  <a:cubicBezTo>
                    <a:pt x="14407" y="3227"/>
                    <a:pt x="11181" y="0"/>
                    <a:pt x="72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69" name="Google Shape;474;p16"/>
            <p:cNvGrpSpPr/>
            <p:nvPr/>
          </p:nvGrpSpPr>
          <p:grpSpPr>
            <a:xfrm>
              <a:off x="5237834" y="1663471"/>
              <a:ext cx="289239" cy="289184"/>
              <a:chOff x="266768" y="1721375"/>
              <a:chExt cx="397907" cy="397887"/>
            </a:xfrm>
          </p:grpSpPr>
          <p:sp>
            <p:nvSpPr>
              <p:cNvPr id="370" name="Google Shape;475;p16"/>
              <p:cNvSpPr/>
              <p:nvPr/>
            </p:nvSpPr>
            <p:spPr>
              <a:xfrm>
                <a:off x="454843" y="1791037"/>
                <a:ext cx="136218" cy="328222"/>
              </a:xfrm>
              <a:custGeom>
                <a:avLst/>
                <a:gdLst/>
                <a:ahLst/>
                <a:cxnLst/>
                <a:rect l="l" t="t" r="r" b="b"/>
                <a:pathLst>
                  <a:path w="6527" h="15727" extrusionOk="0">
                    <a:moveTo>
                      <a:pt x="4957" y="1"/>
                    </a:moveTo>
                    <a:cubicBezTo>
                      <a:pt x="4645" y="1"/>
                      <a:pt x="4336" y="24"/>
                      <a:pt x="4028" y="69"/>
                    </a:cubicBezTo>
                    <a:cubicBezTo>
                      <a:pt x="2588" y="280"/>
                      <a:pt x="1700" y="890"/>
                      <a:pt x="1675" y="2250"/>
                    </a:cubicBezTo>
                    <a:lnTo>
                      <a:pt x="1675" y="5040"/>
                    </a:lnTo>
                    <a:cubicBezTo>
                      <a:pt x="1675" y="5348"/>
                      <a:pt x="1426" y="5599"/>
                      <a:pt x="1118" y="5599"/>
                    </a:cubicBezTo>
                    <a:lnTo>
                      <a:pt x="0" y="5599"/>
                    </a:lnTo>
                    <a:lnTo>
                      <a:pt x="0" y="6715"/>
                    </a:lnTo>
                    <a:lnTo>
                      <a:pt x="1118" y="6715"/>
                    </a:lnTo>
                    <a:cubicBezTo>
                      <a:pt x="1426" y="6715"/>
                      <a:pt x="1675" y="6965"/>
                      <a:pt x="1675" y="7274"/>
                    </a:cubicBezTo>
                    <a:lnTo>
                      <a:pt x="1675" y="15727"/>
                    </a:lnTo>
                    <a:lnTo>
                      <a:pt x="3352" y="15727"/>
                    </a:lnTo>
                    <a:lnTo>
                      <a:pt x="3352" y="7274"/>
                    </a:lnTo>
                    <a:cubicBezTo>
                      <a:pt x="3352" y="6965"/>
                      <a:pt x="3602" y="6715"/>
                      <a:pt x="3910" y="6715"/>
                    </a:cubicBezTo>
                    <a:lnTo>
                      <a:pt x="5709" y="6715"/>
                    </a:lnTo>
                    <a:lnTo>
                      <a:pt x="5987" y="5599"/>
                    </a:lnTo>
                    <a:lnTo>
                      <a:pt x="3910" y="5599"/>
                    </a:lnTo>
                    <a:cubicBezTo>
                      <a:pt x="3602" y="5599"/>
                      <a:pt x="3352" y="5348"/>
                      <a:pt x="3352" y="5040"/>
                    </a:cubicBezTo>
                    <a:lnTo>
                      <a:pt x="3352" y="3253"/>
                    </a:lnTo>
                    <a:cubicBezTo>
                      <a:pt x="3352" y="2316"/>
                      <a:pt x="3942" y="1677"/>
                      <a:pt x="4968" y="1504"/>
                    </a:cubicBezTo>
                    <a:cubicBezTo>
                      <a:pt x="5157" y="1473"/>
                      <a:pt x="5339" y="1460"/>
                      <a:pt x="5511" y="1460"/>
                    </a:cubicBezTo>
                    <a:cubicBezTo>
                      <a:pt x="5810" y="1460"/>
                      <a:pt x="6082" y="1498"/>
                      <a:pt x="6324" y="1546"/>
                    </a:cubicBezTo>
                    <a:lnTo>
                      <a:pt x="6526" y="182"/>
                    </a:lnTo>
                    <a:cubicBezTo>
                      <a:pt x="5988" y="62"/>
                      <a:pt x="5468" y="1"/>
                      <a:pt x="495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" name="Google Shape;476;p16"/>
              <p:cNvSpPr/>
              <p:nvPr/>
            </p:nvSpPr>
            <p:spPr>
              <a:xfrm>
                <a:off x="266768" y="1721375"/>
                <a:ext cx="397907" cy="397887"/>
              </a:xfrm>
              <a:custGeom>
                <a:avLst/>
                <a:gdLst/>
                <a:ahLst/>
                <a:cxnLst/>
                <a:rect l="l" t="t" r="r" b="b"/>
                <a:pathLst>
                  <a:path w="19066" h="19065" extrusionOk="0">
                    <a:moveTo>
                      <a:pt x="2794" y="0"/>
                    </a:moveTo>
                    <a:cubicBezTo>
                      <a:pt x="1255" y="0"/>
                      <a:pt x="1" y="1253"/>
                      <a:pt x="1" y="2793"/>
                    </a:cubicBezTo>
                    <a:lnTo>
                      <a:pt x="1" y="16271"/>
                    </a:lnTo>
                    <a:cubicBezTo>
                      <a:pt x="1" y="17812"/>
                      <a:pt x="1255" y="19065"/>
                      <a:pt x="2794" y="19065"/>
                    </a:cubicBezTo>
                    <a:lnTo>
                      <a:pt x="9571" y="19065"/>
                    </a:lnTo>
                    <a:lnTo>
                      <a:pt x="9571" y="11171"/>
                    </a:lnTo>
                    <a:lnTo>
                      <a:pt x="8453" y="11171"/>
                    </a:lnTo>
                    <a:cubicBezTo>
                      <a:pt x="8145" y="11171"/>
                      <a:pt x="7896" y="10920"/>
                      <a:pt x="7896" y="10612"/>
                    </a:cubicBezTo>
                    <a:lnTo>
                      <a:pt x="7896" y="8378"/>
                    </a:lnTo>
                    <a:cubicBezTo>
                      <a:pt x="7896" y="8070"/>
                      <a:pt x="8145" y="7819"/>
                      <a:pt x="8453" y="7819"/>
                    </a:cubicBezTo>
                    <a:lnTo>
                      <a:pt x="9571" y="7819"/>
                    </a:lnTo>
                    <a:lnTo>
                      <a:pt x="9571" y="5836"/>
                    </a:lnTo>
                    <a:cubicBezTo>
                      <a:pt x="9571" y="3710"/>
                      <a:pt x="10741" y="2615"/>
                      <a:pt x="12878" y="2302"/>
                    </a:cubicBezTo>
                    <a:cubicBezTo>
                      <a:pt x="13231" y="2249"/>
                      <a:pt x="13591" y="2223"/>
                      <a:pt x="13956" y="2223"/>
                    </a:cubicBezTo>
                    <a:cubicBezTo>
                      <a:pt x="14725" y="2223"/>
                      <a:pt x="15517" y="2339"/>
                      <a:pt x="16318" y="2567"/>
                    </a:cubicBezTo>
                    <a:cubicBezTo>
                      <a:pt x="16589" y="2643"/>
                      <a:pt x="16759" y="2908"/>
                      <a:pt x="16718" y="3186"/>
                    </a:cubicBezTo>
                    <a:lnTo>
                      <a:pt x="16352" y="5650"/>
                    </a:lnTo>
                    <a:cubicBezTo>
                      <a:pt x="16329" y="5806"/>
                      <a:pt x="16240" y="5944"/>
                      <a:pt x="16111" y="6031"/>
                    </a:cubicBezTo>
                    <a:cubicBezTo>
                      <a:pt x="16006" y="6102"/>
                      <a:pt x="15912" y="6127"/>
                      <a:pt x="15818" y="6127"/>
                    </a:cubicBezTo>
                    <a:cubicBezTo>
                      <a:pt x="15717" y="6127"/>
                      <a:pt x="15614" y="6098"/>
                      <a:pt x="15494" y="6068"/>
                    </a:cubicBezTo>
                    <a:cubicBezTo>
                      <a:pt x="15202" y="5995"/>
                      <a:pt x="14879" y="5914"/>
                      <a:pt x="14527" y="5914"/>
                    </a:cubicBezTo>
                    <a:cubicBezTo>
                      <a:pt x="14409" y="5914"/>
                      <a:pt x="14289" y="5923"/>
                      <a:pt x="14165" y="5944"/>
                    </a:cubicBezTo>
                    <a:cubicBezTo>
                      <a:pt x="13534" y="6050"/>
                      <a:pt x="13481" y="6333"/>
                      <a:pt x="13481" y="6590"/>
                    </a:cubicBezTo>
                    <a:lnTo>
                      <a:pt x="13481" y="7819"/>
                    </a:lnTo>
                    <a:lnTo>
                      <a:pt x="15715" y="7819"/>
                    </a:lnTo>
                    <a:cubicBezTo>
                      <a:pt x="15887" y="7819"/>
                      <a:pt x="16048" y="7899"/>
                      <a:pt x="16154" y="8035"/>
                    </a:cubicBezTo>
                    <a:cubicBezTo>
                      <a:pt x="16260" y="8169"/>
                      <a:pt x="16297" y="8346"/>
                      <a:pt x="16256" y="8513"/>
                    </a:cubicBezTo>
                    <a:lnTo>
                      <a:pt x="15697" y="10747"/>
                    </a:lnTo>
                    <a:cubicBezTo>
                      <a:pt x="15635" y="10996"/>
                      <a:pt x="15412" y="11170"/>
                      <a:pt x="15156" y="11170"/>
                    </a:cubicBezTo>
                    <a:lnTo>
                      <a:pt x="13481" y="11170"/>
                    </a:lnTo>
                    <a:lnTo>
                      <a:pt x="13481" y="19065"/>
                    </a:lnTo>
                    <a:lnTo>
                      <a:pt x="16272" y="19065"/>
                    </a:lnTo>
                    <a:cubicBezTo>
                      <a:pt x="17813" y="19065"/>
                      <a:pt x="19066" y="17810"/>
                      <a:pt x="19066" y="16271"/>
                    </a:cubicBezTo>
                    <a:lnTo>
                      <a:pt x="19066" y="2793"/>
                    </a:lnTo>
                    <a:cubicBezTo>
                      <a:pt x="19066" y="1253"/>
                      <a:pt x="17813" y="0"/>
                      <a:pt x="1627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72" name="Google Shape;477;p16"/>
          <p:cNvGrpSpPr/>
          <p:nvPr/>
        </p:nvGrpSpPr>
        <p:grpSpPr>
          <a:xfrm>
            <a:off x="13448994" y="4327575"/>
            <a:ext cx="695215" cy="695251"/>
            <a:chOff x="3834698" y="2074636"/>
            <a:chExt cx="695215" cy="695251"/>
          </a:xfrm>
        </p:grpSpPr>
        <p:sp>
          <p:nvSpPr>
            <p:cNvPr id="373" name="Google Shape;478;p16"/>
            <p:cNvSpPr/>
            <p:nvPr/>
          </p:nvSpPr>
          <p:spPr>
            <a:xfrm>
              <a:off x="3834698" y="2074636"/>
              <a:ext cx="695215" cy="695251"/>
            </a:xfrm>
            <a:custGeom>
              <a:avLst/>
              <a:gdLst/>
              <a:ahLst/>
              <a:cxnLst/>
              <a:rect l="l" t="t" r="r" b="b"/>
              <a:pathLst>
                <a:path w="19467" h="19468" extrusionOk="0">
                  <a:moveTo>
                    <a:pt x="9740" y="1"/>
                  </a:moveTo>
                  <a:cubicBezTo>
                    <a:pt x="4358" y="1"/>
                    <a:pt x="0" y="4370"/>
                    <a:pt x="0" y="9740"/>
                  </a:cubicBezTo>
                  <a:cubicBezTo>
                    <a:pt x="0" y="15110"/>
                    <a:pt x="4358" y="19468"/>
                    <a:pt x="9740" y="19468"/>
                  </a:cubicBezTo>
                  <a:cubicBezTo>
                    <a:pt x="15109" y="19468"/>
                    <a:pt x="19467" y="15110"/>
                    <a:pt x="19467" y="9740"/>
                  </a:cubicBezTo>
                  <a:cubicBezTo>
                    <a:pt x="19467" y="4370"/>
                    <a:pt x="15109" y="1"/>
                    <a:pt x="974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4" name="Google Shape;479;p16"/>
            <p:cNvGrpSpPr/>
            <p:nvPr/>
          </p:nvGrpSpPr>
          <p:grpSpPr>
            <a:xfrm>
              <a:off x="3988485" y="2228431"/>
              <a:ext cx="387641" cy="387661"/>
              <a:chOff x="864491" y="1723250"/>
              <a:chExt cx="397866" cy="397887"/>
            </a:xfrm>
          </p:grpSpPr>
          <p:sp>
            <p:nvSpPr>
              <p:cNvPr id="375" name="Google Shape;480;p16"/>
              <p:cNvSpPr/>
              <p:nvPr/>
            </p:nvSpPr>
            <p:spPr>
              <a:xfrm>
                <a:off x="935197" y="1793977"/>
                <a:ext cx="256451" cy="256430"/>
              </a:xfrm>
              <a:custGeom>
                <a:avLst/>
                <a:gdLst/>
                <a:ahLst/>
                <a:cxnLst/>
                <a:rect l="l" t="t" r="r" b="b"/>
                <a:pathLst>
                  <a:path w="12288" h="12287" extrusionOk="0">
                    <a:moveTo>
                      <a:pt x="10053" y="1117"/>
                    </a:moveTo>
                    <a:cubicBezTo>
                      <a:pt x="10669" y="1117"/>
                      <a:pt x="11171" y="1617"/>
                      <a:pt x="11171" y="2233"/>
                    </a:cubicBezTo>
                    <a:cubicBezTo>
                      <a:pt x="11170" y="2850"/>
                      <a:pt x="10669" y="3351"/>
                      <a:pt x="10053" y="3351"/>
                    </a:cubicBezTo>
                    <a:cubicBezTo>
                      <a:pt x="9438" y="3351"/>
                      <a:pt x="8937" y="2850"/>
                      <a:pt x="8937" y="2233"/>
                    </a:cubicBezTo>
                    <a:cubicBezTo>
                      <a:pt x="8937" y="1617"/>
                      <a:pt x="9438" y="1117"/>
                      <a:pt x="10053" y="1117"/>
                    </a:cubicBezTo>
                    <a:close/>
                    <a:moveTo>
                      <a:pt x="6144" y="2233"/>
                    </a:moveTo>
                    <a:cubicBezTo>
                      <a:pt x="8300" y="2233"/>
                      <a:pt x="10053" y="3988"/>
                      <a:pt x="10053" y="6144"/>
                    </a:cubicBezTo>
                    <a:cubicBezTo>
                      <a:pt x="10053" y="8299"/>
                      <a:pt x="8300" y="10054"/>
                      <a:pt x="6144" y="10054"/>
                    </a:cubicBezTo>
                    <a:cubicBezTo>
                      <a:pt x="3989" y="10054"/>
                      <a:pt x="2234" y="8299"/>
                      <a:pt x="2234" y="6144"/>
                    </a:cubicBezTo>
                    <a:cubicBezTo>
                      <a:pt x="2234" y="3988"/>
                      <a:pt x="3987" y="2233"/>
                      <a:pt x="6144" y="2233"/>
                    </a:cubicBezTo>
                    <a:close/>
                    <a:moveTo>
                      <a:pt x="1675" y="1"/>
                    </a:moveTo>
                    <a:cubicBezTo>
                      <a:pt x="752" y="1"/>
                      <a:pt x="0" y="751"/>
                      <a:pt x="0" y="1676"/>
                    </a:cubicBezTo>
                    <a:lnTo>
                      <a:pt x="0" y="10611"/>
                    </a:lnTo>
                    <a:cubicBezTo>
                      <a:pt x="0" y="11536"/>
                      <a:pt x="752" y="12286"/>
                      <a:pt x="1675" y="12286"/>
                    </a:cubicBezTo>
                    <a:lnTo>
                      <a:pt x="10612" y="12286"/>
                    </a:lnTo>
                    <a:cubicBezTo>
                      <a:pt x="11536" y="12286"/>
                      <a:pt x="12288" y="11536"/>
                      <a:pt x="12288" y="10611"/>
                    </a:cubicBezTo>
                    <a:lnTo>
                      <a:pt x="12288" y="1676"/>
                    </a:lnTo>
                    <a:cubicBezTo>
                      <a:pt x="12288" y="752"/>
                      <a:pt x="11536" y="1"/>
                      <a:pt x="1061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6" name="Google Shape;481;p16"/>
              <p:cNvSpPr/>
              <p:nvPr/>
            </p:nvSpPr>
            <p:spPr>
              <a:xfrm>
                <a:off x="1005109" y="1863910"/>
                <a:ext cx="116622" cy="116559"/>
              </a:xfrm>
              <a:custGeom>
                <a:avLst/>
                <a:gdLst/>
                <a:ahLst/>
                <a:cxnLst/>
                <a:rect l="l" t="t" r="r" b="b"/>
                <a:pathLst>
                  <a:path w="5588" h="5585" extrusionOk="0">
                    <a:moveTo>
                      <a:pt x="2794" y="0"/>
                    </a:moveTo>
                    <a:cubicBezTo>
                      <a:pt x="1255" y="0"/>
                      <a:pt x="1" y="1252"/>
                      <a:pt x="1" y="2793"/>
                    </a:cubicBezTo>
                    <a:cubicBezTo>
                      <a:pt x="1" y="4332"/>
                      <a:pt x="1255" y="5585"/>
                      <a:pt x="2794" y="5585"/>
                    </a:cubicBezTo>
                    <a:cubicBezTo>
                      <a:pt x="4333" y="5585"/>
                      <a:pt x="5587" y="4332"/>
                      <a:pt x="5587" y="2793"/>
                    </a:cubicBezTo>
                    <a:cubicBezTo>
                      <a:pt x="5587" y="1252"/>
                      <a:pt x="4333" y="0"/>
                      <a:pt x="279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7" name="Google Shape;482;p16"/>
              <p:cNvSpPr/>
              <p:nvPr/>
            </p:nvSpPr>
            <p:spPr>
              <a:xfrm>
                <a:off x="864491" y="1723250"/>
                <a:ext cx="397866" cy="397887"/>
              </a:xfrm>
              <a:custGeom>
                <a:avLst/>
                <a:gdLst/>
                <a:ahLst/>
                <a:cxnLst/>
                <a:rect l="l" t="t" r="r" b="b"/>
                <a:pathLst>
                  <a:path w="19064" h="19065" extrusionOk="0">
                    <a:moveTo>
                      <a:pt x="14000" y="2271"/>
                    </a:moveTo>
                    <a:cubicBezTo>
                      <a:pt x="15539" y="2271"/>
                      <a:pt x="16794" y="3524"/>
                      <a:pt x="16794" y="5065"/>
                    </a:cubicBezTo>
                    <a:lnTo>
                      <a:pt x="16794" y="14000"/>
                    </a:lnTo>
                    <a:cubicBezTo>
                      <a:pt x="16794" y="15541"/>
                      <a:pt x="15539" y="16793"/>
                      <a:pt x="14000" y="16793"/>
                    </a:cubicBezTo>
                    <a:lnTo>
                      <a:pt x="5063" y="16793"/>
                    </a:lnTo>
                    <a:cubicBezTo>
                      <a:pt x="3524" y="16793"/>
                      <a:pt x="2272" y="15541"/>
                      <a:pt x="2272" y="14000"/>
                    </a:cubicBezTo>
                    <a:lnTo>
                      <a:pt x="2272" y="5065"/>
                    </a:lnTo>
                    <a:cubicBezTo>
                      <a:pt x="2272" y="3524"/>
                      <a:pt x="3524" y="2271"/>
                      <a:pt x="5063" y="2271"/>
                    </a:cubicBezTo>
                    <a:close/>
                    <a:moveTo>
                      <a:pt x="2829" y="0"/>
                    </a:moveTo>
                    <a:cubicBezTo>
                      <a:pt x="1290" y="0"/>
                      <a:pt x="0" y="1290"/>
                      <a:pt x="0" y="2831"/>
                    </a:cubicBezTo>
                    <a:lnTo>
                      <a:pt x="0" y="16234"/>
                    </a:lnTo>
                    <a:cubicBezTo>
                      <a:pt x="0" y="17775"/>
                      <a:pt x="1290" y="19065"/>
                      <a:pt x="2829" y="19065"/>
                    </a:cubicBezTo>
                    <a:lnTo>
                      <a:pt x="16235" y="19065"/>
                    </a:lnTo>
                    <a:cubicBezTo>
                      <a:pt x="17774" y="19065"/>
                      <a:pt x="19063" y="17775"/>
                      <a:pt x="19063" y="16234"/>
                    </a:cubicBezTo>
                    <a:lnTo>
                      <a:pt x="19063" y="2831"/>
                    </a:lnTo>
                    <a:cubicBezTo>
                      <a:pt x="19063" y="1290"/>
                      <a:pt x="17774" y="0"/>
                      <a:pt x="1623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378" name="Google Shape;483;p16"/>
          <p:cNvSpPr/>
          <p:nvPr/>
        </p:nvSpPr>
        <p:spPr>
          <a:xfrm>
            <a:off x="13562858" y="5339002"/>
            <a:ext cx="319959" cy="260960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79" name="Google Shape;484;p16"/>
          <p:cNvGrpSpPr/>
          <p:nvPr/>
        </p:nvGrpSpPr>
        <p:grpSpPr>
          <a:xfrm>
            <a:off x="14722466" y="5423770"/>
            <a:ext cx="680359" cy="680359"/>
            <a:chOff x="5108170" y="3170831"/>
            <a:chExt cx="680359" cy="680359"/>
          </a:xfrm>
        </p:grpSpPr>
        <p:sp>
          <p:nvSpPr>
            <p:cNvPr id="380" name="Google Shape;485;p16"/>
            <p:cNvSpPr/>
            <p:nvPr/>
          </p:nvSpPr>
          <p:spPr>
            <a:xfrm>
              <a:off x="5108170" y="3170831"/>
              <a:ext cx="680359" cy="680359"/>
            </a:xfrm>
            <a:custGeom>
              <a:avLst/>
              <a:gdLst/>
              <a:ahLst/>
              <a:cxnLst/>
              <a:rect l="l" t="t" r="r" b="b"/>
              <a:pathLst>
                <a:path w="19051" h="19051" extrusionOk="0">
                  <a:moveTo>
                    <a:pt x="9525" y="0"/>
                  </a:moveTo>
                  <a:cubicBezTo>
                    <a:pt x="4263" y="0"/>
                    <a:pt x="0" y="4263"/>
                    <a:pt x="0" y="9525"/>
                  </a:cubicBezTo>
                  <a:cubicBezTo>
                    <a:pt x="0" y="14788"/>
                    <a:pt x="4263" y="19050"/>
                    <a:pt x="9525" y="19050"/>
                  </a:cubicBezTo>
                  <a:cubicBezTo>
                    <a:pt x="14788" y="19050"/>
                    <a:pt x="19050" y="14788"/>
                    <a:pt x="19050" y="9525"/>
                  </a:cubicBezTo>
                  <a:cubicBezTo>
                    <a:pt x="19050" y="4263"/>
                    <a:pt x="14788" y="0"/>
                    <a:pt x="952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81" name="Google Shape;486;p16"/>
            <p:cNvGrpSpPr/>
            <p:nvPr/>
          </p:nvGrpSpPr>
          <p:grpSpPr>
            <a:xfrm>
              <a:off x="5254585" y="3325274"/>
              <a:ext cx="387539" cy="386888"/>
              <a:chOff x="2408992" y="1722875"/>
              <a:chExt cx="397761" cy="397093"/>
            </a:xfrm>
          </p:grpSpPr>
          <p:sp>
            <p:nvSpPr>
              <p:cNvPr id="382" name="Google Shape;487;p16"/>
              <p:cNvSpPr/>
              <p:nvPr/>
            </p:nvSpPr>
            <p:spPr>
              <a:xfrm>
                <a:off x="2492135" y="1827639"/>
                <a:ext cx="213667" cy="185326"/>
              </a:xfrm>
              <a:custGeom>
                <a:avLst/>
                <a:gdLst/>
                <a:ahLst/>
                <a:cxnLst/>
                <a:rect l="l" t="t" r="r" b="b"/>
                <a:pathLst>
                  <a:path w="10238" h="8880" extrusionOk="0">
                    <a:moveTo>
                      <a:pt x="2548" y="1"/>
                    </a:moveTo>
                    <a:cubicBezTo>
                      <a:pt x="2277" y="1"/>
                      <a:pt x="2002" y="169"/>
                      <a:pt x="1743" y="427"/>
                    </a:cubicBezTo>
                    <a:cubicBezTo>
                      <a:pt x="1" y="2171"/>
                      <a:pt x="2739" y="5655"/>
                      <a:pt x="3567" y="6491"/>
                    </a:cubicBezTo>
                    <a:cubicBezTo>
                      <a:pt x="4206" y="7123"/>
                      <a:pt x="6403" y="8880"/>
                      <a:pt x="8179" y="8880"/>
                    </a:cubicBezTo>
                    <a:cubicBezTo>
                      <a:pt x="8718" y="8880"/>
                      <a:pt x="9219" y="8718"/>
                      <a:pt x="9626" y="8312"/>
                    </a:cubicBezTo>
                    <a:cubicBezTo>
                      <a:pt x="10054" y="7884"/>
                      <a:pt x="10238" y="7401"/>
                      <a:pt x="9812" y="6981"/>
                    </a:cubicBezTo>
                    <a:cubicBezTo>
                      <a:pt x="9168" y="6339"/>
                      <a:pt x="8797" y="6140"/>
                      <a:pt x="8555" y="6140"/>
                    </a:cubicBezTo>
                    <a:cubicBezTo>
                      <a:pt x="8422" y="6140"/>
                      <a:pt x="8327" y="6200"/>
                      <a:pt x="8248" y="6279"/>
                    </a:cubicBezTo>
                    <a:cubicBezTo>
                      <a:pt x="8064" y="6461"/>
                      <a:pt x="7636" y="7077"/>
                      <a:pt x="7461" y="7252"/>
                    </a:cubicBezTo>
                    <a:cubicBezTo>
                      <a:pt x="7260" y="7452"/>
                      <a:pt x="7021" y="7534"/>
                      <a:pt x="6762" y="7534"/>
                    </a:cubicBezTo>
                    <a:cubicBezTo>
                      <a:pt x="5839" y="7534"/>
                      <a:pt x="4665" y="6485"/>
                      <a:pt x="4117" y="5939"/>
                    </a:cubicBezTo>
                    <a:lnTo>
                      <a:pt x="4115" y="5938"/>
                    </a:lnTo>
                    <a:cubicBezTo>
                      <a:pt x="3417" y="5235"/>
                      <a:pt x="1890" y="3505"/>
                      <a:pt x="2803" y="2592"/>
                    </a:cubicBezTo>
                    <a:cubicBezTo>
                      <a:pt x="2879" y="2516"/>
                      <a:pt x="3056" y="2378"/>
                      <a:pt x="3254" y="2228"/>
                    </a:cubicBezTo>
                    <a:cubicBezTo>
                      <a:pt x="3445" y="2083"/>
                      <a:pt x="3661" y="1922"/>
                      <a:pt x="3776" y="1807"/>
                    </a:cubicBezTo>
                    <a:cubicBezTo>
                      <a:pt x="3999" y="1584"/>
                      <a:pt x="4069" y="1241"/>
                      <a:pt x="3080" y="250"/>
                    </a:cubicBezTo>
                    <a:cubicBezTo>
                      <a:pt x="2909" y="76"/>
                      <a:pt x="2730" y="1"/>
                      <a:pt x="25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3" name="Google Shape;488;p16"/>
              <p:cNvSpPr/>
              <p:nvPr/>
            </p:nvSpPr>
            <p:spPr>
              <a:xfrm>
                <a:off x="2408992" y="1722875"/>
                <a:ext cx="397761" cy="397093"/>
              </a:xfrm>
              <a:custGeom>
                <a:avLst/>
                <a:gdLst/>
                <a:ahLst/>
                <a:cxnLst/>
                <a:rect l="l" t="t" r="r" b="b"/>
                <a:pathLst>
                  <a:path w="19059" h="19027" extrusionOk="0">
                    <a:moveTo>
                      <a:pt x="6538" y="3907"/>
                    </a:moveTo>
                    <a:cubicBezTo>
                      <a:pt x="7030" y="3907"/>
                      <a:pt x="7490" y="4114"/>
                      <a:pt x="7853" y="4483"/>
                    </a:cubicBezTo>
                    <a:cubicBezTo>
                      <a:pt x="8326" y="4955"/>
                      <a:pt x="9768" y="6397"/>
                      <a:pt x="8549" y="7616"/>
                    </a:cubicBezTo>
                    <a:cubicBezTo>
                      <a:pt x="8407" y="7756"/>
                      <a:pt x="8145" y="7957"/>
                      <a:pt x="7912" y="8136"/>
                    </a:cubicBezTo>
                    <a:cubicBezTo>
                      <a:pt x="7767" y="8246"/>
                      <a:pt x="7634" y="8343"/>
                      <a:pt x="7576" y="8400"/>
                    </a:cubicBezTo>
                    <a:cubicBezTo>
                      <a:pt x="7599" y="8585"/>
                      <a:pt x="8227" y="9504"/>
                      <a:pt x="8888" y="10169"/>
                    </a:cubicBezTo>
                    <a:cubicBezTo>
                      <a:pt x="9546" y="10823"/>
                      <a:pt x="10450" y="11437"/>
                      <a:pt x="10732" y="11437"/>
                    </a:cubicBezTo>
                    <a:cubicBezTo>
                      <a:pt x="10736" y="11437"/>
                      <a:pt x="10740" y="11437"/>
                      <a:pt x="10744" y="11437"/>
                    </a:cubicBezTo>
                    <a:cubicBezTo>
                      <a:pt x="10716" y="11423"/>
                      <a:pt x="10813" y="11292"/>
                      <a:pt x="10923" y="11147"/>
                    </a:cubicBezTo>
                    <a:cubicBezTo>
                      <a:pt x="11100" y="10913"/>
                      <a:pt x="11301" y="10650"/>
                      <a:pt x="11443" y="10510"/>
                    </a:cubicBezTo>
                    <a:cubicBezTo>
                      <a:pt x="11789" y="10163"/>
                      <a:pt x="12153" y="10031"/>
                      <a:pt x="12508" y="10031"/>
                    </a:cubicBezTo>
                    <a:cubicBezTo>
                      <a:pt x="13402" y="10031"/>
                      <a:pt x="14236" y="10866"/>
                      <a:pt x="14576" y="11205"/>
                    </a:cubicBezTo>
                    <a:cubicBezTo>
                      <a:pt x="15328" y="11943"/>
                      <a:pt x="15425" y="13093"/>
                      <a:pt x="14399" y="14119"/>
                    </a:cubicBezTo>
                    <a:cubicBezTo>
                      <a:pt x="13750" y="14770"/>
                      <a:pt x="12980" y="15023"/>
                      <a:pt x="12179" y="15023"/>
                    </a:cubicBezTo>
                    <a:cubicBezTo>
                      <a:pt x="10063" y="15023"/>
                      <a:pt x="7723" y="13248"/>
                      <a:pt x="6764" y="12299"/>
                    </a:cubicBezTo>
                    <a:cubicBezTo>
                      <a:pt x="5451" y="10974"/>
                      <a:pt x="2573" y="7025"/>
                      <a:pt x="4938" y="4660"/>
                    </a:cubicBezTo>
                    <a:cubicBezTo>
                      <a:pt x="5458" y="4140"/>
                      <a:pt x="6017" y="3907"/>
                      <a:pt x="6538" y="3907"/>
                    </a:cubicBezTo>
                    <a:close/>
                    <a:moveTo>
                      <a:pt x="9545" y="0"/>
                    </a:moveTo>
                    <a:cubicBezTo>
                      <a:pt x="4319" y="0"/>
                      <a:pt x="31" y="4288"/>
                      <a:pt x="31" y="9514"/>
                    </a:cubicBezTo>
                    <a:cubicBezTo>
                      <a:pt x="31" y="11064"/>
                      <a:pt x="448" y="12594"/>
                      <a:pt x="1172" y="13954"/>
                    </a:cubicBezTo>
                    <a:lnTo>
                      <a:pt x="49" y="18334"/>
                    </a:lnTo>
                    <a:cubicBezTo>
                      <a:pt x="1" y="18524"/>
                      <a:pt x="57" y="18725"/>
                      <a:pt x="195" y="18863"/>
                    </a:cubicBezTo>
                    <a:cubicBezTo>
                      <a:pt x="302" y="18971"/>
                      <a:pt x="445" y="19027"/>
                      <a:pt x="590" y="19027"/>
                    </a:cubicBezTo>
                    <a:cubicBezTo>
                      <a:pt x="635" y="19027"/>
                      <a:pt x="680" y="19021"/>
                      <a:pt x="724" y="19010"/>
                    </a:cubicBezTo>
                    <a:lnTo>
                      <a:pt x="5104" y="17887"/>
                    </a:lnTo>
                    <a:cubicBezTo>
                      <a:pt x="6465" y="18609"/>
                      <a:pt x="7995" y="19026"/>
                      <a:pt x="9545" y="19026"/>
                    </a:cubicBezTo>
                    <a:cubicBezTo>
                      <a:pt x="14770" y="19026"/>
                      <a:pt x="19058" y="14738"/>
                      <a:pt x="19058" y="9514"/>
                    </a:cubicBezTo>
                    <a:cubicBezTo>
                      <a:pt x="19058" y="4288"/>
                      <a:pt x="14770" y="0"/>
                      <a:pt x="954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384" name="Google Shape;489;p16"/>
          <p:cNvGrpSpPr/>
          <p:nvPr/>
        </p:nvGrpSpPr>
        <p:grpSpPr>
          <a:xfrm>
            <a:off x="13272967" y="3675750"/>
            <a:ext cx="466905" cy="466477"/>
            <a:chOff x="3658671" y="1422811"/>
            <a:chExt cx="466905" cy="466477"/>
          </a:xfrm>
        </p:grpSpPr>
        <p:sp>
          <p:nvSpPr>
            <p:cNvPr id="385" name="Google Shape;490;p16"/>
            <p:cNvSpPr/>
            <p:nvPr/>
          </p:nvSpPr>
          <p:spPr>
            <a:xfrm>
              <a:off x="3658671" y="1422811"/>
              <a:ext cx="466905" cy="466477"/>
            </a:xfrm>
            <a:custGeom>
              <a:avLst/>
              <a:gdLst/>
              <a:ahLst/>
              <a:cxnLst/>
              <a:rect l="l" t="t" r="r" b="b"/>
              <a:pathLst>
                <a:path w="13074" h="13062" extrusionOk="0">
                  <a:moveTo>
                    <a:pt x="6537" y="1"/>
                  </a:moveTo>
                  <a:cubicBezTo>
                    <a:pt x="2929" y="1"/>
                    <a:pt x="0" y="2918"/>
                    <a:pt x="0" y="6525"/>
                  </a:cubicBezTo>
                  <a:cubicBezTo>
                    <a:pt x="0" y="10145"/>
                    <a:pt x="2929" y="13062"/>
                    <a:pt x="6537" y="13062"/>
                  </a:cubicBezTo>
                  <a:cubicBezTo>
                    <a:pt x="10144" y="13062"/>
                    <a:pt x="13073" y="10145"/>
                    <a:pt x="13073" y="6525"/>
                  </a:cubicBezTo>
                  <a:cubicBezTo>
                    <a:pt x="13073" y="2918"/>
                    <a:pt x="10144" y="1"/>
                    <a:pt x="653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86" name="Google Shape;491;p16"/>
            <p:cNvGrpSpPr/>
            <p:nvPr/>
          </p:nvGrpSpPr>
          <p:grpSpPr>
            <a:xfrm>
              <a:off x="3758666" y="1524008"/>
              <a:ext cx="266914" cy="264083"/>
              <a:chOff x="-1182750" y="3962900"/>
              <a:chExt cx="294575" cy="291450"/>
            </a:xfrm>
          </p:grpSpPr>
          <p:sp>
            <p:nvSpPr>
              <p:cNvPr id="387" name="Google Shape;492;p16"/>
              <p:cNvSpPr/>
              <p:nvPr/>
            </p:nvSpPr>
            <p:spPr>
              <a:xfrm>
                <a:off x="-1078000" y="4030650"/>
                <a:ext cx="17350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694" h="694" extrusionOk="0">
                    <a:moveTo>
                      <a:pt x="347" y="0"/>
                    </a:moveTo>
                    <a:cubicBezTo>
                      <a:pt x="158" y="0"/>
                      <a:pt x="0" y="158"/>
                      <a:pt x="0" y="347"/>
                    </a:cubicBezTo>
                    <a:cubicBezTo>
                      <a:pt x="0" y="536"/>
                      <a:pt x="158" y="694"/>
                      <a:pt x="347" y="694"/>
                    </a:cubicBezTo>
                    <a:cubicBezTo>
                      <a:pt x="536" y="694"/>
                      <a:pt x="693" y="536"/>
                      <a:pt x="693" y="347"/>
                    </a:cubicBezTo>
                    <a:cubicBezTo>
                      <a:pt x="693" y="158"/>
                      <a:pt x="536" y="0"/>
                      <a:pt x="34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8" name="Google Shape;493;p16"/>
              <p:cNvSpPr/>
              <p:nvPr/>
            </p:nvSpPr>
            <p:spPr>
              <a:xfrm>
                <a:off x="-1129200" y="4099950"/>
                <a:ext cx="17350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694" h="694" extrusionOk="0">
                    <a:moveTo>
                      <a:pt x="347" y="1"/>
                    </a:moveTo>
                    <a:cubicBezTo>
                      <a:pt x="158" y="1"/>
                      <a:pt x="0" y="158"/>
                      <a:pt x="0" y="347"/>
                    </a:cubicBezTo>
                    <a:cubicBezTo>
                      <a:pt x="0" y="536"/>
                      <a:pt x="158" y="694"/>
                      <a:pt x="347" y="694"/>
                    </a:cubicBezTo>
                    <a:cubicBezTo>
                      <a:pt x="536" y="694"/>
                      <a:pt x="693" y="536"/>
                      <a:pt x="693" y="347"/>
                    </a:cubicBezTo>
                    <a:cubicBezTo>
                      <a:pt x="693" y="158"/>
                      <a:pt x="536" y="1"/>
                      <a:pt x="3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89" name="Google Shape;494;p16"/>
              <p:cNvSpPr/>
              <p:nvPr/>
            </p:nvSpPr>
            <p:spPr>
              <a:xfrm>
                <a:off x="-1009475" y="4081850"/>
                <a:ext cx="18125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725" h="694" extrusionOk="0">
                    <a:moveTo>
                      <a:pt x="347" y="0"/>
                    </a:moveTo>
                    <a:cubicBezTo>
                      <a:pt x="158" y="0"/>
                      <a:pt x="0" y="158"/>
                      <a:pt x="0" y="347"/>
                    </a:cubicBezTo>
                    <a:cubicBezTo>
                      <a:pt x="0" y="536"/>
                      <a:pt x="158" y="693"/>
                      <a:pt x="347" y="693"/>
                    </a:cubicBezTo>
                    <a:cubicBezTo>
                      <a:pt x="567" y="693"/>
                      <a:pt x="725" y="536"/>
                      <a:pt x="725" y="347"/>
                    </a:cubicBezTo>
                    <a:cubicBezTo>
                      <a:pt x="725" y="158"/>
                      <a:pt x="567" y="0"/>
                      <a:pt x="34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0" name="Google Shape;495;p16"/>
              <p:cNvSpPr/>
              <p:nvPr/>
            </p:nvSpPr>
            <p:spPr>
              <a:xfrm>
                <a:off x="-1182750" y="4168475"/>
                <a:ext cx="292225" cy="34675"/>
              </a:xfrm>
              <a:custGeom>
                <a:avLst/>
                <a:gdLst/>
                <a:ahLst/>
                <a:cxnLst/>
                <a:rect l="l" t="t" r="r" b="b"/>
                <a:pathLst>
                  <a:path w="11689" h="1387" extrusionOk="0">
                    <a:moveTo>
                      <a:pt x="0" y="1"/>
                    </a:moveTo>
                    <a:lnTo>
                      <a:pt x="0" y="347"/>
                    </a:lnTo>
                    <a:lnTo>
                      <a:pt x="63" y="347"/>
                    </a:lnTo>
                    <a:cubicBezTo>
                      <a:pt x="63" y="914"/>
                      <a:pt x="504" y="1387"/>
                      <a:pt x="1071" y="1387"/>
                    </a:cubicBezTo>
                    <a:lnTo>
                      <a:pt x="10680" y="1387"/>
                    </a:lnTo>
                    <a:cubicBezTo>
                      <a:pt x="11247" y="1387"/>
                      <a:pt x="11688" y="914"/>
                      <a:pt x="11688" y="347"/>
                    </a:cubicBezTo>
                    <a:lnTo>
                      <a:pt x="11688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1" name="Google Shape;496;p16"/>
              <p:cNvSpPr/>
              <p:nvPr/>
            </p:nvSpPr>
            <p:spPr>
              <a:xfrm>
                <a:off x="-1117400" y="4220475"/>
                <a:ext cx="161500" cy="33875"/>
              </a:xfrm>
              <a:custGeom>
                <a:avLst/>
                <a:gdLst/>
                <a:ahLst/>
                <a:cxnLst/>
                <a:rect l="l" t="t" r="r" b="b"/>
                <a:pathLst>
                  <a:path w="6460" h="1355" extrusionOk="0">
                    <a:moveTo>
                      <a:pt x="1513" y="0"/>
                    </a:moveTo>
                    <a:lnTo>
                      <a:pt x="1356" y="693"/>
                    </a:lnTo>
                    <a:lnTo>
                      <a:pt x="474" y="693"/>
                    </a:lnTo>
                    <a:cubicBezTo>
                      <a:pt x="32" y="693"/>
                      <a:pt x="1" y="1355"/>
                      <a:pt x="474" y="1355"/>
                    </a:cubicBezTo>
                    <a:lnTo>
                      <a:pt x="5924" y="1355"/>
                    </a:lnTo>
                    <a:cubicBezTo>
                      <a:pt x="6459" y="1355"/>
                      <a:pt x="6459" y="693"/>
                      <a:pt x="5987" y="693"/>
                    </a:cubicBezTo>
                    <a:lnTo>
                      <a:pt x="5073" y="693"/>
                    </a:lnTo>
                    <a:lnTo>
                      <a:pt x="4916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2" name="Google Shape;497;p16"/>
              <p:cNvSpPr/>
              <p:nvPr/>
            </p:nvSpPr>
            <p:spPr>
              <a:xfrm>
                <a:off x="-958300" y="4014100"/>
                <a:ext cx="18150" cy="17350"/>
              </a:xfrm>
              <a:custGeom>
                <a:avLst/>
                <a:gdLst/>
                <a:ahLst/>
                <a:cxnLst/>
                <a:rect l="l" t="t" r="r" b="b"/>
                <a:pathLst>
                  <a:path w="726" h="694" extrusionOk="0">
                    <a:moveTo>
                      <a:pt x="348" y="1"/>
                    </a:moveTo>
                    <a:cubicBezTo>
                      <a:pt x="158" y="1"/>
                      <a:pt x="1" y="158"/>
                      <a:pt x="1" y="347"/>
                    </a:cubicBezTo>
                    <a:cubicBezTo>
                      <a:pt x="1" y="536"/>
                      <a:pt x="158" y="694"/>
                      <a:pt x="348" y="694"/>
                    </a:cubicBezTo>
                    <a:cubicBezTo>
                      <a:pt x="568" y="694"/>
                      <a:pt x="726" y="536"/>
                      <a:pt x="726" y="347"/>
                    </a:cubicBezTo>
                    <a:cubicBezTo>
                      <a:pt x="726" y="158"/>
                      <a:pt x="568" y="1"/>
                      <a:pt x="3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3" name="Google Shape;498;p16"/>
              <p:cNvSpPr/>
              <p:nvPr/>
            </p:nvSpPr>
            <p:spPr>
              <a:xfrm>
                <a:off x="-1180400" y="3962900"/>
                <a:ext cx="292225" cy="188275"/>
              </a:xfrm>
              <a:custGeom>
                <a:avLst/>
                <a:gdLst/>
                <a:ahLst/>
                <a:cxnLst/>
                <a:rect l="l" t="t" r="r" b="b"/>
                <a:pathLst>
                  <a:path w="11689" h="7531" extrusionOk="0">
                    <a:moveTo>
                      <a:pt x="9232" y="1324"/>
                    </a:moveTo>
                    <a:cubicBezTo>
                      <a:pt x="9799" y="1324"/>
                      <a:pt x="10271" y="1797"/>
                      <a:pt x="10271" y="2364"/>
                    </a:cubicBezTo>
                    <a:cubicBezTo>
                      <a:pt x="10271" y="2922"/>
                      <a:pt x="9822" y="3391"/>
                      <a:pt x="9247" y="3391"/>
                    </a:cubicBezTo>
                    <a:cubicBezTo>
                      <a:pt x="9140" y="3391"/>
                      <a:pt x="9029" y="3375"/>
                      <a:pt x="8916" y="3341"/>
                    </a:cubicBezTo>
                    <a:lnTo>
                      <a:pt x="8034" y="4538"/>
                    </a:lnTo>
                    <a:cubicBezTo>
                      <a:pt x="8507" y="5199"/>
                      <a:pt x="7971" y="6144"/>
                      <a:pt x="7152" y="6144"/>
                    </a:cubicBezTo>
                    <a:cubicBezTo>
                      <a:pt x="6491" y="6144"/>
                      <a:pt x="5987" y="5514"/>
                      <a:pt x="6176" y="4790"/>
                    </a:cubicBezTo>
                    <a:lnTo>
                      <a:pt x="4978" y="3908"/>
                    </a:lnTo>
                    <a:cubicBezTo>
                      <a:pt x="4839" y="4007"/>
                      <a:pt x="4661" y="4069"/>
                      <a:pt x="4470" y="4069"/>
                    </a:cubicBezTo>
                    <a:cubicBezTo>
                      <a:pt x="4359" y="4069"/>
                      <a:pt x="4243" y="4048"/>
                      <a:pt x="4128" y="4002"/>
                    </a:cubicBezTo>
                    <a:lnTo>
                      <a:pt x="3214" y="5199"/>
                    </a:lnTo>
                    <a:cubicBezTo>
                      <a:pt x="3340" y="5357"/>
                      <a:pt x="3372" y="5546"/>
                      <a:pt x="3372" y="5735"/>
                    </a:cubicBezTo>
                    <a:cubicBezTo>
                      <a:pt x="3372" y="6302"/>
                      <a:pt x="2899" y="6775"/>
                      <a:pt x="2363" y="6775"/>
                    </a:cubicBezTo>
                    <a:cubicBezTo>
                      <a:pt x="1796" y="6775"/>
                      <a:pt x="1324" y="6302"/>
                      <a:pt x="1324" y="5735"/>
                    </a:cubicBezTo>
                    <a:cubicBezTo>
                      <a:pt x="1324" y="5199"/>
                      <a:pt x="1796" y="4727"/>
                      <a:pt x="2363" y="4727"/>
                    </a:cubicBezTo>
                    <a:cubicBezTo>
                      <a:pt x="2489" y="4727"/>
                      <a:pt x="2552" y="4758"/>
                      <a:pt x="2678" y="4758"/>
                    </a:cubicBezTo>
                    <a:lnTo>
                      <a:pt x="3592" y="3593"/>
                    </a:lnTo>
                    <a:cubicBezTo>
                      <a:pt x="3120" y="2899"/>
                      <a:pt x="3624" y="1954"/>
                      <a:pt x="4443" y="1954"/>
                    </a:cubicBezTo>
                    <a:cubicBezTo>
                      <a:pt x="5104" y="1954"/>
                      <a:pt x="5640" y="2584"/>
                      <a:pt x="5419" y="3309"/>
                    </a:cubicBezTo>
                    <a:lnTo>
                      <a:pt x="6617" y="4223"/>
                    </a:lnTo>
                    <a:cubicBezTo>
                      <a:pt x="6766" y="4116"/>
                      <a:pt x="6959" y="4038"/>
                      <a:pt x="7165" y="4038"/>
                    </a:cubicBezTo>
                    <a:cubicBezTo>
                      <a:pt x="7264" y="4038"/>
                      <a:pt x="7365" y="4056"/>
                      <a:pt x="7467" y="4097"/>
                    </a:cubicBezTo>
                    <a:lnTo>
                      <a:pt x="8381" y="2899"/>
                    </a:lnTo>
                    <a:cubicBezTo>
                      <a:pt x="8255" y="2742"/>
                      <a:pt x="8223" y="2553"/>
                      <a:pt x="8223" y="2364"/>
                    </a:cubicBezTo>
                    <a:cubicBezTo>
                      <a:pt x="8223" y="1797"/>
                      <a:pt x="8696" y="1324"/>
                      <a:pt x="9232" y="1324"/>
                    </a:cubicBezTo>
                    <a:close/>
                    <a:moveTo>
                      <a:pt x="1009" y="1"/>
                    </a:moveTo>
                    <a:cubicBezTo>
                      <a:pt x="473" y="1"/>
                      <a:pt x="1" y="474"/>
                      <a:pt x="1" y="1009"/>
                    </a:cubicBezTo>
                    <a:lnTo>
                      <a:pt x="1" y="7531"/>
                    </a:lnTo>
                    <a:lnTo>
                      <a:pt x="11689" y="7531"/>
                    </a:lnTo>
                    <a:lnTo>
                      <a:pt x="11689" y="1009"/>
                    </a:lnTo>
                    <a:cubicBezTo>
                      <a:pt x="11657" y="411"/>
                      <a:pt x="11185" y="1"/>
                      <a:pt x="106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77471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19"/>
          <p:cNvGrpSpPr/>
          <p:nvPr/>
        </p:nvGrpSpPr>
        <p:grpSpPr>
          <a:xfrm>
            <a:off x="6756878" y="5059480"/>
            <a:ext cx="10699272" cy="1779120"/>
            <a:chOff x="3433276" y="2409276"/>
            <a:chExt cx="5436469" cy="847200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4068661" y="2565426"/>
              <a:ext cx="2168314" cy="5349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3600" b="1" dirty="0" smtClean="0"/>
                <a:t>Graph </a:t>
              </a:r>
              <a:r>
                <a:rPr lang="en-US" sz="3600" b="1" dirty="0"/>
                <a:t>and Chart </a:t>
              </a:r>
              <a:r>
                <a:rPr lang="en-US" sz="3600" b="1" dirty="0" smtClean="0"/>
                <a:t>Analysis</a:t>
              </a:r>
              <a:endParaRPr dirty="0">
                <a:solidFill>
                  <a:schemeClr val="accent2"/>
                </a:solidFill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347050" y="2565426"/>
              <a:ext cx="2522695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r>
                <a:rPr lang="en-US" sz="3200" dirty="0" err="1"/>
                <a:t>Geografik</a:t>
              </a:r>
              <a:r>
                <a:rPr lang="en-US" sz="3200" dirty="0"/>
                <a:t> </a:t>
              </a:r>
              <a:r>
                <a:rPr lang="en-US" sz="3200" dirty="0" err="1"/>
                <a:t>Diagrammalarni</a:t>
              </a:r>
              <a:r>
                <a:rPr lang="en-US" sz="3200" dirty="0"/>
                <a:t> </a:t>
              </a:r>
              <a:r>
                <a:rPr lang="uz-Latn-UZ" sz="3200" dirty="0" err="1" smtClean="0"/>
                <a:t>t</a:t>
              </a:r>
              <a:r>
                <a:rPr lang="en-US" sz="3200" dirty="0" err="1" smtClean="0"/>
                <a:t>ahlil</a:t>
              </a:r>
              <a:r>
                <a:rPr lang="en-US" sz="3200" dirty="0" smtClean="0"/>
                <a:t> </a:t>
              </a:r>
              <a:r>
                <a:rPr lang="en-US" sz="3200" dirty="0" err="1" smtClean="0"/>
                <a:t>Qilish</a:t>
              </a:r>
              <a:endParaRPr lang="ru-RU" sz="3200" dirty="0"/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6756878" y="7445840"/>
            <a:ext cx="10165872" cy="1779120"/>
            <a:chOff x="3433276" y="3545638"/>
            <a:chExt cx="5165440" cy="847200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3955737" y="3776338"/>
              <a:ext cx="2281238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" sz="3400" dirty="0" smtClean="0">
                  <a:solidFill>
                    <a:schemeClr val="accent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Satur</a:t>
              </a:r>
              <a:endParaRPr lang="uz-Latn-UZ" sz="3400" dirty="0" smtClean="0">
                <a:solidFill>
                  <a:schemeClr val="accent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  <a:p>
              <a:pPr algn="ctr">
                <a:buClr>
                  <a:schemeClr val="dk1"/>
                </a:buClr>
                <a:buSzPts val="1100"/>
              </a:pPr>
              <a:r>
                <a:rPr lang="en-US" sz="3600" b="1" dirty="0" smtClean="0"/>
                <a:t>Problem Solving</a:t>
              </a:r>
              <a:endParaRPr lang="ru-RU" sz="3600" b="1" dirty="0"/>
            </a:p>
            <a:p>
              <a:pPr>
                <a:buClr>
                  <a:schemeClr val="dk1"/>
                </a:buClr>
                <a:buSzPts val="1100"/>
              </a:pPr>
              <a:r>
                <a:rPr lang="en" sz="3400" dirty="0" smtClean="0">
                  <a:solidFill>
                    <a:schemeClr val="accent3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n</a:t>
              </a:r>
              <a:endParaRPr dirty="0">
                <a:solidFill>
                  <a:schemeClr val="accent3"/>
                </a:solidFill>
              </a:endParaRPr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6347050" y="3701788"/>
              <a:ext cx="2251666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r>
                <a:rPr lang="en-US" sz="3200" dirty="0" err="1"/>
                <a:t>Geografik</a:t>
              </a:r>
              <a:r>
                <a:rPr lang="en-US" sz="3200" dirty="0"/>
                <a:t> </a:t>
              </a:r>
              <a:r>
                <a:rPr lang="uz-Latn-UZ" sz="3200" dirty="0" smtClean="0"/>
                <a:t>m</a:t>
              </a:r>
              <a:r>
                <a:rPr lang="en-US" sz="3200" dirty="0" err="1" smtClean="0"/>
                <a:t>uammolarni</a:t>
              </a:r>
              <a:r>
                <a:rPr lang="en-US" sz="3200" dirty="0" smtClean="0"/>
                <a:t> </a:t>
              </a:r>
              <a:r>
                <a:rPr lang="uz-Latn-UZ" sz="3200" dirty="0" smtClean="0"/>
                <a:t>h</a:t>
              </a:r>
              <a:r>
                <a:rPr lang="en-US" sz="3200" dirty="0" smtClean="0"/>
                <a:t>al </a:t>
              </a:r>
              <a:r>
                <a:rPr lang="uz-Latn-UZ" sz="3200" dirty="0" err="1" smtClean="0"/>
                <a:t>q</a:t>
              </a:r>
              <a:r>
                <a:rPr lang="en-US" sz="3200" dirty="0" err="1" smtClean="0"/>
                <a:t>ilish</a:t>
              </a:r>
              <a:endParaRPr lang="ru-RU" sz="3200" dirty="0"/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6756878" y="2673122"/>
            <a:ext cx="9841407" cy="1779120"/>
            <a:chOff x="3433276" y="1272915"/>
            <a:chExt cx="5000574" cy="847200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4068661" y="1503615"/>
              <a:ext cx="2168314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-US" sz="3600" dirty="0" smtClean="0"/>
                <a:t>Map Interpretation</a:t>
              </a:r>
              <a:endParaRPr sz="3400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347050" y="1526889"/>
              <a:ext cx="2086800" cy="37698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200" dirty="0" err="1"/>
                <a:t>Xarita</a:t>
              </a:r>
              <a:r>
                <a:rPr lang="en-US" sz="3200" dirty="0"/>
                <a:t> </a:t>
              </a:r>
              <a:r>
                <a:rPr lang="en-US" sz="3200" dirty="0" err="1" smtClean="0"/>
                <a:t>Tahlili</a:t>
              </a:r>
              <a:endParaRPr lang="ru-RU" sz="3200" dirty="0"/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7194452" y="3206468"/>
            <a:ext cx="667669" cy="712431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7311907" y="5592992"/>
            <a:ext cx="432756" cy="712100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7193153" y="7979165"/>
            <a:ext cx="670267" cy="712469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387351" y="3332815"/>
            <a:ext cx="6248399" cy="5315311"/>
            <a:chOff x="644495" y="1696445"/>
            <a:chExt cx="2526355" cy="2272942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644495" y="1963965"/>
              <a:ext cx="1571286" cy="161848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706113" y="2034913"/>
              <a:ext cx="1448033" cy="149075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uz-Latn-UZ" sz="3000" b="1" dirty="0"/>
                <a:t>Fan olimpiada va tanlov topshiriqlarini echish boʻyicha mashqlar</a:t>
              </a:r>
              <a:endParaRPr lang="ru-RU" sz="3000" dirty="0"/>
            </a:p>
          </p:txBody>
        </p:sp>
      </p:grpSp>
      <p:pic>
        <p:nvPicPr>
          <p:cNvPr id="4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4164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5843</TotalTime>
  <Words>562</Words>
  <Application>Microsoft Office PowerPoint</Application>
  <PresentationFormat>Произвольный</PresentationFormat>
  <Paragraphs>73</Paragraphs>
  <Slides>15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Презентация PowerPoint</vt:lpstr>
      <vt:lpstr>Презентация PowerPoint</vt:lpstr>
      <vt:lpstr>Geografiya fanidan oʻquvchilarni fan olimpiada tayyorlash metodikasi </vt:lpstr>
      <vt:lpstr>Презентация PowerPoint</vt:lpstr>
      <vt:lpstr> Geografiya fanidan olimpiadaga tayyorlash metodikasi o'quvchilarning bilimlarini kengaytirish, ular uchun tayyorlovni samarali qilish va natijada musobaqada muvaffaqiyat qozonish imkoniyatini oshiradi.   </vt:lpstr>
      <vt:lpstr>Презентация PowerPoint</vt:lpstr>
      <vt:lpstr>Презентация PowerPoint</vt:lpstr>
      <vt:lpstr>Maxsus geografiya olimpiadasiga tayyorgarlik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508</cp:revision>
  <cp:lastPrinted>2020-12-11T16:07:03Z</cp:lastPrinted>
  <dcterms:created xsi:type="dcterms:W3CDTF">2020-11-12T01:04:50Z</dcterms:created>
  <dcterms:modified xsi:type="dcterms:W3CDTF">2024-12-29T10:12:21Z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