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42" r:id="rId1"/>
  </p:sldMasterIdLst>
  <p:notesMasterIdLst>
    <p:notesMasterId r:id="rId21"/>
  </p:notesMasterIdLst>
  <p:sldIdLst>
    <p:sldId id="350" r:id="rId2"/>
    <p:sldId id="380" r:id="rId3"/>
    <p:sldId id="352" r:id="rId4"/>
    <p:sldId id="375" r:id="rId5"/>
    <p:sldId id="376" r:id="rId6"/>
    <p:sldId id="360" r:id="rId7"/>
    <p:sldId id="377" r:id="rId8"/>
    <p:sldId id="381" r:id="rId9"/>
    <p:sldId id="382" r:id="rId10"/>
    <p:sldId id="383" r:id="rId11"/>
    <p:sldId id="384" r:id="rId12"/>
    <p:sldId id="359" r:id="rId13"/>
    <p:sldId id="378" r:id="rId14"/>
    <p:sldId id="379" r:id="rId15"/>
    <p:sldId id="364" r:id="rId16"/>
    <p:sldId id="361" r:id="rId17"/>
    <p:sldId id="372" r:id="rId18"/>
    <p:sldId id="370" r:id="rId19"/>
    <p:sldId id="371" r:id="rId20"/>
  </p:sldIdLst>
  <p:sldSz cx="17995900" cy="10801350"/>
  <p:notesSz cx="9866313" cy="6735763"/>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298">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53935"/>
    <a:srgbClr val="FF6161"/>
    <a:srgbClr val="FF8B8B"/>
    <a:srgbClr val="FF99CC"/>
    <a:srgbClr val="1F295C"/>
    <a:srgbClr val="002060"/>
    <a:srgbClr val="80C783"/>
    <a:srgbClr val="E6E6E6"/>
    <a:srgbClr val="2CC8A1"/>
    <a:srgbClr val="81FF8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56" autoAdjust="0"/>
    <p:restoredTop sz="94660"/>
  </p:normalViewPr>
  <p:slideViewPr>
    <p:cSldViewPr>
      <p:cViewPr>
        <p:scale>
          <a:sx n="49" d="100"/>
          <a:sy n="49" d="100"/>
        </p:scale>
        <p:origin x="-522" y="-42"/>
      </p:cViewPr>
      <p:guideLst>
        <p:guide orient="horz" pos="2298"/>
        <p:guide pos="2160"/>
      </p:guideLst>
    </p:cSldViewPr>
  </p:slideViewPr>
  <p:notesTextViewPr>
    <p:cViewPr>
      <p:scale>
        <a:sx n="100" d="100"/>
        <a:sy n="100" d="100"/>
      </p:scale>
      <p:origin x="0" y="0"/>
    </p:cViewPr>
  </p:notesTextViewPr>
  <p:sorterViewPr>
    <p:cViewPr>
      <p:scale>
        <a:sx n="100" d="100"/>
        <a:sy n="100" d="100"/>
      </p:scale>
      <p:origin x="0" y="534"/>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Верхний колонтитул 1">
            <a:extLst>
              <a:ext uri="{FF2B5EF4-FFF2-40B4-BE49-F238E27FC236}">
                <a16:creationId xmlns:a16="http://schemas.microsoft.com/office/drawing/2014/main" xmlns="" id="{8CAF6BBA-D273-46B1-9AB6-C944BE9767DC}"/>
              </a:ext>
            </a:extLst>
          </p:cNvPr>
          <p:cNvSpPr>
            <a:spLocks noGrp="1"/>
          </p:cNvSpPr>
          <p:nvPr>
            <p:ph type="hdr" sz="quarter"/>
          </p:nvPr>
        </p:nvSpPr>
        <p:spPr>
          <a:xfrm>
            <a:off x="0" y="0"/>
            <a:ext cx="4275138" cy="338138"/>
          </a:xfrm>
          <a:prstGeom prst="rect">
            <a:avLst/>
          </a:prstGeom>
        </p:spPr>
        <p:txBody>
          <a:bodyPr vert="horz" lIns="52715" tIns="26358" rIns="52715" bIns="26358" rtlCol="0"/>
          <a:lstStyle>
            <a:lvl1pPr algn="l" eaLnBrk="1" fontAlgn="auto" hangingPunct="1">
              <a:spcBef>
                <a:spcPts val="0"/>
              </a:spcBef>
              <a:spcAft>
                <a:spcPts val="0"/>
              </a:spcAft>
              <a:defRPr sz="700">
                <a:latin typeface="+mn-lt"/>
              </a:defRPr>
            </a:lvl1pPr>
          </a:lstStyle>
          <a:p>
            <a:pPr>
              <a:defRPr/>
            </a:pPr>
            <a:endParaRPr lang="ru-RU"/>
          </a:p>
        </p:txBody>
      </p:sp>
      <p:sp>
        <p:nvSpPr>
          <p:cNvPr id="3" name="Дата 2">
            <a:extLst>
              <a:ext uri="{FF2B5EF4-FFF2-40B4-BE49-F238E27FC236}">
                <a16:creationId xmlns:a16="http://schemas.microsoft.com/office/drawing/2014/main" xmlns="" id="{5A3C388B-2245-440B-93DD-57EA5EE19646}"/>
              </a:ext>
            </a:extLst>
          </p:cNvPr>
          <p:cNvSpPr>
            <a:spLocks noGrp="1"/>
          </p:cNvSpPr>
          <p:nvPr>
            <p:ph type="dt" idx="1"/>
          </p:nvPr>
        </p:nvSpPr>
        <p:spPr>
          <a:xfrm>
            <a:off x="5588000" y="0"/>
            <a:ext cx="4275138" cy="338138"/>
          </a:xfrm>
          <a:prstGeom prst="rect">
            <a:avLst/>
          </a:prstGeom>
        </p:spPr>
        <p:txBody>
          <a:bodyPr vert="horz" lIns="52715" tIns="26358" rIns="52715" bIns="26358" rtlCol="0"/>
          <a:lstStyle>
            <a:lvl1pPr algn="r" eaLnBrk="1" fontAlgn="auto" hangingPunct="1">
              <a:spcBef>
                <a:spcPts val="0"/>
              </a:spcBef>
              <a:spcAft>
                <a:spcPts val="0"/>
              </a:spcAft>
              <a:defRPr sz="700">
                <a:latin typeface="+mn-lt"/>
              </a:defRPr>
            </a:lvl1pPr>
          </a:lstStyle>
          <a:p>
            <a:pPr>
              <a:defRPr/>
            </a:pPr>
            <a:fld id="{15EF504B-4005-4956-A6B0-D5B0B6FB9A27}" type="datetimeFigureOut">
              <a:rPr lang="ru-RU"/>
              <a:pPr>
                <a:defRPr/>
              </a:pPr>
              <a:t>05.01.2025</a:t>
            </a:fld>
            <a:endParaRPr lang="ru-RU"/>
          </a:p>
        </p:txBody>
      </p:sp>
      <p:sp>
        <p:nvSpPr>
          <p:cNvPr id="4" name="Образ слайда 3">
            <a:extLst>
              <a:ext uri="{FF2B5EF4-FFF2-40B4-BE49-F238E27FC236}">
                <a16:creationId xmlns:a16="http://schemas.microsoft.com/office/drawing/2014/main" xmlns="" id="{B54D8425-C692-497E-BE3B-03D946406CCB}"/>
              </a:ext>
            </a:extLst>
          </p:cNvPr>
          <p:cNvSpPr>
            <a:spLocks noGrp="1" noRot="1" noChangeAspect="1"/>
          </p:cNvSpPr>
          <p:nvPr>
            <p:ph type="sldImg" idx="2"/>
          </p:nvPr>
        </p:nvSpPr>
        <p:spPr>
          <a:xfrm>
            <a:off x="3041650" y="842963"/>
            <a:ext cx="3783013" cy="2271712"/>
          </a:xfrm>
          <a:prstGeom prst="rect">
            <a:avLst/>
          </a:prstGeom>
          <a:noFill/>
          <a:ln w="12700">
            <a:solidFill>
              <a:prstClr val="black"/>
            </a:solidFill>
          </a:ln>
        </p:spPr>
        <p:txBody>
          <a:bodyPr vert="horz" lIns="52715" tIns="26358" rIns="52715" bIns="26358" rtlCol="0" anchor="ctr"/>
          <a:lstStyle/>
          <a:p>
            <a:pPr lvl="0"/>
            <a:endParaRPr lang="ru-RU" noProof="0"/>
          </a:p>
        </p:txBody>
      </p:sp>
      <p:sp>
        <p:nvSpPr>
          <p:cNvPr id="5" name="Заметки 4">
            <a:extLst>
              <a:ext uri="{FF2B5EF4-FFF2-40B4-BE49-F238E27FC236}">
                <a16:creationId xmlns:a16="http://schemas.microsoft.com/office/drawing/2014/main" xmlns="" id="{A2EAF7D6-0390-4D92-A93E-3C2601995C45}"/>
              </a:ext>
            </a:extLst>
          </p:cNvPr>
          <p:cNvSpPr>
            <a:spLocks noGrp="1"/>
          </p:cNvSpPr>
          <p:nvPr>
            <p:ph type="body" sz="quarter" idx="3"/>
          </p:nvPr>
        </p:nvSpPr>
        <p:spPr>
          <a:xfrm>
            <a:off x="987425" y="3241675"/>
            <a:ext cx="7891463" cy="2652713"/>
          </a:xfrm>
          <a:prstGeom prst="rect">
            <a:avLst/>
          </a:prstGeom>
        </p:spPr>
        <p:txBody>
          <a:bodyPr vert="horz" lIns="52715" tIns="26358" rIns="52715" bIns="26358" rtlCol="0"/>
          <a:lstStyle/>
          <a:p>
            <a:pPr lvl="0"/>
            <a:r>
              <a:rPr lang="ru-RU" noProof="0"/>
              <a:t>Образец текста</a:t>
            </a:r>
          </a:p>
          <a:p>
            <a:pPr lvl="1"/>
            <a:r>
              <a:rPr lang="ru-RU" noProof="0"/>
              <a:t>Второй уровень</a:t>
            </a:r>
          </a:p>
          <a:p>
            <a:pPr lvl="2"/>
            <a:r>
              <a:rPr lang="ru-RU" noProof="0"/>
              <a:t>Третий уровень</a:t>
            </a:r>
          </a:p>
          <a:p>
            <a:pPr lvl="3"/>
            <a:r>
              <a:rPr lang="ru-RU" noProof="0"/>
              <a:t>Четвертый уровень</a:t>
            </a:r>
          </a:p>
          <a:p>
            <a:pPr lvl="4"/>
            <a:r>
              <a:rPr lang="ru-RU" noProof="0"/>
              <a:t>Пятый уровень</a:t>
            </a:r>
          </a:p>
        </p:txBody>
      </p:sp>
      <p:sp>
        <p:nvSpPr>
          <p:cNvPr id="6" name="Нижний колонтитул 5">
            <a:extLst>
              <a:ext uri="{FF2B5EF4-FFF2-40B4-BE49-F238E27FC236}">
                <a16:creationId xmlns:a16="http://schemas.microsoft.com/office/drawing/2014/main" xmlns="" id="{48B4AFA5-8DCE-4CC1-9533-D9EB240973B5}"/>
              </a:ext>
            </a:extLst>
          </p:cNvPr>
          <p:cNvSpPr>
            <a:spLocks noGrp="1"/>
          </p:cNvSpPr>
          <p:nvPr>
            <p:ph type="ftr" sz="quarter" idx="4"/>
          </p:nvPr>
        </p:nvSpPr>
        <p:spPr>
          <a:xfrm>
            <a:off x="0" y="6397625"/>
            <a:ext cx="4275138" cy="338138"/>
          </a:xfrm>
          <a:prstGeom prst="rect">
            <a:avLst/>
          </a:prstGeom>
        </p:spPr>
        <p:txBody>
          <a:bodyPr vert="horz" lIns="52715" tIns="26358" rIns="52715" bIns="26358" rtlCol="0" anchor="b"/>
          <a:lstStyle>
            <a:lvl1pPr algn="l" eaLnBrk="1" fontAlgn="auto" hangingPunct="1">
              <a:spcBef>
                <a:spcPts val="0"/>
              </a:spcBef>
              <a:spcAft>
                <a:spcPts val="0"/>
              </a:spcAft>
              <a:defRPr sz="700">
                <a:latin typeface="+mn-lt"/>
              </a:defRPr>
            </a:lvl1pPr>
          </a:lstStyle>
          <a:p>
            <a:pPr>
              <a:defRPr/>
            </a:pPr>
            <a:endParaRPr lang="ru-RU"/>
          </a:p>
        </p:txBody>
      </p:sp>
      <p:sp>
        <p:nvSpPr>
          <p:cNvPr id="7" name="Номер слайда 6">
            <a:extLst>
              <a:ext uri="{FF2B5EF4-FFF2-40B4-BE49-F238E27FC236}">
                <a16:creationId xmlns:a16="http://schemas.microsoft.com/office/drawing/2014/main" xmlns="" id="{74E3246A-E277-483C-A4C2-9FBC2CACA695}"/>
              </a:ext>
            </a:extLst>
          </p:cNvPr>
          <p:cNvSpPr>
            <a:spLocks noGrp="1"/>
          </p:cNvSpPr>
          <p:nvPr>
            <p:ph type="sldNum" sz="quarter" idx="5"/>
          </p:nvPr>
        </p:nvSpPr>
        <p:spPr>
          <a:xfrm>
            <a:off x="5588000" y="6397625"/>
            <a:ext cx="4275138" cy="338138"/>
          </a:xfrm>
          <a:prstGeom prst="rect">
            <a:avLst/>
          </a:prstGeom>
        </p:spPr>
        <p:txBody>
          <a:bodyPr vert="horz" wrap="square" lIns="52715" tIns="26358" rIns="52715" bIns="26358" numCol="1" anchor="b" anchorCtr="0" compatLnSpc="1">
            <a:prstTxWarp prst="textNoShape">
              <a:avLst/>
            </a:prstTxWarp>
          </a:bodyPr>
          <a:lstStyle>
            <a:lvl1pPr algn="r" eaLnBrk="1" hangingPunct="1">
              <a:defRPr sz="700"/>
            </a:lvl1pPr>
          </a:lstStyle>
          <a:p>
            <a:fld id="{8E1E6482-779E-4CD8-8573-CDAFBF311564}" type="slidenum">
              <a:rPr lang="ru-RU" altLang="en-US"/>
              <a:pPr/>
              <a:t>‹#›</a:t>
            </a:fld>
            <a:endParaRPr lang="ru-RU" altLang="en-US"/>
          </a:p>
        </p:txBody>
      </p:sp>
    </p:spTree>
    <p:extLst>
      <p:ext uri="{BB962C8B-B14F-4D97-AF65-F5344CB8AC3E}">
        <p14:creationId xmlns:p14="http://schemas.microsoft.com/office/powerpoint/2010/main" val="4106002697"/>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
        <p:cNvGrpSpPr/>
        <p:nvPr/>
      </p:nvGrpSpPr>
      <p:grpSpPr>
        <a:xfrm>
          <a:off x="0" y="0"/>
          <a:ext cx="0" cy="0"/>
          <a:chOff x="0" y="0"/>
          <a:chExt cx="0" cy="0"/>
        </a:xfrm>
      </p:grpSpPr>
      <p:sp>
        <p:nvSpPr>
          <p:cNvPr id="52" name="Google Shape;52;g8641a476e9_0_21:notes"/>
          <p:cNvSpPr>
            <a:spLocks noGrp="1" noRot="1" noChangeAspect="1"/>
          </p:cNvSpPr>
          <p:nvPr>
            <p:ph type="sldImg" idx="2"/>
          </p:nvPr>
        </p:nvSpPr>
        <p:spPr>
          <a:xfrm>
            <a:off x="2830513" y="504825"/>
            <a:ext cx="4206875" cy="2525713"/>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3" name="Google Shape;53;g8641a476e9_0_21:notes"/>
          <p:cNvSpPr txBox="1">
            <a:spLocks noGrp="1"/>
          </p:cNvSpPr>
          <p:nvPr>
            <p:ph type="body" idx="1"/>
          </p:nvPr>
        </p:nvSpPr>
        <p:spPr>
          <a:xfrm>
            <a:off x="986632" y="3199488"/>
            <a:ext cx="7893050" cy="3031093"/>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6"/>
        <p:cNvGrpSpPr/>
        <p:nvPr/>
      </p:nvGrpSpPr>
      <p:grpSpPr>
        <a:xfrm>
          <a:off x="0" y="0"/>
          <a:ext cx="0" cy="0"/>
          <a:chOff x="0" y="0"/>
          <a:chExt cx="0" cy="0"/>
        </a:xfrm>
      </p:grpSpPr>
      <p:sp>
        <p:nvSpPr>
          <p:cNvPr id="287" name="Google Shape;287;g91acde2999_0_0:notes"/>
          <p:cNvSpPr>
            <a:spLocks noGrp="1" noRot="1" noChangeAspect="1"/>
          </p:cNvSpPr>
          <p:nvPr>
            <p:ph type="sldImg" idx="2"/>
          </p:nvPr>
        </p:nvSpPr>
        <p:spPr>
          <a:xfrm>
            <a:off x="2830513" y="504825"/>
            <a:ext cx="4206875" cy="2525713"/>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88" name="Google Shape;288;g91acde2999_0_0:notes"/>
          <p:cNvSpPr txBox="1">
            <a:spLocks noGrp="1"/>
          </p:cNvSpPr>
          <p:nvPr>
            <p:ph type="body" idx="1"/>
          </p:nvPr>
        </p:nvSpPr>
        <p:spPr>
          <a:xfrm>
            <a:off x="986632" y="3199488"/>
            <a:ext cx="7893050" cy="3031093"/>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4"/>
        <p:cNvGrpSpPr/>
        <p:nvPr/>
      </p:nvGrpSpPr>
      <p:grpSpPr>
        <a:xfrm>
          <a:off x="0" y="0"/>
          <a:ext cx="0" cy="0"/>
          <a:chOff x="0" y="0"/>
          <a:chExt cx="0" cy="0"/>
        </a:xfrm>
      </p:grpSpPr>
      <p:sp>
        <p:nvSpPr>
          <p:cNvPr id="1135" name="Google Shape;1135;g96889ec63a_0_143:notes"/>
          <p:cNvSpPr>
            <a:spLocks noGrp="1" noRot="1" noChangeAspect="1"/>
          </p:cNvSpPr>
          <p:nvPr>
            <p:ph type="sldImg" idx="2"/>
          </p:nvPr>
        </p:nvSpPr>
        <p:spPr>
          <a:xfrm>
            <a:off x="2830513" y="504825"/>
            <a:ext cx="4206875" cy="2525713"/>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36" name="Google Shape;1136;g96889ec63a_0_143:notes"/>
          <p:cNvSpPr txBox="1">
            <a:spLocks noGrp="1"/>
          </p:cNvSpPr>
          <p:nvPr>
            <p:ph type="body" idx="1"/>
          </p:nvPr>
        </p:nvSpPr>
        <p:spPr>
          <a:xfrm>
            <a:off x="986632" y="3199488"/>
            <a:ext cx="7893050" cy="3031093"/>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73"/>
        <p:cNvGrpSpPr/>
        <p:nvPr/>
      </p:nvGrpSpPr>
      <p:grpSpPr>
        <a:xfrm>
          <a:off x="0" y="0"/>
          <a:ext cx="0" cy="0"/>
          <a:chOff x="0" y="0"/>
          <a:chExt cx="0" cy="0"/>
        </a:xfrm>
      </p:grpSpPr>
      <p:sp>
        <p:nvSpPr>
          <p:cNvPr id="1474" name="Google Shape;1474;g96889ec63a_0_95:notes"/>
          <p:cNvSpPr>
            <a:spLocks noGrp="1" noRot="1" noChangeAspect="1"/>
          </p:cNvSpPr>
          <p:nvPr>
            <p:ph type="sldImg" idx="2"/>
          </p:nvPr>
        </p:nvSpPr>
        <p:spPr>
          <a:xfrm>
            <a:off x="573088" y="685800"/>
            <a:ext cx="5711825"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75" name="Google Shape;1475;g96889ec63a_0_9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44605938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p:cNvGrpSpPr/>
        <p:nvPr/>
      </p:nvGrpSpPr>
      <p:grpSpPr>
        <a:xfrm>
          <a:off x="0" y="0"/>
          <a:ext cx="0" cy="0"/>
          <a:chOff x="0" y="0"/>
          <a:chExt cx="0" cy="0"/>
        </a:xfrm>
      </p:grpSpPr>
      <p:sp>
        <p:nvSpPr>
          <p:cNvPr id="248" name="Google Shape;248;g8a1b6e5601_0_43:notes"/>
          <p:cNvSpPr>
            <a:spLocks noGrp="1" noRot="1" noChangeAspect="1"/>
          </p:cNvSpPr>
          <p:nvPr>
            <p:ph type="sldImg" idx="2"/>
          </p:nvPr>
        </p:nvSpPr>
        <p:spPr>
          <a:xfrm>
            <a:off x="2830513" y="504825"/>
            <a:ext cx="4206875" cy="2525713"/>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9" name="Google Shape;249;g8a1b6e5601_0_43:notes"/>
          <p:cNvSpPr txBox="1">
            <a:spLocks noGrp="1"/>
          </p:cNvSpPr>
          <p:nvPr>
            <p:ph type="body" idx="1"/>
          </p:nvPr>
        </p:nvSpPr>
        <p:spPr>
          <a:xfrm>
            <a:off x="986632" y="3199488"/>
            <a:ext cx="7893050" cy="3031093"/>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6"/>
        <p:cNvGrpSpPr/>
        <p:nvPr/>
      </p:nvGrpSpPr>
      <p:grpSpPr>
        <a:xfrm>
          <a:off x="0" y="0"/>
          <a:ext cx="0" cy="0"/>
          <a:chOff x="0" y="0"/>
          <a:chExt cx="0" cy="0"/>
        </a:xfrm>
      </p:grpSpPr>
      <p:sp>
        <p:nvSpPr>
          <p:cNvPr id="357" name="Google Shape;357;g8e8b782381_0_1166:notes"/>
          <p:cNvSpPr>
            <a:spLocks noGrp="1" noRot="1" noChangeAspect="1"/>
          </p:cNvSpPr>
          <p:nvPr>
            <p:ph type="sldImg" idx="2"/>
          </p:nvPr>
        </p:nvSpPr>
        <p:spPr>
          <a:xfrm>
            <a:off x="2830513" y="504825"/>
            <a:ext cx="4206875" cy="2525713"/>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8" name="Google Shape;358;g8e8b782381_0_1166:notes"/>
          <p:cNvSpPr txBox="1">
            <a:spLocks noGrp="1"/>
          </p:cNvSpPr>
          <p:nvPr>
            <p:ph type="body" idx="1"/>
          </p:nvPr>
        </p:nvSpPr>
        <p:spPr>
          <a:xfrm>
            <a:off x="986632" y="3199488"/>
            <a:ext cx="7893050" cy="3031093"/>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70"/>
        <p:cNvGrpSpPr/>
        <p:nvPr/>
      </p:nvGrpSpPr>
      <p:grpSpPr>
        <a:xfrm>
          <a:off x="0" y="0"/>
          <a:ext cx="0" cy="0"/>
          <a:chOff x="0" y="0"/>
          <a:chExt cx="0" cy="0"/>
        </a:xfrm>
      </p:grpSpPr>
      <p:sp>
        <p:nvSpPr>
          <p:cNvPr id="1971" name="Google Shape;1971;g9907ee7a87_0_172:notes"/>
          <p:cNvSpPr>
            <a:spLocks noGrp="1" noRot="1" noChangeAspect="1"/>
          </p:cNvSpPr>
          <p:nvPr>
            <p:ph type="sldImg" idx="2"/>
          </p:nvPr>
        </p:nvSpPr>
        <p:spPr>
          <a:xfrm>
            <a:off x="2830513" y="504825"/>
            <a:ext cx="4206875" cy="2525713"/>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72" name="Google Shape;1972;g9907ee7a87_0_172:notes"/>
          <p:cNvSpPr txBox="1">
            <a:spLocks noGrp="1"/>
          </p:cNvSpPr>
          <p:nvPr>
            <p:ph type="body" idx="1"/>
          </p:nvPr>
        </p:nvSpPr>
        <p:spPr>
          <a:xfrm>
            <a:off x="986632" y="3199488"/>
            <a:ext cx="7893050" cy="3031093"/>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2"/>
        <p:cNvGrpSpPr/>
        <p:nvPr/>
      </p:nvGrpSpPr>
      <p:grpSpPr>
        <a:xfrm>
          <a:off x="0" y="0"/>
          <a:ext cx="0" cy="0"/>
          <a:chOff x="0" y="0"/>
          <a:chExt cx="0" cy="0"/>
        </a:xfrm>
      </p:grpSpPr>
      <p:sp>
        <p:nvSpPr>
          <p:cNvPr id="423" name="Google Shape;423;g8641a476e9_0_445:notes"/>
          <p:cNvSpPr>
            <a:spLocks noGrp="1" noRot="1" noChangeAspect="1"/>
          </p:cNvSpPr>
          <p:nvPr>
            <p:ph type="sldImg" idx="2"/>
          </p:nvPr>
        </p:nvSpPr>
        <p:spPr>
          <a:xfrm>
            <a:off x="2830513" y="504825"/>
            <a:ext cx="4206875" cy="2525713"/>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24" name="Google Shape;424;g8641a476e9_0_445:notes"/>
          <p:cNvSpPr txBox="1">
            <a:spLocks noGrp="1"/>
          </p:cNvSpPr>
          <p:nvPr>
            <p:ph type="body" idx="1"/>
          </p:nvPr>
        </p:nvSpPr>
        <p:spPr>
          <a:xfrm>
            <a:off x="986632" y="3199488"/>
            <a:ext cx="7893050" cy="3031093"/>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9"/>
        <p:cNvGrpSpPr/>
        <p:nvPr/>
      </p:nvGrpSpPr>
      <p:grpSpPr>
        <a:xfrm>
          <a:off x="0" y="0"/>
          <a:ext cx="0" cy="0"/>
          <a:chOff x="0" y="0"/>
          <a:chExt cx="0" cy="0"/>
        </a:xfrm>
      </p:grpSpPr>
      <p:sp>
        <p:nvSpPr>
          <p:cNvPr id="1440" name="Google Shape;1440;g96889ec63a_0_135:notes"/>
          <p:cNvSpPr>
            <a:spLocks noGrp="1" noRot="1" noChangeAspect="1"/>
          </p:cNvSpPr>
          <p:nvPr>
            <p:ph type="sldImg" idx="2"/>
          </p:nvPr>
        </p:nvSpPr>
        <p:spPr>
          <a:xfrm>
            <a:off x="2830513" y="504825"/>
            <a:ext cx="4206875" cy="2525713"/>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41" name="Google Shape;1441;g96889ec63a_0_135:notes"/>
          <p:cNvSpPr txBox="1">
            <a:spLocks noGrp="1"/>
          </p:cNvSpPr>
          <p:nvPr>
            <p:ph type="body" idx="1"/>
          </p:nvPr>
        </p:nvSpPr>
        <p:spPr>
          <a:xfrm>
            <a:off x="986632" y="3199488"/>
            <a:ext cx="7893050" cy="3031093"/>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g954c1c53bc_2_141:notes"/>
          <p:cNvSpPr>
            <a:spLocks noGrp="1" noRot="1" noChangeAspect="1"/>
          </p:cNvSpPr>
          <p:nvPr>
            <p:ph type="sldImg" idx="2"/>
          </p:nvPr>
        </p:nvSpPr>
        <p:spPr>
          <a:xfrm>
            <a:off x="2830513" y="504825"/>
            <a:ext cx="4206875" cy="2525713"/>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 name="Google Shape;88;g954c1c53bc_2_141:notes"/>
          <p:cNvSpPr txBox="1">
            <a:spLocks noGrp="1"/>
          </p:cNvSpPr>
          <p:nvPr>
            <p:ph type="body" idx="1"/>
          </p:nvPr>
        </p:nvSpPr>
        <p:spPr>
          <a:xfrm>
            <a:off x="986632" y="3199488"/>
            <a:ext cx="7893050" cy="3031093"/>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6"/>
        <p:cNvGrpSpPr/>
        <p:nvPr/>
      </p:nvGrpSpPr>
      <p:grpSpPr>
        <a:xfrm>
          <a:off x="0" y="0"/>
          <a:ext cx="0" cy="0"/>
          <a:chOff x="0" y="0"/>
          <a:chExt cx="0" cy="0"/>
        </a:xfrm>
      </p:grpSpPr>
      <p:sp>
        <p:nvSpPr>
          <p:cNvPr id="157" name="Google Shape;157;g928367690d_0_2518:notes"/>
          <p:cNvSpPr>
            <a:spLocks noGrp="1" noRot="1" noChangeAspect="1"/>
          </p:cNvSpPr>
          <p:nvPr>
            <p:ph type="sldImg" idx="2"/>
          </p:nvPr>
        </p:nvSpPr>
        <p:spPr>
          <a:xfrm>
            <a:off x="573088" y="685800"/>
            <a:ext cx="5711825"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8" name="Google Shape;158;g928367690d_0_25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0655169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5B9C37DA-EF9F-4BC6-BEF4-91C7182DB30D}"/>
              </a:ext>
            </a:extLst>
          </p:cNvPr>
          <p:cNvSpPr>
            <a:spLocks noGrp="1"/>
          </p:cNvSpPr>
          <p:nvPr>
            <p:ph type="ctrTitle"/>
          </p:nvPr>
        </p:nvSpPr>
        <p:spPr>
          <a:xfrm>
            <a:off x="2249488" y="1767722"/>
            <a:ext cx="13496925" cy="3760470"/>
          </a:xfrm>
        </p:spPr>
        <p:txBody>
          <a:bodyPr anchor="b"/>
          <a:lstStyle>
            <a:lvl1pPr algn="ctr">
              <a:defRPr sz="8856"/>
            </a:lvl1pPr>
          </a:lstStyle>
          <a:p>
            <a:r>
              <a:rPr lang="ru-RU"/>
              <a:t>Образец заголовка</a:t>
            </a:r>
          </a:p>
        </p:txBody>
      </p:sp>
      <p:sp>
        <p:nvSpPr>
          <p:cNvPr id="3" name="Подзаголовок 2">
            <a:extLst>
              <a:ext uri="{FF2B5EF4-FFF2-40B4-BE49-F238E27FC236}">
                <a16:creationId xmlns:a16="http://schemas.microsoft.com/office/drawing/2014/main" xmlns="" id="{66D372BA-623A-43C0-AA63-695E9A7E42C9}"/>
              </a:ext>
            </a:extLst>
          </p:cNvPr>
          <p:cNvSpPr>
            <a:spLocks noGrp="1"/>
          </p:cNvSpPr>
          <p:nvPr>
            <p:ph type="subTitle" idx="1"/>
          </p:nvPr>
        </p:nvSpPr>
        <p:spPr>
          <a:xfrm>
            <a:off x="2249488" y="5673210"/>
            <a:ext cx="13496925" cy="2607825"/>
          </a:xfrm>
        </p:spPr>
        <p:txBody>
          <a:bodyPr/>
          <a:lstStyle>
            <a:lvl1pPr marL="0" indent="0" algn="ctr">
              <a:buNone/>
              <a:defRPr sz="3542"/>
            </a:lvl1pPr>
            <a:lvl2pPr marL="674827" indent="0" algn="ctr">
              <a:buNone/>
              <a:defRPr sz="2952"/>
            </a:lvl2pPr>
            <a:lvl3pPr marL="1349654" indent="0" algn="ctr">
              <a:buNone/>
              <a:defRPr sz="2657"/>
            </a:lvl3pPr>
            <a:lvl4pPr marL="2024482" indent="0" algn="ctr">
              <a:buNone/>
              <a:defRPr sz="2362"/>
            </a:lvl4pPr>
            <a:lvl5pPr marL="2699309" indent="0" algn="ctr">
              <a:buNone/>
              <a:defRPr sz="2362"/>
            </a:lvl5pPr>
            <a:lvl6pPr marL="3374136" indent="0" algn="ctr">
              <a:buNone/>
              <a:defRPr sz="2362"/>
            </a:lvl6pPr>
            <a:lvl7pPr marL="4048963" indent="0" algn="ctr">
              <a:buNone/>
              <a:defRPr sz="2362"/>
            </a:lvl7pPr>
            <a:lvl8pPr marL="4723790" indent="0" algn="ctr">
              <a:buNone/>
              <a:defRPr sz="2362"/>
            </a:lvl8pPr>
            <a:lvl9pPr marL="5398618" indent="0" algn="ctr">
              <a:buNone/>
              <a:defRPr sz="2362"/>
            </a:lvl9pPr>
          </a:lstStyle>
          <a:p>
            <a:r>
              <a:rPr lang="ru-RU"/>
              <a:t>Образец подзаголовка</a:t>
            </a:r>
          </a:p>
        </p:txBody>
      </p:sp>
      <p:sp>
        <p:nvSpPr>
          <p:cNvPr id="4" name="Дата 3">
            <a:extLst>
              <a:ext uri="{FF2B5EF4-FFF2-40B4-BE49-F238E27FC236}">
                <a16:creationId xmlns:a16="http://schemas.microsoft.com/office/drawing/2014/main" xmlns="" id="{4A1C8362-3AC2-4CE6-9180-AD2E820C6B15}"/>
              </a:ext>
            </a:extLst>
          </p:cNvPr>
          <p:cNvSpPr>
            <a:spLocks noGrp="1"/>
          </p:cNvSpPr>
          <p:nvPr>
            <p:ph type="dt" sz="half" idx="10"/>
          </p:nvPr>
        </p:nvSpPr>
        <p:spPr/>
        <p:txBody>
          <a:bodyPr/>
          <a:lstStyle/>
          <a:p>
            <a:pPr>
              <a:defRPr/>
            </a:pPr>
            <a:fld id="{7E2AA7FE-B9FD-4897-A067-9F4369E0D04D}" type="datetimeFigureOut">
              <a:rPr lang="en-US" smtClean="0"/>
              <a:pPr>
                <a:defRPr/>
              </a:pPr>
              <a:t>1/5/2025</a:t>
            </a:fld>
            <a:endParaRPr lang="en-US"/>
          </a:p>
        </p:txBody>
      </p:sp>
      <p:sp>
        <p:nvSpPr>
          <p:cNvPr id="5" name="Нижний колонтитул 4">
            <a:extLst>
              <a:ext uri="{FF2B5EF4-FFF2-40B4-BE49-F238E27FC236}">
                <a16:creationId xmlns:a16="http://schemas.microsoft.com/office/drawing/2014/main" xmlns="" id="{266CB6A2-F0C6-44A7-BB3D-87B9D1051FE8}"/>
              </a:ext>
            </a:extLst>
          </p:cNvPr>
          <p:cNvSpPr>
            <a:spLocks noGrp="1"/>
          </p:cNvSpPr>
          <p:nvPr>
            <p:ph type="ftr" sz="quarter" idx="11"/>
          </p:nvPr>
        </p:nvSpPr>
        <p:spPr/>
        <p:txBody>
          <a:bodyPr/>
          <a:lstStyle/>
          <a:p>
            <a:pPr>
              <a:defRPr/>
            </a:pPr>
            <a:endParaRPr lang="ru-RU"/>
          </a:p>
        </p:txBody>
      </p:sp>
      <p:sp>
        <p:nvSpPr>
          <p:cNvPr id="6" name="Номер слайда 5">
            <a:extLst>
              <a:ext uri="{FF2B5EF4-FFF2-40B4-BE49-F238E27FC236}">
                <a16:creationId xmlns:a16="http://schemas.microsoft.com/office/drawing/2014/main" xmlns="" id="{C41FD83F-B3FB-4D9F-A576-0B613CCD7D1A}"/>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9430780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ADCC9197-249C-47D3-97F3-9A4B547590DC}"/>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xmlns="" id="{1365AED3-2FC8-4383-8C8A-30F8B25A500E}"/>
              </a:ext>
            </a:extLst>
          </p:cNvPr>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xmlns="" id="{94080BA5-2F7F-49AB-B5FD-E43136D51041}"/>
              </a:ext>
            </a:extLst>
          </p:cNvPr>
          <p:cNvSpPr>
            <a:spLocks noGrp="1"/>
          </p:cNvSpPr>
          <p:nvPr>
            <p:ph type="dt" sz="half" idx="10"/>
          </p:nvPr>
        </p:nvSpPr>
        <p:spPr/>
        <p:txBody>
          <a:bodyPr/>
          <a:lstStyle/>
          <a:p>
            <a:pPr>
              <a:defRPr/>
            </a:pPr>
            <a:fld id="{7E2AA7FE-B9FD-4897-A067-9F4369E0D04D}" type="datetimeFigureOut">
              <a:rPr lang="en-US" smtClean="0"/>
              <a:pPr>
                <a:defRPr/>
              </a:pPr>
              <a:t>1/5/2025</a:t>
            </a:fld>
            <a:endParaRPr lang="en-US"/>
          </a:p>
        </p:txBody>
      </p:sp>
      <p:sp>
        <p:nvSpPr>
          <p:cNvPr id="5" name="Нижний колонтитул 4">
            <a:extLst>
              <a:ext uri="{FF2B5EF4-FFF2-40B4-BE49-F238E27FC236}">
                <a16:creationId xmlns:a16="http://schemas.microsoft.com/office/drawing/2014/main" xmlns="" id="{0A9AE749-F184-4F43-B0E2-8A887396D04B}"/>
              </a:ext>
            </a:extLst>
          </p:cNvPr>
          <p:cNvSpPr>
            <a:spLocks noGrp="1"/>
          </p:cNvSpPr>
          <p:nvPr>
            <p:ph type="ftr" sz="quarter" idx="11"/>
          </p:nvPr>
        </p:nvSpPr>
        <p:spPr/>
        <p:txBody>
          <a:bodyPr/>
          <a:lstStyle/>
          <a:p>
            <a:pPr>
              <a:defRPr/>
            </a:pPr>
            <a:endParaRPr lang="ru-RU"/>
          </a:p>
        </p:txBody>
      </p:sp>
      <p:sp>
        <p:nvSpPr>
          <p:cNvPr id="6" name="Номер слайда 5">
            <a:extLst>
              <a:ext uri="{FF2B5EF4-FFF2-40B4-BE49-F238E27FC236}">
                <a16:creationId xmlns:a16="http://schemas.microsoft.com/office/drawing/2014/main" xmlns="" id="{E196602E-9CF7-475D-90B4-092C2E44DBD5}"/>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14365429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491F8152-0B42-44F5-86EA-6399635F92CE}"/>
              </a:ext>
            </a:extLst>
          </p:cNvPr>
          <p:cNvSpPr>
            <a:spLocks noGrp="1"/>
          </p:cNvSpPr>
          <p:nvPr>
            <p:ph type="title"/>
          </p:nvPr>
        </p:nvSpPr>
        <p:spPr>
          <a:xfrm>
            <a:off x="1227845" y="2692838"/>
            <a:ext cx="15521464" cy="4493061"/>
          </a:xfrm>
        </p:spPr>
        <p:txBody>
          <a:bodyPr anchor="b"/>
          <a:lstStyle>
            <a:lvl1pPr>
              <a:defRPr sz="8856"/>
            </a:lvl1pPr>
          </a:lstStyle>
          <a:p>
            <a:r>
              <a:rPr lang="ru-RU"/>
              <a:t>Образец заголовка</a:t>
            </a:r>
          </a:p>
        </p:txBody>
      </p:sp>
      <p:sp>
        <p:nvSpPr>
          <p:cNvPr id="3" name="Текст 2">
            <a:extLst>
              <a:ext uri="{FF2B5EF4-FFF2-40B4-BE49-F238E27FC236}">
                <a16:creationId xmlns:a16="http://schemas.microsoft.com/office/drawing/2014/main" xmlns="" id="{0B738FD4-9E35-45E8-9C33-9100E4288209}"/>
              </a:ext>
            </a:extLst>
          </p:cNvPr>
          <p:cNvSpPr>
            <a:spLocks noGrp="1"/>
          </p:cNvSpPr>
          <p:nvPr>
            <p:ph type="body" idx="1"/>
          </p:nvPr>
        </p:nvSpPr>
        <p:spPr>
          <a:xfrm>
            <a:off x="1227845" y="7228405"/>
            <a:ext cx="15521464" cy="2362795"/>
          </a:xfrm>
        </p:spPr>
        <p:txBody>
          <a:bodyPr/>
          <a:lstStyle>
            <a:lvl1pPr marL="0" indent="0">
              <a:buNone/>
              <a:defRPr sz="3542">
                <a:solidFill>
                  <a:schemeClr val="tx1">
                    <a:tint val="75000"/>
                  </a:schemeClr>
                </a:solidFill>
              </a:defRPr>
            </a:lvl1pPr>
            <a:lvl2pPr marL="674827" indent="0">
              <a:buNone/>
              <a:defRPr sz="2952">
                <a:solidFill>
                  <a:schemeClr val="tx1">
                    <a:tint val="75000"/>
                  </a:schemeClr>
                </a:solidFill>
              </a:defRPr>
            </a:lvl2pPr>
            <a:lvl3pPr marL="1349654" indent="0">
              <a:buNone/>
              <a:defRPr sz="2657">
                <a:solidFill>
                  <a:schemeClr val="tx1">
                    <a:tint val="75000"/>
                  </a:schemeClr>
                </a:solidFill>
              </a:defRPr>
            </a:lvl3pPr>
            <a:lvl4pPr marL="2024482" indent="0">
              <a:buNone/>
              <a:defRPr sz="2362">
                <a:solidFill>
                  <a:schemeClr val="tx1">
                    <a:tint val="75000"/>
                  </a:schemeClr>
                </a:solidFill>
              </a:defRPr>
            </a:lvl4pPr>
            <a:lvl5pPr marL="2699309" indent="0">
              <a:buNone/>
              <a:defRPr sz="2362">
                <a:solidFill>
                  <a:schemeClr val="tx1">
                    <a:tint val="75000"/>
                  </a:schemeClr>
                </a:solidFill>
              </a:defRPr>
            </a:lvl5pPr>
            <a:lvl6pPr marL="3374136" indent="0">
              <a:buNone/>
              <a:defRPr sz="2362">
                <a:solidFill>
                  <a:schemeClr val="tx1">
                    <a:tint val="75000"/>
                  </a:schemeClr>
                </a:solidFill>
              </a:defRPr>
            </a:lvl6pPr>
            <a:lvl7pPr marL="4048963" indent="0">
              <a:buNone/>
              <a:defRPr sz="2362">
                <a:solidFill>
                  <a:schemeClr val="tx1">
                    <a:tint val="75000"/>
                  </a:schemeClr>
                </a:solidFill>
              </a:defRPr>
            </a:lvl7pPr>
            <a:lvl8pPr marL="4723790" indent="0">
              <a:buNone/>
              <a:defRPr sz="2362">
                <a:solidFill>
                  <a:schemeClr val="tx1">
                    <a:tint val="75000"/>
                  </a:schemeClr>
                </a:solidFill>
              </a:defRPr>
            </a:lvl8pPr>
            <a:lvl9pPr marL="5398618" indent="0">
              <a:buNone/>
              <a:defRPr sz="2362">
                <a:solidFill>
                  <a:schemeClr val="tx1">
                    <a:tint val="75000"/>
                  </a:schemeClr>
                </a:solidFill>
              </a:defRPr>
            </a:lvl9pPr>
          </a:lstStyle>
          <a:p>
            <a:pPr lvl="0"/>
            <a:r>
              <a:rPr lang="ru-RU"/>
              <a:t>Образец текста</a:t>
            </a:r>
          </a:p>
        </p:txBody>
      </p:sp>
      <p:sp>
        <p:nvSpPr>
          <p:cNvPr id="4" name="Дата 3">
            <a:extLst>
              <a:ext uri="{FF2B5EF4-FFF2-40B4-BE49-F238E27FC236}">
                <a16:creationId xmlns:a16="http://schemas.microsoft.com/office/drawing/2014/main" xmlns="" id="{95835BE3-5524-4C44-B550-38CEBB565DC6}"/>
              </a:ext>
            </a:extLst>
          </p:cNvPr>
          <p:cNvSpPr>
            <a:spLocks noGrp="1"/>
          </p:cNvSpPr>
          <p:nvPr>
            <p:ph type="dt" sz="half" idx="10"/>
          </p:nvPr>
        </p:nvSpPr>
        <p:spPr/>
        <p:txBody>
          <a:bodyPr/>
          <a:lstStyle/>
          <a:p>
            <a:pPr>
              <a:defRPr/>
            </a:pPr>
            <a:fld id="{7E2AA7FE-B9FD-4897-A067-9F4369E0D04D}" type="datetimeFigureOut">
              <a:rPr lang="en-US" smtClean="0"/>
              <a:pPr>
                <a:defRPr/>
              </a:pPr>
              <a:t>1/5/2025</a:t>
            </a:fld>
            <a:endParaRPr lang="en-US"/>
          </a:p>
        </p:txBody>
      </p:sp>
      <p:sp>
        <p:nvSpPr>
          <p:cNvPr id="5" name="Нижний колонтитул 4">
            <a:extLst>
              <a:ext uri="{FF2B5EF4-FFF2-40B4-BE49-F238E27FC236}">
                <a16:creationId xmlns:a16="http://schemas.microsoft.com/office/drawing/2014/main" xmlns="" id="{483EF4C2-6CB5-4FBD-8A2B-058BAD278532}"/>
              </a:ext>
            </a:extLst>
          </p:cNvPr>
          <p:cNvSpPr>
            <a:spLocks noGrp="1"/>
          </p:cNvSpPr>
          <p:nvPr>
            <p:ph type="ftr" sz="quarter" idx="11"/>
          </p:nvPr>
        </p:nvSpPr>
        <p:spPr/>
        <p:txBody>
          <a:bodyPr/>
          <a:lstStyle/>
          <a:p>
            <a:pPr>
              <a:defRPr/>
            </a:pPr>
            <a:endParaRPr lang="ru-RU"/>
          </a:p>
        </p:txBody>
      </p:sp>
      <p:sp>
        <p:nvSpPr>
          <p:cNvPr id="6" name="Номер слайда 5">
            <a:extLst>
              <a:ext uri="{FF2B5EF4-FFF2-40B4-BE49-F238E27FC236}">
                <a16:creationId xmlns:a16="http://schemas.microsoft.com/office/drawing/2014/main" xmlns="" id="{6CB0739D-733F-438D-AF3B-E908019663C9}"/>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37398279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799C2397-6EE1-4C1D-A305-92612EE24A28}"/>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xmlns="" id="{F7A6FCBB-F8C2-4262-A171-018A6DCD5C51}"/>
              </a:ext>
            </a:extLst>
          </p:cNvPr>
          <p:cNvSpPr>
            <a:spLocks noGrp="1"/>
          </p:cNvSpPr>
          <p:nvPr>
            <p:ph sz="half" idx="1"/>
          </p:nvPr>
        </p:nvSpPr>
        <p:spPr>
          <a:xfrm>
            <a:off x="1237218" y="2875360"/>
            <a:ext cx="7648258" cy="6853357"/>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a:extLst>
              <a:ext uri="{FF2B5EF4-FFF2-40B4-BE49-F238E27FC236}">
                <a16:creationId xmlns:a16="http://schemas.microsoft.com/office/drawing/2014/main" xmlns="" id="{EE849A0A-CC8A-47F8-88A3-DF7E9333851D}"/>
              </a:ext>
            </a:extLst>
          </p:cNvPr>
          <p:cNvSpPr>
            <a:spLocks noGrp="1"/>
          </p:cNvSpPr>
          <p:nvPr>
            <p:ph sz="half" idx="2"/>
          </p:nvPr>
        </p:nvSpPr>
        <p:spPr>
          <a:xfrm>
            <a:off x="9110424" y="2875360"/>
            <a:ext cx="7648258" cy="6853357"/>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a:extLst>
              <a:ext uri="{FF2B5EF4-FFF2-40B4-BE49-F238E27FC236}">
                <a16:creationId xmlns:a16="http://schemas.microsoft.com/office/drawing/2014/main" xmlns="" id="{84048F0A-45D4-4793-9A02-79A9B25AC02F}"/>
              </a:ext>
            </a:extLst>
          </p:cNvPr>
          <p:cNvSpPr>
            <a:spLocks noGrp="1"/>
          </p:cNvSpPr>
          <p:nvPr>
            <p:ph type="dt" sz="half" idx="10"/>
          </p:nvPr>
        </p:nvSpPr>
        <p:spPr/>
        <p:txBody>
          <a:bodyPr/>
          <a:lstStyle/>
          <a:p>
            <a:pPr>
              <a:defRPr/>
            </a:pPr>
            <a:fld id="{7E2AA7FE-B9FD-4897-A067-9F4369E0D04D}" type="datetimeFigureOut">
              <a:rPr lang="en-US" smtClean="0"/>
              <a:pPr>
                <a:defRPr/>
              </a:pPr>
              <a:t>1/5/2025</a:t>
            </a:fld>
            <a:endParaRPr lang="en-US"/>
          </a:p>
        </p:txBody>
      </p:sp>
      <p:sp>
        <p:nvSpPr>
          <p:cNvPr id="6" name="Нижний колонтитул 5">
            <a:extLst>
              <a:ext uri="{FF2B5EF4-FFF2-40B4-BE49-F238E27FC236}">
                <a16:creationId xmlns:a16="http://schemas.microsoft.com/office/drawing/2014/main" xmlns="" id="{720D3376-EAB0-4564-9CBC-4FA51C6BFD5C}"/>
              </a:ext>
            </a:extLst>
          </p:cNvPr>
          <p:cNvSpPr>
            <a:spLocks noGrp="1"/>
          </p:cNvSpPr>
          <p:nvPr>
            <p:ph type="ftr" sz="quarter" idx="11"/>
          </p:nvPr>
        </p:nvSpPr>
        <p:spPr/>
        <p:txBody>
          <a:bodyPr/>
          <a:lstStyle/>
          <a:p>
            <a:pPr>
              <a:defRPr/>
            </a:pPr>
            <a:endParaRPr lang="ru-RU"/>
          </a:p>
        </p:txBody>
      </p:sp>
      <p:sp>
        <p:nvSpPr>
          <p:cNvPr id="7" name="Номер слайда 6">
            <a:extLst>
              <a:ext uri="{FF2B5EF4-FFF2-40B4-BE49-F238E27FC236}">
                <a16:creationId xmlns:a16="http://schemas.microsoft.com/office/drawing/2014/main" xmlns="" id="{38C8F037-C639-4D01-88F2-E69B061D6B51}"/>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26960162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75BD5487-121F-4CB7-968F-2DC78FA135F6}"/>
              </a:ext>
            </a:extLst>
          </p:cNvPr>
          <p:cNvSpPr>
            <a:spLocks noGrp="1"/>
          </p:cNvSpPr>
          <p:nvPr>
            <p:ph type="title"/>
          </p:nvPr>
        </p:nvSpPr>
        <p:spPr>
          <a:xfrm>
            <a:off x="1239562" y="575073"/>
            <a:ext cx="15521464" cy="2087762"/>
          </a:xfrm>
        </p:spPr>
        <p:txBody>
          <a:bodyPr/>
          <a:lstStyle/>
          <a:p>
            <a:r>
              <a:rPr lang="ru-RU"/>
              <a:t>Образец заголовка</a:t>
            </a:r>
          </a:p>
        </p:txBody>
      </p:sp>
      <p:sp>
        <p:nvSpPr>
          <p:cNvPr id="3" name="Текст 2">
            <a:extLst>
              <a:ext uri="{FF2B5EF4-FFF2-40B4-BE49-F238E27FC236}">
                <a16:creationId xmlns:a16="http://schemas.microsoft.com/office/drawing/2014/main" xmlns="" id="{3F06E0D1-DF2F-4167-B91F-644F9AA546DE}"/>
              </a:ext>
            </a:extLst>
          </p:cNvPr>
          <p:cNvSpPr>
            <a:spLocks noGrp="1"/>
          </p:cNvSpPr>
          <p:nvPr>
            <p:ph type="body" idx="1"/>
          </p:nvPr>
        </p:nvSpPr>
        <p:spPr>
          <a:xfrm>
            <a:off x="1239563" y="2647832"/>
            <a:ext cx="7613109" cy="1297661"/>
          </a:xfrm>
        </p:spPr>
        <p:txBody>
          <a:bodyPr anchor="b"/>
          <a:lstStyle>
            <a:lvl1pPr marL="0" indent="0">
              <a:buNone/>
              <a:defRPr sz="3542" b="1"/>
            </a:lvl1pPr>
            <a:lvl2pPr marL="674827" indent="0">
              <a:buNone/>
              <a:defRPr sz="2952" b="1"/>
            </a:lvl2pPr>
            <a:lvl3pPr marL="1349654" indent="0">
              <a:buNone/>
              <a:defRPr sz="2657" b="1"/>
            </a:lvl3pPr>
            <a:lvl4pPr marL="2024482" indent="0">
              <a:buNone/>
              <a:defRPr sz="2362" b="1"/>
            </a:lvl4pPr>
            <a:lvl5pPr marL="2699309" indent="0">
              <a:buNone/>
              <a:defRPr sz="2362" b="1"/>
            </a:lvl5pPr>
            <a:lvl6pPr marL="3374136" indent="0">
              <a:buNone/>
              <a:defRPr sz="2362" b="1"/>
            </a:lvl6pPr>
            <a:lvl7pPr marL="4048963" indent="0">
              <a:buNone/>
              <a:defRPr sz="2362" b="1"/>
            </a:lvl7pPr>
            <a:lvl8pPr marL="4723790" indent="0">
              <a:buNone/>
              <a:defRPr sz="2362" b="1"/>
            </a:lvl8pPr>
            <a:lvl9pPr marL="5398618" indent="0">
              <a:buNone/>
              <a:defRPr sz="2362" b="1"/>
            </a:lvl9pPr>
          </a:lstStyle>
          <a:p>
            <a:pPr lvl="0"/>
            <a:r>
              <a:rPr lang="ru-RU"/>
              <a:t>Образец текста</a:t>
            </a:r>
          </a:p>
        </p:txBody>
      </p:sp>
      <p:sp>
        <p:nvSpPr>
          <p:cNvPr id="4" name="Объект 3">
            <a:extLst>
              <a:ext uri="{FF2B5EF4-FFF2-40B4-BE49-F238E27FC236}">
                <a16:creationId xmlns:a16="http://schemas.microsoft.com/office/drawing/2014/main" xmlns="" id="{F3742167-918B-4C55-AECF-1F7F143A8DE8}"/>
              </a:ext>
            </a:extLst>
          </p:cNvPr>
          <p:cNvSpPr>
            <a:spLocks noGrp="1"/>
          </p:cNvSpPr>
          <p:nvPr>
            <p:ph sz="half" idx="2"/>
          </p:nvPr>
        </p:nvSpPr>
        <p:spPr>
          <a:xfrm>
            <a:off x="1239563" y="3945493"/>
            <a:ext cx="7613109" cy="5803226"/>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a:extLst>
              <a:ext uri="{FF2B5EF4-FFF2-40B4-BE49-F238E27FC236}">
                <a16:creationId xmlns:a16="http://schemas.microsoft.com/office/drawing/2014/main" xmlns="" id="{099D4727-0F9A-482A-98ED-309277BBFBB0}"/>
              </a:ext>
            </a:extLst>
          </p:cNvPr>
          <p:cNvSpPr>
            <a:spLocks noGrp="1"/>
          </p:cNvSpPr>
          <p:nvPr>
            <p:ph type="body" sz="quarter" idx="3"/>
          </p:nvPr>
        </p:nvSpPr>
        <p:spPr>
          <a:xfrm>
            <a:off x="9110425" y="2647832"/>
            <a:ext cx="7650601" cy="1297661"/>
          </a:xfrm>
        </p:spPr>
        <p:txBody>
          <a:bodyPr anchor="b"/>
          <a:lstStyle>
            <a:lvl1pPr marL="0" indent="0">
              <a:buNone/>
              <a:defRPr sz="3542" b="1"/>
            </a:lvl1pPr>
            <a:lvl2pPr marL="674827" indent="0">
              <a:buNone/>
              <a:defRPr sz="2952" b="1"/>
            </a:lvl2pPr>
            <a:lvl3pPr marL="1349654" indent="0">
              <a:buNone/>
              <a:defRPr sz="2657" b="1"/>
            </a:lvl3pPr>
            <a:lvl4pPr marL="2024482" indent="0">
              <a:buNone/>
              <a:defRPr sz="2362" b="1"/>
            </a:lvl4pPr>
            <a:lvl5pPr marL="2699309" indent="0">
              <a:buNone/>
              <a:defRPr sz="2362" b="1"/>
            </a:lvl5pPr>
            <a:lvl6pPr marL="3374136" indent="0">
              <a:buNone/>
              <a:defRPr sz="2362" b="1"/>
            </a:lvl6pPr>
            <a:lvl7pPr marL="4048963" indent="0">
              <a:buNone/>
              <a:defRPr sz="2362" b="1"/>
            </a:lvl7pPr>
            <a:lvl8pPr marL="4723790" indent="0">
              <a:buNone/>
              <a:defRPr sz="2362" b="1"/>
            </a:lvl8pPr>
            <a:lvl9pPr marL="5398618" indent="0">
              <a:buNone/>
              <a:defRPr sz="2362" b="1"/>
            </a:lvl9pPr>
          </a:lstStyle>
          <a:p>
            <a:pPr lvl="0"/>
            <a:r>
              <a:rPr lang="ru-RU"/>
              <a:t>Образец текста</a:t>
            </a:r>
          </a:p>
        </p:txBody>
      </p:sp>
      <p:sp>
        <p:nvSpPr>
          <p:cNvPr id="6" name="Объект 5">
            <a:extLst>
              <a:ext uri="{FF2B5EF4-FFF2-40B4-BE49-F238E27FC236}">
                <a16:creationId xmlns:a16="http://schemas.microsoft.com/office/drawing/2014/main" xmlns="" id="{5A3A9B02-47A2-42A2-9923-C5181EF0A28F}"/>
              </a:ext>
            </a:extLst>
          </p:cNvPr>
          <p:cNvSpPr>
            <a:spLocks noGrp="1"/>
          </p:cNvSpPr>
          <p:nvPr>
            <p:ph sz="quarter" idx="4"/>
          </p:nvPr>
        </p:nvSpPr>
        <p:spPr>
          <a:xfrm>
            <a:off x="9110425" y="3945493"/>
            <a:ext cx="7650601" cy="5803226"/>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a:extLst>
              <a:ext uri="{FF2B5EF4-FFF2-40B4-BE49-F238E27FC236}">
                <a16:creationId xmlns:a16="http://schemas.microsoft.com/office/drawing/2014/main" xmlns="" id="{49CEFD74-56C2-45B2-A70D-A6D0C125748F}"/>
              </a:ext>
            </a:extLst>
          </p:cNvPr>
          <p:cNvSpPr>
            <a:spLocks noGrp="1"/>
          </p:cNvSpPr>
          <p:nvPr>
            <p:ph type="dt" sz="half" idx="10"/>
          </p:nvPr>
        </p:nvSpPr>
        <p:spPr/>
        <p:txBody>
          <a:bodyPr/>
          <a:lstStyle/>
          <a:p>
            <a:pPr>
              <a:defRPr/>
            </a:pPr>
            <a:fld id="{7E2AA7FE-B9FD-4897-A067-9F4369E0D04D}" type="datetimeFigureOut">
              <a:rPr lang="en-US" smtClean="0"/>
              <a:pPr>
                <a:defRPr/>
              </a:pPr>
              <a:t>1/5/2025</a:t>
            </a:fld>
            <a:endParaRPr lang="en-US"/>
          </a:p>
        </p:txBody>
      </p:sp>
      <p:sp>
        <p:nvSpPr>
          <p:cNvPr id="8" name="Нижний колонтитул 7">
            <a:extLst>
              <a:ext uri="{FF2B5EF4-FFF2-40B4-BE49-F238E27FC236}">
                <a16:creationId xmlns:a16="http://schemas.microsoft.com/office/drawing/2014/main" xmlns="" id="{C4991990-7BCE-4379-972B-BE30545E1490}"/>
              </a:ext>
            </a:extLst>
          </p:cNvPr>
          <p:cNvSpPr>
            <a:spLocks noGrp="1"/>
          </p:cNvSpPr>
          <p:nvPr>
            <p:ph type="ftr" sz="quarter" idx="11"/>
          </p:nvPr>
        </p:nvSpPr>
        <p:spPr/>
        <p:txBody>
          <a:bodyPr/>
          <a:lstStyle/>
          <a:p>
            <a:pPr>
              <a:defRPr/>
            </a:pPr>
            <a:endParaRPr lang="ru-RU"/>
          </a:p>
        </p:txBody>
      </p:sp>
      <p:sp>
        <p:nvSpPr>
          <p:cNvPr id="9" name="Номер слайда 8">
            <a:extLst>
              <a:ext uri="{FF2B5EF4-FFF2-40B4-BE49-F238E27FC236}">
                <a16:creationId xmlns:a16="http://schemas.microsoft.com/office/drawing/2014/main" xmlns="" id="{B9DF87B1-B5E7-41FE-95DA-15DAA2CB008D}"/>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41614682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17DE1224-34E3-49E6-A62E-1A20B3EF1959}"/>
              </a:ext>
            </a:extLst>
          </p:cNvPr>
          <p:cNvSpPr>
            <a:spLocks noGrp="1"/>
          </p:cNvSpPr>
          <p:nvPr>
            <p:ph type="title"/>
          </p:nvPr>
        </p:nvSpPr>
        <p:spPr/>
        <p:txBody>
          <a:bodyPr/>
          <a:lstStyle/>
          <a:p>
            <a:r>
              <a:rPr lang="ru-RU"/>
              <a:t>Образец заголовка</a:t>
            </a:r>
          </a:p>
        </p:txBody>
      </p:sp>
      <p:sp>
        <p:nvSpPr>
          <p:cNvPr id="3" name="Дата 2">
            <a:extLst>
              <a:ext uri="{FF2B5EF4-FFF2-40B4-BE49-F238E27FC236}">
                <a16:creationId xmlns:a16="http://schemas.microsoft.com/office/drawing/2014/main" xmlns="" id="{E4CAEF56-574F-4392-9518-5A87B872E27B}"/>
              </a:ext>
            </a:extLst>
          </p:cNvPr>
          <p:cNvSpPr>
            <a:spLocks noGrp="1"/>
          </p:cNvSpPr>
          <p:nvPr>
            <p:ph type="dt" sz="half" idx="10"/>
          </p:nvPr>
        </p:nvSpPr>
        <p:spPr/>
        <p:txBody>
          <a:bodyPr/>
          <a:lstStyle/>
          <a:p>
            <a:pPr>
              <a:defRPr/>
            </a:pPr>
            <a:fld id="{7E2AA7FE-B9FD-4897-A067-9F4369E0D04D}" type="datetimeFigureOut">
              <a:rPr lang="en-US" smtClean="0"/>
              <a:pPr>
                <a:defRPr/>
              </a:pPr>
              <a:t>1/5/2025</a:t>
            </a:fld>
            <a:endParaRPr lang="en-US"/>
          </a:p>
        </p:txBody>
      </p:sp>
      <p:sp>
        <p:nvSpPr>
          <p:cNvPr id="4" name="Нижний колонтитул 3">
            <a:extLst>
              <a:ext uri="{FF2B5EF4-FFF2-40B4-BE49-F238E27FC236}">
                <a16:creationId xmlns:a16="http://schemas.microsoft.com/office/drawing/2014/main" xmlns="" id="{784110E7-CE1D-4F97-8051-7EA143472D77}"/>
              </a:ext>
            </a:extLst>
          </p:cNvPr>
          <p:cNvSpPr>
            <a:spLocks noGrp="1"/>
          </p:cNvSpPr>
          <p:nvPr>
            <p:ph type="ftr" sz="quarter" idx="11"/>
          </p:nvPr>
        </p:nvSpPr>
        <p:spPr/>
        <p:txBody>
          <a:bodyPr/>
          <a:lstStyle/>
          <a:p>
            <a:pPr>
              <a:defRPr/>
            </a:pPr>
            <a:endParaRPr lang="ru-RU"/>
          </a:p>
        </p:txBody>
      </p:sp>
      <p:sp>
        <p:nvSpPr>
          <p:cNvPr id="5" name="Номер слайда 4">
            <a:extLst>
              <a:ext uri="{FF2B5EF4-FFF2-40B4-BE49-F238E27FC236}">
                <a16:creationId xmlns:a16="http://schemas.microsoft.com/office/drawing/2014/main" xmlns="" id="{0B96D766-7172-45E2-A7CA-979FD18D3C3C}"/>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16287450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a:extLst>
              <a:ext uri="{FF2B5EF4-FFF2-40B4-BE49-F238E27FC236}">
                <a16:creationId xmlns:a16="http://schemas.microsoft.com/office/drawing/2014/main" xmlns="" id="{43047613-74B6-45FF-9013-9268700BD8DC}"/>
              </a:ext>
            </a:extLst>
          </p:cNvPr>
          <p:cNvSpPr>
            <a:spLocks noGrp="1"/>
          </p:cNvSpPr>
          <p:nvPr>
            <p:ph type="dt" sz="half" idx="10"/>
          </p:nvPr>
        </p:nvSpPr>
        <p:spPr/>
        <p:txBody>
          <a:bodyPr/>
          <a:lstStyle/>
          <a:p>
            <a:pPr>
              <a:defRPr/>
            </a:pPr>
            <a:fld id="{7E2AA7FE-B9FD-4897-A067-9F4369E0D04D}" type="datetimeFigureOut">
              <a:rPr lang="en-US" smtClean="0"/>
              <a:pPr>
                <a:defRPr/>
              </a:pPr>
              <a:t>1/5/2025</a:t>
            </a:fld>
            <a:endParaRPr lang="en-US"/>
          </a:p>
        </p:txBody>
      </p:sp>
      <p:sp>
        <p:nvSpPr>
          <p:cNvPr id="3" name="Нижний колонтитул 2">
            <a:extLst>
              <a:ext uri="{FF2B5EF4-FFF2-40B4-BE49-F238E27FC236}">
                <a16:creationId xmlns:a16="http://schemas.microsoft.com/office/drawing/2014/main" xmlns="" id="{6654FFD8-7C9B-48A3-A27C-0376866B2D52}"/>
              </a:ext>
            </a:extLst>
          </p:cNvPr>
          <p:cNvSpPr>
            <a:spLocks noGrp="1"/>
          </p:cNvSpPr>
          <p:nvPr>
            <p:ph type="ftr" sz="quarter" idx="11"/>
          </p:nvPr>
        </p:nvSpPr>
        <p:spPr/>
        <p:txBody>
          <a:bodyPr/>
          <a:lstStyle/>
          <a:p>
            <a:pPr>
              <a:defRPr/>
            </a:pPr>
            <a:endParaRPr lang="ru-RU"/>
          </a:p>
        </p:txBody>
      </p:sp>
      <p:sp>
        <p:nvSpPr>
          <p:cNvPr id="4" name="Номер слайда 3">
            <a:extLst>
              <a:ext uri="{FF2B5EF4-FFF2-40B4-BE49-F238E27FC236}">
                <a16:creationId xmlns:a16="http://schemas.microsoft.com/office/drawing/2014/main" xmlns="" id="{3EDA24BA-6F0E-4988-A7F8-56341B02F216}"/>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22539363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B57B54A3-5A22-48B1-AE21-0763FA70D043}"/>
              </a:ext>
            </a:extLst>
          </p:cNvPr>
          <p:cNvSpPr>
            <a:spLocks noGrp="1"/>
          </p:cNvSpPr>
          <p:nvPr>
            <p:ph type="title"/>
          </p:nvPr>
        </p:nvSpPr>
        <p:spPr>
          <a:xfrm>
            <a:off x="1239563" y="720090"/>
            <a:ext cx="5804146" cy="2520315"/>
          </a:xfrm>
        </p:spPr>
        <p:txBody>
          <a:bodyPr anchor="b"/>
          <a:lstStyle>
            <a:lvl1pPr>
              <a:defRPr sz="4723"/>
            </a:lvl1pPr>
          </a:lstStyle>
          <a:p>
            <a:r>
              <a:rPr lang="ru-RU"/>
              <a:t>Образец заголовка</a:t>
            </a:r>
          </a:p>
        </p:txBody>
      </p:sp>
      <p:sp>
        <p:nvSpPr>
          <p:cNvPr id="3" name="Объект 2">
            <a:extLst>
              <a:ext uri="{FF2B5EF4-FFF2-40B4-BE49-F238E27FC236}">
                <a16:creationId xmlns:a16="http://schemas.microsoft.com/office/drawing/2014/main" xmlns="" id="{DF014E5D-A0B1-46A2-9CE7-9416F8AEBBB5}"/>
              </a:ext>
            </a:extLst>
          </p:cNvPr>
          <p:cNvSpPr>
            <a:spLocks noGrp="1"/>
          </p:cNvSpPr>
          <p:nvPr>
            <p:ph idx="1"/>
          </p:nvPr>
        </p:nvSpPr>
        <p:spPr>
          <a:xfrm>
            <a:off x="7650602" y="1555195"/>
            <a:ext cx="9110424" cy="7675959"/>
          </a:xfrm>
        </p:spPr>
        <p:txBody>
          <a:bodyPr/>
          <a:lstStyle>
            <a:lvl1pPr>
              <a:defRPr sz="4723"/>
            </a:lvl1pPr>
            <a:lvl2pPr>
              <a:defRPr sz="4133"/>
            </a:lvl2pPr>
            <a:lvl3pPr>
              <a:defRPr sz="3542"/>
            </a:lvl3pPr>
            <a:lvl4pPr>
              <a:defRPr sz="2952"/>
            </a:lvl4pPr>
            <a:lvl5pPr>
              <a:defRPr sz="2952"/>
            </a:lvl5pPr>
            <a:lvl6pPr>
              <a:defRPr sz="2952"/>
            </a:lvl6pPr>
            <a:lvl7pPr>
              <a:defRPr sz="2952"/>
            </a:lvl7pPr>
            <a:lvl8pPr>
              <a:defRPr sz="2952"/>
            </a:lvl8pPr>
            <a:lvl9pPr>
              <a:defRPr sz="2952"/>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a:extLst>
              <a:ext uri="{FF2B5EF4-FFF2-40B4-BE49-F238E27FC236}">
                <a16:creationId xmlns:a16="http://schemas.microsoft.com/office/drawing/2014/main" xmlns="" id="{0F9BAF92-392D-4930-94A7-8F18B6CD7FCD}"/>
              </a:ext>
            </a:extLst>
          </p:cNvPr>
          <p:cNvSpPr>
            <a:spLocks noGrp="1"/>
          </p:cNvSpPr>
          <p:nvPr>
            <p:ph type="body" sz="half" idx="2"/>
          </p:nvPr>
        </p:nvSpPr>
        <p:spPr>
          <a:xfrm>
            <a:off x="1239563" y="3240405"/>
            <a:ext cx="5804146" cy="6003251"/>
          </a:xfrm>
        </p:spPr>
        <p:txBody>
          <a:bodyPr/>
          <a:lstStyle>
            <a:lvl1pPr marL="0" indent="0">
              <a:buNone/>
              <a:defRPr sz="2362"/>
            </a:lvl1pPr>
            <a:lvl2pPr marL="674827" indent="0">
              <a:buNone/>
              <a:defRPr sz="2066"/>
            </a:lvl2pPr>
            <a:lvl3pPr marL="1349654" indent="0">
              <a:buNone/>
              <a:defRPr sz="1771"/>
            </a:lvl3pPr>
            <a:lvl4pPr marL="2024482" indent="0">
              <a:buNone/>
              <a:defRPr sz="1476"/>
            </a:lvl4pPr>
            <a:lvl5pPr marL="2699309" indent="0">
              <a:buNone/>
              <a:defRPr sz="1476"/>
            </a:lvl5pPr>
            <a:lvl6pPr marL="3374136" indent="0">
              <a:buNone/>
              <a:defRPr sz="1476"/>
            </a:lvl6pPr>
            <a:lvl7pPr marL="4048963" indent="0">
              <a:buNone/>
              <a:defRPr sz="1476"/>
            </a:lvl7pPr>
            <a:lvl8pPr marL="4723790" indent="0">
              <a:buNone/>
              <a:defRPr sz="1476"/>
            </a:lvl8pPr>
            <a:lvl9pPr marL="5398618" indent="0">
              <a:buNone/>
              <a:defRPr sz="1476"/>
            </a:lvl9pPr>
          </a:lstStyle>
          <a:p>
            <a:pPr lvl="0"/>
            <a:r>
              <a:rPr lang="ru-RU"/>
              <a:t>Образец текста</a:t>
            </a:r>
          </a:p>
        </p:txBody>
      </p:sp>
      <p:sp>
        <p:nvSpPr>
          <p:cNvPr id="5" name="Дата 4">
            <a:extLst>
              <a:ext uri="{FF2B5EF4-FFF2-40B4-BE49-F238E27FC236}">
                <a16:creationId xmlns:a16="http://schemas.microsoft.com/office/drawing/2014/main" xmlns="" id="{54C7225A-09C8-40DB-937D-C0BB66B5D788}"/>
              </a:ext>
            </a:extLst>
          </p:cNvPr>
          <p:cNvSpPr>
            <a:spLocks noGrp="1"/>
          </p:cNvSpPr>
          <p:nvPr>
            <p:ph type="dt" sz="half" idx="10"/>
          </p:nvPr>
        </p:nvSpPr>
        <p:spPr/>
        <p:txBody>
          <a:bodyPr/>
          <a:lstStyle/>
          <a:p>
            <a:pPr>
              <a:defRPr/>
            </a:pPr>
            <a:fld id="{7E2AA7FE-B9FD-4897-A067-9F4369E0D04D}" type="datetimeFigureOut">
              <a:rPr lang="en-US" smtClean="0"/>
              <a:pPr>
                <a:defRPr/>
              </a:pPr>
              <a:t>1/5/2025</a:t>
            </a:fld>
            <a:endParaRPr lang="en-US"/>
          </a:p>
        </p:txBody>
      </p:sp>
      <p:sp>
        <p:nvSpPr>
          <p:cNvPr id="6" name="Нижний колонтитул 5">
            <a:extLst>
              <a:ext uri="{FF2B5EF4-FFF2-40B4-BE49-F238E27FC236}">
                <a16:creationId xmlns:a16="http://schemas.microsoft.com/office/drawing/2014/main" xmlns="" id="{E7D53E44-8ACE-4A15-B152-D207FD2CE452}"/>
              </a:ext>
            </a:extLst>
          </p:cNvPr>
          <p:cNvSpPr>
            <a:spLocks noGrp="1"/>
          </p:cNvSpPr>
          <p:nvPr>
            <p:ph type="ftr" sz="quarter" idx="11"/>
          </p:nvPr>
        </p:nvSpPr>
        <p:spPr/>
        <p:txBody>
          <a:bodyPr/>
          <a:lstStyle/>
          <a:p>
            <a:pPr>
              <a:defRPr/>
            </a:pPr>
            <a:endParaRPr lang="ru-RU"/>
          </a:p>
        </p:txBody>
      </p:sp>
      <p:sp>
        <p:nvSpPr>
          <p:cNvPr id="7" name="Номер слайда 6">
            <a:extLst>
              <a:ext uri="{FF2B5EF4-FFF2-40B4-BE49-F238E27FC236}">
                <a16:creationId xmlns:a16="http://schemas.microsoft.com/office/drawing/2014/main" xmlns="" id="{E88816E9-2A99-4D43-8812-A51CC5DE6534}"/>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13495600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8F0A7585-B082-4BFF-A120-C4AA90E16FFB}"/>
              </a:ext>
            </a:extLst>
          </p:cNvPr>
          <p:cNvSpPr>
            <a:spLocks noGrp="1"/>
          </p:cNvSpPr>
          <p:nvPr>
            <p:ph type="title"/>
          </p:nvPr>
        </p:nvSpPr>
        <p:spPr>
          <a:xfrm>
            <a:off x="1239563" y="720090"/>
            <a:ext cx="5804146" cy="2520315"/>
          </a:xfrm>
        </p:spPr>
        <p:txBody>
          <a:bodyPr anchor="b"/>
          <a:lstStyle>
            <a:lvl1pPr>
              <a:defRPr sz="4723"/>
            </a:lvl1pPr>
          </a:lstStyle>
          <a:p>
            <a:r>
              <a:rPr lang="ru-RU"/>
              <a:t>Образец заголовка</a:t>
            </a:r>
          </a:p>
        </p:txBody>
      </p:sp>
      <p:sp>
        <p:nvSpPr>
          <p:cNvPr id="3" name="Рисунок 2">
            <a:extLst>
              <a:ext uri="{FF2B5EF4-FFF2-40B4-BE49-F238E27FC236}">
                <a16:creationId xmlns:a16="http://schemas.microsoft.com/office/drawing/2014/main" xmlns="" id="{43809306-BE26-4435-A6E0-BACC0B188CFA}"/>
              </a:ext>
            </a:extLst>
          </p:cNvPr>
          <p:cNvSpPr>
            <a:spLocks noGrp="1"/>
          </p:cNvSpPr>
          <p:nvPr>
            <p:ph type="pic" idx="1"/>
          </p:nvPr>
        </p:nvSpPr>
        <p:spPr>
          <a:xfrm>
            <a:off x="7650602" y="1555195"/>
            <a:ext cx="9110424" cy="7675959"/>
          </a:xfrm>
        </p:spPr>
        <p:txBody>
          <a:bodyPr/>
          <a:lstStyle>
            <a:lvl1pPr marL="0" indent="0">
              <a:buNone/>
              <a:defRPr sz="4723"/>
            </a:lvl1pPr>
            <a:lvl2pPr marL="674827" indent="0">
              <a:buNone/>
              <a:defRPr sz="4133"/>
            </a:lvl2pPr>
            <a:lvl3pPr marL="1349654" indent="0">
              <a:buNone/>
              <a:defRPr sz="3542"/>
            </a:lvl3pPr>
            <a:lvl4pPr marL="2024482" indent="0">
              <a:buNone/>
              <a:defRPr sz="2952"/>
            </a:lvl4pPr>
            <a:lvl5pPr marL="2699309" indent="0">
              <a:buNone/>
              <a:defRPr sz="2952"/>
            </a:lvl5pPr>
            <a:lvl6pPr marL="3374136" indent="0">
              <a:buNone/>
              <a:defRPr sz="2952"/>
            </a:lvl6pPr>
            <a:lvl7pPr marL="4048963" indent="0">
              <a:buNone/>
              <a:defRPr sz="2952"/>
            </a:lvl7pPr>
            <a:lvl8pPr marL="4723790" indent="0">
              <a:buNone/>
              <a:defRPr sz="2952"/>
            </a:lvl8pPr>
            <a:lvl9pPr marL="5398618" indent="0">
              <a:buNone/>
              <a:defRPr sz="2952"/>
            </a:lvl9pPr>
          </a:lstStyle>
          <a:p>
            <a:endParaRPr lang="ru-RU"/>
          </a:p>
        </p:txBody>
      </p:sp>
      <p:sp>
        <p:nvSpPr>
          <p:cNvPr id="4" name="Текст 3">
            <a:extLst>
              <a:ext uri="{FF2B5EF4-FFF2-40B4-BE49-F238E27FC236}">
                <a16:creationId xmlns:a16="http://schemas.microsoft.com/office/drawing/2014/main" xmlns="" id="{073E426E-58AA-4185-B284-E28B3F2E6B1D}"/>
              </a:ext>
            </a:extLst>
          </p:cNvPr>
          <p:cNvSpPr>
            <a:spLocks noGrp="1"/>
          </p:cNvSpPr>
          <p:nvPr>
            <p:ph type="body" sz="half" idx="2"/>
          </p:nvPr>
        </p:nvSpPr>
        <p:spPr>
          <a:xfrm>
            <a:off x="1239563" y="3240405"/>
            <a:ext cx="5804146" cy="6003251"/>
          </a:xfrm>
        </p:spPr>
        <p:txBody>
          <a:bodyPr/>
          <a:lstStyle>
            <a:lvl1pPr marL="0" indent="0">
              <a:buNone/>
              <a:defRPr sz="2362"/>
            </a:lvl1pPr>
            <a:lvl2pPr marL="674827" indent="0">
              <a:buNone/>
              <a:defRPr sz="2066"/>
            </a:lvl2pPr>
            <a:lvl3pPr marL="1349654" indent="0">
              <a:buNone/>
              <a:defRPr sz="1771"/>
            </a:lvl3pPr>
            <a:lvl4pPr marL="2024482" indent="0">
              <a:buNone/>
              <a:defRPr sz="1476"/>
            </a:lvl4pPr>
            <a:lvl5pPr marL="2699309" indent="0">
              <a:buNone/>
              <a:defRPr sz="1476"/>
            </a:lvl5pPr>
            <a:lvl6pPr marL="3374136" indent="0">
              <a:buNone/>
              <a:defRPr sz="1476"/>
            </a:lvl6pPr>
            <a:lvl7pPr marL="4048963" indent="0">
              <a:buNone/>
              <a:defRPr sz="1476"/>
            </a:lvl7pPr>
            <a:lvl8pPr marL="4723790" indent="0">
              <a:buNone/>
              <a:defRPr sz="1476"/>
            </a:lvl8pPr>
            <a:lvl9pPr marL="5398618" indent="0">
              <a:buNone/>
              <a:defRPr sz="1476"/>
            </a:lvl9pPr>
          </a:lstStyle>
          <a:p>
            <a:pPr lvl="0"/>
            <a:r>
              <a:rPr lang="ru-RU"/>
              <a:t>Образец текста</a:t>
            </a:r>
          </a:p>
        </p:txBody>
      </p:sp>
      <p:sp>
        <p:nvSpPr>
          <p:cNvPr id="5" name="Дата 4">
            <a:extLst>
              <a:ext uri="{FF2B5EF4-FFF2-40B4-BE49-F238E27FC236}">
                <a16:creationId xmlns:a16="http://schemas.microsoft.com/office/drawing/2014/main" xmlns="" id="{C24B9108-F45B-4222-BA66-7E5D0A4762BD}"/>
              </a:ext>
            </a:extLst>
          </p:cNvPr>
          <p:cNvSpPr>
            <a:spLocks noGrp="1"/>
          </p:cNvSpPr>
          <p:nvPr>
            <p:ph type="dt" sz="half" idx="10"/>
          </p:nvPr>
        </p:nvSpPr>
        <p:spPr/>
        <p:txBody>
          <a:bodyPr/>
          <a:lstStyle/>
          <a:p>
            <a:pPr>
              <a:defRPr/>
            </a:pPr>
            <a:fld id="{7E2AA7FE-B9FD-4897-A067-9F4369E0D04D}" type="datetimeFigureOut">
              <a:rPr lang="en-US" smtClean="0"/>
              <a:pPr>
                <a:defRPr/>
              </a:pPr>
              <a:t>1/5/2025</a:t>
            </a:fld>
            <a:endParaRPr lang="en-US"/>
          </a:p>
        </p:txBody>
      </p:sp>
      <p:sp>
        <p:nvSpPr>
          <p:cNvPr id="6" name="Нижний колонтитул 5">
            <a:extLst>
              <a:ext uri="{FF2B5EF4-FFF2-40B4-BE49-F238E27FC236}">
                <a16:creationId xmlns:a16="http://schemas.microsoft.com/office/drawing/2014/main" xmlns="" id="{9F5A067C-818C-433E-9496-5DC83AA898C1}"/>
              </a:ext>
            </a:extLst>
          </p:cNvPr>
          <p:cNvSpPr>
            <a:spLocks noGrp="1"/>
          </p:cNvSpPr>
          <p:nvPr>
            <p:ph type="ftr" sz="quarter" idx="11"/>
          </p:nvPr>
        </p:nvSpPr>
        <p:spPr/>
        <p:txBody>
          <a:bodyPr/>
          <a:lstStyle/>
          <a:p>
            <a:pPr>
              <a:defRPr/>
            </a:pPr>
            <a:endParaRPr lang="ru-RU"/>
          </a:p>
        </p:txBody>
      </p:sp>
      <p:sp>
        <p:nvSpPr>
          <p:cNvPr id="7" name="Номер слайда 6">
            <a:extLst>
              <a:ext uri="{FF2B5EF4-FFF2-40B4-BE49-F238E27FC236}">
                <a16:creationId xmlns:a16="http://schemas.microsoft.com/office/drawing/2014/main" xmlns="" id="{9A2D2639-E09B-45BC-B963-03C3771D0ABE}"/>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4351316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0AAD1D37-FD7D-49B5-964F-2C33BC9FC3E4}"/>
              </a:ext>
            </a:extLst>
          </p:cNvPr>
          <p:cNvSpPr>
            <a:spLocks noGrp="1"/>
          </p:cNvSpPr>
          <p:nvPr>
            <p:ph type="title"/>
          </p:nvPr>
        </p:nvSpPr>
        <p:spPr/>
        <p:txBody>
          <a:bodyPr/>
          <a:lstStyle/>
          <a:p>
            <a:r>
              <a:rPr lang="ru-RU"/>
              <a:t>Образец заголовка</a:t>
            </a:r>
          </a:p>
        </p:txBody>
      </p:sp>
      <p:sp>
        <p:nvSpPr>
          <p:cNvPr id="3" name="Вертикальный текст 2">
            <a:extLst>
              <a:ext uri="{FF2B5EF4-FFF2-40B4-BE49-F238E27FC236}">
                <a16:creationId xmlns:a16="http://schemas.microsoft.com/office/drawing/2014/main" xmlns="" id="{0DE8D210-6E51-4478-A9FD-C4317241934F}"/>
              </a:ext>
            </a:extLst>
          </p:cNvPr>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xmlns="" id="{9219AA5A-76C1-4508-812B-EC6EAB5C9586}"/>
              </a:ext>
            </a:extLst>
          </p:cNvPr>
          <p:cNvSpPr>
            <a:spLocks noGrp="1"/>
          </p:cNvSpPr>
          <p:nvPr>
            <p:ph type="dt" sz="half" idx="10"/>
          </p:nvPr>
        </p:nvSpPr>
        <p:spPr/>
        <p:txBody>
          <a:bodyPr/>
          <a:lstStyle/>
          <a:p>
            <a:pPr>
              <a:defRPr/>
            </a:pPr>
            <a:fld id="{7E2AA7FE-B9FD-4897-A067-9F4369E0D04D}" type="datetimeFigureOut">
              <a:rPr lang="en-US" smtClean="0"/>
              <a:pPr>
                <a:defRPr/>
              </a:pPr>
              <a:t>1/5/2025</a:t>
            </a:fld>
            <a:endParaRPr lang="en-US"/>
          </a:p>
        </p:txBody>
      </p:sp>
      <p:sp>
        <p:nvSpPr>
          <p:cNvPr id="5" name="Нижний колонтитул 4">
            <a:extLst>
              <a:ext uri="{FF2B5EF4-FFF2-40B4-BE49-F238E27FC236}">
                <a16:creationId xmlns:a16="http://schemas.microsoft.com/office/drawing/2014/main" xmlns="" id="{603D1DEB-7F92-4308-8BB3-C1BDBED69AF0}"/>
              </a:ext>
            </a:extLst>
          </p:cNvPr>
          <p:cNvSpPr>
            <a:spLocks noGrp="1"/>
          </p:cNvSpPr>
          <p:nvPr>
            <p:ph type="ftr" sz="quarter" idx="11"/>
          </p:nvPr>
        </p:nvSpPr>
        <p:spPr/>
        <p:txBody>
          <a:bodyPr/>
          <a:lstStyle/>
          <a:p>
            <a:pPr>
              <a:defRPr/>
            </a:pPr>
            <a:endParaRPr lang="ru-RU"/>
          </a:p>
        </p:txBody>
      </p:sp>
      <p:sp>
        <p:nvSpPr>
          <p:cNvPr id="6" name="Номер слайда 5">
            <a:extLst>
              <a:ext uri="{FF2B5EF4-FFF2-40B4-BE49-F238E27FC236}">
                <a16:creationId xmlns:a16="http://schemas.microsoft.com/office/drawing/2014/main" xmlns="" id="{45A98893-9949-47E3-AD40-95249A894407}"/>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23627459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a:extLst>
              <a:ext uri="{FF2B5EF4-FFF2-40B4-BE49-F238E27FC236}">
                <a16:creationId xmlns:a16="http://schemas.microsoft.com/office/drawing/2014/main" xmlns="" id="{1AE0F552-01A9-4446-A2FD-C22EBC9922DE}"/>
              </a:ext>
            </a:extLst>
          </p:cNvPr>
          <p:cNvSpPr>
            <a:spLocks noGrp="1"/>
          </p:cNvSpPr>
          <p:nvPr>
            <p:ph type="title" orient="vert"/>
          </p:nvPr>
        </p:nvSpPr>
        <p:spPr>
          <a:xfrm>
            <a:off x="12878316" y="575072"/>
            <a:ext cx="3880366" cy="9153645"/>
          </a:xfrm>
        </p:spPr>
        <p:txBody>
          <a:bodyPr vert="eaVert"/>
          <a:lstStyle/>
          <a:p>
            <a:r>
              <a:rPr lang="ru-RU"/>
              <a:t>Образец заголовка</a:t>
            </a:r>
          </a:p>
        </p:txBody>
      </p:sp>
      <p:sp>
        <p:nvSpPr>
          <p:cNvPr id="3" name="Вертикальный текст 2">
            <a:extLst>
              <a:ext uri="{FF2B5EF4-FFF2-40B4-BE49-F238E27FC236}">
                <a16:creationId xmlns:a16="http://schemas.microsoft.com/office/drawing/2014/main" xmlns="" id="{E4ED5233-7E36-4CC4-BC3F-132C9C1756A3}"/>
              </a:ext>
            </a:extLst>
          </p:cNvPr>
          <p:cNvSpPr>
            <a:spLocks noGrp="1"/>
          </p:cNvSpPr>
          <p:nvPr>
            <p:ph type="body" orient="vert" idx="1"/>
          </p:nvPr>
        </p:nvSpPr>
        <p:spPr>
          <a:xfrm>
            <a:off x="1237218" y="575072"/>
            <a:ext cx="11416149" cy="9153645"/>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xmlns="" id="{F6224A1D-526F-4B31-9FAF-371D6CFE4EEF}"/>
              </a:ext>
            </a:extLst>
          </p:cNvPr>
          <p:cNvSpPr>
            <a:spLocks noGrp="1"/>
          </p:cNvSpPr>
          <p:nvPr>
            <p:ph type="dt" sz="half" idx="10"/>
          </p:nvPr>
        </p:nvSpPr>
        <p:spPr/>
        <p:txBody>
          <a:bodyPr/>
          <a:lstStyle/>
          <a:p>
            <a:pPr>
              <a:defRPr/>
            </a:pPr>
            <a:fld id="{7E2AA7FE-B9FD-4897-A067-9F4369E0D04D}" type="datetimeFigureOut">
              <a:rPr lang="en-US" smtClean="0"/>
              <a:pPr>
                <a:defRPr/>
              </a:pPr>
              <a:t>1/5/2025</a:t>
            </a:fld>
            <a:endParaRPr lang="en-US"/>
          </a:p>
        </p:txBody>
      </p:sp>
      <p:sp>
        <p:nvSpPr>
          <p:cNvPr id="5" name="Нижний колонтитул 4">
            <a:extLst>
              <a:ext uri="{FF2B5EF4-FFF2-40B4-BE49-F238E27FC236}">
                <a16:creationId xmlns:a16="http://schemas.microsoft.com/office/drawing/2014/main" xmlns="" id="{711D0BCC-9667-470D-A89C-649F15EFD08B}"/>
              </a:ext>
            </a:extLst>
          </p:cNvPr>
          <p:cNvSpPr>
            <a:spLocks noGrp="1"/>
          </p:cNvSpPr>
          <p:nvPr>
            <p:ph type="ftr" sz="quarter" idx="11"/>
          </p:nvPr>
        </p:nvSpPr>
        <p:spPr/>
        <p:txBody>
          <a:bodyPr/>
          <a:lstStyle/>
          <a:p>
            <a:pPr>
              <a:defRPr/>
            </a:pPr>
            <a:endParaRPr lang="ru-RU"/>
          </a:p>
        </p:txBody>
      </p:sp>
      <p:sp>
        <p:nvSpPr>
          <p:cNvPr id="6" name="Номер слайда 5">
            <a:extLst>
              <a:ext uri="{FF2B5EF4-FFF2-40B4-BE49-F238E27FC236}">
                <a16:creationId xmlns:a16="http://schemas.microsoft.com/office/drawing/2014/main" xmlns="" id="{DE2A2952-779A-411A-A4B4-7BCEE284F60F}"/>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6778283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1ACFA3B9-B748-4B1F-BAA0-9E7AB754B576}"/>
              </a:ext>
            </a:extLst>
          </p:cNvPr>
          <p:cNvSpPr>
            <a:spLocks noGrp="1"/>
          </p:cNvSpPr>
          <p:nvPr>
            <p:ph type="title"/>
          </p:nvPr>
        </p:nvSpPr>
        <p:spPr>
          <a:xfrm>
            <a:off x="1237218" y="575073"/>
            <a:ext cx="15521464" cy="2087762"/>
          </a:xfrm>
          <a:prstGeom prst="rect">
            <a:avLst/>
          </a:prstGeom>
        </p:spPr>
        <p:txBody>
          <a:bodyPr vert="horz" lIns="91440" tIns="45720" rIns="91440" bIns="45720" rtlCol="0" anchor="ctr">
            <a:normAutofit/>
          </a:bodyPr>
          <a:lstStyle/>
          <a:p>
            <a:r>
              <a:rPr lang="ru-RU"/>
              <a:t>Образец заголовка</a:t>
            </a:r>
          </a:p>
        </p:txBody>
      </p:sp>
      <p:sp>
        <p:nvSpPr>
          <p:cNvPr id="3" name="Текст 2">
            <a:extLst>
              <a:ext uri="{FF2B5EF4-FFF2-40B4-BE49-F238E27FC236}">
                <a16:creationId xmlns:a16="http://schemas.microsoft.com/office/drawing/2014/main" xmlns="" id="{3D0FFDCB-B092-4E4B-92EB-FF1BEFC1286D}"/>
              </a:ext>
            </a:extLst>
          </p:cNvPr>
          <p:cNvSpPr>
            <a:spLocks noGrp="1"/>
          </p:cNvSpPr>
          <p:nvPr>
            <p:ph type="body" idx="1"/>
          </p:nvPr>
        </p:nvSpPr>
        <p:spPr>
          <a:xfrm>
            <a:off x="1237218" y="2875360"/>
            <a:ext cx="15521464" cy="6853357"/>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xmlns="" id="{ACD1EC7F-9FE6-4E64-935E-6665013508D4}"/>
              </a:ext>
            </a:extLst>
          </p:cNvPr>
          <p:cNvSpPr>
            <a:spLocks noGrp="1"/>
          </p:cNvSpPr>
          <p:nvPr>
            <p:ph type="dt" sz="half" idx="2"/>
          </p:nvPr>
        </p:nvSpPr>
        <p:spPr>
          <a:xfrm>
            <a:off x="1237218" y="10011252"/>
            <a:ext cx="4049078" cy="575072"/>
          </a:xfrm>
          <a:prstGeom prst="rect">
            <a:avLst/>
          </a:prstGeom>
        </p:spPr>
        <p:txBody>
          <a:bodyPr vert="horz" lIns="91440" tIns="45720" rIns="91440" bIns="45720" rtlCol="0" anchor="ctr"/>
          <a:lstStyle>
            <a:lvl1pPr algn="l">
              <a:defRPr sz="1771">
                <a:solidFill>
                  <a:schemeClr val="tx1">
                    <a:tint val="75000"/>
                  </a:schemeClr>
                </a:solidFill>
              </a:defRPr>
            </a:lvl1pPr>
          </a:lstStyle>
          <a:p>
            <a:pPr>
              <a:defRPr/>
            </a:pPr>
            <a:fld id="{7E2AA7FE-B9FD-4897-A067-9F4369E0D04D}" type="datetimeFigureOut">
              <a:rPr lang="en-US" smtClean="0"/>
              <a:pPr>
                <a:defRPr/>
              </a:pPr>
              <a:t>1/5/2025</a:t>
            </a:fld>
            <a:endParaRPr lang="en-US"/>
          </a:p>
        </p:txBody>
      </p:sp>
      <p:sp>
        <p:nvSpPr>
          <p:cNvPr id="5" name="Нижний колонтитул 4">
            <a:extLst>
              <a:ext uri="{FF2B5EF4-FFF2-40B4-BE49-F238E27FC236}">
                <a16:creationId xmlns:a16="http://schemas.microsoft.com/office/drawing/2014/main" xmlns="" id="{CD300AC8-5823-48F0-B2F0-0DC2CE71D7EA}"/>
              </a:ext>
            </a:extLst>
          </p:cNvPr>
          <p:cNvSpPr>
            <a:spLocks noGrp="1"/>
          </p:cNvSpPr>
          <p:nvPr>
            <p:ph type="ftr" sz="quarter" idx="3"/>
          </p:nvPr>
        </p:nvSpPr>
        <p:spPr>
          <a:xfrm>
            <a:off x="5961142" y="10011252"/>
            <a:ext cx="6073616" cy="575072"/>
          </a:xfrm>
          <a:prstGeom prst="rect">
            <a:avLst/>
          </a:prstGeom>
        </p:spPr>
        <p:txBody>
          <a:bodyPr vert="horz" lIns="91440" tIns="45720" rIns="91440" bIns="45720" rtlCol="0" anchor="ctr"/>
          <a:lstStyle>
            <a:lvl1pPr algn="ctr">
              <a:defRPr sz="1771">
                <a:solidFill>
                  <a:schemeClr val="tx1">
                    <a:tint val="75000"/>
                  </a:schemeClr>
                </a:solidFill>
              </a:defRPr>
            </a:lvl1pPr>
          </a:lstStyle>
          <a:p>
            <a:pPr>
              <a:defRPr/>
            </a:pPr>
            <a:endParaRPr lang="ru-RU"/>
          </a:p>
        </p:txBody>
      </p:sp>
      <p:sp>
        <p:nvSpPr>
          <p:cNvPr id="6" name="Номер слайда 5">
            <a:extLst>
              <a:ext uri="{FF2B5EF4-FFF2-40B4-BE49-F238E27FC236}">
                <a16:creationId xmlns:a16="http://schemas.microsoft.com/office/drawing/2014/main" xmlns="" id="{EFFCF781-E1C8-4800-96E2-729302410A9B}"/>
              </a:ext>
            </a:extLst>
          </p:cNvPr>
          <p:cNvSpPr>
            <a:spLocks noGrp="1"/>
          </p:cNvSpPr>
          <p:nvPr>
            <p:ph type="sldNum" sz="quarter" idx="4"/>
          </p:nvPr>
        </p:nvSpPr>
        <p:spPr>
          <a:xfrm>
            <a:off x="12709604" y="10011252"/>
            <a:ext cx="4049078" cy="575072"/>
          </a:xfrm>
          <a:prstGeom prst="rect">
            <a:avLst/>
          </a:prstGeom>
        </p:spPr>
        <p:txBody>
          <a:bodyPr vert="horz" lIns="91440" tIns="45720" rIns="91440" bIns="45720" rtlCol="0" anchor="ctr"/>
          <a:lstStyle>
            <a:lvl1pPr algn="r">
              <a:defRPr sz="1771">
                <a:solidFill>
                  <a:schemeClr val="tx1">
                    <a:tint val="75000"/>
                  </a:schemeClr>
                </a:solidFill>
              </a:defRPr>
            </a:lvl1p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2071491708"/>
      </p:ext>
    </p:extLst>
  </p:cSld>
  <p:clrMap bg1="lt1" tx1="dk1" bg2="lt2" tx2="dk2" accent1="accent1" accent2="accent2" accent3="accent3" accent4="accent4" accent5="accent5" accent6="accent6" hlink="hlink" folHlink="folHlink"/>
  <p:sldLayoutIdLst>
    <p:sldLayoutId id="2147483943" r:id="rId1"/>
    <p:sldLayoutId id="2147483944" r:id="rId2"/>
    <p:sldLayoutId id="2147483945" r:id="rId3"/>
    <p:sldLayoutId id="2147483946" r:id="rId4"/>
    <p:sldLayoutId id="2147483947" r:id="rId5"/>
    <p:sldLayoutId id="2147483948" r:id="rId6"/>
    <p:sldLayoutId id="2147483949" r:id="rId7"/>
    <p:sldLayoutId id="2147483950" r:id="rId8"/>
    <p:sldLayoutId id="2147483951" r:id="rId9"/>
    <p:sldLayoutId id="2147483952" r:id="rId10"/>
    <p:sldLayoutId id="2147483953" r:id="rId11"/>
  </p:sldLayoutIdLst>
  <p:txStyles>
    <p:titleStyle>
      <a:lvl1pPr algn="l" defTabSz="1349654" rtl="0" eaLnBrk="1" latinLnBrk="0" hangingPunct="1">
        <a:lnSpc>
          <a:spcPct val="90000"/>
        </a:lnSpc>
        <a:spcBef>
          <a:spcPct val="0"/>
        </a:spcBef>
        <a:buNone/>
        <a:defRPr sz="6494" kern="1200">
          <a:solidFill>
            <a:schemeClr val="tx1"/>
          </a:solidFill>
          <a:latin typeface="+mj-lt"/>
          <a:ea typeface="+mj-ea"/>
          <a:cs typeface="+mj-cs"/>
        </a:defRPr>
      </a:lvl1pPr>
    </p:titleStyle>
    <p:bodyStyle>
      <a:lvl1pPr marL="337414" indent="-337414" algn="l" defTabSz="1349654" rtl="0" eaLnBrk="1" latinLnBrk="0" hangingPunct="1">
        <a:lnSpc>
          <a:spcPct val="90000"/>
        </a:lnSpc>
        <a:spcBef>
          <a:spcPts val="1476"/>
        </a:spcBef>
        <a:buFont typeface="Arial" panose="020B0604020202020204" pitchFamily="34" charset="0"/>
        <a:buChar char="•"/>
        <a:defRPr sz="4133" kern="1200">
          <a:solidFill>
            <a:schemeClr val="tx1"/>
          </a:solidFill>
          <a:latin typeface="+mn-lt"/>
          <a:ea typeface="+mn-ea"/>
          <a:cs typeface="+mn-cs"/>
        </a:defRPr>
      </a:lvl1pPr>
      <a:lvl2pPr marL="1012241" indent="-337414" algn="l" defTabSz="1349654" rtl="0" eaLnBrk="1" latinLnBrk="0" hangingPunct="1">
        <a:lnSpc>
          <a:spcPct val="90000"/>
        </a:lnSpc>
        <a:spcBef>
          <a:spcPts val="738"/>
        </a:spcBef>
        <a:buFont typeface="Arial" panose="020B0604020202020204" pitchFamily="34" charset="0"/>
        <a:buChar char="•"/>
        <a:defRPr sz="3542" kern="1200">
          <a:solidFill>
            <a:schemeClr val="tx1"/>
          </a:solidFill>
          <a:latin typeface="+mn-lt"/>
          <a:ea typeface="+mn-ea"/>
          <a:cs typeface="+mn-cs"/>
        </a:defRPr>
      </a:lvl2pPr>
      <a:lvl3pPr marL="1687068" indent="-337414" algn="l" defTabSz="1349654" rtl="0" eaLnBrk="1" latinLnBrk="0" hangingPunct="1">
        <a:lnSpc>
          <a:spcPct val="90000"/>
        </a:lnSpc>
        <a:spcBef>
          <a:spcPts val="738"/>
        </a:spcBef>
        <a:buFont typeface="Arial" panose="020B0604020202020204" pitchFamily="34" charset="0"/>
        <a:buChar char="•"/>
        <a:defRPr sz="2952" kern="1200">
          <a:solidFill>
            <a:schemeClr val="tx1"/>
          </a:solidFill>
          <a:latin typeface="+mn-lt"/>
          <a:ea typeface="+mn-ea"/>
          <a:cs typeface="+mn-cs"/>
        </a:defRPr>
      </a:lvl3pPr>
      <a:lvl4pPr marL="2361895" indent="-337414" algn="l" defTabSz="1349654" rtl="0" eaLnBrk="1" latinLnBrk="0" hangingPunct="1">
        <a:lnSpc>
          <a:spcPct val="90000"/>
        </a:lnSpc>
        <a:spcBef>
          <a:spcPts val="738"/>
        </a:spcBef>
        <a:buFont typeface="Arial" panose="020B0604020202020204" pitchFamily="34" charset="0"/>
        <a:buChar char="•"/>
        <a:defRPr sz="2657" kern="1200">
          <a:solidFill>
            <a:schemeClr val="tx1"/>
          </a:solidFill>
          <a:latin typeface="+mn-lt"/>
          <a:ea typeface="+mn-ea"/>
          <a:cs typeface="+mn-cs"/>
        </a:defRPr>
      </a:lvl4pPr>
      <a:lvl5pPr marL="3036722" indent="-337414" algn="l" defTabSz="1349654" rtl="0" eaLnBrk="1" latinLnBrk="0" hangingPunct="1">
        <a:lnSpc>
          <a:spcPct val="90000"/>
        </a:lnSpc>
        <a:spcBef>
          <a:spcPts val="738"/>
        </a:spcBef>
        <a:buFont typeface="Arial" panose="020B0604020202020204" pitchFamily="34" charset="0"/>
        <a:buChar char="•"/>
        <a:defRPr sz="2657" kern="1200">
          <a:solidFill>
            <a:schemeClr val="tx1"/>
          </a:solidFill>
          <a:latin typeface="+mn-lt"/>
          <a:ea typeface="+mn-ea"/>
          <a:cs typeface="+mn-cs"/>
        </a:defRPr>
      </a:lvl5pPr>
      <a:lvl6pPr marL="3711550" indent="-337414" algn="l" defTabSz="1349654" rtl="0" eaLnBrk="1" latinLnBrk="0" hangingPunct="1">
        <a:lnSpc>
          <a:spcPct val="90000"/>
        </a:lnSpc>
        <a:spcBef>
          <a:spcPts val="738"/>
        </a:spcBef>
        <a:buFont typeface="Arial" panose="020B0604020202020204" pitchFamily="34" charset="0"/>
        <a:buChar char="•"/>
        <a:defRPr sz="2657" kern="1200">
          <a:solidFill>
            <a:schemeClr val="tx1"/>
          </a:solidFill>
          <a:latin typeface="+mn-lt"/>
          <a:ea typeface="+mn-ea"/>
          <a:cs typeface="+mn-cs"/>
        </a:defRPr>
      </a:lvl6pPr>
      <a:lvl7pPr marL="4386377" indent="-337414" algn="l" defTabSz="1349654" rtl="0" eaLnBrk="1" latinLnBrk="0" hangingPunct="1">
        <a:lnSpc>
          <a:spcPct val="90000"/>
        </a:lnSpc>
        <a:spcBef>
          <a:spcPts val="738"/>
        </a:spcBef>
        <a:buFont typeface="Arial" panose="020B0604020202020204" pitchFamily="34" charset="0"/>
        <a:buChar char="•"/>
        <a:defRPr sz="2657" kern="1200">
          <a:solidFill>
            <a:schemeClr val="tx1"/>
          </a:solidFill>
          <a:latin typeface="+mn-lt"/>
          <a:ea typeface="+mn-ea"/>
          <a:cs typeface="+mn-cs"/>
        </a:defRPr>
      </a:lvl7pPr>
      <a:lvl8pPr marL="5061204" indent="-337414" algn="l" defTabSz="1349654" rtl="0" eaLnBrk="1" latinLnBrk="0" hangingPunct="1">
        <a:lnSpc>
          <a:spcPct val="90000"/>
        </a:lnSpc>
        <a:spcBef>
          <a:spcPts val="738"/>
        </a:spcBef>
        <a:buFont typeface="Arial" panose="020B0604020202020204" pitchFamily="34" charset="0"/>
        <a:buChar char="•"/>
        <a:defRPr sz="2657" kern="1200">
          <a:solidFill>
            <a:schemeClr val="tx1"/>
          </a:solidFill>
          <a:latin typeface="+mn-lt"/>
          <a:ea typeface="+mn-ea"/>
          <a:cs typeface="+mn-cs"/>
        </a:defRPr>
      </a:lvl8pPr>
      <a:lvl9pPr marL="5736031" indent="-337414" algn="l" defTabSz="1349654" rtl="0" eaLnBrk="1" latinLnBrk="0" hangingPunct="1">
        <a:lnSpc>
          <a:spcPct val="90000"/>
        </a:lnSpc>
        <a:spcBef>
          <a:spcPts val="738"/>
        </a:spcBef>
        <a:buFont typeface="Arial" panose="020B0604020202020204" pitchFamily="34" charset="0"/>
        <a:buChar char="•"/>
        <a:defRPr sz="2657" kern="1200">
          <a:solidFill>
            <a:schemeClr val="tx1"/>
          </a:solidFill>
          <a:latin typeface="+mn-lt"/>
          <a:ea typeface="+mn-ea"/>
          <a:cs typeface="+mn-cs"/>
        </a:defRPr>
      </a:lvl9pPr>
    </p:bodyStyle>
    <p:otherStyle>
      <a:defPPr>
        <a:defRPr lang="ru-RU"/>
      </a:defPPr>
      <a:lvl1pPr marL="0" algn="l" defTabSz="1349654" rtl="0" eaLnBrk="1" latinLnBrk="0" hangingPunct="1">
        <a:defRPr sz="2657" kern="1200">
          <a:solidFill>
            <a:schemeClr val="tx1"/>
          </a:solidFill>
          <a:latin typeface="+mn-lt"/>
          <a:ea typeface="+mn-ea"/>
          <a:cs typeface="+mn-cs"/>
        </a:defRPr>
      </a:lvl1pPr>
      <a:lvl2pPr marL="674827" algn="l" defTabSz="1349654" rtl="0" eaLnBrk="1" latinLnBrk="0" hangingPunct="1">
        <a:defRPr sz="2657" kern="1200">
          <a:solidFill>
            <a:schemeClr val="tx1"/>
          </a:solidFill>
          <a:latin typeface="+mn-lt"/>
          <a:ea typeface="+mn-ea"/>
          <a:cs typeface="+mn-cs"/>
        </a:defRPr>
      </a:lvl2pPr>
      <a:lvl3pPr marL="1349654" algn="l" defTabSz="1349654" rtl="0" eaLnBrk="1" latinLnBrk="0" hangingPunct="1">
        <a:defRPr sz="2657" kern="1200">
          <a:solidFill>
            <a:schemeClr val="tx1"/>
          </a:solidFill>
          <a:latin typeface="+mn-lt"/>
          <a:ea typeface="+mn-ea"/>
          <a:cs typeface="+mn-cs"/>
        </a:defRPr>
      </a:lvl3pPr>
      <a:lvl4pPr marL="2024482" algn="l" defTabSz="1349654" rtl="0" eaLnBrk="1" latinLnBrk="0" hangingPunct="1">
        <a:defRPr sz="2657" kern="1200">
          <a:solidFill>
            <a:schemeClr val="tx1"/>
          </a:solidFill>
          <a:latin typeface="+mn-lt"/>
          <a:ea typeface="+mn-ea"/>
          <a:cs typeface="+mn-cs"/>
        </a:defRPr>
      </a:lvl4pPr>
      <a:lvl5pPr marL="2699309" algn="l" defTabSz="1349654" rtl="0" eaLnBrk="1" latinLnBrk="0" hangingPunct="1">
        <a:defRPr sz="2657" kern="1200">
          <a:solidFill>
            <a:schemeClr val="tx1"/>
          </a:solidFill>
          <a:latin typeface="+mn-lt"/>
          <a:ea typeface="+mn-ea"/>
          <a:cs typeface="+mn-cs"/>
        </a:defRPr>
      </a:lvl5pPr>
      <a:lvl6pPr marL="3374136" algn="l" defTabSz="1349654" rtl="0" eaLnBrk="1" latinLnBrk="0" hangingPunct="1">
        <a:defRPr sz="2657" kern="1200">
          <a:solidFill>
            <a:schemeClr val="tx1"/>
          </a:solidFill>
          <a:latin typeface="+mn-lt"/>
          <a:ea typeface="+mn-ea"/>
          <a:cs typeface="+mn-cs"/>
        </a:defRPr>
      </a:lvl6pPr>
      <a:lvl7pPr marL="4048963" algn="l" defTabSz="1349654" rtl="0" eaLnBrk="1" latinLnBrk="0" hangingPunct="1">
        <a:defRPr sz="2657" kern="1200">
          <a:solidFill>
            <a:schemeClr val="tx1"/>
          </a:solidFill>
          <a:latin typeface="+mn-lt"/>
          <a:ea typeface="+mn-ea"/>
          <a:cs typeface="+mn-cs"/>
        </a:defRPr>
      </a:lvl7pPr>
      <a:lvl8pPr marL="4723790" algn="l" defTabSz="1349654" rtl="0" eaLnBrk="1" latinLnBrk="0" hangingPunct="1">
        <a:defRPr sz="2657" kern="1200">
          <a:solidFill>
            <a:schemeClr val="tx1"/>
          </a:solidFill>
          <a:latin typeface="+mn-lt"/>
          <a:ea typeface="+mn-ea"/>
          <a:cs typeface="+mn-cs"/>
        </a:defRPr>
      </a:lvl8pPr>
      <a:lvl9pPr marL="5398618" algn="l" defTabSz="1349654" rtl="0" eaLnBrk="1" latinLnBrk="0" hangingPunct="1">
        <a:defRPr sz="2657"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6.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2.svg"/></Relationships>
</file>

<file path=ppt/slides/_rels/slide3.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3.pn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6.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2.sv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6.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2.sv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6.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2.svg"/></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6.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2.sv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6.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2.sv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6.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2.sv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6.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2.sv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6.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2.svg"/></Relationships>
</file>

<file path=ppt/slides/_rels/slide12.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6.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2.sv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6.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2.sv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2.sv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6.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2.svg"/></Relationships>
</file>

<file path=ppt/slides/_rels/slide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6.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2.svg"/></Relationships>
</file>

<file path=ppt/slides/_rels/slide18.xml.rels><?xml version="1.0" encoding="UTF-8" standalone="yes"?>
<Relationships xmlns="http://schemas.openxmlformats.org/package/2006/relationships"><Relationship Id="rId3" Type="http://schemas.openxmlformats.org/officeDocument/2006/relationships/image" Target="../media/image20.svg"/><Relationship Id="rId2" Type="http://schemas.openxmlformats.org/officeDocument/2006/relationships/image" Target="../media/image1.png"/><Relationship Id="rId1" Type="http://schemas.openxmlformats.org/officeDocument/2006/relationships/slideLayout" Target="../slideLayouts/slideLayout6.xml"/><Relationship Id="rId6" Type="http://schemas.openxmlformats.org/officeDocument/2006/relationships/image" Target="../media/image7.jpeg"/><Relationship Id="rId5" Type="http://schemas.openxmlformats.org/officeDocument/2006/relationships/image" Target="../media/image3.png"/><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image" Target="../media/image20.sv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xmlns="" id="{4E2A1289-1747-4292-9749-13F12B9F7961}"/>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xmlns="" id="{5B572CE6-5563-45A9-9EE3-760D52EDB9D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6" name="Рисунок 5">
            <a:extLst>
              <a:ext uri="{FF2B5EF4-FFF2-40B4-BE49-F238E27FC236}">
                <a16:creationId xmlns:a16="http://schemas.microsoft.com/office/drawing/2014/main" xmlns="" id="{286A97B6-2A6C-4AF1-A8F6-DF3B05C1FCA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
        <p:nvSpPr>
          <p:cNvPr id="2" name="Прямоугольник 1"/>
          <p:cNvSpPr/>
          <p:nvPr/>
        </p:nvSpPr>
        <p:spPr>
          <a:xfrm>
            <a:off x="6102350" y="4791075"/>
            <a:ext cx="11506200" cy="2585323"/>
          </a:xfrm>
          <a:prstGeom prst="rect">
            <a:avLst/>
          </a:prstGeom>
        </p:spPr>
        <p:txBody>
          <a:bodyPr wrap="square">
            <a:spAutoFit/>
          </a:bodyPr>
          <a:lstStyle/>
          <a:p>
            <a:r>
              <a:rPr lang="en-US" sz="5400" b="1" dirty="0" smtClean="0"/>
              <a:t>GEOGRAFIYA FANIDAN</a:t>
            </a:r>
            <a:r>
              <a:rPr lang="uz-Latn-UZ" sz="5400" b="1" dirty="0" smtClean="0"/>
              <a:t> I</a:t>
            </a:r>
            <a:r>
              <a:rPr lang="en-US" sz="5400" b="1" dirty="0" smtClean="0"/>
              <a:t>QTIDORLI </a:t>
            </a:r>
            <a:r>
              <a:rPr lang="en-US" sz="5400" b="1" dirty="0" err="1" smtClean="0"/>
              <a:t>OʻQUVCHILAR</a:t>
            </a:r>
            <a:r>
              <a:rPr lang="uz-Latn-UZ" sz="5400" b="1" dirty="0" smtClean="0"/>
              <a:t>NI ANIQLASH USULLARI</a:t>
            </a:r>
          </a:p>
          <a:p>
            <a:r>
              <a:rPr lang="uz-Latn-UZ" sz="5400" b="1" i="1" dirty="0">
                <a:solidFill>
                  <a:schemeClr val="accent1"/>
                </a:solidFill>
              </a:rPr>
              <a:t>(Trening</a:t>
            </a:r>
            <a:r>
              <a:rPr lang="uz-Latn-UZ" sz="5400" b="1" i="1" dirty="0" smtClean="0">
                <a:solidFill>
                  <a:schemeClr val="accent1"/>
                </a:solidFill>
              </a:rPr>
              <a:t>)</a:t>
            </a:r>
            <a:endParaRPr lang="ru-RU" sz="5400" b="1" i="1" dirty="0">
              <a:solidFill>
                <a:schemeClr val="accent1"/>
              </a:solidFill>
            </a:endParaRPr>
          </a:p>
        </p:txBody>
      </p:sp>
      <p:pic>
        <p:nvPicPr>
          <p:cNvPr id="7" name="Picture 2" descr="GitHub — что это простыми словами? Рассказываем в статье"/>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l="9375" r="9375"/>
          <a:stretch/>
        </p:blipFill>
        <p:spPr bwMode="auto">
          <a:xfrm>
            <a:off x="387350" y="3687038"/>
            <a:ext cx="5383689" cy="3962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4946527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54"/>
        <p:cNvGrpSpPr/>
        <p:nvPr/>
      </p:nvGrpSpPr>
      <p:grpSpPr>
        <a:xfrm>
          <a:off x="0" y="0"/>
          <a:ext cx="0" cy="0"/>
          <a:chOff x="0" y="0"/>
          <a:chExt cx="0" cy="0"/>
        </a:xfrm>
      </p:grpSpPr>
      <p:grpSp>
        <p:nvGrpSpPr>
          <p:cNvPr id="55" name="Google Shape;55;p15"/>
          <p:cNvGrpSpPr/>
          <p:nvPr/>
        </p:nvGrpSpPr>
        <p:grpSpPr>
          <a:xfrm>
            <a:off x="5486141" y="8259174"/>
            <a:ext cx="11295893" cy="1801727"/>
            <a:chOff x="1354401" y="3599311"/>
            <a:chExt cx="4546885" cy="857965"/>
          </a:xfrm>
        </p:grpSpPr>
        <p:sp>
          <p:nvSpPr>
            <p:cNvPr id="56" name="Google Shape;56;p15"/>
            <p:cNvSpPr/>
            <p:nvPr/>
          </p:nvSpPr>
          <p:spPr>
            <a:xfrm>
              <a:off x="1372277" y="3712513"/>
              <a:ext cx="4529009" cy="667311"/>
            </a:xfrm>
            <a:custGeom>
              <a:avLst/>
              <a:gdLst/>
              <a:ahLst/>
              <a:cxnLst/>
              <a:rect l="l" t="t" r="r" b="b"/>
              <a:pathLst>
                <a:path w="162914" h="24004" extrusionOk="0">
                  <a:moveTo>
                    <a:pt x="3215" y="1"/>
                  </a:moveTo>
                  <a:cubicBezTo>
                    <a:pt x="1441" y="1"/>
                    <a:pt x="1" y="1441"/>
                    <a:pt x="1" y="3215"/>
                  </a:cubicBezTo>
                  <a:lnTo>
                    <a:pt x="1" y="20789"/>
                  </a:lnTo>
                  <a:cubicBezTo>
                    <a:pt x="1" y="22563"/>
                    <a:pt x="1441" y="24004"/>
                    <a:pt x="3215" y="24004"/>
                  </a:cubicBezTo>
                  <a:lnTo>
                    <a:pt x="159699" y="24004"/>
                  </a:lnTo>
                  <a:cubicBezTo>
                    <a:pt x="161473" y="24004"/>
                    <a:pt x="162914" y="22563"/>
                    <a:pt x="162914" y="20789"/>
                  </a:cubicBezTo>
                  <a:lnTo>
                    <a:pt x="162914" y="3215"/>
                  </a:lnTo>
                  <a:cubicBezTo>
                    <a:pt x="162914" y="1441"/>
                    <a:pt x="161473" y="1"/>
                    <a:pt x="159699" y="1"/>
                  </a:cubicBezTo>
                  <a:close/>
                </a:path>
              </a:pathLst>
            </a:custGeom>
            <a:solidFill>
              <a:srgbClr val="000000">
                <a:alpha val="32960"/>
              </a:srgbClr>
            </a:solidFill>
            <a:ln>
              <a:noFill/>
            </a:ln>
          </p:spPr>
          <p:txBody>
            <a:bodyPr spcFirstLastPara="1" wrap="square" lIns="91425" tIns="91425" rIns="91425" bIns="91425" anchor="ctr" anchorCtr="0">
              <a:noAutofit/>
            </a:bodyPr>
            <a:lstStyle/>
            <a:p>
              <a:endParaRPr/>
            </a:p>
          </p:txBody>
        </p:sp>
        <p:sp>
          <p:nvSpPr>
            <p:cNvPr id="57" name="Google Shape;57;p15"/>
            <p:cNvSpPr/>
            <p:nvPr/>
          </p:nvSpPr>
          <p:spPr>
            <a:xfrm>
              <a:off x="1354401" y="3695838"/>
              <a:ext cx="4529009" cy="667311"/>
            </a:xfrm>
            <a:custGeom>
              <a:avLst/>
              <a:gdLst/>
              <a:ahLst/>
              <a:cxnLst/>
              <a:rect l="l" t="t" r="r" b="b"/>
              <a:pathLst>
                <a:path w="162914" h="24004" extrusionOk="0">
                  <a:moveTo>
                    <a:pt x="3215" y="1"/>
                  </a:moveTo>
                  <a:cubicBezTo>
                    <a:pt x="1441" y="1"/>
                    <a:pt x="1" y="1441"/>
                    <a:pt x="1" y="3215"/>
                  </a:cubicBezTo>
                  <a:lnTo>
                    <a:pt x="1" y="20789"/>
                  </a:lnTo>
                  <a:cubicBezTo>
                    <a:pt x="1" y="22563"/>
                    <a:pt x="1441" y="24004"/>
                    <a:pt x="3215" y="24004"/>
                  </a:cubicBezTo>
                  <a:lnTo>
                    <a:pt x="159699" y="24004"/>
                  </a:lnTo>
                  <a:cubicBezTo>
                    <a:pt x="161473" y="24004"/>
                    <a:pt x="162914" y="22563"/>
                    <a:pt x="162914" y="20789"/>
                  </a:cubicBezTo>
                  <a:lnTo>
                    <a:pt x="162914" y="3215"/>
                  </a:lnTo>
                  <a:cubicBezTo>
                    <a:pt x="162914" y="1441"/>
                    <a:pt x="161473" y="1"/>
                    <a:pt x="159699" y="1"/>
                  </a:cubicBezTo>
                  <a:close/>
                </a:path>
              </a:pathLst>
            </a:custGeom>
            <a:solidFill>
              <a:schemeClr val="lt2"/>
            </a:solidFill>
            <a:ln>
              <a:noFill/>
            </a:ln>
          </p:spPr>
          <p:txBody>
            <a:bodyPr spcFirstLastPara="1" wrap="square" lIns="91425" tIns="91425" rIns="91425" bIns="91425" anchor="ctr" anchorCtr="0">
              <a:noAutofit/>
            </a:bodyPr>
            <a:lstStyle/>
            <a:p>
              <a:endParaRPr/>
            </a:p>
          </p:txBody>
        </p:sp>
        <p:sp>
          <p:nvSpPr>
            <p:cNvPr id="58" name="Google Shape;58;p15"/>
            <p:cNvSpPr/>
            <p:nvPr/>
          </p:nvSpPr>
          <p:spPr>
            <a:xfrm>
              <a:off x="1706573" y="3599311"/>
              <a:ext cx="738146" cy="95354"/>
            </a:xfrm>
            <a:custGeom>
              <a:avLst/>
              <a:gdLst/>
              <a:ahLst/>
              <a:cxnLst/>
              <a:rect l="l" t="t" r="r" b="b"/>
              <a:pathLst>
                <a:path w="26552" h="3430" extrusionOk="0">
                  <a:moveTo>
                    <a:pt x="620" y="1"/>
                  </a:moveTo>
                  <a:lnTo>
                    <a:pt x="1" y="3430"/>
                  </a:lnTo>
                  <a:lnTo>
                    <a:pt x="25873" y="3430"/>
                  </a:lnTo>
                  <a:lnTo>
                    <a:pt x="26552" y="1"/>
                  </a:lnTo>
                  <a:close/>
                </a:path>
              </a:pathLst>
            </a:custGeom>
            <a:solidFill>
              <a:srgbClr val="8080ED"/>
            </a:solidFill>
            <a:ln>
              <a:noFill/>
            </a:ln>
          </p:spPr>
          <p:txBody>
            <a:bodyPr spcFirstLastPara="1" wrap="square" lIns="91425" tIns="91425" rIns="91425" bIns="91425" anchor="ctr" anchorCtr="0">
              <a:noAutofit/>
            </a:bodyPr>
            <a:lstStyle/>
            <a:p>
              <a:endParaRPr/>
            </a:p>
          </p:txBody>
        </p:sp>
        <p:sp>
          <p:nvSpPr>
            <p:cNvPr id="59" name="Google Shape;59;p15"/>
            <p:cNvSpPr/>
            <p:nvPr/>
          </p:nvSpPr>
          <p:spPr>
            <a:xfrm>
              <a:off x="1421594" y="4361922"/>
              <a:ext cx="738146" cy="95354"/>
            </a:xfrm>
            <a:custGeom>
              <a:avLst/>
              <a:gdLst/>
              <a:ahLst/>
              <a:cxnLst/>
              <a:rect l="l" t="t" r="r" b="b"/>
              <a:pathLst>
                <a:path w="26552" h="3430" extrusionOk="0">
                  <a:moveTo>
                    <a:pt x="620" y="1"/>
                  </a:moveTo>
                  <a:lnTo>
                    <a:pt x="1" y="3430"/>
                  </a:lnTo>
                  <a:lnTo>
                    <a:pt x="25921" y="3430"/>
                  </a:lnTo>
                  <a:lnTo>
                    <a:pt x="26552" y="1"/>
                  </a:lnTo>
                  <a:close/>
                </a:path>
              </a:pathLst>
            </a:custGeom>
            <a:solidFill>
              <a:srgbClr val="8080ED"/>
            </a:solidFill>
            <a:ln>
              <a:noFill/>
            </a:ln>
          </p:spPr>
          <p:txBody>
            <a:bodyPr spcFirstLastPara="1" wrap="square" lIns="91425" tIns="91425" rIns="91425" bIns="91425" anchor="ctr" anchorCtr="0">
              <a:noAutofit/>
            </a:bodyPr>
            <a:lstStyle/>
            <a:p>
              <a:endParaRPr/>
            </a:p>
          </p:txBody>
        </p:sp>
        <p:sp>
          <p:nvSpPr>
            <p:cNvPr id="60" name="Google Shape;60;p15"/>
            <p:cNvSpPr/>
            <p:nvPr/>
          </p:nvSpPr>
          <p:spPr>
            <a:xfrm>
              <a:off x="1461654" y="4361922"/>
              <a:ext cx="586858" cy="47705"/>
            </a:xfrm>
            <a:custGeom>
              <a:avLst/>
              <a:gdLst/>
              <a:ahLst/>
              <a:cxnLst/>
              <a:rect l="l" t="t" r="r" b="b"/>
              <a:pathLst>
                <a:path w="21110" h="1716" extrusionOk="0">
                  <a:moveTo>
                    <a:pt x="0" y="1"/>
                  </a:moveTo>
                  <a:lnTo>
                    <a:pt x="1393" y="1715"/>
                  </a:lnTo>
                  <a:lnTo>
                    <a:pt x="21110" y="1715"/>
                  </a:lnTo>
                  <a:lnTo>
                    <a:pt x="21110" y="1"/>
                  </a:lnTo>
                  <a:close/>
                </a:path>
              </a:pathLst>
            </a:custGeom>
            <a:solidFill>
              <a:srgbClr val="2020BA"/>
            </a:solidFill>
            <a:ln>
              <a:noFill/>
            </a:ln>
          </p:spPr>
          <p:txBody>
            <a:bodyPr spcFirstLastPara="1" wrap="square" lIns="91425" tIns="91425" rIns="91425" bIns="91425" anchor="ctr" anchorCtr="0">
              <a:noAutofit/>
            </a:bodyPr>
            <a:lstStyle/>
            <a:p>
              <a:endParaRPr/>
            </a:p>
          </p:txBody>
        </p:sp>
        <p:sp>
          <p:nvSpPr>
            <p:cNvPr id="61" name="Google Shape;61;p15"/>
            <p:cNvSpPr/>
            <p:nvPr/>
          </p:nvSpPr>
          <p:spPr>
            <a:xfrm>
              <a:off x="1796617" y="3646988"/>
              <a:ext cx="604761" cy="47677"/>
            </a:xfrm>
            <a:custGeom>
              <a:avLst/>
              <a:gdLst/>
              <a:ahLst/>
              <a:cxnLst/>
              <a:rect l="l" t="t" r="r" b="b"/>
              <a:pathLst>
                <a:path w="21754" h="1715" extrusionOk="0">
                  <a:moveTo>
                    <a:pt x="596" y="0"/>
                  </a:moveTo>
                  <a:lnTo>
                    <a:pt x="0" y="1715"/>
                  </a:lnTo>
                  <a:lnTo>
                    <a:pt x="21753" y="1715"/>
                  </a:lnTo>
                  <a:lnTo>
                    <a:pt x="20312" y="0"/>
                  </a:lnTo>
                  <a:close/>
                </a:path>
              </a:pathLst>
            </a:custGeom>
            <a:solidFill>
              <a:srgbClr val="2020BA"/>
            </a:solidFill>
            <a:ln>
              <a:noFill/>
            </a:ln>
          </p:spPr>
          <p:txBody>
            <a:bodyPr spcFirstLastPara="1" wrap="square" lIns="91425" tIns="91425" rIns="91425" bIns="91425" anchor="ctr" anchorCtr="0">
              <a:noAutofit/>
            </a:bodyPr>
            <a:lstStyle/>
            <a:p>
              <a:endParaRPr/>
            </a:p>
          </p:txBody>
        </p:sp>
        <p:sp>
          <p:nvSpPr>
            <p:cNvPr id="62" name="Google Shape;62;p15"/>
            <p:cNvSpPr/>
            <p:nvPr/>
          </p:nvSpPr>
          <p:spPr>
            <a:xfrm>
              <a:off x="1500380" y="3646988"/>
              <a:ext cx="859270" cy="762637"/>
            </a:xfrm>
            <a:custGeom>
              <a:avLst/>
              <a:gdLst/>
              <a:ahLst/>
              <a:cxnLst/>
              <a:rect l="l" t="t" r="r" b="b"/>
              <a:pathLst>
                <a:path w="30909" h="27433" extrusionOk="0">
                  <a:moveTo>
                    <a:pt x="4977" y="0"/>
                  </a:moveTo>
                  <a:lnTo>
                    <a:pt x="0" y="27432"/>
                  </a:lnTo>
                  <a:lnTo>
                    <a:pt x="25932" y="27432"/>
                  </a:lnTo>
                  <a:lnTo>
                    <a:pt x="30909" y="0"/>
                  </a:lnTo>
                  <a:close/>
                </a:path>
              </a:pathLst>
            </a:custGeom>
            <a:solidFill>
              <a:srgbClr val="4949E7"/>
            </a:solidFill>
            <a:ln>
              <a:noFill/>
            </a:ln>
          </p:spPr>
          <p:txBody>
            <a:bodyPr spcFirstLastPara="1" wrap="square" lIns="91425" tIns="91425" rIns="91425" bIns="91425" anchor="ctr" anchorCtr="0">
              <a:noAutofit/>
            </a:bodyPr>
            <a:lstStyle/>
            <a:p>
              <a:pPr algn="ctr"/>
              <a:r>
                <a:rPr lang="en" sz="8100">
                  <a:solidFill>
                    <a:srgbClr val="FFFFFF"/>
                  </a:solidFill>
                  <a:latin typeface="Fira Sans Extra Condensed Medium"/>
                  <a:ea typeface="Fira Sans Extra Condensed Medium"/>
                  <a:cs typeface="Fira Sans Extra Condensed Medium"/>
                  <a:sym typeface="Fira Sans Extra Condensed Medium"/>
                </a:rPr>
                <a:t>04</a:t>
              </a:r>
              <a:endParaRPr sz="8100">
                <a:solidFill>
                  <a:srgbClr val="FFFFFF"/>
                </a:solidFill>
                <a:latin typeface="Fira Sans Extra Condensed Medium"/>
                <a:ea typeface="Fira Sans Extra Condensed Medium"/>
                <a:cs typeface="Fira Sans Extra Condensed Medium"/>
                <a:sym typeface="Fira Sans Extra Condensed Medium"/>
              </a:endParaRPr>
            </a:p>
          </p:txBody>
        </p:sp>
        <p:sp>
          <p:nvSpPr>
            <p:cNvPr id="65" name="Google Shape;65;p15"/>
            <p:cNvSpPr txBox="1"/>
            <p:nvPr/>
          </p:nvSpPr>
          <p:spPr>
            <a:xfrm>
              <a:off x="2560838" y="3711319"/>
              <a:ext cx="3210900" cy="650603"/>
            </a:xfrm>
            <a:prstGeom prst="rect">
              <a:avLst/>
            </a:prstGeom>
            <a:noFill/>
            <a:ln>
              <a:noFill/>
            </a:ln>
          </p:spPr>
          <p:txBody>
            <a:bodyPr spcFirstLastPara="1" wrap="square" lIns="91425" tIns="91425" rIns="91425" bIns="91425" anchor="ctr" anchorCtr="0">
              <a:noAutofit/>
            </a:bodyPr>
            <a:lstStyle/>
            <a:p>
              <a:r>
                <a:rPr lang="uz-Latn-UZ" sz="3600" b="1" dirty="0">
                  <a:solidFill>
                    <a:schemeClr val="accent1"/>
                  </a:solidFill>
                </a:rPr>
                <a:t>Geografik ma’lumotlarni tahlil qilish ko‘nikmasini rivojlantirish</a:t>
              </a:r>
              <a:endParaRPr lang="ru-RU" sz="3600" dirty="0">
                <a:solidFill>
                  <a:schemeClr val="accent1"/>
                </a:solidFill>
              </a:endParaRPr>
            </a:p>
          </p:txBody>
        </p:sp>
      </p:grpSp>
      <p:grpSp>
        <p:nvGrpSpPr>
          <p:cNvPr id="66" name="Google Shape;66;p15"/>
          <p:cNvGrpSpPr/>
          <p:nvPr/>
        </p:nvGrpSpPr>
        <p:grpSpPr>
          <a:xfrm>
            <a:off x="5531077" y="6220481"/>
            <a:ext cx="11295365" cy="1801027"/>
            <a:chOff x="1354401" y="2628505"/>
            <a:chExt cx="4546885" cy="857632"/>
          </a:xfrm>
        </p:grpSpPr>
        <p:sp>
          <p:nvSpPr>
            <p:cNvPr id="67" name="Google Shape;67;p15"/>
            <p:cNvSpPr/>
            <p:nvPr/>
          </p:nvSpPr>
          <p:spPr>
            <a:xfrm>
              <a:off x="1372277" y="2741707"/>
              <a:ext cx="4529009" cy="666978"/>
            </a:xfrm>
            <a:custGeom>
              <a:avLst/>
              <a:gdLst/>
              <a:ahLst/>
              <a:cxnLst/>
              <a:rect l="l" t="t" r="r" b="b"/>
              <a:pathLst>
                <a:path w="162914" h="23992" extrusionOk="0">
                  <a:moveTo>
                    <a:pt x="3215" y="1"/>
                  </a:moveTo>
                  <a:cubicBezTo>
                    <a:pt x="1441" y="1"/>
                    <a:pt x="1" y="1429"/>
                    <a:pt x="1" y="3215"/>
                  </a:cubicBezTo>
                  <a:lnTo>
                    <a:pt x="1" y="20777"/>
                  </a:lnTo>
                  <a:cubicBezTo>
                    <a:pt x="1" y="22563"/>
                    <a:pt x="1441" y="23992"/>
                    <a:pt x="3215" y="23992"/>
                  </a:cubicBezTo>
                  <a:lnTo>
                    <a:pt x="159699" y="23992"/>
                  </a:lnTo>
                  <a:cubicBezTo>
                    <a:pt x="161473" y="23992"/>
                    <a:pt x="162914" y="22563"/>
                    <a:pt x="162914" y="20777"/>
                  </a:cubicBezTo>
                  <a:lnTo>
                    <a:pt x="162914" y="3215"/>
                  </a:lnTo>
                  <a:cubicBezTo>
                    <a:pt x="162914" y="1429"/>
                    <a:pt x="161473" y="1"/>
                    <a:pt x="159699" y="1"/>
                  </a:cubicBezTo>
                  <a:close/>
                </a:path>
              </a:pathLst>
            </a:custGeom>
            <a:solidFill>
              <a:srgbClr val="000000">
                <a:alpha val="32960"/>
              </a:srgbClr>
            </a:solidFill>
            <a:ln>
              <a:noFill/>
            </a:ln>
          </p:spPr>
          <p:txBody>
            <a:bodyPr spcFirstLastPara="1" wrap="square" lIns="91425" tIns="91425" rIns="91425" bIns="91425" anchor="ctr" anchorCtr="0">
              <a:noAutofit/>
            </a:bodyPr>
            <a:lstStyle/>
            <a:p>
              <a:endParaRPr/>
            </a:p>
          </p:txBody>
        </p:sp>
        <p:sp>
          <p:nvSpPr>
            <p:cNvPr id="68" name="Google Shape;68;p15"/>
            <p:cNvSpPr/>
            <p:nvPr/>
          </p:nvSpPr>
          <p:spPr>
            <a:xfrm>
              <a:off x="1354401" y="2723832"/>
              <a:ext cx="4529009" cy="666978"/>
            </a:xfrm>
            <a:custGeom>
              <a:avLst/>
              <a:gdLst/>
              <a:ahLst/>
              <a:cxnLst/>
              <a:rect l="l" t="t" r="r" b="b"/>
              <a:pathLst>
                <a:path w="162914" h="23992" extrusionOk="0">
                  <a:moveTo>
                    <a:pt x="3215" y="1"/>
                  </a:moveTo>
                  <a:cubicBezTo>
                    <a:pt x="1441" y="1"/>
                    <a:pt x="1" y="1429"/>
                    <a:pt x="1" y="3215"/>
                  </a:cubicBezTo>
                  <a:lnTo>
                    <a:pt x="1" y="20777"/>
                  </a:lnTo>
                  <a:cubicBezTo>
                    <a:pt x="1" y="22563"/>
                    <a:pt x="1441" y="23992"/>
                    <a:pt x="3215" y="23992"/>
                  </a:cubicBezTo>
                  <a:lnTo>
                    <a:pt x="159699" y="23992"/>
                  </a:lnTo>
                  <a:cubicBezTo>
                    <a:pt x="161473" y="23992"/>
                    <a:pt x="162914" y="22563"/>
                    <a:pt x="162914" y="20777"/>
                  </a:cubicBezTo>
                  <a:lnTo>
                    <a:pt x="162914" y="3215"/>
                  </a:lnTo>
                  <a:cubicBezTo>
                    <a:pt x="162914" y="1429"/>
                    <a:pt x="161473" y="1"/>
                    <a:pt x="159699" y="1"/>
                  </a:cubicBezTo>
                  <a:close/>
                </a:path>
              </a:pathLst>
            </a:custGeom>
            <a:solidFill>
              <a:schemeClr val="lt2"/>
            </a:solidFill>
            <a:ln>
              <a:noFill/>
            </a:ln>
          </p:spPr>
          <p:txBody>
            <a:bodyPr spcFirstLastPara="1" wrap="square" lIns="91425" tIns="91425" rIns="91425" bIns="91425" anchor="ctr" anchorCtr="0">
              <a:noAutofit/>
            </a:bodyPr>
            <a:lstStyle/>
            <a:p>
              <a:endParaRPr/>
            </a:p>
          </p:txBody>
        </p:sp>
        <p:sp>
          <p:nvSpPr>
            <p:cNvPr id="69" name="Google Shape;69;p15"/>
            <p:cNvSpPr/>
            <p:nvPr/>
          </p:nvSpPr>
          <p:spPr>
            <a:xfrm>
              <a:off x="1706573" y="2628505"/>
              <a:ext cx="738146" cy="95354"/>
            </a:xfrm>
            <a:custGeom>
              <a:avLst/>
              <a:gdLst/>
              <a:ahLst/>
              <a:cxnLst/>
              <a:rect l="l" t="t" r="r" b="b"/>
              <a:pathLst>
                <a:path w="26552" h="3430" extrusionOk="0">
                  <a:moveTo>
                    <a:pt x="620" y="1"/>
                  </a:moveTo>
                  <a:lnTo>
                    <a:pt x="1" y="3430"/>
                  </a:lnTo>
                  <a:lnTo>
                    <a:pt x="25873" y="3430"/>
                  </a:lnTo>
                  <a:lnTo>
                    <a:pt x="26552" y="1"/>
                  </a:lnTo>
                  <a:close/>
                </a:path>
              </a:pathLst>
            </a:custGeom>
            <a:solidFill>
              <a:srgbClr val="F48989"/>
            </a:solidFill>
            <a:ln>
              <a:noFill/>
            </a:ln>
          </p:spPr>
          <p:txBody>
            <a:bodyPr spcFirstLastPara="1" wrap="square" lIns="91425" tIns="91425" rIns="91425" bIns="91425" anchor="ctr" anchorCtr="0">
              <a:noAutofit/>
            </a:bodyPr>
            <a:lstStyle/>
            <a:p>
              <a:endParaRPr/>
            </a:p>
          </p:txBody>
        </p:sp>
        <p:sp>
          <p:nvSpPr>
            <p:cNvPr id="70" name="Google Shape;70;p15"/>
            <p:cNvSpPr/>
            <p:nvPr/>
          </p:nvSpPr>
          <p:spPr>
            <a:xfrm>
              <a:off x="1421594" y="3390783"/>
              <a:ext cx="738146" cy="95354"/>
            </a:xfrm>
            <a:custGeom>
              <a:avLst/>
              <a:gdLst/>
              <a:ahLst/>
              <a:cxnLst/>
              <a:rect l="l" t="t" r="r" b="b"/>
              <a:pathLst>
                <a:path w="26552" h="3430" extrusionOk="0">
                  <a:moveTo>
                    <a:pt x="620" y="1"/>
                  </a:moveTo>
                  <a:lnTo>
                    <a:pt x="1" y="3430"/>
                  </a:lnTo>
                  <a:lnTo>
                    <a:pt x="25921" y="3430"/>
                  </a:lnTo>
                  <a:lnTo>
                    <a:pt x="26552" y="1"/>
                  </a:lnTo>
                  <a:close/>
                </a:path>
              </a:pathLst>
            </a:custGeom>
            <a:solidFill>
              <a:srgbClr val="F48989"/>
            </a:solidFill>
            <a:ln>
              <a:noFill/>
            </a:ln>
          </p:spPr>
          <p:txBody>
            <a:bodyPr spcFirstLastPara="1" wrap="square" lIns="91425" tIns="91425" rIns="91425" bIns="91425" anchor="ctr" anchorCtr="0">
              <a:noAutofit/>
            </a:bodyPr>
            <a:lstStyle/>
            <a:p>
              <a:endParaRPr/>
            </a:p>
          </p:txBody>
        </p:sp>
        <p:sp>
          <p:nvSpPr>
            <p:cNvPr id="71" name="Google Shape;71;p15"/>
            <p:cNvSpPr/>
            <p:nvPr/>
          </p:nvSpPr>
          <p:spPr>
            <a:xfrm>
              <a:off x="1461654" y="3390783"/>
              <a:ext cx="586858" cy="47705"/>
            </a:xfrm>
            <a:custGeom>
              <a:avLst/>
              <a:gdLst/>
              <a:ahLst/>
              <a:cxnLst/>
              <a:rect l="l" t="t" r="r" b="b"/>
              <a:pathLst>
                <a:path w="21110" h="1716" extrusionOk="0">
                  <a:moveTo>
                    <a:pt x="0" y="1"/>
                  </a:moveTo>
                  <a:lnTo>
                    <a:pt x="1393" y="1715"/>
                  </a:lnTo>
                  <a:lnTo>
                    <a:pt x="21110" y="1715"/>
                  </a:lnTo>
                  <a:lnTo>
                    <a:pt x="21110" y="1"/>
                  </a:lnTo>
                  <a:close/>
                </a:path>
              </a:pathLst>
            </a:custGeom>
            <a:solidFill>
              <a:srgbClr val="C6282F"/>
            </a:solidFill>
            <a:ln>
              <a:noFill/>
            </a:ln>
          </p:spPr>
          <p:txBody>
            <a:bodyPr spcFirstLastPara="1" wrap="square" lIns="91425" tIns="91425" rIns="91425" bIns="91425" anchor="ctr" anchorCtr="0">
              <a:noAutofit/>
            </a:bodyPr>
            <a:lstStyle/>
            <a:p>
              <a:endParaRPr/>
            </a:p>
          </p:txBody>
        </p:sp>
        <p:sp>
          <p:nvSpPr>
            <p:cNvPr id="72" name="Google Shape;72;p15"/>
            <p:cNvSpPr/>
            <p:nvPr/>
          </p:nvSpPr>
          <p:spPr>
            <a:xfrm>
              <a:off x="1796617" y="2676182"/>
              <a:ext cx="604761" cy="47677"/>
            </a:xfrm>
            <a:custGeom>
              <a:avLst/>
              <a:gdLst/>
              <a:ahLst/>
              <a:cxnLst/>
              <a:rect l="l" t="t" r="r" b="b"/>
              <a:pathLst>
                <a:path w="21754" h="1715" extrusionOk="0">
                  <a:moveTo>
                    <a:pt x="596" y="0"/>
                  </a:moveTo>
                  <a:lnTo>
                    <a:pt x="0" y="1715"/>
                  </a:lnTo>
                  <a:lnTo>
                    <a:pt x="21753" y="1715"/>
                  </a:lnTo>
                  <a:lnTo>
                    <a:pt x="20312" y="0"/>
                  </a:lnTo>
                  <a:close/>
                </a:path>
              </a:pathLst>
            </a:custGeom>
            <a:solidFill>
              <a:srgbClr val="C6282F"/>
            </a:solidFill>
            <a:ln>
              <a:noFill/>
            </a:ln>
          </p:spPr>
          <p:txBody>
            <a:bodyPr spcFirstLastPara="1" wrap="square" lIns="91425" tIns="91425" rIns="91425" bIns="91425" anchor="ctr" anchorCtr="0">
              <a:noAutofit/>
            </a:bodyPr>
            <a:lstStyle/>
            <a:p>
              <a:endParaRPr/>
            </a:p>
          </p:txBody>
        </p:sp>
        <p:sp>
          <p:nvSpPr>
            <p:cNvPr id="73" name="Google Shape;73;p15"/>
            <p:cNvSpPr/>
            <p:nvPr/>
          </p:nvSpPr>
          <p:spPr>
            <a:xfrm>
              <a:off x="1500380" y="2676182"/>
              <a:ext cx="859270" cy="762304"/>
            </a:xfrm>
            <a:custGeom>
              <a:avLst/>
              <a:gdLst/>
              <a:ahLst/>
              <a:cxnLst/>
              <a:rect l="l" t="t" r="r" b="b"/>
              <a:pathLst>
                <a:path w="30909" h="27421" extrusionOk="0">
                  <a:moveTo>
                    <a:pt x="4977" y="0"/>
                  </a:moveTo>
                  <a:lnTo>
                    <a:pt x="0" y="27420"/>
                  </a:lnTo>
                  <a:lnTo>
                    <a:pt x="25932" y="27420"/>
                  </a:lnTo>
                  <a:lnTo>
                    <a:pt x="30909" y="0"/>
                  </a:lnTo>
                  <a:close/>
                </a:path>
              </a:pathLst>
            </a:custGeom>
            <a:solidFill>
              <a:srgbClr val="EC3A3B"/>
            </a:solidFill>
            <a:ln>
              <a:noFill/>
            </a:ln>
          </p:spPr>
          <p:txBody>
            <a:bodyPr spcFirstLastPara="1" wrap="square" lIns="91425" tIns="91425" rIns="91425" bIns="91425" anchor="ctr" anchorCtr="0">
              <a:noAutofit/>
            </a:bodyPr>
            <a:lstStyle/>
            <a:p>
              <a:pPr algn="ctr"/>
              <a:r>
                <a:rPr lang="en" sz="8100">
                  <a:solidFill>
                    <a:srgbClr val="FFFFFF"/>
                  </a:solidFill>
                  <a:latin typeface="Fira Sans Extra Condensed Medium"/>
                  <a:ea typeface="Fira Sans Extra Condensed Medium"/>
                  <a:cs typeface="Fira Sans Extra Condensed Medium"/>
                  <a:sym typeface="Fira Sans Extra Condensed Medium"/>
                </a:rPr>
                <a:t>03</a:t>
              </a:r>
              <a:endParaRPr sz="8100">
                <a:solidFill>
                  <a:srgbClr val="FFFFFF"/>
                </a:solidFill>
                <a:latin typeface="Fira Sans Extra Condensed Medium"/>
                <a:ea typeface="Fira Sans Extra Condensed Medium"/>
                <a:cs typeface="Fira Sans Extra Condensed Medium"/>
                <a:sym typeface="Fira Sans Extra Condensed Medium"/>
              </a:endParaRPr>
            </a:p>
          </p:txBody>
        </p:sp>
        <p:sp>
          <p:nvSpPr>
            <p:cNvPr id="76" name="Google Shape;76;p15"/>
            <p:cNvSpPr txBox="1"/>
            <p:nvPr/>
          </p:nvSpPr>
          <p:spPr>
            <a:xfrm>
              <a:off x="2542956" y="2789465"/>
              <a:ext cx="3210900" cy="601319"/>
            </a:xfrm>
            <a:prstGeom prst="rect">
              <a:avLst/>
            </a:prstGeom>
            <a:noFill/>
            <a:ln>
              <a:noFill/>
            </a:ln>
          </p:spPr>
          <p:txBody>
            <a:bodyPr spcFirstLastPara="1" wrap="square" lIns="91425" tIns="91425" rIns="91425" bIns="91425" anchor="ctr" anchorCtr="0">
              <a:noAutofit/>
            </a:bodyPr>
            <a:lstStyle/>
            <a:p>
              <a:r>
                <a:rPr lang="en-US" sz="3600" b="1" dirty="0" err="1">
                  <a:solidFill>
                    <a:srgbClr val="FF0000"/>
                  </a:solidFill>
                </a:rPr>
                <a:t>Iqtidorli</a:t>
              </a:r>
              <a:r>
                <a:rPr lang="en-US" sz="3600" b="1" dirty="0">
                  <a:solidFill>
                    <a:srgbClr val="FF0000"/>
                  </a:solidFill>
                </a:rPr>
                <a:t> </a:t>
              </a:r>
              <a:r>
                <a:rPr lang="en-US" sz="3600" b="1" dirty="0" err="1">
                  <a:solidFill>
                    <a:srgbClr val="FF0000"/>
                  </a:solidFill>
                </a:rPr>
                <a:t>oʻquvchilar</a:t>
              </a:r>
              <a:r>
                <a:rPr lang="en-US" sz="3600" b="1" dirty="0">
                  <a:solidFill>
                    <a:srgbClr val="FF0000"/>
                  </a:solidFill>
                </a:rPr>
                <a:t> </a:t>
              </a:r>
              <a:r>
                <a:rPr lang="en-US" sz="3600" b="1" dirty="0" err="1">
                  <a:solidFill>
                    <a:srgbClr val="FF0000"/>
                  </a:solidFill>
                </a:rPr>
                <a:t>bilan</a:t>
              </a:r>
              <a:r>
                <a:rPr lang="en-US" sz="3600" b="1" dirty="0">
                  <a:solidFill>
                    <a:srgbClr val="FF0000"/>
                  </a:solidFill>
                </a:rPr>
                <a:t> </a:t>
              </a:r>
              <a:r>
                <a:rPr lang="en-US" sz="3600" b="1" dirty="0" err="1">
                  <a:solidFill>
                    <a:srgbClr val="FF0000"/>
                  </a:solidFill>
                </a:rPr>
                <a:t>ishlashda</a:t>
              </a:r>
              <a:r>
                <a:rPr lang="en-US" sz="3600" b="1" dirty="0">
                  <a:solidFill>
                    <a:srgbClr val="FF0000"/>
                  </a:solidFill>
                </a:rPr>
                <a:t> </a:t>
              </a:r>
              <a:r>
                <a:rPr lang="en-US" sz="3600" b="1" dirty="0" err="1">
                  <a:solidFill>
                    <a:srgbClr val="FF0000"/>
                  </a:solidFill>
                </a:rPr>
                <a:t>qoʻllaniladigan</a:t>
              </a:r>
              <a:r>
                <a:rPr lang="en-US" sz="3600" b="1" dirty="0">
                  <a:solidFill>
                    <a:srgbClr val="FF0000"/>
                  </a:solidFill>
                </a:rPr>
                <a:t> </a:t>
              </a:r>
              <a:r>
                <a:rPr lang="en-US" sz="3600" b="1" dirty="0" err="1" smtClean="0">
                  <a:solidFill>
                    <a:srgbClr val="FF0000"/>
                  </a:solidFill>
                </a:rPr>
                <a:t>usullar</a:t>
              </a:r>
              <a:endParaRPr lang="ru-RU" sz="3600" dirty="0">
                <a:solidFill>
                  <a:srgbClr val="FF0000"/>
                </a:solidFill>
              </a:endParaRPr>
            </a:p>
          </p:txBody>
        </p:sp>
      </p:grpSp>
      <p:grpSp>
        <p:nvGrpSpPr>
          <p:cNvPr id="77" name="Google Shape;77;p15"/>
          <p:cNvGrpSpPr/>
          <p:nvPr/>
        </p:nvGrpSpPr>
        <p:grpSpPr>
          <a:xfrm>
            <a:off x="5486141" y="4181089"/>
            <a:ext cx="11385062" cy="1801727"/>
            <a:chOff x="1354401" y="1657366"/>
            <a:chExt cx="4546885" cy="857965"/>
          </a:xfrm>
        </p:grpSpPr>
        <p:sp>
          <p:nvSpPr>
            <p:cNvPr id="78" name="Google Shape;78;p15"/>
            <p:cNvSpPr/>
            <p:nvPr/>
          </p:nvSpPr>
          <p:spPr>
            <a:xfrm>
              <a:off x="1372277" y="1770568"/>
              <a:ext cx="4529009" cy="667311"/>
            </a:xfrm>
            <a:custGeom>
              <a:avLst/>
              <a:gdLst/>
              <a:ahLst/>
              <a:cxnLst/>
              <a:rect l="l" t="t" r="r" b="b"/>
              <a:pathLst>
                <a:path w="162914" h="24004" extrusionOk="0">
                  <a:moveTo>
                    <a:pt x="3215" y="1"/>
                  </a:moveTo>
                  <a:cubicBezTo>
                    <a:pt x="1441" y="1"/>
                    <a:pt x="1" y="1441"/>
                    <a:pt x="1" y="3215"/>
                  </a:cubicBezTo>
                  <a:lnTo>
                    <a:pt x="1" y="20789"/>
                  </a:lnTo>
                  <a:cubicBezTo>
                    <a:pt x="1" y="22563"/>
                    <a:pt x="1441" y="24004"/>
                    <a:pt x="3215" y="24004"/>
                  </a:cubicBezTo>
                  <a:lnTo>
                    <a:pt x="159699" y="24004"/>
                  </a:lnTo>
                  <a:cubicBezTo>
                    <a:pt x="161473" y="24004"/>
                    <a:pt x="162914" y="22563"/>
                    <a:pt x="162914" y="20789"/>
                  </a:cubicBezTo>
                  <a:lnTo>
                    <a:pt x="162914" y="3215"/>
                  </a:lnTo>
                  <a:cubicBezTo>
                    <a:pt x="162914" y="1441"/>
                    <a:pt x="161473" y="1"/>
                    <a:pt x="159699" y="1"/>
                  </a:cubicBezTo>
                  <a:close/>
                </a:path>
              </a:pathLst>
            </a:custGeom>
            <a:solidFill>
              <a:srgbClr val="000000">
                <a:alpha val="32960"/>
              </a:srgbClr>
            </a:solidFill>
            <a:ln>
              <a:noFill/>
            </a:ln>
          </p:spPr>
          <p:txBody>
            <a:bodyPr spcFirstLastPara="1" wrap="square" lIns="91425" tIns="91425" rIns="91425" bIns="91425" anchor="ctr" anchorCtr="0">
              <a:noAutofit/>
            </a:bodyPr>
            <a:lstStyle/>
            <a:p>
              <a:endParaRPr/>
            </a:p>
          </p:txBody>
        </p:sp>
        <p:sp>
          <p:nvSpPr>
            <p:cNvPr id="79" name="Google Shape;79;p15"/>
            <p:cNvSpPr/>
            <p:nvPr/>
          </p:nvSpPr>
          <p:spPr>
            <a:xfrm>
              <a:off x="1354401" y="1752692"/>
              <a:ext cx="4529009" cy="667311"/>
            </a:xfrm>
            <a:custGeom>
              <a:avLst/>
              <a:gdLst/>
              <a:ahLst/>
              <a:cxnLst/>
              <a:rect l="l" t="t" r="r" b="b"/>
              <a:pathLst>
                <a:path w="162914" h="24004" extrusionOk="0">
                  <a:moveTo>
                    <a:pt x="3215" y="1"/>
                  </a:moveTo>
                  <a:cubicBezTo>
                    <a:pt x="1441" y="1"/>
                    <a:pt x="1" y="1441"/>
                    <a:pt x="1" y="3215"/>
                  </a:cubicBezTo>
                  <a:lnTo>
                    <a:pt x="1" y="20789"/>
                  </a:lnTo>
                  <a:cubicBezTo>
                    <a:pt x="1" y="22563"/>
                    <a:pt x="1441" y="24004"/>
                    <a:pt x="3215" y="24004"/>
                  </a:cubicBezTo>
                  <a:lnTo>
                    <a:pt x="159699" y="24004"/>
                  </a:lnTo>
                  <a:cubicBezTo>
                    <a:pt x="161473" y="24004"/>
                    <a:pt x="162914" y="22563"/>
                    <a:pt x="162914" y="20789"/>
                  </a:cubicBezTo>
                  <a:lnTo>
                    <a:pt x="162914" y="3215"/>
                  </a:lnTo>
                  <a:cubicBezTo>
                    <a:pt x="162914" y="1441"/>
                    <a:pt x="161473" y="1"/>
                    <a:pt x="159699" y="1"/>
                  </a:cubicBezTo>
                  <a:close/>
                </a:path>
              </a:pathLst>
            </a:custGeom>
            <a:solidFill>
              <a:schemeClr val="lt2"/>
            </a:solidFill>
            <a:ln>
              <a:noFill/>
            </a:ln>
          </p:spPr>
          <p:txBody>
            <a:bodyPr spcFirstLastPara="1" wrap="square" lIns="91425" tIns="91425" rIns="91425" bIns="91425" anchor="ctr" anchorCtr="0">
              <a:noAutofit/>
            </a:bodyPr>
            <a:lstStyle/>
            <a:p>
              <a:endParaRPr/>
            </a:p>
          </p:txBody>
        </p:sp>
        <p:sp>
          <p:nvSpPr>
            <p:cNvPr id="80" name="Google Shape;80;p15"/>
            <p:cNvSpPr/>
            <p:nvPr/>
          </p:nvSpPr>
          <p:spPr>
            <a:xfrm>
              <a:off x="1706573" y="1657366"/>
              <a:ext cx="738146" cy="95354"/>
            </a:xfrm>
            <a:custGeom>
              <a:avLst/>
              <a:gdLst/>
              <a:ahLst/>
              <a:cxnLst/>
              <a:rect l="l" t="t" r="r" b="b"/>
              <a:pathLst>
                <a:path w="26552" h="3430" extrusionOk="0">
                  <a:moveTo>
                    <a:pt x="620" y="1"/>
                  </a:moveTo>
                  <a:lnTo>
                    <a:pt x="1" y="3430"/>
                  </a:lnTo>
                  <a:lnTo>
                    <a:pt x="25873" y="3430"/>
                  </a:lnTo>
                  <a:lnTo>
                    <a:pt x="26552" y="1"/>
                  </a:lnTo>
                  <a:close/>
                </a:path>
              </a:pathLst>
            </a:custGeom>
            <a:solidFill>
              <a:srgbClr val="FDD77C"/>
            </a:solidFill>
            <a:ln>
              <a:noFill/>
            </a:ln>
          </p:spPr>
          <p:txBody>
            <a:bodyPr spcFirstLastPara="1" wrap="square" lIns="91425" tIns="91425" rIns="91425" bIns="91425" anchor="ctr" anchorCtr="0">
              <a:noAutofit/>
            </a:bodyPr>
            <a:lstStyle/>
            <a:p>
              <a:endParaRPr/>
            </a:p>
          </p:txBody>
        </p:sp>
        <p:sp>
          <p:nvSpPr>
            <p:cNvPr id="81" name="Google Shape;81;p15"/>
            <p:cNvSpPr/>
            <p:nvPr/>
          </p:nvSpPr>
          <p:spPr>
            <a:xfrm>
              <a:off x="1421594" y="2419977"/>
              <a:ext cx="738146" cy="95354"/>
            </a:xfrm>
            <a:custGeom>
              <a:avLst/>
              <a:gdLst/>
              <a:ahLst/>
              <a:cxnLst/>
              <a:rect l="l" t="t" r="r" b="b"/>
              <a:pathLst>
                <a:path w="26552" h="3430" extrusionOk="0">
                  <a:moveTo>
                    <a:pt x="620" y="1"/>
                  </a:moveTo>
                  <a:lnTo>
                    <a:pt x="1" y="3430"/>
                  </a:lnTo>
                  <a:lnTo>
                    <a:pt x="25921" y="3430"/>
                  </a:lnTo>
                  <a:lnTo>
                    <a:pt x="26552" y="1"/>
                  </a:lnTo>
                  <a:close/>
                </a:path>
              </a:pathLst>
            </a:custGeom>
            <a:solidFill>
              <a:srgbClr val="FDD77C"/>
            </a:solidFill>
            <a:ln>
              <a:noFill/>
            </a:ln>
          </p:spPr>
          <p:txBody>
            <a:bodyPr spcFirstLastPara="1" wrap="square" lIns="91425" tIns="91425" rIns="91425" bIns="91425" anchor="ctr" anchorCtr="0">
              <a:noAutofit/>
            </a:bodyPr>
            <a:lstStyle/>
            <a:p>
              <a:endParaRPr/>
            </a:p>
          </p:txBody>
        </p:sp>
        <p:sp>
          <p:nvSpPr>
            <p:cNvPr id="82" name="Google Shape;82;p15"/>
            <p:cNvSpPr/>
            <p:nvPr/>
          </p:nvSpPr>
          <p:spPr>
            <a:xfrm>
              <a:off x="1461654" y="2419977"/>
              <a:ext cx="586858" cy="47705"/>
            </a:xfrm>
            <a:custGeom>
              <a:avLst/>
              <a:gdLst/>
              <a:ahLst/>
              <a:cxnLst/>
              <a:rect l="l" t="t" r="r" b="b"/>
              <a:pathLst>
                <a:path w="21110" h="1716" extrusionOk="0">
                  <a:moveTo>
                    <a:pt x="0" y="1"/>
                  </a:moveTo>
                  <a:lnTo>
                    <a:pt x="1393" y="1715"/>
                  </a:lnTo>
                  <a:lnTo>
                    <a:pt x="21110" y="1715"/>
                  </a:lnTo>
                  <a:lnTo>
                    <a:pt x="21110" y="1"/>
                  </a:lnTo>
                  <a:close/>
                </a:path>
              </a:pathLst>
            </a:custGeom>
            <a:solidFill>
              <a:srgbClr val="E09214"/>
            </a:solidFill>
            <a:ln>
              <a:noFill/>
            </a:ln>
          </p:spPr>
          <p:txBody>
            <a:bodyPr spcFirstLastPara="1" wrap="square" lIns="91425" tIns="91425" rIns="91425" bIns="91425" anchor="ctr" anchorCtr="0">
              <a:noAutofit/>
            </a:bodyPr>
            <a:lstStyle/>
            <a:p>
              <a:endParaRPr/>
            </a:p>
          </p:txBody>
        </p:sp>
        <p:sp>
          <p:nvSpPr>
            <p:cNvPr id="83" name="Google Shape;83;p15"/>
            <p:cNvSpPr/>
            <p:nvPr/>
          </p:nvSpPr>
          <p:spPr>
            <a:xfrm>
              <a:off x="1796617" y="1705043"/>
              <a:ext cx="604761" cy="47677"/>
            </a:xfrm>
            <a:custGeom>
              <a:avLst/>
              <a:gdLst/>
              <a:ahLst/>
              <a:cxnLst/>
              <a:rect l="l" t="t" r="r" b="b"/>
              <a:pathLst>
                <a:path w="21754" h="1715" extrusionOk="0">
                  <a:moveTo>
                    <a:pt x="596" y="0"/>
                  </a:moveTo>
                  <a:lnTo>
                    <a:pt x="0" y="1715"/>
                  </a:lnTo>
                  <a:lnTo>
                    <a:pt x="21753" y="1715"/>
                  </a:lnTo>
                  <a:lnTo>
                    <a:pt x="20312" y="0"/>
                  </a:lnTo>
                  <a:close/>
                </a:path>
              </a:pathLst>
            </a:custGeom>
            <a:solidFill>
              <a:srgbClr val="E09214"/>
            </a:solidFill>
            <a:ln>
              <a:noFill/>
            </a:ln>
          </p:spPr>
          <p:txBody>
            <a:bodyPr spcFirstLastPara="1" wrap="square" lIns="91425" tIns="91425" rIns="91425" bIns="91425" anchor="ctr" anchorCtr="0">
              <a:noAutofit/>
            </a:bodyPr>
            <a:lstStyle/>
            <a:p>
              <a:endParaRPr/>
            </a:p>
          </p:txBody>
        </p:sp>
        <p:sp>
          <p:nvSpPr>
            <p:cNvPr id="84" name="Google Shape;84;p15"/>
            <p:cNvSpPr/>
            <p:nvPr/>
          </p:nvSpPr>
          <p:spPr>
            <a:xfrm>
              <a:off x="1500380" y="1705043"/>
              <a:ext cx="859270" cy="762637"/>
            </a:xfrm>
            <a:custGeom>
              <a:avLst/>
              <a:gdLst/>
              <a:ahLst/>
              <a:cxnLst/>
              <a:rect l="l" t="t" r="r" b="b"/>
              <a:pathLst>
                <a:path w="30909" h="27433" extrusionOk="0">
                  <a:moveTo>
                    <a:pt x="4977" y="0"/>
                  </a:moveTo>
                  <a:lnTo>
                    <a:pt x="0" y="27432"/>
                  </a:lnTo>
                  <a:lnTo>
                    <a:pt x="25932" y="27432"/>
                  </a:lnTo>
                  <a:lnTo>
                    <a:pt x="30909" y="0"/>
                  </a:lnTo>
                  <a:close/>
                </a:path>
              </a:pathLst>
            </a:custGeom>
            <a:solidFill>
              <a:srgbClr val="FCBD24"/>
            </a:solidFill>
            <a:ln>
              <a:noFill/>
            </a:ln>
          </p:spPr>
          <p:txBody>
            <a:bodyPr spcFirstLastPara="1" wrap="square" lIns="91425" tIns="91425" rIns="91425" bIns="91425" anchor="ctr" anchorCtr="0">
              <a:noAutofit/>
            </a:bodyPr>
            <a:lstStyle/>
            <a:p>
              <a:pPr algn="ctr"/>
              <a:r>
                <a:rPr lang="en" sz="8100" dirty="0">
                  <a:solidFill>
                    <a:srgbClr val="FFFFFF"/>
                  </a:solidFill>
                  <a:latin typeface="Fira Sans Extra Condensed Medium"/>
                  <a:ea typeface="Fira Sans Extra Condensed Medium"/>
                  <a:cs typeface="Fira Sans Extra Condensed Medium"/>
                  <a:sym typeface="Fira Sans Extra Condensed Medium"/>
                </a:rPr>
                <a:t>02</a:t>
              </a:r>
              <a:endParaRPr sz="8100" dirty="0">
                <a:solidFill>
                  <a:srgbClr val="FFFFFF"/>
                </a:solidFill>
                <a:latin typeface="Fira Sans Extra Condensed Medium"/>
                <a:ea typeface="Fira Sans Extra Condensed Medium"/>
                <a:cs typeface="Fira Sans Extra Condensed Medium"/>
                <a:sym typeface="Fira Sans Extra Condensed Medium"/>
              </a:endParaRPr>
            </a:p>
          </p:txBody>
        </p:sp>
        <p:sp>
          <p:nvSpPr>
            <p:cNvPr id="87" name="Google Shape;87;p15"/>
            <p:cNvSpPr txBox="1"/>
            <p:nvPr/>
          </p:nvSpPr>
          <p:spPr>
            <a:xfrm>
              <a:off x="2560838" y="1768173"/>
              <a:ext cx="3210900" cy="585862"/>
            </a:xfrm>
            <a:prstGeom prst="rect">
              <a:avLst/>
            </a:prstGeom>
            <a:noFill/>
            <a:ln>
              <a:noFill/>
            </a:ln>
          </p:spPr>
          <p:txBody>
            <a:bodyPr spcFirstLastPara="1" wrap="square" lIns="91425" tIns="91425" rIns="91425" bIns="91425" anchor="ctr" anchorCtr="0">
              <a:noAutofit/>
            </a:bodyPr>
            <a:lstStyle/>
            <a:p>
              <a:r>
                <a:rPr lang="en-US" sz="3600" b="1" dirty="0" err="1">
                  <a:solidFill>
                    <a:srgbClr val="FFC000"/>
                  </a:solidFill>
                </a:rPr>
                <a:t>Iqtidorli</a:t>
              </a:r>
              <a:r>
                <a:rPr lang="en-US" sz="3600" b="1" dirty="0">
                  <a:solidFill>
                    <a:srgbClr val="FFC000"/>
                  </a:solidFill>
                </a:rPr>
                <a:t> </a:t>
              </a:r>
              <a:r>
                <a:rPr lang="en-US" sz="3600" b="1" dirty="0" err="1">
                  <a:solidFill>
                    <a:srgbClr val="FFC000"/>
                  </a:solidFill>
                </a:rPr>
                <a:t>oʻquvchilar</a:t>
              </a:r>
              <a:r>
                <a:rPr lang="en-US" sz="3600" b="1" dirty="0">
                  <a:solidFill>
                    <a:srgbClr val="FFC000"/>
                  </a:solidFill>
                </a:rPr>
                <a:t> </a:t>
              </a:r>
              <a:r>
                <a:rPr lang="en-US" sz="3600" b="1" dirty="0" err="1">
                  <a:solidFill>
                    <a:srgbClr val="FFC000"/>
                  </a:solidFill>
                </a:rPr>
                <a:t>bilan</a:t>
              </a:r>
              <a:r>
                <a:rPr lang="en-US" sz="3600" b="1" dirty="0">
                  <a:solidFill>
                    <a:srgbClr val="FFC000"/>
                  </a:solidFill>
                </a:rPr>
                <a:t> </a:t>
              </a:r>
              <a:r>
                <a:rPr lang="en-US" sz="3600" b="1" dirty="0" err="1">
                  <a:solidFill>
                    <a:srgbClr val="FFC000"/>
                  </a:solidFill>
                </a:rPr>
                <a:t>ishlash</a:t>
              </a:r>
              <a:r>
                <a:rPr lang="en-US" sz="3600" b="1" dirty="0">
                  <a:solidFill>
                    <a:srgbClr val="FFC000"/>
                  </a:solidFill>
                </a:rPr>
                <a:t> </a:t>
              </a:r>
              <a:r>
                <a:rPr lang="en-US" sz="3600" b="1" dirty="0" err="1">
                  <a:solidFill>
                    <a:srgbClr val="FFC000"/>
                  </a:solidFill>
                </a:rPr>
                <a:t>boʻyicha</a:t>
              </a:r>
              <a:r>
                <a:rPr lang="en-US" sz="3600" b="1" dirty="0">
                  <a:solidFill>
                    <a:srgbClr val="FFC000"/>
                  </a:solidFill>
                </a:rPr>
                <a:t> </a:t>
              </a:r>
              <a:r>
                <a:rPr lang="en-US" sz="3600" b="1" dirty="0" err="1">
                  <a:solidFill>
                    <a:srgbClr val="FFC000"/>
                  </a:solidFill>
                </a:rPr>
                <a:t>xorijiy</a:t>
              </a:r>
              <a:r>
                <a:rPr lang="en-US" sz="3600" b="1" dirty="0">
                  <a:solidFill>
                    <a:srgbClr val="FFC000"/>
                  </a:solidFill>
                </a:rPr>
                <a:t> </a:t>
              </a:r>
              <a:r>
                <a:rPr lang="en-US" sz="3600" b="1" dirty="0" err="1">
                  <a:solidFill>
                    <a:srgbClr val="FFC000"/>
                  </a:solidFill>
                </a:rPr>
                <a:t>tajribalar</a:t>
              </a:r>
              <a:endParaRPr lang="ru-RU" sz="3600" dirty="0">
                <a:solidFill>
                  <a:srgbClr val="FFC000"/>
                </a:solidFill>
              </a:endParaRPr>
            </a:p>
          </p:txBody>
        </p:sp>
      </p:grpSp>
      <p:grpSp>
        <p:nvGrpSpPr>
          <p:cNvPr id="88" name="Google Shape;88;p15"/>
          <p:cNvGrpSpPr/>
          <p:nvPr/>
        </p:nvGrpSpPr>
        <p:grpSpPr>
          <a:xfrm>
            <a:off x="5486141" y="2141695"/>
            <a:ext cx="11429999" cy="1801729"/>
            <a:chOff x="1354401" y="686226"/>
            <a:chExt cx="4546885" cy="857966"/>
          </a:xfrm>
        </p:grpSpPr>
        <p:sp>
          <p:nvSpPr>
            <p:cNvPr id="89" name="Google Shape;89;p15"/>
            <p:cNvSpPr/>
            <p:nvPr/>
          </p:nvSpPr>
          <p:spPr>
            <a:xfrm>
              <a:off x="1372277" y="799428"/>
              <a:ext cx="4529009" cy="667311"/>
            </a:xfrm>
            <a:custGeom>
              <a:avLst/>
              <a:gdLst/>
              <a:ahLst/>
              <a:cxnLst/>
              <a:rect l="l" t="t" r="r" b="b"/>
              <a:pathLst>
                <a:path w="162914" h="24004" extrusionOk="0">
                  <a:moveTo>
                    <a:pt x="3215" y="1"/>
                  </a:moveTo>
                  <a:cubicBezTo>
                    <a:pt x="1441" y="1"/>
                    <a:pt x="1" y="1442"/>
                    <a:pt x="1" y="3216"/>
                  </a:cubicBezTo>
                  <a:lnTo>
                    <a:pt x="1" y="20789"/>
                  </a:lnTo>
                  <a:cubicBezTo>
                    <a:pt x="1" y="22563"/>
                    <a:pt x="1441" y="24004"/>
                    <a:pt x="3215" y="24004"/>
                  </a:cubicBezTo>
                  <a:lnTo>
                    <a:pt x="159699" y="24004"/>
                  </a:lnTo>
                  <a:cubicBezTo>
                    <a:pt x="161473" y="24004"/>
                    <a:pt x="162914" y="22563"/>
                    <a:pt x="162914" y="20789"/>
                  </a:cubicBezTo>
                  <a:lnTo>
                    <a:pt x="162914" y="3216"/>
                  </a:lnTo>
                  <a:cubicBezTo>
                    <a:pt x="162914" y="1442"/>
                    <a:pt x="161473" y="1"/>
                    <a:pt x="159699" y="1"/>
                  </a:cubicBezTo>
                  <a:close/>
                </a:path>
              </a:pathLst>
            </a:custGeom>
            <a:solidFill>
              <a:srgbClr val="000000">
                <a:alpha val="32960"/>
              </a:srgbClr>
            </a:solidFill>
            <a:ln>
              <a:noFill/>
            </a:ln>
          </p:spPr>
          <p:txBody>
            <a:bodyPr spcFirstLastPara="1" wrap="square" lIns="91425" tIns="91425" rIns="91425" bIns="91425" anchor="ctr" anchorCtr="0">
              <a:noAutofit/>
            </a:bodyPr>
            <a:lstStyle/>
            <a:p>
              <a:endParaRPr/>
            </a:p>
          </p:txBody>
        </p:sp>
        <p:sp>
          <p:nvSpPr>
            <p:cNvPr id="90" name="Google Shape;90;p15"/>
            <p:cNvSpPr/>
            <p:nvPr/>
          </p:nvSpPr>
          <p:spPr>
            <a:xfrm>
              <a:off x="1354401" y="781553"/>
              <a:ext cx="4529009" cy="667311"/>
            </a:xfrm>
            <a:custGeom>
              <a:avLst/>
              <a:gdLst/>
              <a:ahLst/>
              <a:cxnLst/>
              <a:rect l="l" t="t" r="r" b="b"/>
              <a:pathLst>
                <a:path w="162914" h="24004" extrusionOk="0">
                  <a:moveTo>
                    <a:pt x="3215" y="1"/>
                  </a:moveTo>
                  <a:cubicBezTo>
                    <a:pt x="1441" y="1"/>
                    <a:pt x="1" y="1442"/>
                    <a:pt x="1" y="3216"/>
                  </a:cubicBezTo>
                  <a:lnTo>
                    <a:pt x="1" y="20789"/>
                  </a:lnTo>
                  <a:cubicBezTo>
                    <a:pt x="1" y="22563"/>
                    <a:pt x="1441" y="24004"/>
                    <a:pt x="3215" y="24004"/>
                  </a:cubicBezTo>
                  <a:lnTo>
                    <a:pt x="159699" y="24004"/>
                  </a:lnTo>
                  <a:cubicBezTo>
                    <a:pt x="161473" y="24004"/>
                    <a:pt x="162914" y="22563"/>
                    <a:pt x="162914" y="20789"/>
                  </a:cubicBezTo>
                  <a:lnTo>
                    <a:pt x="162914" y="3216"/>
                  </a:lnTo>
                  <a:cubicBezTo>
                    <a:pt x="162914" y="1442"/>
                    <a:pt x="161473" y="1"/>
                    <a:pt x="159699" y="1"/>
                  </a:cubicBezTo>
                  <a:close/>
                </a:path>
              </a:pathLst>
            </a:custGeom>
            <a:solidFill>
              <a:schemeClr val="lt2"/>
            </a:solidFill>
            <a:ln>
              <a:noFill/>
            </a:ln>
          </p:spPr>
          <p:txBody>
            <a:bodyPr spcFirstLastPara="1" wrap="square" lIns="91425" tIns="91425" rIns="91425" bIns="91425" anchor="ctr" anchorCtr="0">
              <a:noAutofit/>
            </a:bodyPr>
            <a:lstStyle/>
            <a:p>
              <a:endParaRPr/>
            </a:p>
          </p:txBody>
        </p:sp>
        <p:sp>
          <p:nvSpPr>
            <p:cNvPr id="91" name="Google Shape;91;p15"/>
            <p:cNvSpPr/>
            <p:nvPr/>
          </p:nvSpPr>
          <p:spPr>
            <a:xfrm>
              <a:off x="1706573" y="686226"/>
              <a:ext cx="738146" cy="95354"/>
            </a:xfrm>
            <a:custGeom>
              <a:avLst/>
              <a:gdLst/>
              <a:ahLst/>
              <a:cxnLst/>
              <a:rect l="l" t="t" r="r" b="b"/>
              <a:pathLst>
                <a:path w="26552" h="3430" extrusionOk="0">
                  <a:moveTo>
                    <a:pt x="620" y="1"/>
                  </a:moveTo>
                  <a:lnTo>
                    <a:pt x="1" y="3430"/>
                  </a:lnTo>
                  <a:lnTo>
                    <a:pt x="25873" y="3430"/>
                  </a:lnTo>
                  <a:lnTo>
                    <a:pt x="26552" y="1"/>
                  </a:lnTo>
                  <a:close/>
                </a:path>
              </a:pathLst>
            </a:custGeom>
            <a:solidFill>
              <a:srgbClr val="A5F1B3"/>
            </a:solidFill>
            <a:ln>
              <a:noFill/>
            </a:ln>
          </p:spPr>
          <p:txBody>
            <a:bodyPr spcFirstLastPara="1" wrap="square" lIns="91425" tIns="91425" rIns="91425" bIns="91425" anchor="ctr" anchorCtr="0">
              <a:noAutofit/>
            </a:bodyPr>
            <a:lstStyle/>
            <a:p>
              <a:endParaRPr/>
            </a:p>
          </p:txBody>
        </p:sp>
        <p:sp>
          <p:nvSpPr>
            <p:cNvPr id="92" name="Google Shape;92;p15"/>
            <p:cNvSpPr/>
            <p:nvPr/>
          </p:nvSpPr>
          <p:spPr>
            <a:xfrm>
              <a:off x="1421594" y="1448838"/>
              <a:ext cx="738146" cy="95354"/>
            </a:xfrm>
            <a:custGeom>
              <a:avLst/>
              <a:gdLst/>
              <a:ahLst/>
              <a:cxnLst/>
              <a:rect l="l" t="t" r="r" b="b"/>
              <a:pathLst>
                <a:path w="26552" h="3430" extrusionOk="0">
                  <a:moveTo>
                    <a:pt x="620" y="1"/>
                  </a:moveTo>
                  <a:lnTo>
                    <a:pt x="1" y="3430"/>
                  </a:lnTo>
                  <a:lnTo>
                    <a:pt x="25921" y="3430"/>
                  </a:lnTo>
                  <a:lnTo>
                    <a:pt x="26552" y="1"/>
                  </a:lnTo>
                  <a:close/>
                </a:path>
              </a:pathLst>
            </a:custGeom>
            <a:solidFill>
              <a:srgbClr val="A5F1B3"/>
            </a:solidFill>
            <a:ln>
              <a:noFill/>
            </a:ln>
          </p:spPr>
          <p:txBody>
            <a:bodyPr spcFirstLastPara="1" wrap="square" lIns="91425" tIns="91425" rIns="91425" bIns="91425" anchor="ctr" anchorCtr="0">
              <a:noAutofit/>
            </a:bodyPr>
            <a:lstStyle/>
            <a:p>
              <a:endParaRPr/>
            </a:p>
          </p:txBody>
        </p:sp>
        <p:sp>
          <p:nvSpPr>
            <p:cNvPr id="93" name="Google Shape;93;p15"/>
            <p:cNvSpPr/>
            <p:nvPr/>
          </p:nvSpPr>
          <p:spPr>
            <a:xfrm>
              <a:off x="1461654" y="1448838"/>
              <a:ext cx="586858" cy="47705"/>
            </a:xfrm>
            <a:custGeom>
              <a:avLst/>
              <a:gdLst/>
              <a:ahLst/>
              <a:cxnLst/>
              <a:rect l="l" t="t" r="r" b="b"/>
              <a:pathLst>
                <a:path w="21110" h="1716" extrusionOk="0">
                  <a:moveTo>
                    <a:pt x="0" y="1"/>
                  </a:moveTo>
                  <a:lnTo>
                    <a:pt x="1393" y="1715"/>
                  </a:lnTo>
                  <a:lnTo>
                    <a:pt x="21110" y="1715"/>
                  </a:lnTo>
                  <a:lnTo>
                    <a:pt x="21110" y="1"/>
                  </a:lnTo>
                  <a:close/>
                </a:path>
              </a:pathLst>
            </a:custGeom>
            <a:solidFill>
              <a:srgbClr val="2FC948"/>
            </a:solidFill>
            <a:ln>
              <a:noFill/>
            </a:ln>
          </p:spPr>
          <p:txBody>
            <a:bodyPr spcFirstLastPara="1" wrap="square" lIns="91425" tIns="91425" rIns="91425" bIns="91425" anchor="ctr" anchorCtr="0">
              <a:noAutofit/>
            </a:bodyPr>
            <a:lstStyle/>
            <a:p>
              <a:endParaRPr/>
            </a:p>
          </p:txBody>
        </p:sp>
        <p:sp>
          <p:nvSpPr>
            <p:cNvPr id="94" name="Google Shape;94;p15"/>
            <p:cNvSpPr/>
            <p:nvPr/>
          </p:nvSpPr>
          <p:spPr>
            <a:xfrm>
              <a:off x="1796617" y="733903"/>
              <a:ext cx="604761" cy="47677"/>
            </a:xfrm>
            <a:custGeom>
              <a:avLst/>
              <a:gdLst/>
              <a:ahLst/>
              <a:cxnLst/>
              <a:rect l="l" t="t" r="r" b="b"/>
              <a:pathLst>
                <a:path w="21754" h="1715" extrusionOk="0">
                  <a:moveTo>
                    <a:pt x="596" y="0"/>
                  </a:moveTo>
                  <a:lnTo>
                    <a:pt x="0" y="1715"/>
                  </a:lnTo>
                  <a:lnTo>
                    <a:pt x="21753" y="1715"/>
                  </a:lnTo>
                  <a:lnTo>
                    <a:pt x="20312" y="0"/>
                  </a:lnTo>
                  <a:close/>
                </a:path>
              </a:pathLst>
            </a:custGeom>
            <a:solidFill>
              <a:srgbClr val="2FC948"/>
            </a:solidFill>
            <a:ln>
              <a:noFill/>
            </a:ln>
          </p:spPr>
          <p:txBody>
            <a:bodyPr spcFirstLastPara="1" wrap="square" lIns="91425" tIns="91425" rIns="91425" bIns="91425" anchor="ctr" anchorCtr="0">
              <a:noAutofit/>
            </a:bodyPr>
            <a:lstStyle/>
            <a:p>
              <a:endParaRPr/>
            </a:p>
          </p:txBody>
        </p:sp>
        <p:sp>
          <p:nvSpPr>
            <p:cNvPr id="95" name="Google Shape;95;p15"/>
            <p:cNvSpPr/>
            <p:nvPr/>
          </p:nvSpPr>
          <p:spPr>
            <a:xfrm>
              <a:off x="1500380" y="733903"/>
              <a:ext cx="859270" cy="762637"/>
            </a:xfrm>
            <a:custGeom>
              <a:avLst/>
              <a:gdLst/>
              <a:ahLst/>
              <a:cxnLst/>
              <a:rect l="l" t="t" r="r" b="b"/>
              <a:pathLst>
                <a:path w="30909" h="27433" extrusionOk="0">
                  <a:moveTo>
                    <a:pt x="4977" y="0"/>
                  </a:moveTo>
                  <a:lnTo>
                    <a:pt x="0" y="27432"/>
                  </a:lnTo>
                  <a:lnTo>
                    <a:pt x="25932" y="27432"/>
                  </a:lnTo>
                  <a:lnTo>
                    <a:pt x="30909" y="0"/>
                  </a:lnTo>
                  <a:close/>
                </a:path>
              </a:pathLst>
            </a:custGeom>
            <a:solidFill>
              <a:srgbClr val="69E781"/>
            </a:solidFill>
            <a:ln>
              <a:noFill/>
            </a:ln>
          </p:spPr>
          <p:txBody>
            <a:bodyPr spcFirstLastPara="1" wrap="square" lIns="91425" tIns="91425" rIns="91425" bIns="91425" anchor="ctr" anchorCtr="0">
              <a:noAutofit/>
            </a:bodyPr>
            <a:lstStyle/>
            <a:p>
              <a:pPr algn="ctr"/>
              <a:r>
                <a:rPr lang="en" sz="8100">
                  <a:solidFill>
                    <a:srgbClr val="FFFFFF"/>
                  </a:solidFill>
                  <a:latin typeface="Fira Sans Extra Condensed Medium"/>
                  <a:ea typeface="Fira Sans Extra Condensed Medium"/>
                  <a:cs typeface="Fira Sans Extra Condensed Medium"/>
                  <a:sym typeface="Fira Sans Extra Condensed Medium"/>
                </a:rPr>
                <a:t>01</a:t>
              </a:r>
              <a:endParaRPr sz="8100">
                <a:solidFill>
                  <a:srgbClr val="FFFFFF"/>
                </a:solidFill>
                <a:latin typeface="Fira Sans Extra Condensed Medium"/>
                <a:ea typeface="Fira Sans Extra Condensed Medium"/>
                <a:cs typeface="Fira Sans Extra Condensed Medium"/>
                <a:sym typeface="Fira Sans Extra Condensed Medium"/>
              </a:endParaRPr>
            </a:p>
          </p:txBody>
        </p:sp>
        <p:sp>
          <p:nvSpPr>
            <p:cNvPr id="98" name="Google Shape;98;p15"/>
            <p:cNvSpPr txBox="1"/>
            <p:nvPr/>
          </p:nvSpPr>
          <p:spPr>
            <a:xfrm>
              <a:off x="2560838" y="797033"/>
              <a:ext cx="3210900" cy="541002"/>
            </a:xfrm>
            <a:prstGeom prst="rect">
              <a:avLst/>
            </a:prstGeom>
            <a:noFill/>
            <a:ln>
              <a:noFill/>
            </a:ln>
          </p:spPr>
          <p:txBody>
            <a:bodyPr spcFirstLastPara="1" wrap="square" lIns="91425" tIns="91425" rIns="91425" bIns="91425" anchor="ctr" anchorCtr="0">
              <a:noAutofit/>
            </a:bodyPr>
            <a:lstStyle/>
            <a:p>
              <a:r>
                <a:rPr lang="en-US" sz="3600" b="1" dirty="0" err="1">
                  <a:solidFill>
                    <a:schemeClr val="accent6"/>
                  </a:solidFill>
                </a:rPr>
                <a:t>Geografiya</a:t>
              </a:r>
              <a:r>
                <a:rPr lang="en-US" sz="3600" b="1" dirty="0">
                  <a:solidFill>
                    <a:schemeClr val="accent6"/>
                  </a:solidFill>
                </a:rPr>
                <a:t> </a:t>
              </a:r>
              <a:r>
                <a:rPr lang="en-US" sz="3600" b="1" dirty="0" err="1">
                  <a:solidFill>
                    <a:schemeClr val="accent6"/>
                  </a:solidFill>
                </a:rPr>
                <a:t>fanidan</a:t>
              </a:r>
              <a:r>
                <a:rPr lang="en-US" sz="3600" b="1" dirty="0">
                  <a:solidFill>
                    <a:schemeClr val="accent6"/>
                  </a:solidFill>
                </a:rPr>
                <a:t> </a:t>
              </a:r>
              <a:r>
                <a:rPr lang="en-US" sz="3600" b="1" dirty="0" err="1">
                  <a:solidFill>
                    <a:schemeClr val="accent6"/>
                  </a:solidFill>
                </a:rPr>
                <a:t>iqtidorli</a:t>
              </a:r>
              <a:r>
                <a:rPr lang="en-US" sz="3600" b="1" dirty="0">
                  <a:solidFill>
                    <a:schemeClr val="accent6"/>
                  </a:solidFill>
                </a:rPr>
                <a:t> </a:t>
              </a:r>
              <a:r>
                <a:rPr lang="en-US" sz="3600" b="1" dirty="0" err="1">
                  <a:solidFill>
                    <a:schemeClr val="accent6"/>
                  </a:solidFill>
                </a:rPr>
                <a:t>oʻquvchilar</a:t>
              </a:r>
              <a:r>
                <a:rPr lang="en-US" sz="3600" b="1" dirty="0">
                  <a:solidFill>
                    <a:schemeClr val="accent6"/>
                  </a:solidFill>
                </a:rPr>
                <a:t> </a:t>
              </a:r>
              <a:r>
                <a:rPr lang="en-US" sz="3600" b="1" dirty="0" err="1">
                  <a:solidFill>
                    <a:schemeClr val="accent6"/>
                  </a:solidFill>
                </a:rPr>
                <a:t>bilan</a:t>
              </a:r>
              <a:r>
                <a:rPr lang="en-US" sz="3600" b="1" dirty="0">
                  <a:solidFill>
                    <a:schemeClr val="accent6"/>
                  </a:solidFill>
                </a:rPr>
                <a:t> </a:t>
              </a:r>
              <a:r>
                <a:rPr lang="en-US" sz="3600" b="1" dirty="0" err="1">
                  <a:solidFill>
                    <a:schemeClr val="accent6"/>
                  </a:solidFill>
                </a:rPr>
                <a:t>ishlashni</a:t>
              </a:r>
              <a:r>
                <a:rPr lang="en-US" sz="3600" b="1" dirty="0">
                  <a:solidFill>
                    <a:schemeClr val="accent6"/>
                  </a:solidFill>
                </a:rPr>
                <a:t> </a:t>
              </a:r>
              <a:r>
                <a:rPr lang="en-US" sz="3600" b="1" dirty="0" err="1">
                  <a:solidFill>
                    <a:schemeClr val="accent6"/>
                  </a:solidFill>
                </a:rPr>
                <a:t>tashkil</a:t>
              </a:r>
              <a:r>
                <a:rPr lang="en-US" sz="3600" b="1" dirty="0">
                  <a:solidFill>
                    <a:schemeClr val="accent6"/>
                  </a:solidFill>
                </a:rPr>
                <a:t> </a:t>
              </a:r>
              <a:r>
                <a:rPr lang="en-US" sz="3600" b="1" dirty="0" err="1" smtClean="0">
                  <a:solidFill>
                    <a:schemeClr val="accent6"/>
                  </a:solidFill>
                </a:rPr>
                <a:t>etish</a:t>
              </a:r>
              <a:endParaRPr lang="ru-RU" sz="3600" dirty="0">
                <a:solidFill>
                  <a:schemeClr val="accent6"/>
                </a:solidFill>
              </a:endParaRPr>
            </a:p>
          </p:txBody>
        </p:sp>
      </p:grpSp>
      <p:sp>
        <p:nvSpPr>
          <p:cNvPr id="47" name="Google Shape;640;p26"/>
          <p:cNvSpPr txBox="1">
            <a:spLocks/>
          </p:cNvSpPr>
          <p:nvPr/>
        </p:nvSpPr>
        <p:spPr>
          <a:xfrm>
            <a:off x="1301751" y="5423636"/>
            <a:ext cx="2514600" cy="947028"/>
          </a:xfrm>
          <a:prstGeom prst="rect">
            <a:avLst/>
          </a:prstGeom>
        </p:spPr>
        <p:txBody>
          <a:bodyPr spcFirstLastPara="1" vert="horz" wrap="square" lIns="179929" tIns="179929" rIns="179929" bIns="179929" rtlCol="0" anchor="ctr" anchorCtr="0">
            <a:noAutofit/>
          </a:bodyPr>
          <a:lstStyle>
            <a:lvl1pPr algn="l" defTabSz="1349654" rtl="0" eaLnBrk="1" latinLnBrk="0" hangingPunct="1">
              <a:lnSpc>
                <a:spcPct val="90000"/>
              </a:lnSpc>
              <a:spcBef>
                <a:spcPct val="0"/>
              </a:spcBef>
              <a:buNone/>
              <a:defRPr sz="6494" kern="1200">
                <a:solidFill>
                  <a:schemeClr val="tx1"/>
                </a:solidFill>
                <a:latin typeface="+mj-lt"/>
                <a:ea typeface="+mj-ea"/>
                <a:cs typeface="+mj-cs"/>
              </a:defRPr>
            </a:lvl1pPr>
          </a:lstStyle>
          <a:p>
            <a:pPr algn="ctr"/>
            <a:r>
              <a:rPr lang="en-US" sz="7200" b="1" dirty="0" err="1" smtClean="0">
                <a:solidFill>
                  <a:srgbClr val="002060"/>
                </a:solidFill>
                <a:effectLst>
                  <a:outerShdw blurRad="38100" dist="38100" dir="2700000" algn="tl">
                    <a:srgbClr val="000000">
                      <a:alpha val="43137"/>
                    </a:srgbClr>
                  </a:outerShdw>
                </a:effectLst>
              </a:rPr>
              <a:t>Reja</a:t>
            </a:r>
            <a:r>
              <a:rPr lang="en-US" sz="7200" b="1" dirty="0" smtClean="0">
                <a:solidFill>
                  <a:srgbClr val="002060"/>
                </a:solidFill>
                <a:effectLst>
                  <a:outerShdw blurRad="38100" dist="38100" dir="2700000" algn="tl">
                    <a:srgbClr val="000000">
                      <a:alpha val="43137"/>
                    </a:srgbClr>
                  </a:outerShdw>
                </a:effectLst>
              </a:rPr>
              <a:t>:</a:t>
            </a:r>
            <a:endParaRPr lang="ru-RU" sz="7200" b="1" dirty="0">
              <a:solidFill>
                <a:srgbClr val="002060"/>
              </a:solidFill>
              <a:effectLst>
                <a:outerShdw blurRad="38100" dist="38100" dir="2700000" algn="tl">
                  <a:srgbClr val="000000">
                    <a:alpha val="43137"/>
                  </a:srgbClr>
                </a:outerShdw>
              </a:effectLst>
            </a:endParaRPr>
          </a:p>
        </p:txBody>
      </p:sp>
      <p:pic>
        <p:nvPicPr>
          <p:cNvPr id="49" name="Graphic 2">
            <a:extLst>
              <a:ext uri="{FF2B5EF4-FFF2-40B4-BE49-F238E27FC236}">
                <a16:creationId xmlns:a16="http://schemas.microsoft.com/office/drawing/2014/main" xmlns="" id="{4E2A1289-1747-4292-9749-13F12B9F7961}"/>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1" y="-29578"/>
            <a:ext cx="17995899" cy="1447801"/>
          </a:xfrm>
          <a:prstGeom prst="rect">
            <a:avLst/>
          </a:prstGeom>
        </p:spPr>
      </p:pic>
      <p:pic>
        <p:nvPicPr>
          <p:cNvPr id="50" name="Рисунок 49">
            <a:extLst>
              <a:ext uri="{FF2B5EF4-FFF2-40B4-BE49-F238E27FC236}">
                <a16:creationId xmlns:a16="http://schemas.microsoft.com/office/drawing/2014/main" xmlns="" id="{5B572CE6-5563-45A9-9EE3-760D52EDB9D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51" name="Рисунок 50">
            <a:extLst>
              <a:ext uri="{FF2B5EF4-FFF2-40B4-BE49-F238E27FC236}">
                <a16:creationId xmlns:a16="http://schemas.microsoft.com/office/drawing/2014/main" xmlns="" id="{286A97B6-2A6C-4AF1-A8F6-DF3B05C1FCAD}"/>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Tree>
    <p:extLst>
      <p:ext uri="{BB962C8B-B14F-4D97-AF65-F5344CB8AC3E}">
        <p14:creationId xmlns:p14="http://schemas.microsoft.com/office/powerpoint/2010/main" val="8883359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xmlns="" id="{4E2A1289-1747-4292-9749-13F12B9F7961}"/>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xmlns="" id="{5B572CE6-5563-45A9-9EE3-760D52EDB9D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6" name="Рисунок 5">
            <a:extLst>
              <a:ext uri="{FF2B5EF4-FFF2-40B4-BE49-F238E27FC236}">
                <a16:creationId xmlns:a16="http://schemas.microsoft.com/office/drawing/2014/main" xmlns="" id="{286A97B6-2A6C-4AF1-A8F6-DF3B05C1FCA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2050" name="Picture 2" descr="Пнг Знак вопроса 3д 26 фото"/>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2579350" y="2962275"/>
            <a:ext cx="4341543" cy="4866214"/>
          </a:xfrm>
          <a:prstGeom prst="rect">
            <a:avLst/>
          </a:prstGeom>
          <a:noFill/>
          <a:extLst>
            <a:ext uri="{909E8E84-426E-40DD-AFC4-6F175D3DCCD1}">
              <a14:hiddenFill xmlns:a14="http://schemas.microsoft.com/office/drawing/2010/main">
                <a:solidFill>
                  <a:srgbClr val="FFFFFF"/>
                </a:solidFill>
              </a14:hiddenFill>
            </a:ext>
          </a:extLst>
        </p:spPr>
      </p:pic>
      <p:sp>
        <p:nvSpPr>
          <p:cNvPr id="7" name="Прямоугольник 6"/>
          <p:cNvSpPr/>
          <p:nvPr/>
        </p:nvSpPr>
        <p:spPr>
          <a:xfrm>
            <a:off x="1225550" y="2811731"/>
            <a:ext cx="10972800" cy="5016758"/>
          </a:xfrm>
          <a:prstGeom prst="rect">
            <a:avLst/>
          </a:prstGeom>
        </p:spPr>
        <p:txBody>
          <a:bodyPr wrap="square">
            <a:spAutoFit/>
          </a:bodyPr>
          <a:lstStyle/>
          <a:p>
            <a:pPr algn="just"/>
            <a:r>
              <a:rPr lang="uz-Latn-UZ" sz="4000" dirty="0" smtClean="0"/>
              <a:t>	Geografiya </a:t>
            </a:r>
            <a:r>
              <a:rPr lang="uz-Latn-UZ" sz="4000" dirty="0"/>
              <a:t>fanidan iqtidorli o‘quvchilar bilan ishlashni tashkil etish metodikasi iqtidorli o‘quvchilarning bilim va qobiliyatlarini rivojlantirish, ilmiy-tadqiqot faoliyatlarini qo‘llab-quvvatlash va ta’lim jarayonida muvaffaqiyatga erishish uchun muhimdir. Geografiya fanidan iqtidorli o‘quvchilar bilan ishlashni samarali tashkil etish uchun quyidagi metodik yondashuvlarni qo‘llash mumkin</a:t>
            </a:r>
            <a:endParaRPr lang="ru-RU" sz="4000" dirty="0"/>
          </a:p>
        </p:txBody>
      </p:sp>
    </p:spTree>
    <p:extLst>
      <p:ext uri="{BB962C8B-B14F-4D97-AF65-F5344CB8AC3E}">
        <p14:creationId xmlns:p14="http://schemas.microsoft.com/office/powerpoint/2010/main" val="57137285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289"/>
        <p:cNvGrpSpPr/>
        <p:nvPr/>
      </p:nvGrpSpPr>
      <p:grpSpPr>
        <a:xfrm>
          <a:off x="0" y="0"/>
          <a:ext cx="0" cy="0"/>
          <a:chOff x="0" y="0"/>
          <a:chExt cx="0" cy="0"/>
        </a:xfrm>
      </p:grpSpPr>
      <p:grpSp>
        <p:nvGrpSpPr>
          <p:cNvPr id="290" name="Google Shape;290;p22"/>
          <p:cNvGrpSpPr/>
          <p:nvPr/>
        </p:nvGrpSpPr>
        <p:grpSpPr>
          <a:xfrm>
            <a:off x="12540571" y="2872259"/>
            <a:ext cx="3768325" cy="4893510"/>
            <a:chOff x="6372061" y="1367742"/>
            <a:chExt cx="1914745" cy="2330243"/>
          </a:xfrm>
        </p:grpSpPr>
        <p:sp>
          <p:nvSpPr>
            <p:cNvPr id="291" name="Google Shape;291;p22"/>
            <p:cNvSpPr/>
            <p:nvPr/>
          </p:nvSpPr>
          <p:spPr>
            <a:xfrm>
              <a:off x="6679379" y="1675218"/>
              <a:ext cx="1299978" cy="1299950"/>
            </a:xfrm>
            <a:custGeom>
              <a:avLst/>
              <a:gdLst/>
              <a:ahLst/>
              <a:cxnLst/>
              <a:rect l="l" t="t" r="r" b="b"/>
              <a:pathLst>
                <a:path w="29619" h="29615" extrusionOk="0">
                  <a:moveTo>
                    <a:pt x="14809" y="1"/>
                  </a:moveTo>
                  <a:cubicBezTo>
                    <a:pt x="6631" y="1"/>
                    <a:pt x="0" y="6631"/>
                    <a:pt x="0" y="14809"/>
                  </a:cubicBezTo>
                  <a:cubicBezTo>
                    <a:pt x="0" y="22988"/>
                    <a:pt x="6631" y="29615"/>
                    <a:pt x="14809" y="29615"/>
                  </a:cubicBezTo>
                  <a:cubicBezTo>
                    <a:pt x="22987" y="29615"/>
                    <a:pt x="29618" y="22988"/>
                    <a:pt x="29618" y="14809"/>
                  </a:cubicBezTo>
                  <a:cubicBezTo>
                    <a:pt x="29618" y="6631"/>
                    <a:pt x="22987" y="1"/>
                    <a:pt x="14809" y="1"/>
                  </a:cubicBezTo>
                  <a:close/>
                </a:path>
              </a:pathLst>
            </a:custGeom>
            <a:solidFill>
              <a:schemeClr val="accent6"/>
            </a:solidFill>
            <a:ln>
              <a:noFill/>
            </a:ln>
          </p:spPr>
          <p:txBody>
            <a:bodyPr spcFirstLastPara="1" wrap="square" lIns="91425" tIns="91425" rIns="91425" bIns="91425" anchor="ctr" anchorCtr="0">
              <a:noAutofit/>
            </a:bodyPr>
            <a:lstStyle/>
            <a:p>
              <a:endParaRPr/>
            </a:p>
          </p:txBody>
        </p:sp>
        <p:sp>
          <p:nvSpPr>
            <p:cNvPr id="292" name="Google Shape;292;p22"/>
            <p:cNvSpPr/>
            <p:nvPr/>
          </p:nvSpPr>
          <p:spPr>
            <a:xfrm>
              <a:off x="6372061" y="1367742"/>
              <a:ext cx="1914745" cy="2236801"/>
            </a:xfrm>
            <a:custGeom>
              <a:avLst/>
              <a:gdLst/>
              <a:ahLst/>
              <a:cxnLst/>
              <a:rect l="l" t="t" r="r" b="b"/>
              <a:pathLst>
                <a:path w="43626" h="50958" extrusionOk="0">
                  <a:moveTo>
                    <a:pt x="21811" y="0"/>
                  </a:moveTo>
                  <a:cubicBezTo>
                    <a:pt x="9785" y="0"/>
                    <a:pt x="0" y="9788"/>
                    <a:pt x="0" y="21814"/>
                  </a:cubicBezTo>
                  <a:cubicBezTo>
                    <a:pt x="8" y="22289"/>
                    <a:pt x="401" y="22672"/>
                    <a:pt x="876" y="22672"/>
                  </a:cubicBezTo>
                  <a:cubicBezTo>
                    <a:pt x="1355" y="22672"/>
                    <a:pt x="1744" y="22289"/>
                    <a:pt x="1755" y="21814"/>
                  </a:cubicBezTo>
                  <a:cubicBezTo>
                    <a:pt x="1755" y="10757"/>
                    <a:pt x="10754" y="1755"/>
                    <a:pt x="21811" y="1755"/>
                  </a:cubicBezTo>
                  <a:cubicBezTo>
                    <a:pt x="32869" y="1755"/>
                    <a:pt x="41867" y="10753"/>
                    <a:pt x="41867" y="21814"/>
                  </a:cubicBezTo>
                  <a:cubicBezTo>
                    <a:pt x="41871" y="32872"/>
                    <a:pt x="32869" y="41870"/>
                    <a:pt x="21811" y="41870"/>
                  </a:cubicBezTo>
                  <a:cubicBezTo>
                    <a:pt x="21329" y="41870"/>
                    <a:pt x="20932" y="42263"/>
                    <a:pt x="20935" y="42750"/>
                  </a:cubicBezTo>
                  <a:lnTo>
                    <a:pt x="20935" y="50957"/>
                  </a:lnTo>
                  <a:lnTo>
                    <a:pt x="22691" y="50942"/>
                  </a:lnTo>
                  <a:lnTo>
                    <a:pt x="22691" y="43610"/>
                  </a:lnTo>
                  <a:cubicBezTo>
                    <a:pt x="34312" y="43147"/>
                    <a:pt x="43626" y="33547"/>
                    <a:pt x="43626" y="21814"/>
                  </a:cubicBezTo>
                  <a:cubicBezTo>
                    <a:pt x="43626" y="9785"/>
                    <a:pt x="33841" y="0"/>
                    <a:pt x="21811" y="0"/>
                  </a:cubicBezTo>
                  <a:close/>
                </a:path>
              </a:pathLst>
            </a:custGeom>
            <a:solidFill>
              <a:schemeClr val="accent6"/>
            </a:solidFill>
            <a:ln>
              <a:noFill/>
            </a:ln>
          </p:spPr>
          <p:txBody>
            <a:bodyPr spcFirstLastPara="1" wrap="square" lIns="91425" tIns="91425" rIns="91425" bIns="91425" anchor="ctr" anchorCtr="0">
              <a:noAutofit/>
            </a:bodyPr>
            <a:lstStyle/>
            <a:p>
              <a:endParaRPr/>
            </a:p>
          </p:txBody>
        </p:sp>
        <p:sp>
          <p:nvSpPr>
            <p:cNvPr id="293" name="Google Shape;293;p22"/>
            <p:cNvSpPr/>
            <p:nvPr/>
          </p:nvSpPr>
          <p:spPr>
            <a:xfrm>
              <a:off x="7066622" y="3393705"/>
              <a:ext cx="528216" cy="304280"/>
            </a:xfrm>
            <a:custGeom>
              <a:avLst/>
              <a:gdLst/>
              <a:ahLst/>
              <a:cxnLst/>
              <a:rect l="l" t="t" r="r" b="b"/>
              <a:pathLst>
                <a:path w="12035" h="6932" extrusionOk="0">
                  <a:moveTo>
                    <a:pt x="11087" y="1"/>
                  </a:moveTo>
                  <a:cubicBezTo>
                    <a:pt x="10861" y="1"/>
                    <a:pt x="10636" y="87"/>
                    <a:pt x="10465" y="260"/>
                  </a:cubicBezTo>
                  <a:lnTo>
                    <a:pt x="6866" y="3859"/>
                  </a:lnTo>
                  <a:lnTo>
                    <a:pt x="5979" y="4742"/>
                  </a:lnTo>
                  <a:lnTo>
                    <a:pt x="5110" y="3874"/>
                  </a:lnTo>
                  <a:lnTo>
                    <a:pt x="1496" y="260"/>
                  </a:lnTo>
                  <a:cubicBezTo>
                    <a:pt x="1342" y="153"/>
                    <a:pt x="1166" y="102"/>
                    <a:pt x="990" y="102"/>
                  </a:cubicBezTo>
                  <a:cubicBezTo>
                    <a:pt x="731" y="102"/>
                    <a:pt x="475" y="214"/>
                    <a:pt x="298" y="427"/>
                  </a:cubicBezTo>
                  <a:cubicBezTo>
                    <a:pt x="1" y="783"/>
                    <a:pt x="23" y="1306"/>
                    <a:pt x="350" y="1636"/>
                  </a:cubicBezTo>
                  <a:lnTo>
                    <a:pt x="5389" y="6675"/>
                  </a:lnTo>
                  <a:cubicBezTo>
                    <a:pt x="5559" y="6846"/>
                    <a:pt x="5784" y="6931"/>
                    <a:pt x="6009" y="6931"/>
                  </a:cubicBezTo>
                  <a:cubicBezTo>
                    <a:pt x="6234" y="6931"/>
                    <a:pt x="6459" y="6846"/>
                    <a:pt x="6632" y="6675"/>
                  </a:cubicBezTo>
                  <a:lnTo>
                    <a:pt x="11667" y="1636"/>
                  </a:lnTo>
                  <a:cubicBezTo>
                    <a:pt x="12016" y="1250"/>
                    <a:pt x="12034" y="668"/>
                    <a:pt x="11712" y="260"/>
                  </a:cubicBezTo>
                  <a:cubicBezTo>
                    <a:pt x="11539" y="87"/>
                    <a:pt x="11313" y="1"/>
                    <a:pt x="11087" y="1"/>
                  </a:cubicBezTo>
                  <a:close/>
                </a:path>
              </a:pathLst>
            </a:custGeom>
            <a:solidFill>
              <a:schemeClr val="accent6"/>
            </a:solidFill>
            <a:ln>
              <a:noFill/>
            </a:ln>
          </p:spPr>
          <p:txBody>
            <a:bodyPr spcFirstLastPara="1" wrap="square" lIns="91425" tIns="91425" rIns="91425" bIns="91425" anchor="ctr" anchorCtr="0">
              <a:noAutofit/>
            </a:bodyPr>
            <a:lstStyle/>
            <a:p>
              <a:endParaRPr/>
            </a:p>
          </p:txBody>
        </p:sp>
      </p:grpSp>
      <p:grpSp>
        <p:nvGrpSpPr>
          <p:cNvPr id="294" name="Google Shape;294;p22"/>
          <p:cNvGrpSpPr/>
          <p:nvPr/>
        </p:nvGrpSpPr>
        <p:grpSpPr>
          <a:xfrm>
            <a:off x="8922535" y="2872259"/>
            <a:ext cx="3768758" cy="4893510"/>
            <a:chOff x="4533680" y="1367742"/>
            <a:chExt cx="1914965" cy="2330243"/>
          </a:xfrm>
        </p:grpSpPr>
        <p:sp>
          <p:nvSpPr>
            <p:cNvPr id="295" name="Google Shape;295;p22"/>
            <p:cNvSpPr/>
            <p:nvPr/>
          </p:nvSpPr>
          <p:spPr>
            <a:xfrm>
              <a:off x="4841174" y="1675218"/>
              <a:ext cx="1299802" cy="1299950"/>
            </a:xfrm>
            <a:custGeom>
              <a:avLst/>
              <a:gdLst/>
              <a:ahLst/>
              <a:cxnLst/>
              <a:rect l="l" t="t" r="r" b="b"/>
              <a:pathLst>
                <a:path w="29615" h="29615" extrusionOk="0">
                  <a:moveTo>
                    <a:pt x="14810" y="1"/>
                  </a:moveTo>
                  <a:cubicBezTo>
                    <a:pt x="6631" y="1"/>
                    <a:pt x="1" y="6631"/>
                    <a:pt x="1" y="14809"/>
                  </a:cubicBezTo>
                  <a:cubicBezTo>
                    <a:pt x="1" y="22988"/>
                    <a:pt x="6631" y="29615"/>
                    <a:pt x="14810" y="29615"/>
                  </a:cubicBezTo>
                  <a:cubicBezTo>
                    <a:pt x="22988" y="29615"/>
                    <a:pt x="29615" y="22988"/>
                    <a:pt x="29615" y="14809"/>
                  </a:cubicBezTo>
                  <a:cubicBezTo>
                    <a:pt x="29615" y="6631"/>
                    <a:pt x="22988" y="1"/>
                    <a:pt x="14810" y="1"/>
                  </a:cubicBezTo>
                  <a:close/>
                </a:path>
              </a:pathLst>
            </a:custGeom>
            <a:solidFill>
              <a:schemeClr val="accent2"/>
            </a:solidFill>
            <a:ln>
              <a:noFill/>
            </a:ln>
          </p:spPr>
          <p:txBody>
            <a:bodyPr spcFirstLastPara="1" wrap="square" lIns="91425" tIns="91425" rIns="91425" bIns="91425" anchor="ctr" anchorCtr="0">
              <a:noAutofit/>
            </a:bodyPr>
            <a:lstStyle/>
            <a:p>
              <a:endParaRPr/>
            </a:p>
          </p:txBody>
        </p:sp>
        <p:sp>
          <p:nvSpPr>
            <p:cNvPr id="296" name="Google Shape;296;p22"/>
            <p:cNvSpPr/>
            <p:nvPr/>
          </p:nvSpPr>
          <p:spPr>
            <a:xfrm>
              <a:off x="4533680" y="1367742"/>
              <a:ext cx="1914965" cy="2236801"/>
            </a:xfrm>
            <a:custGeom>
              <a:avLst/>
              <a:gdLst/>
              <a:ahLst/>
              <a:cxnLst/>
              <a:rect l="l" t="t" r="r" b="b"/>
              <a:pathLst>
                <a:path w="43631" h="50958" extrusionOk="0">
                  <a:moveTo>
                    <a:pt x="21816" y="0"/>
                  </a:moveTo>
                  <a:cubicBezTo>
                    <a:pt x="9786" y="0"/>
                    <a:pt x="1" y="9788"/>
                    <a:pt x="1" y="21814"/>
                  </a:cubicBezTo>
                  <a:cubicBezTo>
                    <a:pt x="12" y="22289"/>
                    <a:pt x="402" y="22672"/>
                    <a:pt x="880" y="22672"/>
                  </a:cubicBezTo>
                  <a:cubicBezTo>
                    <a:pt x="1355" y="22672"/>
                    <a:pt x="1745" y="22289"/>
                    <a:pt x="1756" y="21814"/>
                  </a:cubicBezTo>
                  <a:cubicBezTo>
                    <a:pt x="1756" y="10757"/>
                    <a:pt x="10754" y="1755"/>
                    <a:pt x="21812" y="1755"/>
                  </a:cubicBezTo>
                  <a:cubicBezTo>
                    <a:pt x="32869" y="1755"/>
                    <a:pt x="41871" y="10753"/>
                    <a:pt x="41871" y="21814"/>
                  </a:cubicBezTo>
                  <a:cubicBezTo>
                    <a:pt x="41871" y="32872"/>
                    <a:pt x="32873" y="41870"/>
                    <a:pt x="21816" y="41870"/>
                  </a:cubicBezTo>
                  <a:cubicBezTo>
                    <a:pt x="21329" y="41870"/>
                    <a:pt x="20936" y="42263"/>
                    <a:pt x="20936" y="42750"/>
                  </a:cubicBezTo>
                  <a:lnTo>
                    <a:pt x="20936" y="50957"/>
                  </a:lnTo>
                  <a:lnTo>
                    <a:pt x="22691" y="50942"/>
                  </a:lnTo>
                  <a:lnTo>
                    <a:pt x="22691" y="43610"/>
                  </a:lnTo>
                  <a:cubicBezTo>
                    <a:pt x="34317" y="43147"/>
                    <a:pt x="43630" y="33547"/>
                    <a:pt x="43627" y="21814"/>
                  </a:cubicBezTo>
                  <a:cubicBezTo>
                    <a:pt x="43627" y="9785"/>
                    <a:pt x="33842" y="0"/>
                    <a:pt x="21816" y="0"/>
                  </a:cubicBezTo>
                  <a:close/>
                </a:path>
              </a:pathLst>
            </a:custGeom>
            <a:solidFill>
              <a:schemeClr val="accent2"/>
            </a:solidFill>
            <a:ln>
              <a:noFill/>
            </a:ln>
          </p:spPr>
          <p:txBody>
            <a:bodyPr spcFirstLastPara="1" wrap="square" lIns="91425" tIns="91425" rIns="91425" bIns="91425" anchor="ctr" anchorCtr="0">
              <a:noAutofit/>
            </a:bodyPr>
            <a:lstStyle/>
            <a:p>
              <a:endParaRPr/>
            </a:p>
          </p:txBody>
        </p:sp>
        <p:sp>
          <p:nvSpPr>
            <p:cNvPr id="297" name="Google Shape;297;p22"/>
            <p:cNvSpPr/>
            <p:nvPr/>
          </p:nvSpPr>
          <p:spPr>
            <a:xfrm>
              <a:off x="5228285" y="3393705"/>
              <a:ext cx="528348" cy="304280"/>
            </a:xfrm>
            <a:custGeom>
              <a:avLst/>
              <a:gdLst/>
              <a:ahLst/>
              <a:cxnLst/>
              <a:rect l="l" t="t" r="r" b="b"/>
              <a:pathLst>
                <a:path w="12038" h="6932" extrusionOk="0">
                  <a:moveTo>
                    <a:pt x="11088" y="1"/>
                  </a:moveTo>
                  <a:cubicBezTo>
                    <a:pt x="10863" y="1"/>
                    <a:pt x="10637" y="87"/>
                    <a:pt x="10465" y="260"/>
                  </a:cubicBezTo>
                  <a:lnTo>
                    <a:pt x="6869" y="3859"/>
                  </a:lnTo>
                  <a:lnTo>
                    <a:pt x="5982" y="4742"/>
                  </a:lnTo>
                  <a:lnTo>
                    <a:pt x="5110" y="3874"/>
                  </a:lnTo>
                  <a:lnTo>
                    <a:pt x="1496" y="260"/>
                  </a:lnTo>
                  <a:cubicBezTo>
                    <a:pt x="1342" y="153"/>
                    <a:pt x="1165" y="102"/>
                    <a:pt x="990" y="102"/>
                  </a:cubicBezTo>
                  <a:cubicBezTo>
                    <a:pt x="731" y="102"/>
                    <a:pt x="475" y="214"/>
                    <a:pt x="297" y="427"/>
                  </a:cubicBezTo>
                  <a:cubicBezTo>
                    <a:pt x="1" y="783"/>
                    <a:pt x="27" y="1306"/>
                    <a:pt x="353" y="1636"/>
                  </a:cubicBezTo>
                  <a:lnTo>
                    <a:pt x="5388" y="6675"/>
                  </a:lnTo>
                  <a:cubicBezTo>
                    <a:pt x="5561" y="6846"/>
                    <a:pt x="5785" y="6931"/>
                    <a:pt x="6010" y="6931"/>
                  </a:cubicBezTo>
                  <a:cubicBezTo>
                    <a:pt x="6234" y="6931"/>
                    <a:pt x="6459" y="6846"/>
                    <a:pt x="6632" y="6675"/>
                  </a:cubicBezTo>
                  <a:lnTo>
                    <a:pt x="11667" y="1636"/>
                  </a:lnTo>
                  <a:cubicBezTo>
                    <a:pt x="12019" y="1250"/>
                    <a:pt x="12038" y="668"/>
                    <a:pt x="11711" y="260"/>
                  </a:cubicBezTo>
                  <a:cubicBezTo>
                    <a:pt x="11539" y="87"/>
                    <a:pt x="11313" y="1"/>
                    <a:pt x="11088" y="1"/>
                  </a:cubicBezTo>
                  <a:close/>
                </a:path>
              </a:pathLst>
            </a:custGeom>
            <a:solidFill>
              <a:schemeClr val="accent2"/>
            </a:solidFill>
            <a:ln>
              <a:noFill/>
            </a:ln>
          </p:spPr>
          <p:txBody>
            <a:bodyPr spcFirstLastPara="1" wrap="square" lIns="91425" tIns="91425" rIns="91425" bIns="91425" anchor="ctr" anchorCtr="0">
              <a:noAutofit/>
            </a:bodyPr>
            <a:lstStyle/>
            <a:p>
              <a:endParaRPr/>
            </a:p>
          </p:txBody>
        </p:sp>
      </p:grpSp>
      <p:grpSp>
        <p:nvGrpSpPr>
          <p:cNvPr id="298" name="Google Shape;298;p22"/>
          <p:cNvGrpSpPr/>
          <p:nvPr/>
        </p:nvGrpSpPr>
        <p:grpSpPr>
          <a:xfrm>
            <a:off x="5304932" y="2872259"/>
            <a:ext cx="3768325" cy="4893510"/>
            <a:chOff x="2695519" y="1367742"/>
            <a:chExt cx="1914745" cy="2330243"/>
          </a:xfrm>
        </p:grpSpPr>
        <p:sp>
          <p:nvSpPr>
            <p:cNvPr id="299" name="Google Shape;299;p22"/>
            <p:cNvSpPr/>
            <p:nvPr/>
          </p:nvSpPr>
          <p:spPr>
            <a:xfrm>
              <a:off x="3002837" y="1675218"/>
              <a:ext cx="1299978" cy="1299950"/>
            </a:xfrm>
            <a:custGeom>
              <a:avLst/>
              <a:gdLst/>
              <a:ahLst/>
              <a:cxnLst/>
              <a:rect l="l" t="t" r="r" b="b"/>
              <a:pathLst>
                <a:path w="29619" h="29615" extrusionOk="0">
                  <a:moveTo>
                    <a:pt x="14809" y="1"/>
                  </a:moveTo>
                  <a:cubicBezTo>
                    <a:pt x="6631" y="1"/>
                    <a:pt x="0" y="6631"/>
                    <a:pt x="0" y="14809"/>
                  </a:cubicBezTo>
                  <a:cubicBezTo>
                    <a:pt x="0" y="22988"/>
                    <a:pt x="6631" y="29615"/>
                    <a:pt x="14809" y="29615"/>
                  </a:cubicBezTo>
                  <a:cubicBezTo>
                    <a:pt x="22987" y="29615"/>
                    <a:pt x="29618" y="22988"/>
                    <a:pt x="29618" y="14809"/>
                  </a:cubicBezTo>
                  <a:cubicBezTo>
                    <a:pt x="29618" y="6631"/>
                    <a:pt x="22987" y="1"/>
                    <a:pt x="14809" y="1"/>
                  </a:cubicBezTo>
                  <a:close/>
                </a:path>
              </a:pathLst>
            </a:custGeom>
            <a:solidFill>
              <a:schemeClr val="accent5"/>
            </a:solidFill>
            <a:ln>
              <a:noFill/>
            </a:ln>
          </p:spPr>
          <p:txBody>
            <a:bodyPr spcFirstLastPara="1" wrap="square" lIns="91425" tIns="91425" rIns="91425" bIns="91425" anchor="ctr" anchorCtr="0">
              <a:noAutofit/>
            </a:bodyPr>
            <a:lstStyle/>
            <a:p>
              <a:endParaRPr/>
            </a:p>
          </p:txBody>
        </p:sp>
        <p:sp>
          <p:nvSpPr>
            <p:cNvPr id="300" name="Google Shape;300;p22"/>
            <p:cNvSpPr/>
            <p:nvPr/>
          </p:nvSpPr>
          <p:spPr>
            <a:xfrm>
              <a:off x="2695519" y="1367742"/>
              <a:ext cx="1914745" cy="2236801"/>
            </a:xfrm>
            <a:custGeom>
              <a:avLst/>
              <a:gdLst/>
              <a:ahLst/>
              <a:cxnLst/>
              <a:rect l="l" t="t" r="r" b="b"/>
              <a:pathLst>
                <a:path w="43626" h="50958" extrusionOk="0">
                  <a:moveTo>
                    <a:pt x="21811" y="0"/>
                  </a:moveTo>
                  <a:cubicBezTo>
                    <a:pt x="9785" y="0"/>
                    <a:pt x="0" y="9788"/>
                    <a:pt x="0" y="21814"/>
                  </a:cubicBezTo>
                  <a:cubicBezTo>
                    <a:pt x="8" y="22289"/>
                    <a:pt x="401" y="22672"/>
                    <a:pt x="876" y="22672"/>
                  </a:cubicBezTo>
                  <a:cubicBezTo>
                    <a:pt x="1355" y="22672"/>
                    <a:pt x="1744" y="22289"/>
                    <a:pt x="1755" y="21814"/>
                  </a:cubicBezTo>
                  <a:cubicBezTo>
                    <a:pt x="1755" y="10757"/>
                    <a:pt x="10754" y="1755"/>
                    <a:pt x="21811" y="1755"/>
                  </a:cubicBezTo>
                  <a:cubicBezTo>
                    <a:pt x="32869" y="1755"/>
                    <a:pt x="41867" y="10753"/>
                    <a:pt x="41867" y="21814"/>
                  </a:cubicBezTo>
                  <a:cubicBezTo>
                    <a:pt x="41871" y="32872"/>
                    <a:pt x="32869" y="41870"/>
                    <a:pt x="21811" y="41870"/>
                  </a:cubicBezTo>
                  <a:cubicBezTo>
                    <a:pt x="21329" y="41870"/>
                    <a:pt x="20932" y="42263"/>
                    <a:pt x="20936" y="42750"/>
                  </a:cubicBezTo>
                  <a:lnTo>
                    <a:pt x="20936" y="50957"/>
                  </a:lnTo>
                  <a:lnTo>
                    <a:pt x="22691" y="50942"/>
                  </a:lnTo>
                  <a:lnTo>
                    <a:pt x="22691" y="43610"/>
                  </a:lnTo>
                  <a:cubicBezTo>
                    <a:pt x="34312" y="43147"/>
                    <a:pt x="43626" y="33547"/>
                    <a:pt x="43626" y="21814"/>
                  </a:cubicBezTo>
                  <a:cubicBezTo>
                    <a:pt x="43626" y="9785"/>
                    <a:pt x="33841" y="0"/>
                    <a:pt x="21811" y="0"/>
                  </a:cubicBezTo>
                  <a:close/>
                </a:path>
              </a:pathLst>
            </a:custGeom>
            <a:solidFill>
              <a:schemeClr val="accent5"/>
            </a:solidFill>
            <a:ln>
              <a:noFill/>
            </a:ln>
          </p:spPr>
          <p:txBody>
            <a:bodyPr spcFirstLastPara="1" wrap="square" lIns="91425" tIns="91425" rIns="91425" bIns="91425" anchor="ctr" anchorCtr="0">
              <a:noAutofit/>
            </a:bodyPr>
            <a:lstStyle/>
            <a:p>
              <a:endParaRPr/>
            </a:p>
          </p:txBody>
        </p:sp>
        <p:sp>
          <p:nvSpPr>
            <p:cNvPr id="301" name="Google Shape;301;p22"/>
            <p:cNvSpPr/>
            <p:nvPr/>
          </p:nvSpPr>
          <p:spPr>
            <a:xfrm>
              <a:off x="3390124" y="3393705"/>
              <a:ext cx="528172" cy="304280"/>
            </a:xfrm>
            <a:custGeom>
              <a:avLst/>
              <a:gdLst/>
              <a:ahLst/>
              <a:cxnLst/>
              <a:rect l="l" t="t" r="r" b="b"/>
              <a:pathLst>
                <a:path w="12034" h="6932" extrusionOk="0">
                  <a:moveTo>
                    <a:pt x="11086" y="1"/>
                  </a:moveTo>
                  <a:cubicBezTo>
                    <a:pt x="10860" y="1"/>
                    <a:pt x="10635" y="87"/>
                    <a:pt x="10464" y="260"/>
                  </a:cubicBezTo>
                  <a:lnTo>
                    <a:pt x="6865" y="3859"/>
                  </a:lnTo>
                  <a:lnTo>
                    <a:pt x="5978" y="4742"/>
                  </a:lnTo>
                  <a:lnTo>
                    <a:pt x="5110" y="3874"/>
                  </a:lnTo>
                  <a:lnTo>
                    <a:pt x="1495" y="260"/>
                  </a:lnTo>
                  <a:cubicBezTo>
                    <a:pt x="1341" y="153"/>
                    <a:pt x="1165" y="102"/>
                    <a:pt x="989" y="102"/>
                  </a:cubicBezTo>
                  <a:cubicBezTo>
                    <a:pt x="730" y="102"/>
                    <a:pt x="474" y="214"/>
                    <a:pt x="297" y="427"/>
                  </a:cubicBezTo>
                  <a:cubicBezTo>
                    <a:pt x="0" y="783"/>
                    <a:pt x="22" y="1306"/>
                    <a:pt x="349" y="1636"/>
                  </a:cubicBezTo>
                  <a:lnTo>
                    <a:pt x="5388" y="6675"/>
                  </a:lnTo>
                  <a:cubicBezTo>
                    <a:pt x="5559" y="6846"/>
                    <a:pt x="5783" y="6931"/>
                    <a:pt x="6008" y="6931"/>
                  </a:cubicBezTo>
                  <a:cubicBezTo>
                    <a:pt x="6233" y="6931"/>
                    <a:pt x="6458" y="6846"/>
                    <a:pt x="6631" y="6675"/>
                  </a:cubicBezTo>
                  <a:lnTo>
                    <a:pt x="11666" y="1636"/>
                  </a:lnTo>
                  <a:cubicBezTo>
                    <a:pt x="12015" y="1250"/>
                    <a:pt x="12034" y="668"/>
                    <a:pt x="11711" y="260"/>
                  </a:cubicBezTo>
                  <a:cubicBezTo>
                    <a:pt x="11538" y="87"/>
                    <a:pt x="11312" y="1"/>
                    <a:pt x="11086" y="1"/>
                  </a:cubicBezTo>
                  <a:close/>
                </a:path>
              </a:pathLst>
            </a:custGeom>
            <a:solidFill>
              <a:schemeClr val="accent5"/>
            </a:solidFill>
            <a:ln>
              <a:noFill/>
            </a:ln>
          </p:spPr>
          <p:txBody>
            <a:bodyPr spcFirstLastPara="1" wrap="square" lIns="91425" tIns="91425" rIns="91425" bIns="91425" anchor="ctr" anchorCtr="0">
              <a:noAutofit/>
            </a:bodyPr>
            <a:lstStyle/>
            <a:p>
              <a:endParaRPr/>
            </a:p>
          </p:txBody>
        </p:sp>
      </p:grpSp>
      <p:grpSp>
        <p:nvGrpSpPr>
          <p:cNvPr id="302" name="Google Shape;302;p22"/>
          <p:cNvGrpSpPr/>
          <p:nvPr/>
        </p:nvGrpSpPr>
        <p:grpSpPr>
          <a:xfrm>
            <a:off x="1686983" y="2872259"/>
            <a:ext cx="3768671" cy="4893510"/>
            <a:chOff x="857182" y="1367742"/>
            <a:chExt cx="1914921" cy="2330243"/>
          </a:xfrm>
        </p:grpSpPr>
        <p:sp>
          <p:nvSpPr>
            <p:cNvPr id="303" name="Google Shape;303;p22"/>
            <p:cNvSpPr/>
            <p:nvPr/>
          </p:nvSpPr>
          <p:spPr>
            <a:xfrm>
              <a:off x="1164632" y="1675218"/>
              <a:ext cx="1299802" cy="1299950"/>
            </a:xfrm>
            <a:custGeom>
              <a:avLst/>
              <a:gdLst/>
              <a:ahLst/>
              <a:cxnLst/>
              <a:rect l="l" t="t" r="r" b="b"/>
              <a:pathLst>
                <a:path w="29615" h="29615" extrusionOk="0">
                  <a:moveTo>
                    <a:pt x="14810" y="1"/>
                  </a:moveTo>
                  <a:cubicBezTo>
                    <a:pt x="6631" y="1"/>
                    <a:pt x="1" y="6631"/>
                    <a:pt x="1" y="14809"/>
                  </a:cubicBezTo>
                  <a:cubicBezTo>
                    <a:pt x="1" y="22988"/>
                    <a:pt x="6631" y="29615"/>
                    <a:pt x="14810" y="29615"/>
                  </a:cubicBezTo>
                  <a:cubicBezTo>
                    <a:pt x="22988" y="29615"/>
                    <a:pt x="29615" y="22988"/>
                    <a:pt x="29615" y="14809"/>
                  </a:cubicBezTo>
                  <a:cubicBezTo>
                    <a:pt x="29615" y="6631"/>
                    <a:pt x="22988" y="1"/>
                    <a:pt x="14810" y="1"/>
                  </a:cubicBezTo>
                  <a:close/>
                </a:path>
              </a:pathLst>
            </a:custGeom>
            <a:solidFill>
              <a:schemeClr val="accent4"/>
            </a:solidFill>
            <a:ln>
              <a:noFill/>
            </a:ln>
          </p:spPr>
          <p:txBody>
            <a:bodyPr spcFirstLastPara="1" wrap="square" lIns="91425" tIns="91425" rIns="91425" bIns="91425" anchor="ctr" anchorCtr="0">
              <a:noAutofit/>
            </a:bodyPr>
            <a:lstStyle/>
            <a:p>
              <a:endParaRPr/>
            </a:p>
          </p:txBody>
        </p:sp>
        <p:sp>
          <p:nvSpPr>
            <p:cNvPr id="304" name="Google Shape;304;p22"/>
            <p:cNvSpPr/>
            <p:nvPr/>
          </p:nvSpPr>
          <p:spPr>
            <a:xfrm>
              <a:off x="857182" y="1367742"/>
              <a:ext cx="1914921" cy="2236801"/>
            </a:xfrm>
            <a:custGeom>
              <a:avLst/>
              <a:gdLst/>
              <a:ahLst/>
              <a:cxnLst/>
              <a:rect l="l" t="t" r="r" b="b"/>
              <a:pathLst>
                <a:path w="43630" h="50958" extrusionOk="0">
                  <a:moveTo>
                    <a:pt x="21815" y="0"/>
                  </a:moveTo>
                  <a:cubicBezTo>
                    <a:pt x="9785" y="0"/>
                    <a:pt x="0" y="9788"/>
                    <a:pt x="0" y="21814"/>
                  </a:cubicBezTo>
                  <a:cubicBezTo>
                    <a:pt x="11" y="22289"/>
                    <a:pt x="401" y="22672"/>
                    <a:pt x="879" y="22672"/>
                  </a:cubicBezTo>
                  <a:cubicBezTo>
                    <a:pt x="1354" y="22672"/>
                    <a:pt x="1744" y="22289"/>
                    <a:pt x="1755" y="21814"/>
                  </a:cubicBezTo>
                  <a:cubicBezTo>
                    <a:pt x="1755" y="10757"/>
                    <a:pt x="10753" y="1755"/>
                    <a:pt x="21811" y="1755"/>
                  </a:cubicBezTo>
                  <a:cubicBezTo>
                    <a:pt x="32869" y="1755"/>
                    <a:pt x="41870" y="10753"/>
                    <a:pt x="41870" y="21814"/>
                  </a:cubicBezTo>
                  <a:cubicBezTo>
                    <a:pt x="41870" y="32872"/>
                    <a:pt x="32872" y="41870"/>
                    <a:pt x="21815" y="41870"/>
                  </a:cubicBezTo>
                  <a:cubicBezTo>
                    <a:pt x="21329" y="41870"/>
                    <a:pt x="20935" y="42263"/>
                    <a:pt x="20935" y="42750"/>
                  </a:cubicBezTo>
                  <a:lnTo>
                    <a:pt x="20935" y="50957"/>
                  </a:lnTo>
                  <a:lnTo>
                    <a:pt x="22694" y="50942"/>
                  </a:lnTo>
                  <a:lnTo>
                    <a:pt x="22694" y="43610"/>
                  </a:lnTo>
                  <a:cubicBezTo>
                    <a:pt x="34316" y="43147"/>
                    <a:pt x="43629" y="33547"/>
                    <a:pt x="43626" y="21814"/>
                  </a:cubicBezTo>
                  <a:cubicBezTo>
                    <a:pt x="43626" y="9785"/>
                    <a:pt x="33841" y="0"/>
                    <a:pt x="21815" y="0"/>
                  </a:cubicBezTo>
                  <a:close/>
                </a:path>
              </a:pathLst>
            </a:custGeom>
            <a:solidFill>
              <a:schemeClr val="accent4"/>
            </a:solidFill>
            <a:ln>
              <a:noFill/>
            </a:ln>
          </p:spPr>
          <p:txBody>
            <a:bodyPr spcFirstLastPara="1" wrap="square" lIns="91425" tIns="91425" rIns="91425" bIns="91425" anchor="ctr" anchorCtr="0">
              <a:noAutofit/>
            </a:bodyPr>
            <a:lstStyle/>
            <a:p>
              <a:endParaRPr/>
            </a:p>
          </p:txBody>
        </p:sp>
        <p:sp>
          <p:nvSpPr>
            <p:cNvPr id="305" name="Google Shape;305;p22"/>
            <p:cNvSpPr/>
            <p:nvPr/>
          </p:nvSpPr>
          <p:spPr>
            <a:xfrm>
              <a:off x="1551743" y="3393705"/>
              <a:ext cx="528348" cy="304280"/>
            </a:xfrm>
            <a:custGeom>
              <a:avLst/>
              <a:gdLst/>
              <a:ahLst/>
              <a:cxnLst/>
              <a:rect l="l" t="t" r="r" b="b"/>
              <a:pathLst>
                <a:path w="12038" h="6932" extrusionOk="0">
                  <a:moveTo>
                    <a:pt x="11088" y="1"/>
                  </a:moveTo>
                  <a:cubicBezTo>
                    <a:pt x="10863" y="1"/>
                    <a:pt x="10637" y="87"/>
                    <a:pt x="10465" y="260"/>
                  </a:cubicBezTo>
                  <a:lnTo>
                    <a:pt x="6869" y="3859"/>
                  </a:lnTo>
                  <a:lnTo>
                    <a:pt x="5982" y="4742"/>
                  </a:lnTo>
                  <a:lnTo>
                    <a:pt x="5110" y="3874"/>
                  </a:lnTo>
                  <a:lnTo>
                    <a:pt x="1496" y="260"/>
                  </a:lnTo>
                  <a:cubicBezTo>
                    <a:pt x="1342" y="153"/>
                    <a:pt x="1165" y="102"/>
                    <a:pt x="990" y="102"/>
                  </a:cubicBezTo>
                  <a:cubicBezTo>
                    <a:pt x="731" y="102"/>
                    <a:pt x="475" y="214"/>
                    <a:pt x="298" y="427"/>
                  </a:cubicBezTo>
                  <a:cubicBezTo>
                    <a:pt x="1" y="783"/>
                    <a:pt x="27" y="1306"/>
                    <a:pt x="353" y="1636"/>
                  </a:cubicBezTo>
                  <a:lnTo>
                    <a:pt x="5389" y="6675"/>
                  </a:lnTo>
                  <a:cubicBezTo>
                    <a:pt x="5561" y="6846"/>
                    <a:pt x="5786" y="6931"/>
                    <a:pt x="6010" y="6931"/>
                  </a:cubicBezTo>
                  <a:cubicBezTo>
                    <a:pt x="6235" y="6931"/>
                    <a:pt x="6459" y="6846"/>
                    <a:pt x="6632" y="6675"/>
                  </a:cubicBezTo>
                  <a:lnTo>
                    <a:pt x="11667" y="1636"/>
                  </a:lnTo>
                  <a:cubicBezTo>
                    <a:pt x="12019" y="1250"/>
                    <a:pt x="12038" y="668"/>
                    <a:pt x="11711" y="260"/>
                  </a:cubicBezTo>
                  <a:cubicBezTo>
                    <a:pt x="11539" y="87"/>
                    <a:pt x="11313" y="1"/>
                    <a:pt x="11088" y="1"/>
                  </a:cubicBezTo>
                  <a:close/>
                </a:path>
              </a:pathLst>
            </a:custGeom>
            <a:solidFill>
              <a:schemeClr val="accent4"/>
            </a:solidFill>
            <a:ln>
              <a:noFill/>
            </a:ln>
          </p:spPr>
          <p:txBody>
            <a:bodyPr spcFirstLastPara="1" wrap="square" lIns="91425" tIns="91425" rIns="91425" bIns="91425" anchor="ctr" anchorCtr="0">
              <a:noAutofit/>
            </a:bodyPr>
            <a:lstStyle/>
            <a:p>
              <a:endParaRPr/>
            </a:p>
          </p:txBody>
        </p:sp>
      </p:grpSp>
      <p:sp>
        <p:nvSpPr>
          <p:cNvPr id="307" name="Google Shape;307;p22"/>
          <p:cNvSpPr txBox="1"/>
          <p:nvPr/>
        </p:nvSpPr>
        <p:spPr>
          <a:xfrm>
            <a:off x="2389245" y="7765748"/>
            <a:ext cx="2363438" cy="846720"/>
          </a:xfrm>
          <a:prstGeom prst="rect">
            <a:avLst/>
          </a:prstGeom>
          <a:noFill/>
          <a:ln>
            <a:noFill/>
          </a:ln>
        </p:spPr>
        <p:txBody>
          <a:bodyPr spcFirstLastPara="1" wrap="square" lIns="184267" tIns="184267" rIns="184267" bIns="184267" anchor="ctr" anchorCtr="0">
            <a:noAutofit/>
          </a:bodyPr>
          <a:lstStyle/>
          <a:p>
            <a:pPr algn="ctr"/>
            <a:r>
              <a:rPr lang="en" b="1">
                <a:solidFill>
                  <a:schemeClr val="dk1"/>
                </a:solidFill>
                <a:latin typeface="Fira Sans"/>
                <a:ea typeface="Fira Sans"/>
                <a:cs typeface="Fira Sans"/>
                <a:sym typeface="Fira Sans"/>
              </a:rPr>
              <a:t>Step 1</a:t>
            </a:r>
            <a:endParaRPr b="1">
              <a:latin typeface="Fira Sans"/>
              <a:ea typeface="Fira Sans"/>
              <a:cs typeface="Fira Sans"/>
              <a:sym typeface="Fira Sans"/>
            </a:endParaRPr>
          </a:p>
        </p:txBody>
      </p:sp>
      <p:sp>
        <p:nvSpPr>
          <p:cNvPr id="308" name="Google Shape;308;p22"/>
          <p:cNvSpPr txBox="1"/>
          <p:nvPr/>
        </p:nvSpPr>
        <p:spPr>
          <a:xfrm>
            <a:off x="9624998" y="7765748"/>
            <a:ext cx="2363438" cy="846720"/>
          </a:xfrm>
          <a:prstGeom prst="rect">
            <a:avLst/>
          </a:prstGeom>
          <a:noFill/>
          <a:ln>
            <a:noFill/>
          </a:ln>
        </p:spPr>
        <p:txBody>
          <a:bodyPr spcFirstLastPara="1" wrap="square" lIns="184267" tIns="184267" rIns="184267" bIns="184267" anchor="ctr" anchorCtr="0">
            <a:noAutofit/>
          </a:bodyPr>
          <a:lstStyle/>
          <a:p>
            <a:pPr algn="ctr"/>
            <a:r>
              <a:rPr lang="en" b="1">
                <a:solidFill>
                  <a:schemeClr val="dk1"/>
                </a:solidFill>
                <a:latin typeface="Fira Sans"/>
                <a:ea typeface="Fira Sans"/>
                <a:cs typeface="Fira Sans"/>
                <a:sym typeface="Fira Sans"/>
              </a:rPr>
              <a:t>Step 3</a:t>
            </a:r>
            <a:endParaRPr b="1">
              <a:latin typeface="Fira Sans"/>
              <a:ea typeface="Fira Sans"/>
              <a:cs typeface="Fira Sans"/>
              <a:sym typeface="Fira Sans"/>
            </a:endParaRPr>
          </a:p>
        </p:txBody>
      </p:sp>
      <p:sp>
        <p:nvSpPr>
          <p:cNvPr id="309" name="Google Shape;309;p22"/>
          <p:cNvSpPr txBox="1"/>
          <p:nvPr/>
        </p:nvSpPr>
        <p:spPr>
          <a:xfrm>
            <a:off x="6009926" y="7765748"/>
            <a:ext cx="2363438" cy="846720"/>
          </a:xfrm>
          <a:prstGeom prst="rect">
            <a:avLst/>
          </a:prstGeom>
          <a:noFill/>
          <a:ln>
            <a:noFill/>
          </a:ln>
        </p:spPr>
        <p:txBody>
          <a:bodyPr spcFirstLastPara="1" wrap="square" lIns="184267" tIns="184267" rIns="184267" bIns="184267" anchor="ctr" anchorCtr="0">
            <a:noAutofit/>
          </a:bodyPr>
          <a:lstStyle/>
          <a:p>
            <a:pPr algn="ctr"/>
            <a:r>
              <a:rPr lang="en" b="1">
                <a:solidFill>
                  <a:schemeClr val="dk1"/>
                </a:solidFill>
                <a:latin typeface="Fira Sans"/>
                <a:ea typeface="Fira Sans"/>
                <a:cs typeface="Fira Sans"/>
                <a:sym typeface="Fira Sans"/>
              </a:rPr>
              <a:t>Step 2</a:t>
            </a:r>
            <a:endParaRPr b="1">
              <a:latin typeface="Fira Sans"/>
              <a:ea typeface="Fira Sans"/>
              <a:cs typeface="Fira Sans"/>
              <a:sym typeface="Fira Sans"/>
            </a:endParaRPr>
          </a:p>
        </p:txBody>
      </p:sp>
      <p:sp>
        <p:nvSpPr>
          <p:cNvPr id="310" name="Google Shape;310;p22"/>
          <p:cNvSpPr txBox="1"/>
          <p:nvPr/>
        </p:nvSpPr>
        <p:spPr>
          <a:xfrm>
            <a:off x="13243170" y="7765748"/>
            <a:ext cx="2363438" cy="846720"/>
          </a:xfrm>
          <a:prstGeom prst="rect">
            <a:avLst/>
          </a:prstGeom>
          <a:noFill/>
          <a:ln>
            <a:noFill/>
          </a:ln>
        </p:spPr>
        <p:txBody>
          <a:bodyPr spcFirstLastPara="1" wrap="square" lIns="184267" tIns="184267" rIns="184267" bIns="184267" anchor="ctr" anchorCtr="0">
            <a:noAutofit/>
          </a:bodyPr>
          <a:lstStyle/>
          <a:p>
            <a:pPr algn="ctr"/>
            <a:r>
              <a:rPr lang="en" b="1">
                <a:solidFill>
                  <a:schemeClr val="dk1"/>
                </a:solidFill>
                <a:latin typeface="Fira Sans"/>
                <a:ea typeface="Fira Sans"/>
                <a:cs typeface="Fira Sans"/>
                <a:sym typeface="Fira Sans"/>
              </a:rPr>
              <a:t>Step 4</a:t>
            </a:r>
            <a:endParaRPr b="1">
              <a:latin typeface="Fira Sans"/>
              <a:ea typeface="Fira Sans"/>
              <a:cs typeface="Fira Sans"/>
              <a:sym typeface="Fira Sans"/>
            </a:endParaRPr>
          </a:p>
        </p:txBody>
      </p:sp>
      <p:grpSp>
        <p:nvGrpSpPr>
          <p:cNvPr id="311" name="Google Shape;311;p22"/>
          <p:cNvGrpSpPr/>
          <p:nvPr/>
        </p:nvGrpSpPr>
        <p:grpSpPr>
          <a:xfrm>
            <a:off x="3211525" y="4436456"/>
            <a:ext cx="719854" cy="768092"/>
            <a:chOff x="-64781025" y="3361050"/>
            <a:chExt cx="317425" cy="315200"/>
          </a:xfrm>
        </p:grpSpPr>
        <p:sp>
          <p:nvSpPr>
            <p:cNvPr id="312" name="Google Shape;312;p22"/>
            <p:cNvSpPr/>
            <p:nvPr/>
          </p:nvSpPr>
          <p:spPr>
            <a:xfrm>
              <a:off x="-64764500" y="3388725"/>
              <a:ext cx="272550" cy="272550"/>
            </a:xfrm>
            <a:custGeom>
              <a:avLst/>
              <a:gdLst/>
              <a:ahLst/>
              <a:cxnLst/>
              <a:rect l="l" t="t" r="r" b="b"/>
              <a:pathLst>
                <a:path w="10902" h="10902" extrusionOk="0">
                  <a:moveTo>
                    <a:pt x="6554" y="2647"/>
                  </a:moveTo>
                  <a:cubicBezTo>
                    <a:pt x="6979" y="2647"/>
                    <a:pt x="7404" y="2805"/>
                    <a:pt x="7719" y="3120"/>
                  </a:cubicBezTo>
                  <a:cubicBezTo>
                    <a:pt x="8381" y="3782"/>
                    <a:pt x="8381" y="4821"/>
                    <a:pt x="7751" y="5483"/>
                  </a:cubicBezTo>
                  <a:cubicBezTo>
                    <a:pt x="7436" y="5798"/>
                    <a:pt x="7058" y="5955"/>
                    <a:pt x="6585" y="5955"/>
                  </a:cubicBezTo>
                  <a:cubicBezTo>
                    <a:pt x="6144" y="5955"/>
                    <a:pt x="5703" y="5798"/>
                    <a:pt x="5388" y="5483"/>
                  </a:cubicBezTo>
                  <a:cubicBezTo>
                    <a:pt x="5073" y="5168"/>
                    <a:pt x="4915" y="4758"/>
                    <a:pt x="4915" y="4286"/>
                  </a:cubicBezTo>
                  <a:cubicBezTo>
                    <a:pt x="4915" y="3813"/>
                    <a:pt x="5073" y="3435"/>
                    <a:pt x="5388" y="3120"/>
                  </a:cubicBezTo>
                  <a:cubicBezTo>
                    <a:pt x="5703" y="2805"/>
                    <a:pt x="6128" y="2647"/>
                    <a:pt x="6554" y="2647"/>
                  </a:cubicBezTo>
                  <a:close/>
                  <a:moveTo>
                    <a:pt x="2175" y="6901"/>
                  </a:moveTo>
                  <a:lnTo>
                    <a:pt x="4065" y="8791"/>
                  </a:lnTo>
                  <a:lnTo>
                    <a:pt x="3592" y="9484"/>
                  </a:lnTo>
                  <a:lnTo>
                    <a:pt x="1418" y="7342"/>
                  </a:lnTo>
                  <a:lnTo>
                    <a:pt x="2175" y="6901"/>
                  </a:lnTo>
                  <a:close/>
                  <a:moveTo>
                    <a:pt x="6907" y="1"/>
                  </a:moveTo>
                  <a:cubicBezTo>
                    <a:pt x="6851" y="1"/>
                    <a:pt x="6795" y="11"/>
                    <a:pt x="6743" y="33"/>
                  </a:cubicBezTo>
                  <a:cubicBezTo>
                    <a:pt x="5546" y="663"/>
                    <a:pt x="4474" y="1576"/>
                    <a:pt x="3655" y="2616"/>
                  </a:cubicBezTo>
                  <a:cubicBezTo>
                    <a:pt x="3025" y="3341"/>
                    <a:pt x="2553" y="4223"/>
                    <a:pt x="2175" y="5136"/>
                  </a:cubicBezTo>
                  <a:cubicBezTo>
                    <a:pt x="2048" y="5451"/>
                    <a:pt x="1922" y="5766"/>
                    <a:pt x="1859" y="6050"/>
                  </a:cubicBezTo>
                  <a:lnTo>
                    <a:pt x="505" y="6838"/>
                  </a:lnTo>
                  <a:cubicBezTo>
                    <a:pt x="379" y="6932"/>
                    <a:pt x="316" y="7058"/>
                    <a:pt x="316" y="7184"/>
                  </a:cubicBezTo>
                  <a:cubicBezTo>
                    <a:pt x="316" y="7279"/>
                    <a:pt x="347" y="7405"/>
                    <a:pt x="442" y="7531"/>
                  </a:cubicBezTo>
                  <a:lnTo>
                    <a:pt x="1072" y="8161"/>
                  </a:lnTo>
                  <a:cubicBezTo>
                    <a:pt x="631" y="8696"/>
                    <a:pt x="1" y="9673"/>
                    <a:pt x="1" y="10272"/>
                  </a:cubicBezTo>
                  <a:cubicBezTo>
                    <a:pt x="1" y="10524"/>
                    <a:pt x="64" y="10681"/>
                    <a:pt x="158" y="10744"/>
                  </a:cubicBezTo>
                  <a:cubicBezTo>
                    <a:pt x="221" y="10839"/>
                    <a:pt x="379" y="10902"/>
                    <a:pt x="631" y="10902"/>
                  </a:cubicBezTo>
                  <a:cubicBezTo>
                    <a:pt x="1229" y="10902"/>
                    <a:pt x="2238" y="10240"/>
                    <a:pt x="2742" y="9830"/>
                  </a:cubicBezTo>
                  <a:lnTo>
                    <a:pt x="3372" y="10461"/>
                  </a:lnTo>
                  <a:cubicBezTo>
                    <a:pt x="3466" y="10555"/>
                    <a:pt x="3592" y="10587"/>
                    <a:pt x="3655" y="10587"/>
                  </a:cubicBezTo>
                  <a:lnTo>
                    <a:pt x="3687" y="10587"/>
                  </a:lnTo>
                  <a:cubicBezTo>
                    <a:pt x="3813" y="10587"/>
                    <a:pt x="3939" y="10524"/>
                    <a:pt x="4002" y="10398"/>
                  </a:cubicBezTo>
                  <a:lnTo>
                    <a:pt x="4789" y="9074"/>
                  </a:lnTo>
                  <a:cubicBezTo>
                    <a:pt x="5104" y="8980"/>
                    <a:pt x="5420" y="8854"/>
                    <a:pt x="5735" y="8759"/>
                  </a:cubicBezTo>
                  <a:cubicBezTo>
                    <a:pt x="6648" y="8381"/>
                    <a:pt x="7530" y="7877"/>
                    <a:pt x="8255" y="7279"/>
                  </a:cubicBezTo>
                  <a:cubicBezTo>
                    <a:pt x="9295" y="6459"/>
                    <a:pt x="10208" y="5388"/>
                    <a:pt x="10838" y="4223"/>
                  </a:cubicBezTo>
                  <a:cubicBezTo>
                    <a:pt x="10901" y="4065"/>
                    <a:pt x="10870" y="3876"/>
                    <a:pt x="10744" y="3750"/>
                  </a:cubicBezTo>
                  <a:lnTo>
                    <a:pt x="7215" y="127"/>
                  </a:lnTo>
                  <a:cubicBezTo>
                    <a:pt x="7131" y="43"/>
                    <a:pt x="7019" y="1"/>
                    <a:pt x="6907" y="1"/>
                  </a:cubicBezTo>
                  <a:close/>
                </a:path>
              </a:pathLst>
            </a:custGeom>
            <a:solidFill>
              <a:srgbClr val="FFFFFF"/>
            </a:solidFill>
            <a:ln>
              <a:noFill/>
            </a:ln>
          </p:spPr>
          <p:txBody>
            <a:bodyPr spcFirstLastPara="1" wrap="square" lIns="91425" tIns="91425" rIns="91425" bIns="91425" anchor="ctr" anchorCtr="0">
              <a:noAutofit/>
            </a:bodyPr>
            <a:lstStyle/>
            <a:p>
              <a:endParaRPr/>
            </a:p>
          </p:txBody>
        </p:sp>
        <p:sp>
          <p:nvSpPr>
            <p:cNvPr id="313" name="Google Shape;313;p22"/>
            <p:cNvSpPr/>
            <p:nvPr/>
          </p:nvSpPr>
          <p:spPr>
            <a:xfrm>
              <a:off x="-64568375" y="3361050"/>
              <a:ext cx="104775" cy="105675"/>
            </a:xfrm>
            <a:custGeom>
              <a:avLst/>
              <a:gdLst/>
              <a:ahLst/>
              <a:cxnLst/>
              <a:rect l="l" t="t" r="r" b="b"/>
              <a:pathLst>
                <a:path w="4191" h="4227" extrusionOk="0">
                  <a:moveTo>
                    <a:pt x="2941" y="1"/>
                  </a:moveTo>
                  <a:cubicBezTo>
                    <a:pt x="2906" y="1"/>
                    <a:pt x="2871" y="2"/>
                    <a:pt x="2836" y="5"/>
                  </a:cubicBezTo>
                  <a:cubicBezTo>
                    <a:pt x="1828" y="100"/>
                    <a:pt x="883" y="320"/>
                    <a:pt x="0" y="667"/>
                  </a:cubicBezTo>
                  <a:lnTo>
                    <a:pt x="3529" y="4227"/>
                  </a:lnTo>
                  <a:cubicBezTo>
                    <a:pt x="3876" y="3313"/>
                    <a:pt x="4128" y="2368"/>
                    <a:pt x="4191" y="1392"/>
                  </a:cubicBezTo>
                  <a:cubicBezTo>
                    <a:pt x="4191" y="982"/>
                    <a:pt x="4033" y="635"/>
                    <a:pt x="3812" y="352"/>
                  </a:cubicBezTo>
                  <a:cubicBezTo>
                    <a:pt x="3558" y="125"/>
                    <a:pt x="3252" y="1"/>
                    <a:pt x="2941" y="1"/>
                  </a:cubicBezTo>
                  <a:close/>
                </a:path>
              </a:pathLst>
            </a:custGeom>
            <a:solidFill>
              <a:srgbClr val="FFFFFF"/>
            </a:solidFill>
            <a:ln>
              <a:noFill/>
            </a:ln>
          </p:spPr>
          <p:txBody>
            <a:bodyPr spcFirstLastPara="1" wrap="square" lIns="91425" tIns="91425" rIns="91425" bIns="91425" anchor="ctr" anchorCtr="0">
              <a:noAutofit/>
            </a:bodyPr>
            <a:lstStyle/>
            <a:p>
              <a:endParaRPr/>
            </a:p>
          </p:txBody>
        </p:sp>
        <p:sp>
          <p:nvSpPr>
            <p:cNvPr id="314" name="Google Shape;314;p22"/>
            <p:cNvSpPr/>
            <p:nvPr/>
          </p:nvSpPr>
          <p:spPr>
            <a:xfrm>
              <a:off x="-64645575" y="3596675"/>
              <a:ext cx="85100" cy="79575"/>
            </a:xfrm>
            <a:custGeom>
              <a:avLst/>
              <a:gdLst/>
              <a:ahLst/>
              <a:cxnLst/>
              <a:rect l="l" t="t" r="r" b="b"/>
              <a:pathLst>
                <a:path w="3404" h="3183" extrusionOk="0">
                  <a:moveTo>
                    <a:pt x="3403" y="0"/>
                  </a:moveTo>
                  <a:lnTo>
                    <a:pt x="3403" y="0"/>
                  </a:lnTo>
                  <a:cubicBezTo>
                    <a:pt x="2710" y="473"/>
                    <a:pt x="2017" y="819"/>
                    <a:pt x="1261" y="1134"/>
                  </a:cubicBezTo>
                  <a:cubicBezTo>
                    <a:pt x="1041" y="1292"/>
                    <a:pt x="726" y="1386"/>
                    <a:pt x="442" y="1449"/>
                  </a:cubicBezTo>
                  <a:cubicBezTo>
                    <a:pt x="347" y="1859"/>
                    <a:pt x="253" y="2237"/>
                    <a:pt x="95" y="2584"/>
                  </a:cubicBezTo>
                  <a:cubicBezTo>
                    <a:pt x="1" y="2741"/>
                    <a:pt x="32" y="2930"/>
                    <a:pt x="158" y="3056"/>
                  </a:cubicBezTo>
                  <a:cubicBezTo>
                    <a:pt x="253" y="3151"/>
                    <a:pt x="347" y="3182"/>
                    <a:pt x="442" y="3182"/>
                  </a:cubicBezTo>
                  <a:cubicBezTo>
                    <a:pt x="505" y="3182"/>
                    <a:pt x="568" y="3182"/>
                    <a:pt x="600" y="3151"/>
                  </a:cubicBezTo>
                  <a:cubicBezTo>
                    <a:pt x="1135" y="2867"/>
                    <a:pt x="1671" y="2521"/>
                    <a:pt x="2080" y="2080"/>
                  </a:cubicBezTo>
                  <a:cubicBezTo>
                    <a:pt x="2679" y="1481"/>
                    <a:pt x="3151" y="756"/>
                    <a:pt x="3403" y="0"/>
                  </a:cubicBezTo>
                  <a:close/>
                </a:path>
              </a:pathLst>
            </a:custGeom>
            <a:solidFill>
              <a:srgbClr val="FFFFFF"/>
            </a:solidFill>
            <a:ln>
              <a:noFill/>
            </a:ln>
          </p:spPr>
          <p:txBody>
            <a:bodyPr spcFirstLastPara="1" wrap="square" lIns="91425" tIns="91425" rIns="91425" bIns="91425" anchor="ctr" anchorCtr="0">
              <a:noAutofit/>
            </a:bodyPr>
            <a:lstStyle/>
            <a:p>
              <a:endParaRPr/>
            </a:p>
          </p:txBody>
        </p:sp>
        <p:sp>
          <p:nvSpPr>
            <p:cNvPr id="315" name="Google Shape;315;p22"/>
            <p:cNvSpPr/>
            <p:nvPr/>
          </p:nvSpPr>
          <p:spPr>
            <a:xfrm>
              <a:off x="-64781025" y="3456475"/>
              <a:ext cx="80350" cy="85075"/>
            </a:xfrm>
            <a:custGeom>
              <a:avLst/>
              <a:gdLst/>
              <a:ahLst/>
              <a:cxnLst/>
              <a:rect l="l" t="t" r="r" b="b"/>
              <a:pathLst>
                <a:path w="3214" h="3403" extrusionOk="0">
                  <a:moveTo>
                    <a:pt x="3214" y="0"/>
                  </a:moveTo>
                  <a:cubicBezTo>
                    <a:pt x="2426" y="252"/>
                    <a:pt x="1733" y="725"/>
                    <a:pt x="1134" y="1324"/>
                  </a:cubicBezTo>
                  <a:cubicBezTo>
                    <a:pt x="693" y="1733"/>
                    <a:pt x="347" y="2269"/>
                    <a:pt x="63" y="2804"/>
                  </a:cubicBezTo>
                  <a:cubicBezTo>
                    <a:pt x="0" y="2962"/>
                    <a:pt x="32" y="3151"/>
                    <a:pt x="158" y="3277"/>
                  </a:cubicBezTo>
                  <a:cubicBezTo>
                    <a:pt x="221" y="3371"/>
                    <a:pt x="347" y="3403"/>
                    <a:pt x="410" y="3403"/>
                  </a:cubicBezTo>
                  <a:cubicBezTo>
                    <a:pt x="504" y="3403"/>
                    <a:pt x="536" y="3403"/>
                    <a:pt x="630" y="3371"/>
                  </a:cubicBezTo>
                  <a:cubicBezTo>
                    <a:pt x="977" y="3214"/>
                    <a:pt x="1355" y="3088"/>
                    <a:pt x="1764" y="2993"/>
                  </a:cubicBezTo>
                  <a:cubicBezTo>
                    <a:pt x="1827" y="2678"/>
                    <a:pt x="1953" y="2426"/>
                    <a:pt x="2079" y="2143"/>
                  </a:cubicBezTo>
                  <a:cubicBezTo>
                    <a:pt x="2394" y="1387"/>
                    <a:pt x="2741" y="694"/>
                    <a:pt x="3214" y="0"/>
                  </a:cubicBezTo>
                  <a:close/>
                </a:path>
              </a:pathLst>
            </a:custGeom>
            <a:solidFill>
              <a:srgbClr val="FFFFFF"/>
            </a:solidFill>
            <a:ln>
              <a:noFill/>
            </a:ln>
          </p:spPr>
          <p:txBody>
            <a:bodyPr spcFirstLastPara="1" wrap="square" lIns="91425" tIns="91425" rIns="91425" bIns="91425" anchor="ctr" anchorCtr="0">
              <a:noAutofit/>
            </a:bodyPr>
            <a:lstStyle/>
            <a:p>
              <a:endParaRPr/>
            </a:p>
          </p:txBody>
        </p:sp>
      </p:grpSp>
      <p:grpSp>
        <p:nvGrpSpPr>
          <p:cNvPr id="316" name="Google Shape;316;p22"/>
          <p:cNvGrpSpPr/>
          <p:nvPr/>
        </p:nvGrpSpPr>
        <p:grpSpPr>
          <a:xfrm>
            <a:off x="6951140" y="4436447"/>
            <a:ext cx="518301" cy="768109"/>
            <a:chOff x="-64001300" y="4093650"/>
            <a:chExt cx="228450" cy="317450"/>
          </a:xfrm>
        </p:grpSpPr>
        <p:sp>
          <p:nvSpPr>
            <p:cNvPr id="317" name="Google Shape;317;p22"/>
            <p:cNvSpPr/>
            <p:nvPr/>
          </p:nvSpPr>
          <p:spPr>
            <a:xfrm>
              <a:off x="-63933550" y="4328375"/>
              <a:ext cx="93750" cy="40975"/>
            </a:xfrm>
            <a:custGeom>
              <a:avLst/>
              <a:gdLst/>
              <a:ahLst/>
              <a:cxnLst/>
              <a:rect l="l" t="t" r="r" b="b"/>
              <a:pathLst>
                <a:path w="3750" h="1639" extrusionOk="0">
                  <a:moveTo>
                    <a:pt x="1859" y="0"/>
                  </a:moveTo>
                  <a:cubicBezTo>
                    <a:pt x="1009" y="0"/>
                    <a:pt x="315" y="662"/>
                    <a:pt x="0" y="1638"/>
                  </a:cubicBezTo>
                  <a:lnTo>
                    <a:pt x="3749" y="1638"/>
                  </a:lnTo>
                  <a:cubicBezTo>
                    <a:pt x="3434" y="662"/>
                    <a:pt x="2710" y="0"/>
                    <a:pt x="1859" y="0"/>
                  </a:cubicBezTo>
                  <a:close/>
                </a:path>
              </a:pathLst>
            </a:custGeom>
            <a:solidFill>
              <a:srgbClr val="FFFFFF"/>
            </a:solidFill>
            <a:ln>
              <a:noFill/>
            </a:ln>
          </p:spPr>
          <p:txBody>
            <a:bodyPr spcFirstLastPara="1" wrap="square" lIns="91425" tIns="91425" rIns="91425" bIns="91425" anchor="ctr" anchorCtr="0">
              <a:noAutofit/>
            </a:bodyPr>
            <a:lstStyle/>
            <a:p>
              <a:endParaRPr/>
            </a:p>
          </p:txBody>
        </p:sp>
        <p:sp>
          <p:nvSpPr>
            <p:cNvPr id="318" name="Google Shape;318;p22"/>
            <p:cNvSpPr/>
            <p:nvPr/>
          </p:nvSpPr>
          <p:spPr>
            <a:xfrm>
              <a:off x="-63980025" y="4135400"/>
              <a:ext cx="185900" cy="234725"/>
            </a:xfrm>
            <a:custGeom>
              <a:avLst/>
              <a:gdLst/>
              <a:ahLst/>
              <a:cxnLst/>
              <a:rect l="l" t="t" r="r" b="b"/>
              <a:pathLst>
                <a:path w="7436" h="9389" extrusionOk="0">
                  <a:moveTo>
                    <a:pt x="6617" y="1"/>
                  </a:moveTo>
                  <a:lnTo>
                    <a:pt x="6617" y="725"/>
                  </a:lnTo>
                  <a:cubicBezTo>
                    <a:pt x="6196" y="593"/>
                    <a:pt x="5771" y="530"/>
                    <a:pt x="5358" y="530"/>
                  </a:cubicBezTo>
                  <a:cubicBezTo>
                    <a:pt x="4686" y="530"/>
                    <a:pt x="4044" y="697"/>
                    <a:pt x="3498" y="1009"/>
                  </a:cubicBezTo>
                  <a:cubicBezTo>
                    <a:pt x="3103" y="1242"/>
                    <a:pt x="2617" y="1373"/>
                    <a:pt x="2085" y="1373"/>
                  </a:cubicBezTo>
                  <a:cubicBezTo>
                    <a:pt x="1683" y="1373"/>
                    <a:pt x="1254" y="1298"/>
                    <a:pt x="820" y="1135"/>
                  </a:cubicBezTo>
                  <a:lnTo>
                    <a:pt x="820" y="32"/>
                  </a:lnTo>
                  <a:lnTo>
                    <a:pt x="1" y="32"/>
                  </a:lnTo>
                  <a:lnTo>
                    <a:pt x="1" y="1418"/>
                  </a:lnTo>
                  <a:cubicBezTo>
                    <a:pt x="1" y="2867"/>
                    <a:pt x="820" y="4096"/>
                    <a:pt x="2017" y="4726"/>
                  </a:cubicBezTo>
                  <a:cubicBezTo>
                    <a:pt x="820" y="5356"/>
                    <a:pt x="1" y="6554"/>
                    <a:pt x="1" y="8034"/>
                  </a:cubicBezTo>
                  <a:lnTo>
                    <a:pt x="1" y="9389"/>
                  </a:lnTo>
                  <a:lnTo>
                    <a:pt x="820" y="9389"/>
                  </a:lnTo>
                  <a:lnTo>
                    <a:pt x="820" y="8034"/>
                  </a:lnTo>
                  <a:cubicBezTo>
                    <a:pt x="820" y="6396"/>
                    <a:pt x="2143" y="5104"/>
                    <a:pt x="3750" y="5104"/>
                  </a:cubicBezTo>
                  <a:cubicBezTo>
                    <a:pt x="5356" y="5104"/>
                    <a:pt x="6617" y="6396"/>
                    <a:pt x="6617" y="8034"/>
                  </a:cubicBezTo>
                  <a:lnTo>
                    <a:pt x="6617" y="9389"/>
                  </a:lnTo>
                  <a:lnTo>
                    <a:pt x="7436" y="9389"/>
                  </a:lnTo>
                  <a:lnTo>
                    <a:pt x="7436" y="9357"/>
                  </a:lnTo>
                  <a:lnTo>
                    <a:pt x="7436" y="7971"/>
                  </a:lnTo>
                  <a:cubicBezTo>
                    <a:pt x="7436" y="6522"/>
                    <a:pt x="6617" y="5293"/>
                    <a:pt x="5451" y="4663"/>
                  </a:cubicBezTo>
                  <a:cubicBezTo>
                    <a:pt x="6617" y="4033"/>
                    <a:pt x="7436" y="2836"/>
                    <a:pt x="7436" y="1355"/>
                  </a:cubicBezTo>
                  <a:lnTo>
                    <a:pt x="7436" y="1"/>
                  </a:lnTo>
                  <a:close/>
                </a:path>
              </a:pathLst>
            </a:custGeom>
            <a:solidFill>
              <a:srgbClr val="FFFFFF"/>
            </a:solidFill>
            <a:ln>
              <a:noFill/>
            </a:ln>
          </p:spPr>
          <p:txBody>
            <a:bodyPr spcFirstLastPara="1" wrap="square" lIns="91425" tIns="91425" rIns="91425" bIns="91425" anchor="ctr" anchorCtr="0">
              <a:noAutofit/>
            </a:bodyPr>
            <a:lstStyle/>
            <a:p>
              <a:endParaRPr/>
            </a:p>
          </p:txBody>
        </p:sp>
        <p:sp>
          <p:nvSpPr>
            <p:cNvPr id="319" name="Google Shape;319;p22"/>
            <p:cNvSpPr/>
            <p:nvPr/>
          </p:nvSpPr>
          <p:spPr>
            <a:xfrm>
              <a:off x="-64001300" y="4389800"/>
              <a:ext cx="228450" cy="21300"/>
            </a:xfrm>
            <a:custGeom>
              <a:avLst/>
              <a:gdLst/>
              <a:ahLst/>
              <a:cxnLst/>
              <a:rect l="l" t="t" r="r" b="b"/>
              <a:pathLst>
                <a:path w="9138" h="852" extrusionOk="0">
                  <a:moveTo>
                    <a:pt x="411" y="1"/>
                  </a:moveTo>
                  <a:cubicBezTo>
                    <a:pt x="190" y="1"/>
                    <a:pt x="1" y="221"/>
                    <a:pt x="1" y="410"/>
                  </a:cubicBezTo>
                  <a:cubicBezTo>
                    <a:pt x="1" y="631"/>
                    <a:pt x="190" y="851"/>
                    <a:pt x="411" y="851"/>
                  </a:cubicBezTo>
                  <a:lnTo>
                    <a:pt x="8696" y="851"/>
                  </a:lnTo>
                  <a:cubicBezTo>
                    <a:pt x="8917" y="851"/>
                    <a:pt x="9074" y="631"/>
                    <a:pt x="9074" y="410"/>
                  </a:cubicBezTo>
                  <a:cubicBezTo>
                    <a:pt x="9137" y="221"/>
                    <a:pt x="8917" y="1"/>
                    <a:pt x="8696" y="1"/>
                  </a:cubicBezTo>
                  <a:close/>
                </a:path>
              </a:pathLst>
            </a:custGeom>
            <a:solidFill>
              <a:srgbClr val="FFFFFF"/>
            </a:solidFill>
            <a:ln>
              <a:noFill/>
            </a:ln>
          </p:spPr>
          <p:txBody>
            <a:bodyPr spcFirstLastPara="1" wrap="square" lIns="91425" tIns="91425" rIns="91425" bIns="91425" anchor="ctr" anchorCtr="0">
              <a:noAutofit/>
            </a:bodyPr>
            <a:lstStyle/>
            <a:p>
              <a:endParaRPr/>
            </a:p>
          </p:txBody>
        </p:sp>
        <p:sp>
          <p:nvSpPr>
            <p:cNvPr id="320" name="Google Shape;320;p22"/>
            <p:cNvSpPr/>
            <p:nvPr/>
          </p:nvSpPr>
          <p:spPr>
            <a:xfrm>
              <a:off x="-64001300" y="4093650"/>
              <a:ext cx="226875" cy="20500"/>
            </a:xfrm>
            <a:custGeom>
              <a:avLst/>
              <a:gdLst/>
              <a:ahLst/>
              <a:cxnLst/>
              <a:rect l="l" t="t" r="r" b="b"/>
              <a:pathLst>
                <a:path w="9075" h="820" extrusionOk="0">
                  <a:moveTo>
                    <a:pt x="411" y="1"/>
                  </a:moveTo>
                  <a:cubicBezTo>
                    <a:pt x="190" y="1"/>
                    <a:pt x="1" y="190"/>
                    <a:pt x="1" y="410"/>
                  </a:cubicBezTo>
                  <a:cubicBezTo>
                    <a:pt x="32" y="631"/>
                    <a:pt x="190" y="820"/>
                    <a:pt x="411" y="820"/>
                  </a:cubicBezTo>
                  <a:lnTo>
                    <a:pt x="8696" y="820"/>
                  </a:lnTo>
                  <a:cubicBezTo>
                    <a:pt x="8917" y="820"/>
                    <a:pt x="9074" y="631"/>
                    <a:pt x="9074" y="410"/>
                  </a:cubicBezTo>
                  <a:cubicBezTo>
                    <a:pt x="9074" y="158"/>
                    <a:pt x="8885" y="1"/>
                    <a:pt x="8696" y="1"/>
                  </a:cubicBezTo>
                  <a:close/>
                </a:path>
              </a:pathLst>
            </a:custGeom>
            <a:solidFill>
              <a:srgbClr val="FFFFFF"/>
            </a:solidFill>
            <a:ln>
              <a:noFill/>
            </a:ln>
          </p:spPr>
          <p:txBody>
            <a:bodyPr spcFirstLastPara="1" wrap="square" lIns="91425" tIns="91425" rIns="91425" bIns="91425" anchor="ctr" anchorCtr="0">
              <a:noAutofit/>
            </a:bodyPr>
            <a:lstStyle/>
            <a:p>
              <a:endParaRPr/>
            </a:p>
          </p:txBody>
        </p:sp>
      </p:grpSp>
      <p:grpSp>
        <p:nvGrpSpPr>
          <p:cNvPr id="321" name="Google Shape;321;p22"/>
          <p:cNvGrpSpPr/>
          <p:nvPr/>
        </p:nvGrpSpPr>
        <p:grpSpPr>
          <a:xfrm>
            <a:off x="14078888" y="4436465"/>
            <a:ext cx="705444" cy="768077"/>
            <a:chOff x="-62148800" y="3377700"/>
            <a:chExt cx="311125" cy="316750"/>
          </a:xfrm>
        </p:grpSpPr>
        <p:sp>
          <p:nvSpPr>
            <p:cNvPr id="322" name="Google Shape;322;p22"/>
            <p:cNvSpPr/>
            <p:nvPr/>
          </p:nvSpPr>
          <p:spPr>
            <a:xfrm>
              <a:off x="-62085775" y="3653375"/>
              <a:ext cx="185875" cy="41075"/>
            </a:xfrm>
            <a:custGeom>
              <a:avLst/>
              <a:gdLst/>
              <a:ahLst/>
              <a:cxnLst/>
              <a:rect l="l" t="t" r="r" b="b"/>
              <a:pathLst>
                <a:path w="7435" h="1643" extrusionOk="0">
                  <a:moveTo>
                    <a:pt x="819" y="1"/>
                  </a:moveTo>
                  <a:cubicBezTo>
                    <a:pt x="347" y="1"/>
                    <a:pt x="0" y="347"/>
                    <a:pt x="0" y="851"/>
                  </a:cubicBezTo>
                  <a:lnTo>
                    <a:pt x="0" y="1229"/>
                  </a:lnTo>
                  <a:cubicBezTo>
                    <a:pt x="0" y="1481"/>
                    <a:pt x="189" y="1639"/>
                    <a:pt x="410" y="1639"/>
                  </a:cubicBezTo>
                  <a:lnTo>
                    <a:pt x="7026" y="1639"/>
                  </a:lnTo>
                  <a:cubicBezTo>
                    <a:pt x="7044" y="1641"/>
                    <a:pt x="7062" y="1642"/>
                    <a:pt x="7080" y="1642"/>
                  </a:cubicBezTo>
                  <a:cubicBezTo>
                    <a:pt x="7300" y="1642"/>
                    <a:pt x="7435" y="1463"/>
                    <a:pt x="7435" y="1229"/>
                  </a:cubicBezTo>
                  <a:lnTo>
                    <a:pt x="7435" y="851"/>
                  </a:lnTo>
                  <a:cubicBezTo>
                    <a:pt x="7435" y="379"/>
                    <a:pt x="7089" y="1"/>
                    <a:pt x="6616" y="1"/>
                  </a:cubicBezTo>
                  <a:close/>
                </a:path>
              </a:pathLst>
            </a:custGeom>
            <a:solidFill>
              <a:srgbClr val="FFFFFF"/>
            </a:solidFill>
            <a:ln>
              <a:noFill/>
            </a:ln>
          </p:spPr>
          <p:txBody>
            <a:bodyPr spcFirstLastPara="1" wrap="square" lIns="91425" tIns="91425" rIns="91425" bIns="91425" anchor="ctr" anchorCtr="0">
              <a:noAutofit/>
            </a:bodyPr>
            <a:lstStyle/>
            <a:p>
              <a:endParaRPr/>
            </a:p>
          </p:txBody>
        </p:sp>
        <p:sp>
          <p:nvSpPr>
            <p:cNvPr id="323" name="Google Shape;323;p22"/>
            <p:cNvSpPr/>
            <p:nvPr/>
          </p:nvSpPr>
          <p:spPr>
            <a:xfrm>
              <a:off x="-62148800" y="3377700"/>
              <a:ext cx="311125" cy="254425"/>
            </a:xfrm>
            <a:custGeom>
              <a:avLst/>
              <a:gdLst/>
              <a:ahLst/>
              <a:cxnLst/>
              <a:rect l="l" t="t" r="r" b="b"/>
              <a:pathLst>
                <a:path w="12445" h="10177" extrusionOk="0">
                  <a:moveTo>
                    <a:pt x="11626" y="1608"/>
                  </a:moveTo>
                  <a:lnTo>
                    <a:pt x="11626" y="2899"/>
                  </a:lnTo>
                  <a:cubicBezTo>
                    <a:pt x="11626" y="3939"/>
                    <a:pt x="10807" y="4853"/>
                    <a:pt x="9767" y="4916"/>
                  </a:cubicBezTo>
                  <a:cubicBezTo>
                    <a:pt x="9893" y="4538"/>
                    <a:pt x="9956" y="4128"/>
                    <a:pt x="9956" y="3718"/>
                  </a:cubicBezTo>
                  <a:lnTo>
                    <a:pt x="9956" y="1608"/>
                  </a:lnTo>
                  <a:close/>
                  <a:moveTo>
                    <a:pt x="2521" y="1639"/>
                  </a:moveTo>
                  <a:lnTo>
                    <a:pt x="2521" y="3718"/>
                  </a:lnTo>
                  <a:cubicBezTo>
                    <a:pt x="2521" y="4160"/>
                    <a:pt x="2616" y="4538"/>
                    <a:pt x="2710" y="4947"/>
                  </a:cubicBezTo>
                  <a:cubicBezTo>
                    <a:pt x="1702" y="4853"/>
                    <a:pt x="883" y="4002"/>
                    <a:pt x="883" y="2899"/>
                  </a:cubicBezTo>
                  <a:lnTo>
                    <a:pt x="883" y="1639"/>
                  </a:lnTo>
                  <a:close/>
                  <a:moveTo>
                    <a:pt x="6176" y="1576"/>
                  </a:moveTo>
                  <a:cubicBezTo>
                    <a:pt x="6333" y="1576"/>
                    <a:pt x="6491" y="1671"/>
                    <a:pt x="6554" y="1828"/>
                  </a:cubicBezTo>
                  <a:lnTo>
                    <a:pt x="6932" y="2647"/>
                  </a:lnTo>
                  <a:lnTo>
                    <a:pt x="7845" y="2773"/>
                  </a:lnTo>
                  <a:cubicBezTo>
                    <a:pt x="8003" y="2805"/>
                    <a:pt x="8129" y="2899"/>
                    <a:pt x="8160" y="3025"/>
                  </a:cubicBezTo>
                  <a:cubicBezTo>
                    <a:pt x="8349" y="3214"/>
                    <a:pt x="8318" y="3403"/>
                    <a:pt x="8192" y="3466"/>
                  </a:cubicBezTo>
                  <a:lnTo>
                    <a:pt x="7530" y="4097"/>
                  </a:lnTo>
                  <a:lnTo>
                    <a:pt x="7688" y="5010"/>
                  </a:lnTo>
                  <a:cubicBezTo>
                    <a:pt x="7719" y="5168"/>
                    <a:pt x="7656" y="5325"/>
                    <a:pt x="7530" y="5420"/>
                  </a:cubicBezTo>
                  <a:cubicBezTo>
                    <a:pt x="7452" y="5459"/>
                    <a:pt x="7363" y="5486"/>
                    <a:pt x="7268" y="5486"/>
                  </a:cubicBezTo>
                  <a:cubicBezTo>
                    <a:pt x="7210" y="5486"/>
                    <a:pt x="7149" y="5475"/>
                    <a:pt x="7089" y="5451"/>
                  </a:cubicBezTo>
                  <a:lnTo>
                    <a:pt x="6270" y="5010"/>
                  </a:lnTo>
                  <a:lnTo>
                    <a:pt x="5451" y="5451"/>
                  </a:lnTo>
                  <a:cubicBezTo>
                    <a:pt x="5380" y="5480"/>
                    <a:pt x="5309" y="5495"/>
                    <a:pt x="5241" y="5495"/>
                  </a:cubicBezTo>
                  <a:cubicBezTo>
                    <a:pt x="5158" y="5495"/>
                    <a:pt x="5079" y="5472"/>
                    <a:pt x="5010" y="5420"/>
                  </a:cubicBezTo>
                  <a:cubicBezTo>
                    <a:pt x="4884" y="5325"/>
                    <a:pt x="4821" y="5168"/>
                    <a:pt x="4852" y="5010"/>
                  </a:cubicBezTo>
                  <a:lnTo>
                    <a:pt x="5010" y="4097"/>
                  </a:lnTo>
                  <a:lnTo>
                    <a:pt x="4348" y="3466"/>
                  </a:lnTo>
                  <a:cubicBezTo>
                    <a:pt x="4222" y="3340"/>
                    <a:pt x="4191" y="3214"/>
                    <a:pt x="4222" y="3025"/>
                  </a:cubicBezTo>
                  <a:cubicBezTo>
                    <a:pt x="4254" y="2899"/>
                    <a:pt x="4411" y="2773"/>
                    <a:pt x="4537" y="2773"/>
                  </a:cubicBezTo>
                  <a:lnTo>
                    <a:pt x="5451" y="2647"/>
                  </a:lnTo>
                  <a:lnTo>
                    <a:pt x="5829" y="1828"/>
                  </a:lnTo>
                  <a:cubicBezTo>
                    <a:pt x="5924" y="1671"/>
                    <a:pt x="6018" y="1576"/>
                    <a:pt x="6176" y="1576"/>
                  </a:cubicBezTo>
                  <a:close/>
                  <a:moveTo>
                    <a:pt x="2931" y="1"/>
                  </a:moveTo>
                  <a:cubicBezTo>
                    <a:pt x="2679" y="1"/>
                    <a:pt x="2521" y="190"/>
                    <a:pt x="2521" y="410"/>
                  </a:cubicBezTo>
                  <a:lnTo>
                    <a:pt x="2521" y="852"/>
                  </a:lnTo>
                  <a:lnTo>
                    <a:pt x="442" y="852"/>
                  </a:lnTo>
                  <a:cubicBezTo>
                    <a:pt x="190" y="852"/>
                    <a:pt x="1" y="1041"/>
                    <a:pt x="1" y="1230"/>
                  </a:cubicBezTo>
                  <a:lnTo>
                    <a:pt x="1" y="2899"/>
                  </a:lnTo>
                  <a:cubicBezTo>
                    <a:pt x="1" y="4506"/>
                    <a:pt x="1292" y="5766"/>
                    <a:pt x="2931" y="5766"/>
                  </a:cubicBezTo>
                  <a:lnTo>
                    <a:pt x="3120" y="5766"/>
                  </a:lnTo>
                  <a:cubicBezTo>
                    <a:pt x="3561" y="6428"/>
                    <a:pt x="4222" y="6932"/>
                    <a:pt x="4978" y="7216"/>
                  </a:cubicBezTo>
                  <a:lnTo>
                    <a:pt x="4978" y="8507"/>
                  </a:lnTo>
                  <a:cubicBezTo>
                    <a:pt x="4506" y="8507"/>
                    <a:pt x="4128" y="8854"/>
                    <a:pt x="4128" y="9358"/>
                  </a:cubicBezTo>
                  <a:lnTo>
                    <a:pt x="4128" y="10177"/>
                  </a:lnTo>
                  <a:lnTo>
                    <a:pt x="8286" y="10177"/>
                  </a:lnTo>
                  <a:lnTo>
                    <a:pt x="8286" y="9358"/>
                  </a:lnTo>
                  <a:cubicBezTo>
                    <a:pt x="8286" y="8885"/>
                    <a:pt x="7908" y="8507"/>
                    <a:pt x="7436" y="8507"/>
                  </a:cubicBezTo>
                  <a:lnTo>
                    <a:pt x="7436" y="7216"/>
                  </a:lnTo>
                  <a:cubicBezTo>
                    <a:pt x="8192" y="6932"/>
                    <a:pt x="8854" y="6428"/>
                    <a:pt x="9295" y="5766"/>
                  </a:cubicBezTo>
                  <a:lnTo>
                    <a:pt x="9484" y="5766"/>
                  </a:lnTo>
                  <a:cubicBezTo>
                    <a:pt x="11122" y="5766"/>
                    <a:pt x="12414" y="4475"/>
                    <a:pt x="12414" y="2899"/>
                  </a:cubicBezTo>
                  <a:lnTo>
                    <a:pt x="12414" y="1230"/>
                  </a:lnTo>
                  <a:cubicBezTo>
                    <a:pt x="12445" y="978"/>
                    <a:pt x="12288" y="852"/>
                    <a:pt x="12067" y="852"/>
                  </a:cubicBezTo>
                  <a:lnTo>
                    <a:pt x="9956" y="852"/>
                  </a:lnTo>
                  <a:lnTo>
                    <a:pt x="9956" y="410"/>
                  </a:lnTo>
                  <a:cubicBezTo>
                    <a:pt x="9956" y="158"/>
                    <a:pt x="9767" y="1"/>
                    <a:pt x="9547" y="1"/>
                  </a:cubicBezTo>
                  <a:close/>
                </a:path>
              </a:pathLst>
            </a:custGeom>
            <a:solidFill>
              <a:srgbClr val="FFFFFF"/>
            </a:solidFill>
            <a:ln>
              <a:noFill/>
            </a:ln>
          </p:spPr>
          <p:txBody>
            <a:bodyPr spcFirstLastPara="1" wrap="square" lIns="91425" tIns="91425" rIns="91425" bIns="91425" anchor="ctr" anchorCtr="0">
              <a:noAutofit/>
            </a:bodyPr>
            <a:lstStyle/>
            <a:p>
              <a:endParaRPr/>
            </a:p>
          </p:txBody>
        </p:sp>
      </p:grpSp>
      <p:sp>
        <p:nvSpPr>
          <p:cNvPr id="324" name="Google Shape;324;p22"/>
          <p:cNvSpPr/>
          <p:nvPr/>
        </p:nvSpPr>
        <p:spPr>
          <a:xfrm>
            <a:off x="10450702" y="4520943"/>
            <a:ext cx="719852" cy="599117"/>
          </a:xfrm>
          <a:custGeom>
            <a:avLst/>
            <a:gdLst/>
            <a:ahLst/>
            <a:cxnLst/>
            <a:rect l="l" t="t" r="r" b="b"/>
            <a:pathLst>
              <a:path w="12729" h="9925" extrusionOk="0">
                <a:moveTo>
                  <a:pt x="925" y="3644"/>
                </a:moveTo>
                <a:cubicBezTo>
                  <a:pt x="944" y="3644"/>
                  <a:pt x="963" y="3648"/>
                  <a:pt x="978" y="3655"/>
                </a:cubicBezTo>
                <a:lnTo>
                  <a:pt x="1608" y="3970"/>
                </a:lnTo>
                <a:lnTo>
                  <a:pt x="1608" y="5924"/>
                </a:lnTo>
                <a:lnTo>
                  <a:pt x="978" y="6239"/>
                </a:lnTo>
                <a:cubicBezTo>
                  <a:pt x="960" y="6256"/>
                  <a:pt x="937" y="6264"/>
                  <a:pt x="914" y="6264"/>
                </a:cubicBezTo>
                <a:cubicBezTo>
                  <a:pt x="854" y="6264"/>
                  <a:pt x="788" y="6212"/>
                  <a:pt x="788" y="6144"/>
                </a:cubicBezTo>
                <a:lnTo>
                  <a:pt x="788" y="3781"/>
                </a:lnTo>
                <a:cubicBezTo>
                  <a:pt x="788" y="3685"/>
                  <a:pt x="862" y="3644"/>
                  <a:pt x="925" y="3644"/>
                </a:cubicBezTo>
                <a:close/>
                <a:moveTo>
                  <a:pt x="4128" y="7184"/>
                </a:moveTo>
                <a:lnTo>
                  <a:pt x="6963" y="8035"/>
                </a:lnTo>
                <a:cubicBezTo>
                  <a:pt x="6648" y="8507"/>
                  <a:pt x="6176" y="8759"/>
                  <a:pt x="5640" y="8759"/>
                </a:cubicBezTo>
                <a:cubicBezTo>
                  <a:pt x="4821" y="8759"/>
                  <a:pt x="4097" y="8066"/>
                  <a:pt x="4128" y="7184"/>
                </a:cubicBezTo>
                <a:close/>
                <a:moveTo>
                  <a:pt x="11374" y="820"/>
                </a:moveTo>
                <a:cubicBezTo>
                  <a:pt x="11626" y="820"/>
                  <a:pt x="11815" y="1009"/>
                  <a:pt x="11815" y="1198"/>
                </a:cubicBezTo>
                <a:lnTo>
                  <a:pt x="11815" y="8665"/>
                </a:lnTo>
                <a:cubicBezTo>
                  <a:pt x="11815" y="8885"/>
                  <a:pt x="11626" y="9043"/>
                  <a:pt x="11374" y="9043"/>
                </a:cubicBezTo>
                <a:cubicBezTo>
                  <a:pt x="11154" y="9043"/>
                  <a:pt x="10996" y="8854"/>
                  <a:pt x="10996" y="8665"/>
                </a:cubicBezTo>
                <a:lnTo>
                  <a:pt x="10996" y="1198"/>
                </a:lnTo>
                <a:cubicBezTo>
                  <a:pt x="10996" y="977"/>
                  <a:pt x="11185" y="820"/>
                  <a:pt x="11374" y="820"/>
                </a:cubicBezTo>
                <a:close/>
                <a:moveTo>
                  <a:pt x="11437" y="1"/>
                </a:moveTo>
                <a:cubicBezTo>
                  <a:pt x="10870" y="1"/>
                  <a:pt x="10366" y="379"/>
                  <a:pt x="10240" y="883"/>
                </a:cubicBezTo>
                <a:lnTo>
                  <a:pt x="2080" y="3246"/>
                </a:lnTo>
                <a:lnTo>
                  <a:pt x="1387" y="2899"/>
                </a:lnTo>
                <a:cubicBezTo>
                  <a:pt x="1251" y="2831"/>
                  <a:pt x="1109" y="2800"/>
                  <a:pt x="970" y="2800"/>
                </a:cubicBezTo>
                <a:cubicBezTo>
                  <a:pt x="466" y="2800"/>
                  <a:pt x="1" y="3213"/>
                  <a:pt x="1" y="3781"/>
                </a:cubicBezTo>
                <a:lnTo>
                  <a:pt x="1" y="6144"/>
                </a:lnTo>
                <a:cubicBezTo>
                  <a:pt x="1" y="6687"/>
                  <a:pt x="465" y="7095"/>
                  <a:pt x="983" y="7095"/>
                </a:cubicBezTo>
                <a:cubicBezTo>
                  <a:pt x="1127" y="7095"/>
                  <a:pt x="1275" y="7063"/>
                  <a:pt x="1419" y="6995"/>
                </a:cubicBezTo>
                <a:lnTo>
                  <a:pt x="2143" y="6648"/>
                </a:lnTo>
                <a:lnTo>
                  <a:pt x="3340" y="6995"/>
                </a:lnTo>
                <a:cubicBezTo>
                  <a:pt x="3151" y="8444"/>
                  <a:pt x="4286" y="9641"/>
                  <a:pt x="5672" y="9641"/>
                </a:cubicBezTo>
                <a:cubicBezTo>
                  <a:pt x="6585" y="9641"/>
                  <a:pt x="7405" y="9074"/>
                  <a:pt x="7814" y="8287"/>
                </a:cubicBezTo>
                <a:lnTo>
                  <a:pt x="10271" y="9011"/>
                </a:lnTo>
                <a:cubicBezTo>
                  <a:pt x="10429" y="9515"/>
                  <a:pt x="10902" y="9925"/>
                  <a:pt x="11469" y="9925"/>
                </a:cubicBezTo>
                <a:cubicBezTo>
                  <a:pt x="12130" y="9925"/>
                  <a:pt x="12729" y="9358"/>
                  <a:pt x="12729" y="8696"/>
                </a:cubicBezTo>
                <a:lnTo>
                  <a:pt x="12729" y="1261"/>
                </a:lnTo>
                <a:cubicBezTo>
                  <a:pt x="12634" y="536"/>
                  <a:pt x="12099" y="1"/>
                  <a:pt x="11437" y="1"/>
                </a:cubicBezTo>
                <a:close/>
              </a:path>
            </a:pathLst>
          </a:custGeom>
          <a:solidFill>
            <a:srgbClr val="FFFFFF"/>
          </a:solidFill>
          <a:ln>
            <a:noFill/>
          </a:ln>
        </p:spPr>
        <p:txBody>
          <a:bodyPr spcFirstLastPara="1" wrap="square" lIns="184267" tIns="184267" rIns="184267" bIns="184267" anchor="ctr" anchorCtr="0">
            <a:noAutofit/>
          </a:bodyPr>
          <a:lstStyle/>
          <a:p>
            <a:endParaRPr/>
          </a:p>
        </p:txBody>
      </p:sp>
      <p:sp>
        <p:nvSpPr>
          <p:cNvPr id="325" name="Google Shape;325;p22"/>
          <p:cNvSpPr txBox="1"/>
          <p:nvPr/>
        </p:nvSpPr>
        <p:spPr>
          <a:xfrm>
            <a:off x="2394525" y="8570423"/>
            <a:ext cx="2104450" cy="1554652"/>
          </a:xfrm>
          <a:prstGeom prst="rect">
            <a:avLst/>
          </a:prstGeom>
          <a:noFill/>
          <a:ln>
            <a:noFill/>
          </a:ln>
        </p:spPr>
        <p:txBody>
          <a:bodyPr spcFirstLastPara="1" wrap="square" lIns="184267" tIns="184267" rIns="184267" bIns="184267" anchor="ctr" anchorCtr="0">
            <a:noAutofit/>
          </a:bodyPr>
          <a:lstStyle/>
          <a:p>
            <a:pPr algn="ctr"/>
            <a:r>
              <a:rPr lang="uz-Latn-UZ" sz="2400" b="1" dirty="0"/>
              <a:t>Iqtidorli o‘quvchilarni aniqlash va guruhlash</a:t>
            </a:r>
            <a:endParaRPr lang="ru-RU" sz="2400" b="1" dirty="0"/>
          </a:p>
        </p:txBody>
      </p:sp>
      <p:sp>
        <p:nvSpPr>
          <p:cNvPr id="326" name="Google Shape;326;p22"/>
          <p:cNvSpPr txBox="1"/>
          <p:nvPr/>
        </p:nvSpPr>
        <p:spPr>
          <a:xfrm>
            <a:off x="13496924" y="8644755"/>
            <a:ext cx="2811971" cy="1200780"/>
          </a:xfrm>
          <a:prstGeom prst="rect">
            <a:avLst/>
          </a:prstGeom>
          <a:noFill/>
          <a:ln>
            <a:noFill/>
          </a:ln>
        </p:spPr>
        <p:txBody>
          <a:bodyPr spcFirstLastPara="1" wrap="square" lIns="184267" tIns="184267" rIns="184267" bIns="184267" anchor="ctr" anchorCtr="0">
            <a:noAutofit/>
          </a:bodyPr>
          <a:lstStyle/>
          <a:p>
            <a:pPr algn="ctr"/>
            <a:r>
              <a:rPr lang="uz-Latn-UZ" sz="2400" b="1" dirty="0"/>
              <a:t>Ilmiy-tadqiqot faoliyatini rivojlantirish</a:t>
            </a:r>
            <a:endParaRPr lang="ru-RU" sz="2400" b="1" dirty="0"/>
          </a:p>
        </p:txBody>
      </p:sp>
      <p:sp>
        <p:nvSpPr>
          <p:cNvPr id="327" name="Google Shape;327;p22"/>
          <p:cNvSpPr txBox="1"/>
          <p:nvPr/>
        </p:nvSpPr>
        <p:spPr>
          <a:xfrm>
            <a:off x="9624998" y="8644755"/>
            <a:ext cx="2915573" cy="1632720"/>
          </a:xfrm>
          <a:prstGeom prst="rect">
            <a:avLst/>
          </a:prstGeom>
          <a:noFill/>
          <a:ln>
            <a:noFill/>
          </a:ln>
        </p:spPr>
        <p:txBody>
          <a:bodyPr spcFirstLastPara="1" wrap="square" lIns="184267" tIns="184267" rIns="184267" bIns="184267" anchor="ctr" anchorCtr="0">
            <a:noAutofit/>
          </a:bodyPr>
          <a:lstStyle/>
          <a:p>
            <a:pPr algn="ctr"/>
            <a:r>
              <a:rPr lang="uz-Latn-UZ" sz="2400" b="1" dirty="0"/>
              <a:t>Zamonaviy texnologiyalar va axborot vositalaridan foydalanish</a:t>
            </a:r>
            <a:endParaRPr lang="ru-RU" sz="2400" b="1" dirty="0"/>
          </a:p>
        </p:txBody>
      </p:sp>
      <p:sp>
        <p:nvSpPr>
          <p:cNvPr id="328" name="Google Shape;328;p22"/>
          <p:cNvSpPr txBox="1"/>
          <p:nvPr/>
        </p:nvSpPr>
        <p:spPr>
          <a:xfrm>
            <a:off x="5799387" y="8673330"/>
            <a:ext cx="2400041" cy="1200780"/>
          </a:xfrm>
          <a:prstGeom prst="rect">
            <a:avLst/>
          </a:prstGeom>
          <a:noFill/>
          <a:ln>
            <a:noFill/>
          </a:ln>
        </p:spPr>
        <p:txBody>
          <a:bodyPr spcFirstLastPara="1" wrap="square" lIns="184267" tIns="184267" rIns="184267" bIns="184267" anchor="ctr" anchorCtr="0">
            <a:noAutofit/>
          </a:bodyPr>
          <a:lstStyle/>
          <a:p>
            <a:pPr algn="ctr"/>
            <a:r>
              <a:rPr lang="uz-Latn-UZ" sz="2400" b="1" dirty="0"/>
              <a:t>Maxsus dasturlar va yondashuvlar</a:t>
            </a:r>
            <a:endParaRPr lang="ru-RU" sz="2400" b="1" dirty="0"/>
          </a:p>
        </p:txBody>
      </p:sp>
      <p:sp>
        <p:nvSpPr>
          <p:cNvPr id="41" name="Прямоугольник 40"/>
          <p:cNvSpPr/>
          <p:nvPr/>
        </p:nvSpPr>
        <p:spPr>
          <a:xfrm>
            <a:off x="450783" y="1590675"/>
            <a:ext cx="16820246" cy="707886"/>
          </a:xfrm>
          <a:prstGeom prst="rect">
            <a:avLst/>
          </a:prstGeom>
        </p:spPr>
        <p:txBody>
          <a:bodyPr wrap="none">
            <a:spAutoFit/>
          </a:bodyPr>
          <a:lstStyle/>
          <a:p>
            <a:r>
              <a:rPr lang="en-US" sz="4000" dirty="0" err="1"/>
              <a:t>Geografiya</a:t>
            </a:r>
            <a:r>
              <a:rPr lang="en-US" sz="4000" dirty="0"/>
              <a:t> </a:t>
            </a:r>
            <a:r>
              <a:rPr lang="en-US" sz="4000" dirty="0" err="1"/>
              <a:t>fanidan</a:t>
            </a:r>
            <a:r>
              <a:rPr lang="en-US" sz="4000" dirty="0"/>
              <a:t> </a:t>
            </a:r>
            <a:r>
              <a:rPr lang="en-US" sz="4000" dirty="0" err="1"/>
              <a:t>iqtidorli</a:t>
            </a:r>
            <a:r>
              <a:rPr lang="en-US" sz="4000" dirty="0"/>
              <a:t> </a:t>
            </a:r>
            <a:r>
              <a:rPr lang="en-US" sz="4000" dirty="0" err="1"/>
              <a:t>oʻquvchilar</a:t>
            </a:r>
            <a:r>
              <a:rPr lang="en-US" sz="4000" dirty="0"/>
              <a:t> </a:t>
            </a:r>
            <a:r>
              <a:rPr lang="en-US" sz="4000" dirty="0" err="1"/>
              <a:t>bilan</a:t>
            </a:r>
            <a:r>
              <a:rPr lang="en-US" sz="4000" dirty="0"/>
              <a:t> </a:t>
            </a:r>
            <a:r>
              <a:rPr lang="en-US" sz="4000" dirty="0" err="1"/>
              <a:t>ishlashni</a:t>
            </a:r>
            <a:r>
              <a:rPr lang="en-US" sz="4000" dirty="0"/>
              <a:t> </a:t>
            </a:r>
            <a:r>
              <a:rPr lang="en-US" sz="4000" dirty="0" err="1"/>
              <a:t>tashkil</a:t>
            </a:r>
            <a:r>
              <a:rPr lang="en-US" sz="4000" dirty="0"/>
              <a:t> </a:t>
            </a:r>
            <a:r>
              <a:rPr lang="en-US" sz="4000" dirty="0" err="1"/>
              <a:t>etish</a:t>
            </a:r>
            <a:r>
              <a:rPr lang="en-US" sz="4000" dirty="0"/>
              <a:t> </a:t>
            </a:r>
            <a:r>
              <a:rPr lang="en-US" sz="4000" dirty="0" err="1"/>
              <a:t>metodika</a:t>
            </a:r>
            <a:r>
              <a:rPr lang="uz-Latn-UZ" sz="4000" dirty="0"/>
              <a:t>si</a:t>
            </a:r>
          </a:p>
        </p:txBody>
      </p:sp>
      <p:pic>
        <p:nvPicPr>
          <p:cNvPr id="43" name="Graphic 2">
            <a:extLst>
              <a:ext uri="{FF2B5EF4-FFF2-40B4-BE49-F238E27FC236}">
                <a16:creationId xmlns="" xmlns:a16="http://schemas.microsoft.com/office/drawing/2014/main" id="{4E2A1289-1747-4292-9749-13F12B9F7961}"/>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0" y="-85725"/>
            <a:ext cx="17995899" cy="1447801"/>
          </a:xfrm>
          <a:prstGeom prst="rect">
            <a:avLst/>
          </a:prstGeom>
        </p:spPr>
      </p:pic>
      <p:pic>
        <p:nvPicPr>
          <p:cNvPr id="44" name="Рисунок 43">
            <a:extLst>
              <a:ext uri="{FF2B5EF4-FFF2-40B4-BE49-F238E27FC236}">
                <a16:creationId xmlns="" xmlns:a16="http://schemas.microsoft.com/office/drawing/2014/main" id="{5B572CE6-5563-45A9-9EE3-760D52EDB9D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45" name="Рисунок 44">
            <a:extLst>
              <a:ext uri="{FF2B5EF4-FFF2-40B4-BE49-F238E27FC236}">
                <a16:creationId xmlns="" xmlns:a16="http://schemas.microsoft.com/office/drawing/2014/main" id="{286A97B6-2A6C-4AF1-A8F6-DF3B05C1FCAD}"/>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Tree>
    <p:extLst>
      <p:ext uri="{BB962C8B-B14F-4D97-AF65-F5344CB8AC3E}">
        <p14:creationId xmlns:p14="http://schemas.microsoft.com/office/powerpoint/2010/main" val="16210550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137"/>
        <p:cNvGrpSpPr/>
        <p:nvPr/>
      </p:nvGrpSpPr>
      <p:grpSpPr>
        <a:xfrm>
          <a:off x="0" y="0"/>
          <a:ext cx="0" cy="0"/>
          <a:chOff x="0" y="0"/>
          <a:chExt cx="0" cy="0"/>
        </a:xfrm>
      </p:grpSpPr>
      <p:sp>
        <p:nvSpPr>
          <p:cNvPr id="1139" name="Google Shape;1139;p37"/>
          <p:cNvSpPr/>
          <p:nvPr/>
        </p:nvSpPr>
        <p:spPr>
          <a:xfrm>
            <a:off x="8402079" y="3096336"/>
            <a:ext cx="1014293" cy="1752385"/>
          </a:xfrm>
          <a:custGeom>
            <a:avLst/>
            <a:gdLst/>
            <a:ahLst/>
            <a:cxnLst/>
            <a:rect l="l" t="t" r="r" b="b"/>
            <a:pathLst>
              <a:path w="1389" h="2249" extrusionOk="0">
                <a:moveTo>
                  <a:pt x="237" y="0"/>
                </a:moveTo>
                <a:cubicBezTo>
                  <a:pt x="190" y="0"/>
                  <a:pt x="143" y="21"/>
                  <a:pt x="108" y="62"/>
                </a:cubicBezTo>
                <a:lnTo>
                  <a:pt x="1" y="156"/>
                </a:lnTo>
                <a:lnTo>
                  <a:pt x="843" y="986"/>
                </a:lnTo>
                <a:cubicBezTo>
                  <a:pt x="912" y="1067"/>
                  <a:pt x="912" y="1192"/>
                  <a:pt x="843" y="1260"/>
                </a:cubicBezTo>
                <a:lnTo>
                  <a:pt x="1" y="2103"/>
                </a:lnTo>
                <a:lnTo>
                  <a:pt x="108" y="2197"/>
                </a:lnTo>
                <a:cubicBezTo>
                  <a:pt x="143" y="2232"/>
                  <a:pt x="190" y="2249"/>
                  <a:pt x="237" y="2249"/>
                </a:cubicBezTo>
                <a:cubicBezTo>
                  <a:pt x="285" y="2249"/>
                  <a:pt x="332" y="2232"/>
                  <a:pt x="366" y="2197"/>
                </a:cubicBezTo>
                <a:lnTo>
                  <a:pt x="1307" y="1260"/>
                </a:lnTo>
                <a:cubicBezTo>
                  <a:pt x="1389" y="1192"/>
                  <a:pt x="1389" y="1067"/>
                  <a:pt x="1307" y="986"/>
                </a:cubicBezTo>
                <a:lnTo>
                  <a:pt x="366" y="62"/>
                </a:lnTo>
                <a:cubicBezTo>
                  <a:pt x="332" y="21"/>
                  <a:pt x="285" y="0"/>
                  <a:pt x="237" y="0"/>
                </a:cubicBezTo>
                <a:close/>
              </a:path>
            </a:pathLst>
          </a:custGeom>
          <a:solidFill>
            <a:schemeClr val="accent1"/>
          </a:solidFill>
          <a:ln>
            <a:noFill/>
          </a:ln>
        </p:spPr>
        <p:txBody>
          <a:bodyPr spcFirstLastPara="1" wrap="square" lIns="184267" tIns="184267" rIns="184267" bIns="184267" anchor="ctr" anchorCtr="0">
            <a:noAutofit/>
          </a:bodyPr>
          <a:lstStyle/>
          <a:p>
            <a:endParaRPr/>
          </a:p>
        </p:txBody>
      </p:sp>
      <p:sp>
        <p:nvSpPr>
          <p:cNvPr id="1140" name="Google Shape;1140;p37"/>
          <p:cNvSpPr/>
          <p:nvPr/>
        </p:nvSpPr>
        <p:spPr>
          <a:xfrm>
            <a:off x="8459309" y="3766775"/>
            <a:ext cx="308888" cy="568804"/>
          </a:xfrm>
          <a:custGeom>
            <a:avLst/>
            <a:gdLst/>
            <a:ahLst/>
            <a:cxnLst/>
            <a:rect l="l" t="t" r="r" b="b"/>
            <a:pathLst>
              <a:path w="423" h="730" extrusionOk="0">
                <a:moveTo>
                  <a:pt x="96" y="0"/>
                </a:moveTo>
                <a:cubicBezTo>
                  <a:pt x="46" y="0"/>
                  <a:pt x="1" y="38"/>
                  <a:pt x="1" y="94"/>
                </a:cubicBezTo>
                <a:lnTo>
                  <a:pt x="1" y="636"/>
                </a:lnTo>
                <a:cubicBezTo>
                  <a:pt x="1" y="692"/>
                  <a:pt x="46" y="730"/>
                  <a:pt x="96" y="730"/>
                </a:cubicBezTo>
                <a:cubicBezTo>
                  <a:pt x="119" y="730"/>
                  <a:pt x="143" y="722"/>
                  <a:pt x="164" y="705"/>
                </a:cubicBezTo>
                <a:lnTo>
                  <a:pt x="327" y="528"/>
                </a:lnTo>
                <a:cubicBezTo>
                  <a:pt x="422" y="447"/>
                  <a:pt x="422" y="296"/>
                  <a:pt x="327" y="202"/>
                </a:cubicBezTo>
                <a:lnTo>
                  <a:pt x="164" y="25"/>
                </a:lnTo>
                <a:cubicBezTo>
                  <a:pt x="143" y="8"/>
                  <a:pt x="119" y="0"/>
                  <a:pt x="96" y="0"/>
                </a:cubicBezTo>
                <a:close/>
              </a:path>
            </a:pathLst>
          </a:custGeom>
          <a:solidFill>
            <a:schemeClr val="accent1"/>
          </a:solidFill>
          <a:ln>
            <a:noFill/>
          </a:ln>
        </p:spPr>
        <p:txBody>
          <a:bodyPr spcFirstLastPara="1" wrap="square" lIns="184267" tIns="184267" rIns="184267" bIns="184267" anchor="ctr" anchorCtr="0">
            <a:noAutofit/>
          </a:bodyPr>
          <a:lstStyle/>
          <a:p>
            <a:endParaRPr/>
          </a:p>
        </p:txBody>
      </p:sp>
      <p:sp>
        <p:nvSpPr>
          <p:cNvPr id="1141" name="Google Shape;1141;p37"/>
          <p:cNvSpPr/>
          <p:nvPr/>
        </p:nvSpPr>
        <p:spPr>
          <a:xfrm>
            <a:off x="8880651" y="3306029"/>
            <a:ext cx="7584897" cy="1431360"/>
          </a:xfrm>
          <a:custGeom>
            <a:avLst/>
            <a:gdLst/>
            <a:ahLst/>
            <a:cxnLst/>
            <a:rect l="l" t="t" r="r" b="b"/>
            <a:pathLst>
              <a:path w="6967" h="1837" extrusionOk="0">
                <a:moveTo>
                  <a:pt x="1" y="1"/>
                </a:moveTo>
                <a:lnTo>
                  <a:pt x="791" y="775"/>
                </a:lnTo>
                <a:cubicBezTo>
                  <a:pt x="830" y="817"/>
                  <a:pt x="843" y="870"/>
                  <a:pt x="843" y="912"/>
                </a:cubicBezTo>
                <a:cubicBezTo>
                  <a:pt x="843" y="968"/>
                  <a:pt x="830" y="1007"/>
                  <a:pt x="791" y="1049"/>
                </a:cubicBezTo>
                <a:lnTo>
                  <a:pt x="1" y="1836"/>
                </a:lnTo>
                <a:lnTo>
                  <a:pt x="6069" y="1836"/>
                </a:lnTo>
                <a:lnTo>
                  <a:pt x="6967" y="912"/>
                </a:lnTo>
                <a:lnTo>
                  <a:pt x="6069" y="1"/>
                </a:lnTo>
                <a:close/>
              </a:path>
            </a:pathLst>
          </a:custGeom>
          <a:solidFill>
            <a:srgbClr val="EFEFEF"/>
          </a:solidFill>
          <a:ln>
            <a:noFill/>
          </a:ln>
        </p:spPr>
        <p:txBody>
          <a:bodyPr spcFirstLastPara="1" wrap="square" lIns="184267" tIns="184267" rIns="184267" bIns="184267" anchor="ctr" anchorCtr="0">
            <a:noAutofit/>
          </a:bodyPr>
          <a:lstStyle/>
          <a:p>
            <a:endParaRPr/>
          </a:p>
        </p:txBody>
      </p:sp>
      <p:sp>
        <p:nvSpPr>
          <p:cNvPr id="1142" name="Google Shape;1142;p37"/>
          <p:cNvSpPr/>
          <p:nvPr/>
        </p:nvSpPr>
        <p:spPr>
          <a:xfrm flipH="1">
            <a:off x="9748897" y="4872944"/>
            <a:ext cx="1014293" cy="1755501"/>
          </a:xfrm>
          <a:custGeom>
            <a:avLst/>
            <a:gdLst/>
            <a:ahLst/>
            <a:cxnLst/>
            <a:rect l="l" t="t" r="r" b="b"/>
            <a:pathLst>
              <a:path w="1389" h="2253" extrusionOk="0">
                <a:moveTo>
                  <a:pt x="1149" y="1"/>
                </a:moveTo>
                <a:cubicBezTo>
                  <a:pt x="1102" y="1"/>
                  <a:pt x="1054" y="18"/>
                  <a:pt x="1019" y="52"/>
                </a:cubicBezTo>
                <a:lnTo>
                  <a:pt x="82" y="989"/>
                </a:lnTo>
                <a:cubicBezTo>
                  <a:pt x="0" y="1071"/>
                  <a:pt x="0" y="1195"/>
                  <a:pt x="82" y="1264"/>
                </a:cubicBezTo>
                <a:lnTo>
                  <a:pt x="1019" y="2201"/>
                </a:lnTo>
                <a:cubicBezTo>
                  <a:pt x="1054" y="2235"/>
                  <a:pt x="1102" y="2252"/>
                  <a:pt x="1149" y="2252"/>
                </a:cubicBezTo>
                <a:cubicBezTo>
                  <a:pt x="1197" y="2252"/>
                  <a:pt x="1245" y="2235"/>
                  <a:pt x="1277" y="2201"/>
                </a:cubicBezTo>
                <a:lnTo>
                  <a:pt x="1388" y="2106"/>
                </a:lnTo>
                <a:lnTo>
                  <a:pt x="542" y="1264"/>
                </a:lnTo>
                <a:cubicBezTo>
                  <a:pt x="477" y="1195"/>
                  <a:pt x="477" y="1071"/>
                  <a:pt x="542" y="989"/>
                </a:cubicBezTo>
                <a:lnTo>
                  <a:pt x="1388" y="160"/>
                </a:lnTo>
                <a:lnTo>
                  <a:pt x="1277" y="52"/>
                </a:lnTo>
                <a:cubicBezTo>
                  <a:pt x="1245" y="18"/>
                  <a:pt x="1197" y="1"/>
                  <a:pt x="1149" y="1"/>
                </a:cubicBezTo>
                <a:close/>
              </a:path>
            </a:pathLst>
          </a:custGeom>
          <a:solidFill>
            <a:srgbClr val="D39272"/>
          </a:solidFill>
          <a:ln>
            <a:noFill/>
          </a:ln>
        </p:spPr>
        <p:txBody>
          <a:bodyPr spcFirstLastPara="1" wrap="square" lIns="184267" tIns="184267" rIns="184267" bIns="184267" anchor="ctr" anchorCtr="0">
            <a:noAutofit/>
          </a:bodyPr>
          <a:lstStyle/>
          <a:p>
            <a:endParaRPr/>
          </a:p>
        </p:txBody>
      </p:sp>
      <p:sp>
        <p:nvSpPr>
          <p:cNvPr id="1143" name="Google Shape;1143;p37"/>
          <p:cNvSpPr/>
          <p:nvPr/>
        </p:nvSpPr>
        <p:spPr>
          <a:xfrm flipH="1">
            <a:off x="9973577" y="5546630"/>
            <a:ext cx="308158" cy="569583"/>
          </a:xfrm>
          <a:custGeom>
            <a:avLst/>
            <a:gdLst/>
            <a:ahLst/>
            <a:cxnLst/>
            <a:rect l="l" t="t" r="r" b="b"/>
            <a:pathLst>
              <a:path w="422" h="731" extrusionOk="0">
                <a:moveTo>
                  <a:pt x="327" y="1"/>
                </a:moveTo>
                <a:cubicBezTo>
                  <a:pt x="304" y="1"/>
                  <a:pt x="280" y="8"/>
                  <a:pt x="259" y="26"/>
                </a:cubicBezTo>
                <a:lnTo>
                  <a:pt x="95" y="202"/>
                </a:lnTo>
                <a:cubicBezTo>
                  <a:pt x="1" y="297"/>
                  <a:pt x="1" y="447"/>
                  <a:pt x="95" y="529"/>
                </a:cubicBezTo>
                <a:lnTo>
                  <a:pt x="259" y="705"/>
                </a:lnTo>
                <a:cubicBezTo>
                  <a:pt x="280" y="722"/>
                  <a:pt x="304" y="730"/>
                  <a:pt x="327" y="730"/>
                </a:cubicBezTo>
                <a:cubicBezTo>
                  <a:pt x="377" y="730"/>
                  <a:pt x="422" y="693"/>
                  <a:pt x="422" y="637"/>
                </a:cubicBezTo>
                <a:lnTo>
                  <a:pt x="422" y="94"/>
                </a:lnTo>
                <a:cubicBezTo>
                  <a:pt x="422" y="38"/>
                  <a:pt x="377" y="1"/>
                  <a:pt x="327" y="1"/>
                </a:cubicBezTo>
                <a:close/>
              </a:path>
            </a:pathLst>
          </a:custGeom>
          <a:solidFill>
            <a:srgbClr val="D39272"/>
          </a:solidFill>
          <a:ln>
            <a:noFill/>
          </a:ln>
        </p:spPr>
        <p:txBody>
          <a:bodyPr spcFirstLastPara="1" wrap="square" lIns="184267" tIns="184267" rIns="184267" bIns="184267" anchor="ctr" anchorCtr="0">
            <a:noAutofit/>
          </a:bodyPr>
          <a:lstStyle/>
          <a:p>
            <a:endParaRPr/>
          </a:p>
        </p:txBody>
      </p:sp>
      <p:sp>
        <p:nvSpPr>
          <p:cNvPr id="1144" name="Google Shape;1144;p37"/>
          <p:cNvSpPr/>
          <p:nvPr/>
        </p:nvSpPr>
        <p:spPr>
          <a:xfrm flipH="1">
            <a:off x="10127655" y="4994583"/>
            <a:ext cx="7176093" cy="1552130"/>
          </a:xfrm>
          <a:custGeom>
            <a:avLst/>
            <a:gdLst/>
            <a:ahLst/>
            <a:cxnLst/>
            <a:rect l="l" t="t" r="r" b="b"/>
            <a:pathLst>
              <a:path w="6953" h="1836" extrusionOk="0">
                <a:moveTo>
                  <a:pt x="898" y="0"/>
                </a:moveTo>
                <a:lnTo>
                  <a:pt x="0" y="911"/>
                </a:lnTo>
                <a:lnTo>
                  <a:pt x="898" y="1836"/>
                </a:lnTo>
                <a:lnTo>
                  <a:pt x="6953" y="1836"/>
                </a:lnTo>
                <a:lnTo>
                  <a:pt x="6179" y="1049"/>
                </a:lnTo>
                <a:cubicBezTo>
                  <a:pt x="6136" y="1006"/>
                  <a:pt x="6123" y="967"/>
                  <a:pt x="6123" y="911"/>
                </a:cubicBezTo>
                <a:cubicBezTo>
                  <a:pt x="6123" y="869"/>
                  <a:pt x="6136" y="817"/>
                  <a:pt x="6179" y="774"/>
                </a:cubicBezTo>
                <a:lnTo>
                  <a:pt x="6953" y="0"/>
                </a:lnTo>
                <a:close/>
              </a:path>
            </a:pathLst>
          </a:custGeom>
          <a:solidFill>
            <a:srgbClr val="EFEFEF"/>
          </a:solidFill>
          <a:ln>
            <a:noFill/>
          </a:ln>
        </p:spPr>
        <p:txBody>
          <a:bodyPr spcFirstLastPara="1" wrap="square" lIns="184267" tIns="184267" rIns="184267" bIns="184267" anchor="ctr" anchorCtr="0">
            <a:noAutofit/>
          </a:bodyPr>
          <a:lstStyle/>
          <a:p>
            <a:endParaRPr/>
          </a:p>
        </p:txBody>
      </p:sp>
      <p:sp>
        <p:nvSpPr>
          <p:cNvPr id="1145" name="Google Shape;1145;p37"/>
          <p:cNvSpPr/>
          <p:nvPr/>
        </p:nvSpPr>
        <p:spPr>
          <a:xfrm>
            <a:off x="8225635" y="6511600"/>
            <a:ext cx="1014293" cy="1760955"/>
          </a:xfrm>
          <a:custGeom>
            <a:avLst/>
            <a:gdLst/>
            <a:ahLst/>
            <a:cxnLst/>
            <a:rect l="l" t="t" r="r" b="b"/>
            <a:pathLst>
              <a:path w="1389" h="2260" extrusionOk="0">
                <a:moveTo>
                  <a:pt x="237" y="1"/>
                </a:moveTo>
                <a:cubicBezTo>
                  <a:pt x="190" y="1"/>
                  <a:pt x="143" y="21"/>
                  <a:pt x="108" y="62"/>
                </a:cubicBezTo>
                <a:lnTo>
                  <a:pt x="1" y="157"/>
                </a:lnTo>
                <a:lnTo>
                  <a:pt x="843" y="1003"/>
                </a:lnTo>
                <a:cubicBezTo>
                  <a:pt x="912" y="1068"/>
                  <a:pt x="912" y="1192"/>
                  <a:pt x="843" y="1261"/>
                </a:cubicBezTo>
                <a:lnTo>
                  <a:pt x="1" y="2103"/>
                </a:lnTo>
                <a:lnTo>
                  <a:pt x="108" y="2198"/>
                </a:lnTo>
                <a:cubicBezTo>
                  <a:pt x="143" y="2239"/>
                  <a:pt x="190" y="2259"/>
                  <a:pt x="237" y="2259"/>
                </a:cubicBezTo>
                <a:cubicBezTo>
                  <a:pt x="285" y="2259"/>
                  <a:pt x="332" y="2239"/>
                  <a:pt x="366" y="2198"/>
                </a:cubicBezTo>
                <a:lnTo>
                  <a:pt x="1307" y="1261"/>
                </a:lnTo>
                <a:cubicBezTo>
                  <a:pt x="1389" y="1192"/>
                  <a:pt x="1389" y="1068"/>
                  <a:pt x="1307" y="1003"/>
                </a:cubicBezTo>
                <a:lnTo>
                  <a:pt x="366" y="62"/>
                </a:lnTo>
                <a:cubicBezTo>
                  <a:pt x="332" y="21"/>
                  <a:pt x="285" y="1"/>
                  <a:pt x="237" y="1"/>
                </a:cubicBezTo>
                <a:close/>
              </a:path>
            </a:pathLst>
          </a:custGeom>
          <a:solidFill>
            <a:srgbClr val="FFC768"/>
          </a:solidFill>
          <a:ln>
            <a:noFill/>
          </a:ln>
        </p:spPr>
        <p:txBody>
          <a:bodyPr spcFirstLastPara="1" wrap="square" lIns="184267" tIns="184267" rIns="184267" bIns="184267" anchor="ctr" anchorCtr="0">
            <a:noAutofit/>
          </a:bodyPr>
          <a:lstStyle/>
          <a:p>
            <a:endParaRPr/>
          </a:p>
        </p:txBody>
      </p:sp>
      <p:sp>
        <p:nvSpPr>
          <p:cNvPr id="1146" name="Google Shape;1146;p37"/>
          <p:cNvSpPr/>
          <p:nvPr/>
        </p:nvSpPr>
        <p:spPr>
          <a:xfrm>
            <a:off x="8459309" y="7083649"/>
            <a:ext cx="308888" cy="574258"/>
          </a:xfrm>
          <a:custGeom>
            <a:avLst/>
            <a:gdLst/>
            <a:ahLst/>
            <a:cxnLst/>
            <a:rect l="l" t="t" r="r" b="b"/>
            <a:pathLst>
              <a:path w="423" h="737" extrusionOk="0">
                <a:moveTo>
                  <a:pt x="88" y="1"/>
                </a:moveTo>
                <a:cubicBezTo>
                  <a:pt x="41" y="1"/>
                  <a:pt x="1" y="37"/>
                  <a:pt x="1" y="91"/>
                </a:cubicBezTo>
                <a:lnTo>
                  <a:pt x="1" y="649"/>
                </a:lnTo>
                <a:cubicBezTo>
                  <a:pt x="1" y="701"/>
                  <a:pt x="40" y="736"/>
                  <a:pt x="86" y="736"/>
                </a:cubicBezTo>
                <a:cubicBezTo>
                  <a:pt x="112" y="736"/>
                  <a:pt x="140" y="726"/>
                  <a:pt x="164" y="701"/>
                </a:cubicBezTo>
                <a:lnTo>
                  <a:pt x="327" y="538"/>
                </a:lnTo>
                <a:cubicBezTo>
                  <a:pt x="422" y="443"/>
                  <a:pt x="422" y="293"/>
                  <a:pt x="327" y="198"/>
                </a:cubicBezTo>
                <a:lnTo>
                  <a:pt x="164" y="35"/>
                </a:lnTo>
                <a:cubicBezTo>
                  <a:pt x="140" y="11"/>
                  <a:pt x="113" y="1"/>
                  <a:pt x="88" y="1"/>
                </a:cubicBezTo>
                <a:close/>
              </a:path>
            </a:pathLst>
          </a:custGeom>
          <a:solidFill>
            <a:srgbClr val="FFC768"/>
          </a:solidFill>
          <a:ln>
            <a:noFill/>
          </a:ln>
        </p:spPr>
        <p:txBody>
          <a:bodyPr spcFirstLastPara="1" wrap="square" lIns="184267" tIns="184267" rIns="184267" bIns="184267" anchor="ctr" anchorCtr="0">
            <a:noAutofit/>
          </a:bodyPr>
          <a:lstStyle/>
          <a:p>
            <a:endParaRPr/>
          </a:p>
        </p:txBody>
      </p:sp>
      <p:sp>
        <p:nvSpPr>
          <p:cNvPr id="1147" name="Google Shape;1147;p37"/>
          <p:cNvSpPr/>
          <p:nvPr/>
        </p:nvSpPr>
        <p:spPr>
          <a:xfrm>
            <a:off x="8620036" y="6676786"/>
            <a:ext cx="6487519" cy="1430581"/>
          </a:xfrm>
          <a:custGeom>
            <a:avLst/>
            <a:gdLst/>
            <a:ahLst/>
            <a:cxnLst/>
            <a:rect l="l" t="t" r="r" b="b"/>
            <a:pathLst>
              <a:path w="6967" h="1836" extrusionOk="0">
                <a:moveTo>
                  <a:pt x="1" y="0"/>
                </a:moveTo>
                <a:lnTo>
                  <a:pt x="791" y="791"/>
                </a:lnTo>
                <a:cubicBezTo>
                  <a:pt x="830" y="817"/>
                  <a:pt x="843" y="872"/>
                  <a:pt x="843" y="912"/>
                </a:cubicBezTo>
                <a:cubicBezTo>
                  <a:pt x="843" y="967"/>
                  <a:pt x="830" y="1019"/>
                  <a:pt x="791" y="1049"/>
                </a:cubicBezTo>
                <a:lnTo>
                  <a:pt x="1" y="1836"/>
                </a:lnTo>
                <a:lnTo>
                  <a:pt x="6069" y="1836"/>
                </a:lnTo>
                <a:lnTo>
                  <a:pt x="6967" y="912"/>
                </a:lnTo>
                <a:lnTo>
                  <a:pt x="6069" y="0"/>
                </a:lnTo>
                <a:close/>
              </a:path>
            </a:pathLst>
          </a:custGeom>
          <a:solidFill>
            <a:srgbClr val="EFEFEF"/>
          </a:solidFill>
          <a:ln>
            <a:noFill/>
          </a:ln>
        </p:spPr>
        <p:txBody>
          <a:bodyPr spcFirstLastPara="1" wrap="square" lIns="184267" tIns="184267" rIns="184267" bIns="184267" anchor="ctr" anchorCtr="0">
            <a:noAutofit/>
          </a:bodyPr>
          <a:lstStyle/>
          <a:p>
            <a:endParaRPr/>
          </a:p>
        </p:txBody>
      </p:sp>
      <p:sp>
        <p:nvSpPr>
          <p:cNvPr id="1148" name="Google Shape;1148;p37"/>
          <p:cNvSpPr/>
          <p:nvPr/>
        </p:nvSpPr>
        <p:spPr>
          <a:xfrm flipH="1">
            <a:off x="9748896" y="8495216"/>
            <a:ext cx="1014293" cy="1760176"/>
          </a:xfrm>
          <a:custGeom>
            <a:avLst/>
            <a:gdLst/>
            <a:ahLst/>
            <a:cxnLst/>
            <a:rect l="l" t="t" r="r" b="b"/>
            <a:pathLst>
              <a:path w="1389" h="2259" extrusionOk="0">
                <a:moveTo>
                  <a:pt x="1149" y="0"/>
                </a:moveTo>
                <a:cubicBezTo>
                  <a:pt x="1102" y="0"/>
                  <a:pt x="1054" y="21"/>
                  <a:pt x="1019" y="62"/>
                </a:cubicBezTo>
                <a:lnTo>
                  <a:pt x="82" y="1002"/>
                </a:lnTo>
                <a:cubicBezTo>
                  <a:pt x="0" y="1067"/>
                  <a:pt x="0" y="1192"/>
                  <a:pt x="82" y="1260"/>
                </a:cubicBezTo>
                <a:lnTo>
                  <a:pt x="1019" y="2197"/>
                </a:lnTo>
                <a:cubicBezTo>
                  <a:pt x="1054" y="2238"/>
                  <a:pt x="1102" y="2259"/>
                  <a:pt x="1149" y="2259"/>
                </a:cubicBezTo>
                <a:cubicBezTo>
                  <a:pt x="1197" y="2259"/>
                  <a:pt x="1245" y="2238"/>
                  <a:pt x="1277" y="2197"/>
                </a:cubicBezTo>
                <a:lnTo>
                  <a:pt x="1388" y="2103"/>
                </a:lnTo>
                <a:lnTo>
                  <a:pt x="542" y="1260"/>
                </a:lnTo>
                <a:cubicBezTo>
                  <a:pt x="477" y="1192"/>
                  <a:pt x="477" y="1067"/>
                  <a:pt x="542" y="1002"/>
                </a:cubicBezTo>
                <a:lnTo>
                  <a:pt x="1388" y="156"/>
                </a:lnTo>
                <a:lnTo>
                  <a:pt x="1277" y="62"/>
                </a:lnTo>
                <a:cubicBezTo>
                  <a:pt x="1245" y="21"/>
                  <a:pt x="1197" y="0"/>
                  <a:pt x="1149" y="0"/>
                </a:cubicBezTo>
                <a:close/>
              </a:path>
            </a:pathLst>
          </a:custGeom>
          <a:solidFill>
            <a:srgbClr val="FF9C83"/>
          </a:solidFill>
          <a:ln>
            <a:noFill/>
          </a:ln>
        </p:spPr>
        <p:txBody>
          <a:bodyPr spcFirstLastPara="1" wrap="square" lIns="184267" tIns="184267" rIns="184267" bIns="184267" anchor="ctr" anchorCtr="0">
            <a:noAutofit/>
          </a:bodyPr>
          <a:lstStyle/>
          <a:p>
            <a:endParaRPr/>
          </a:p>
        </p:txBody>
      </p:sp>
      <p:sp>
        <p:nvSpPr>
          <p:cNvPr id="1149" name="Google Shape;1149;p37"/>
          <p:cNvSpPr/>
          <p:nvPr/>
        </p:nvSpPr>
        <p:spPr>
          <a:xfrm flipH="1">
            <a:off x="10025224" y="9090513"/>
            <a:ext cx="308158" cy="569583"/>
          </a:xfrm>
          <a:custGeom>
            <a:avLst/>
            <a:gdLst/>
            <a:ahLst/>
            <a:cxnLst/>
            <a:rect l="l" t="t" r="r" b="b"/>
            <a:pathLst>
              <a:path w="422" h="731" extrusionOk="0">
                <a:moveTo>
                  <a:pt x="335" y="0"/>
                </a:moveTo>
                <a:cubicBezTo>
                  <a:pt x="310" y="0"/>
                  <a:pt x="283" y="11"/>
                  <a:pt x="259" y="34"/>
                </a:cubicBezTo>
                <a:lnTo>
                  <a:pt x="95" y="198"/>
                </a:lnTo>
                <a:cubicBezTo>
                  <a:pt x="1" y="292"/>
                  <a:pt x="1" y="443"/>
                  <a:pt x="95" y="537"/>
                </a:cubicBezTo>
                <a:lnTo>
                  <a:pt x="259" y="701"/>
                </a:lnTo>
                <a:cubicBezTo>
                  <a:pt x="283" y="721"/>
                  <a:pt x="312" y="730"/>
                  <a:pt x="337" y="730"/>
                </a:cubicBezTo>
                <a:cubicBezTo>
                  <a:pt x="383" y="730"/>
                  <a:pt x="422" y="701"/>
                  <a:pt x="422" y="648"/>
                </a:cubicBezTo>
                <a:lnTo>
                  <a:pt x="422" y="90"/>
                </a:lnTo>
                <a:cubicBezTo>
                  <a:pt x="422" y="37"/>
                  <a:pt x="382" y="0"/>
                  <a:pt x="335" y="0"/>
                </a:cubicBezTo>
                <a:close/>
              </a:path>
            </a:pathLst>
          </a:custGeom>
          <a:solidFill>
            <a:srgbClr val="FF9C83"/>
          </a:solidFill>
          <a:ln>
            <a:noFill/>
          </a:ln>
        </p:spPr>
        <p:txBody>
          <a:bodyPr spcFirstLastPara="1" wrap="square" lIns="184267" tIns="184267" rIns="184267" bIns="184267" anchor="ctr" anchorCtr="0">
            <a:noAutofit/>
          </a:bodyPr>
          <a:lstStyle/>
          <a:p>
            <a:endParaRPr/>
          </a:p>
        </p:txBody>
      </p:sp>
      <p:sp>
        <p:nvSpPr>
          <p:cNvPr id="1150" name="Google Shape;1150;p37"/>
          <p:cNvSpPr/>
          <p:nvPr/>
        </p:nvSpPr>
        <p:spPr>
          <a:xfrm flipH="1">
            <a:off x="10025224" y="8451414"/>
            <a:ext cx="7430924" cy="1803977"/>
          </a:xfrm>
          <a:custGeom>
            <a:avLst/>
            <a:gdLst/>
            <a:ahLst/>
            <a:cxnLst/>
            <a:rect l="l" t="t" r="r" b="b"/>
            <a:pathLst>
              <a:path w="6953" h="1837" extrusionOk="0">
                <a:moveTo>
                  <a:pt x="898" y="1"/>
                </a:moveTo>
                <a:lnTo>
                  <a:pt x="0" y="912"/>
                </a:lnTo>
                <a:lnTo>
                  <a:pt x="898" y="1836"/>
                </a:lnTo>
                <a:lnTo>
                  <a:pt x="6953" y="1836"/>
                </a:lnTo>
                <a:lnTo>
                  <a:pt x="6179" y="1049"/>
                </a:lnTo>
                <a:cubicBezTo>
                  <a:pt x="6136" y="1020"/>
                  <a:pt x="6123" y="968"/>
                  <a:pt x="6123" y="912"/>
                </a:cubicBezTo>
                <a:cubicBezTo>
                  <a:pt x="6123" y="873"/>
                  <a:pt x="6136" y="817"/>
                  <a:pt x="6179" y="791"/>
                </a:cubicBezTo>
                <a:lnTo>
                  <a:pt x="6953" y="1"/>
                </a:lnTo>
                <a:close/>
              </a:path>
            </a:pathLst>
          </a:custGeom>
          <a:solidFill>
            <a:srgbClr val="EFEFEF"/>
          </a:solidFill>
          <a:ln>
            <a:noFill/>
          </a:ln>
        </p:spPr>
        <p:txBody>
          <a:bodyPr spcFirstLastPara="1" wrap="square" lIns="184267" tIns="184267" rIns="184267" bIns="184267" anchor="ctr" anchorCtr="0">
            <a:noAutofit/>
          </a:bodyPr>
          <a:lstStyle/>
          <a:p>
            <a:endParaRPr/>
          </a:p>
        </p:txBody>
      </p:sp>
      <p:sp>
        <p:nvSpPr>
          <p:cNvPr id="1151" name="Google Shape;1151;p37"/>
          <p:cNvSpPr/>
          <p:nvPr/>
        </p:nvSpPr>
        <p:spPr>
          <a:xfrm>
            <a:off x="9511250" y="3445533"/>
            <a:ext cx="5887500" cy="1053990"/>
          </a:xfrm>
          <a:prstGeom prst="rect">
            <a:avLst/>
          </a:prstGeom>
          <a:noFill/>
          <a:ln>
            <a:noFill/>
          </a:ln>
        </p:spPr>
        <p:txBody>
          <a:bodyPr spcFirstLastPara="1" wrap="square" lIns="552852" tIns="184267" rIns="552852" bIns="184267" anchor="ctr" anchorCtr="0">
            <a:noAutofit/>
          </a:bodyPr>
          <a:lstStyle/>
          <a:p>
            <a:r>
              <a:rPr lang="uz-Latn-UZ" sz="2400" dirty="0"/>
              <a:t>Iqtidorli o‘quvchilarni rivojlantirishda maxsus metodik materiallar va resurslardan foydalanish</a:t>
            </a:r>
            <a:endParaRPr lang="ru-RU" sz="2400" dirty="0"/>
          </a:p>
        </p:txBody>
      </p:sp>
      <p:sp>
        <p:nvSpPr>
          <p:cNvPr id="1152" name="Google Shape;1152;p37"/>
          <p:cNvSpPr/>
          <p:nvPr/>
        </p:nvSpPr>
        <p:spPr>
          <a:xfrm>
            <a:off x="9511250" y="6865082"/>
            <a:ext cx="4896900" cy="1053990"/>
          </a:xfrm>
          <a:prstGeom prst="rect">
            <a:avLst/>
          </a:prstGeom>
          <a:noFill/>
          <a:ln>
            <a:noFill/>
          </a:ln>
        </p:spPr>
        <p:txBody>
          <a:bodyPr spcFirstLastPara="1" wrap="square" lIns="181395" tIns="184267" rIns="552852" bIns="184267" anchor="ctr" anchorCtr="0">
            <a:noAutofit/>
          </a:bodyPr>
          <a:lstStyle/>
          <a:p>
            <a:r>
              <a:rPr lang="uz-Latn-UZ" sz="2400" dirty="0"/>
              <a:t>Mahalliy va global ekologik muammolarni amaliy ravishda tahlil qilish</a:t>
            </a:r>
            <a:endParaRPr lang="ru-RU" sz="2400" dirty="0"/>
          </a:p>
        </p:txBody>
      </p:sp>
      <p:sp>
        <p:nvSpPr>
          <p:cNvPr id="1153" name="Google Shape;1153;p37"/>
          <p:cNvSpPr/>
          <p:nvPr/>
        </p:nvSpPr>
        <p:spPr>
          <a:xfrm>
            <a:off x="10984563" y="5116131"/>
            <a:ext cx="5480987" cy="1269128"/>
          </a:xfrm>
          <a:prstGeom prst="rect">
            <a:avLst/>
          </a:prstGeom>
          <a:noFill/>
          <a:ln>
            <a:noFill/>
          </a:ln>
        </p:spPr>
        <p:txBody>
          <a:bodyPr spcFirstLastPara="1" wrap="square" lIns="552852" tIns="184267" rIns="552852" bIns="184267" anchor="ctr" anchorCtr="0">
            <a:noAutofit/>
          </a:bodyPr>
          <a:lstStyle/>
          <a:p>
            <a:r>
              <a:rPr lang="uz-Latn-UZ" sz="2400" dirty="0"/>
              <a:t>O‘quvchilarga mustaqil ilmiy ishlarni bajarishga yo‘naltirilgan loyiha ishlari tayyorlash</a:t>
            </a:r>
            <a:endParaRPr lang="ru-RU" sz="2400" dirty="0"/>
          </a:p>
        </p:txBody>
      </p:sp>
      <p:sp>
        <p:nvSpPr>
          <p:cNvPr id="1154" name="Google Shape;1154;p37"/>
          <p:cNvSpPr/>
          <p:nvPr/>
        </p:nvSpPr>
        <p:spPr>
          <a:xfrm>
            <a:off x="10984564" y="8565131"/>
            <a:ext cx="5633386" cy="1483744"/>
          </a:xfrm>
          <a:prstGeom prst="rect">
            <a:avLst/>
          </a:prstGeom>
          <a:noFill/>
          <a:ln>
            <a:noFill/>
          </a:ln>
        </p:spPr>
        <p:txBody>
          <a:bodyPr spcFirstLastPara="1" wrap="square" lIns="544185" tIns="184267" rIns="552852" bIns="184267" anchor="ctr" anchorCtr="0">
            <a:noAutofit/>
          </a:bodyPr>
          <a:lstStyle/>
          <a:p>
            <a:r>
              <a:rPr lang="uz-Latn-UZ" sz="2400" dirty="0"/>
              <a:t>O‘quvchilarga tabiiy resurslar, iqlim o‘zgarishi, geologik va geomorfologik jarayonlarni o‘rganish</a:t>
            </a:r>
            <a:endParaRPr lang="ru-RU" sz="2400" dirty="0"/>
          </a:p>
        </p:txBody>
      </p:sp>
      <p:grpSp>
        <p:nvGrpSpPr>
          <p:cNvPr id="1155" name="Google Shape;1155;p37"/>
          <p:cNvGrpSpPr/>
          <p:nvPr/>
        </p:nvGrpSpPr>
        <p:grpSpPr>
          <a:xfrm>
            <a:off x="1330213" y="2513587"/>
            <a:ext cx="8643364" cy="8427821"/>
            <a:chOff x="697564" y="965014"/>
            <a:chExt cx="4749411" cy="4013248"/>
          </a:xfrm>
        </p:grpSpPr>
        <p:sp>
          <p:nvSpPr>
            <p:cNvPr id="1156" name="Google Shape;1156;p37"/>
            <p:cNvSpPr/>
            <p:nvPr/>
          </p:nvSpPr>
          <p:spPr>
            <a:xfrm rot="5400000">
              <a:off x="1482940" y="3902123"/>
              <a:ext cx="1383892" cy="632695"/>
            </a:xfrm>
            <a:custGeom>
              <a:avLst/>
              <a:gdLst/>
              <a:ahLst/>
              <a:cxnLst/>
              <a:rect l="l" t="t" r="r" b="b"/>
              <a:pathLst>
                <a:path w="12157" h="5558" extrusionOk="0">
                  <a:moveTo>
                    <a:pt x="1" y="0"/>
                  </a:moveTo>
                  <a:lnTo>
                    <a:pt x="1" y="1989"/>
                  </a:lnTo>
                  <a:cubicBezTo>
                    <a:pt x="1" y="2929"/>
                    <a:pt x="596" y="3822"/>
                    <a:pt x="1787" y="4513"/>
                  </a:cubicBezTo>
                  <a:cubicBezTo>
                    <a:pt x="2977" y="5209"/>
                    <a:pt x="4540" y="5557"/>
                    <a:pt x="6097" y="5557"/>
                  </a:cubicBezTo>
                  <a:cubicBezTo>
                    <a:pt x="7653" y="5557"/>
                    <a:pt x="9204" y="5209"/>
                    <a:pt x="10371" y="4513"/>
                  </a:cubicBezTo>
                  <a:cubicBezTo>
                    <a:pt x="11562" y="3822"/>
                    <a:pt x="12157" y="2929"/>
                    <a:pt x="12157" y="2036"/>
                  </a:cubicBezTo>
                  <a:lnTo>
                    <a:pt x="12157" y="48"/>
                  </a:lnTo>
                  <a:cubicBezTo>
                    <a:pt x="12157" y="941"/>
                    <a:pt x="11562" y="1834"/>
                    <a:pt x="10419" y="2536"/>
                  </a:cubicBezTo>
                  <a:cubicBezTo>
                    <a:pt x="9228" y="3227"/>
                    <a:pt x="7665" y="3572"/>
                    <a:pt x="6103" y="3572"/>
                  </a:cubicBezTo>
                  <a:cubicBezTo>
                    <a:pt x="4540" y="3572"/>
                    <a:pt x="2977" y="3227"/>
                    <a:pt x="1787" y="2536"/>
                  </a:cubicBezTo>
                  <a:cubicBezTo>
                    <a:pt x="596" y="1834"/>
                    <a:pt x="1" y="941"/>
                    <a:pt x="1" y="0"/>
                  </a:cubicBezTo>
                  <a:close/>
                </a:path>
              </a:pathLst>
            </a:custGeom>
            <a:solidFill>
              <a:srgbClr val="FCDDD2"/>
            </a:solidFill>
            <a:ln>
              <a:noFill/>
            </a:ln>
          </p:spPr>
          <p:txBody>
            <a:bodyPr spcFirstLastPara="1" wrap="square" lIns="91425" tIns="91425" rIns="91425" bIns="91425" anchor="ctr" anchorCtr="0">
              <a:noAutofit/>
            </a:bodyPr>
            <a:lstStyle/>
            <a:p>
              <a:endParaRPr/>
            </a:p>
          </p:txBody>
        </p:sp>
        <p:sp>
          <p:nvSpPr>
            <p:cNvPr id="1157" name="Google Shape;1157;p37"/>
            <p:cNvSpPr/>
            <p:nvPr/>
          </p:nvSpPr>
          <p:spPr>
            <a:xfrm rot="5400000">
              <a:off x="1725866" y="3817430"/>
              <a:ext cx="1519470" cy="802195"/>
            </a:xfrm>
            <a:custGeom>
              <a:avLst/>
              <a:gdLst/>
              <a:ahLst/>
              <a:cxnLst/>
              <a:rect l="l" t="t" r="r" b="b"/>
              <a:pathLst>
                <a:path w="13348" h="7047" extrusionOk="0">
                  <a:moveTo>
                    <a:pt x="6650" y="1"/>
                  </a:moveTo>
                  <a:cubicBezTo>
                    <a:pt x="5087" y="1"/>
                    <a:pt x="3525" y="349"/>
                    <a:pt x="2334" y="1045"/>
                  </a:cubicBezTo>
                  <a:cubicBezTo>
                    <a:pt x="0" y="2391"/>
                    <a:pt x="0" y="4617"/>
                    <a:pt x="2382" y="6010"/>
                  </a:cubicBezTo>
                  <a:cubicBezTo>
                    <a:pt x="3572" y="6701"/>
                    <a:pt x="5135" y="7046"/>
                    <a:pt x="6698" y="7046"/>
                  </a:cubicBezTo>
                  <a:cubicBezTo>
                    <a:pt x="8260" y="7046"/>
                    <a:pt x="9823" y="6701"/>
                    <a:pt x="11014" y="6010"/>
                  </a:cubicBezTo>
                  <a:cubicBezTo>
                    <a:pt x="13347" y="4617"/>
                    <a:pt x="13347" y="2391"/>
                    <a:pt x="10966" y="1045"/>
                  </a:cubicBezTo>
                  <a:cubicBezTo>
                    <a:pt x="9775" y="349"/>
                    <a:pt x="8213" y="1"/>
                    <a:pt x="6650" y="1"/>
                  </a:cubicBezTo>
                  <a:close/>
                </a:path>
              </a:pathLst>
            </a:custGeom>
            <a:solidFill>
              <a:srgbClr val="FF9C83"/>
            </a:solidFill>
            <a:ln>
              <a:noFill/>
            </a:ln>
          </p:spPr>
          <p:txBody>
            <a:bodyPr spcFirstLastPara="1" wrap="square" lIns="91425" tIns="91425" rIns="91425" bIns="91425" anchor="ctr" anchorCtr="0">
              <a:noAutofit/>
            </a:bodyPr>
            <a:lstStyle/>
            <a:p>
              <a:endParaRPr/>
            </a:p>
          </p:txBody>
        </p:sp>
        <p:sp>
          <p:nvSpPr>
            <p:cNvPr id="1158" name="Google Shape;1158;p37"/>
            <p:cNvSpPr/>
            <p:nvPr/>
          </p:nvSpPr>
          <p:spPr>
            <a:xfrm rot="5400000">
              <a:off x="949540" y="1413809"/>
              <a:ext cx="1389356" cy="627231"/>
            </a:xfrm>
            <a:custGeom>
              <a:avLst/>
              <a:gdLst/>
              <a:ahLst/>
              <a:cxnLst/>
              <a:rect l="l" t="t" r="r" b="b"/>
              <a:pathLst>
                <a:path w="12205" h="5510" extrusionOk="0">
                  <a:moveTo>
                    <a:pt x="1" y="0"/>
                  </a:moveTo>
                  <a:lnTo>
                    <a:pt x="1" y="1941"/>
                  </a:lnTo>
                  <a:cubicBezTo>
                    <a:pt x="1" y="2882"/>
                    <a:pt x="596" y="3775"/>
                    <a:pt x="1846" y="4465"/>
                  </a:cubicBezTo>
                  <a:cubicBezTo>
                    <a:pt x="3037" y="5162"/>
                    <a:pt x="4585" y="5510"/>
                    <a:pt x="6133" y="5510"/>
                  </a:cubicBezTo>
                  <a:cubicBezTo>
                    <a:pt x="7680" y="5510"/>
                    <a:pt x="9228" y="5162"/>
                    <a:pt x="10419" y="4465"/>
                  </a:cubicBezTo>
                  <a:cubicBezTo>
                    <a:pt x="11610" y="3775"/>
                    <a:pt x="12205" y="2882"/>
                    <a:pt x="12205" y="1989"/>
                  </a:cubicBezTo>
                  <a:lnTo>
                    <a:pt x="12205" y="0"/>
                  </a:lnTo>
                  <a:cubicBezTo>
                    <a:pt x="12205" y="893"/>
                    <a:pt x="11610" y="1786"/>
                    <a:pt x="10419" y="2489"/>
                  </a:cubicBezTo>
                  <a:cubicBezTo>
                    <a:pt x="9228" y="3179"/>
                    <a:pt x="7680" y="3525"/>
                    <a:pt x="6133" y="3525"/>
                  </a:cubicBezTo>
                  <a:cubicBezTo>
                    <a:pt x="4585" y="3525"/>
                    <a:pt x="3037" y="3179"/>
                    <a:pt x="1846" y="2489"/>
                  </a:cubicBezTo>
                  <a:cubicBezTo>
                    <a:pt x="656" y="1786"/>
                    <a:pt x="1" y="893"/>
                    <a:pt x="1" y="0"/>
                  </a:cubicBezTo>
                  <a:close/>
                </a:path>
              </a:pathLst>
            </a:custGeom>
            <a:solidFill>
              <a:srgbClr val="A1D8D8"/>
            </a:solidFill>
            <a:ln>
              <a:noFill/>
            </a:ln>
          </p:spPr>
          <p:txBody>
            <a:bodyPr spcFirstLastPara="1" wrap="square" lIns="91425" tIns="91425" rIns="91425" bIns="91425" anchor="ctr" anchorCtr="0">
              <a:noAutofit/>
            </a:bodyPr>
            <a:lstStyle/>
            <a:p>
              <a:endParaRPr/>
            </a:p>
          </p:txBody>
        </p:sp>
        <p:sp>
          <p:nvSpPr>
            <p:cNvPr id="1159" name="Google Shape;1159;p37"/>
            <p:cNvSpPr/>
            <p:nvPr/>
          </p:nvSpPr>
          <p:spPr>
            <a:xfrm rot="5400000">
              <a:off x="1195198" y="1326383"/>
              <a:ext cx="1524934" cy="802195"/>
            </a:xfrm>
            <a:custGeom>
              <a:avLst/>
              <a:gdLst/>
              <a:ahLst/>
              <a:cxnLst/>
              <a:rect l="l" t="t" r="r" b="b"/>
              <a:pathLst>
                <a:path w="13396" h="7047" extrusionOk="0">
                  <a:moveTo>
                    <a:pt x="6698" y="1"/>
                  </a:moveTo>
                  <a:cubicBezTo>
                    <a:pt x="5135" y="1"/>
                    <a:pt x="3572" y="349"/>
                    <a:pt x="2382" y="1046"/>
                  </a:cubicBezTo>
                  <a:cubicBezTo>
                    <a:pt x="1" y="2379"/>
                    <a:pt x="60" y="4618"/>
                    <a:pt x="2441" y="6011"/>
                  </a:cubicBezTo>
                  <a:cubicBezTo>
                    <a:pt x="3632" y="6701"/>
                    <a:pt x="5180" y="7047"/>
                    <a:pt x="6728" y="7047"/>
                  </a:cubicBezTo>
                  <a:cubicBezTo>
                    <a:pt x="8275" y="7047"/>
                    <a:pt x="9823" y="6701"/>
                    <a:pt x="11014" y="6011"/>
                  </a:cubicBezTo>
                  <a:cubicBezTo>
                    <a:pt x="13395" y="4618"/>
                    <a:pt x="13395" y="2379"/>
                    <a:pt x="11014" y="1046"/>
                  </a:cubicBezTo>
                  <a:cubicBezTo>
                    <a:pt x="9823" y="349"/>
                    <a:pt x="8261" y="1"/>
                    <a:pt x="6698" y="1"/>
                  </a:cubicBezTo>
                  <a:close/>
                </a:path>
              </a:pathLst>
            </a:custGeom>
            <a:solidFill>
              <a:srgbClr val="54C4C8"/>
            </a:solidFill>
            <a:ln>
              <a:noFill/>
            </a:ln>
          </p:spPr>
          <p:txBody>
            <a:bodyPr spcFirstLastPara="1" wrap="square" lIns="91425" tIns="91425" rIns="91425" bIns="91425" anchor="ctr" anchorCtr="0">
              <a:noAutofit/>
            </a:bodyPr>
            <a:lstStyle/>
            <a:p>
              <a:endParaRPr/>
            </a:p>
          </p:txBody>
        </p:sp>
        <p:cxnSp>
          <p:nvCxnSpPr>
            <p:cNvPr id="1160" name="Google Shape;1160;p37"/>
            <p:cNvCxnSpPr/>
            <p:nvPr/>
          </p:nvCxnSpPr>
          <p:spPr>
            <a:xfrm rot="10800000">
              <a:off x="2023250" y="1697200"/>
              <a:ext cx="2349900" cy="0"/>
            </a:xfrm>
            <a:prstGeom prst="straightConnector1">
              <a:avLst/>
            </a:prstGeom>
            <a:noFill/>
            <a:ln w="19050" cap="flat" cmpd="sng">
              <a:solidFill>
                <a:schemeClr val="accent1"/>
              </a:solidFill>
              <a:prstDash val="dash"/>
              <a:round/>
              <a:headEnd type="none" w="med" len="med"/>
              <a:tailEnd type="none" w="med" len="med"/>
            </a:ln>
          </p:spPr>
        </p:cxnSp>
        <p:cxnSp>
          <p:nvCxnSpPr>
            <p:cNvPr id="1161" name="Google Shape;1161;p37"/>
            <p:cNvCxnSpPr/>
            <p:nvPr/>
          </p:nvCxnSpPr>
          <p:spPr>
            <a:xfrm rot="10800000">
              <a:off x="2552275" y="4209725"/>
              <a:ext cx="2894700" cy="0"/>
            </a:xfrm>
            <a:prstGeom prst="straightConnector1">
              <a:avLst/>
            </a:prstGeom>
            <a:noFill/>
            <a:ln w="19050" cap="flat" cmpd="sng">
              <a:solidFill>
                <a:schemeClr val="accent2"/>
              </a:solidFill>
              <a:prstDash val="dash"/>
              <a:round/>
              <a:headEnd type="none" w="med" len="med"/>
              <a:tailEnd type="none" w="med" len="med"/>
            </a:ln>
          </p:spPr>
        </p:cxnSp>
        <p:sp>
          <p:nvSpPr>
            <p:cNvPr id="1162" name="Google Shape;1162;p37"/>
            <p:cNvSpPr/>
            <p:nvPr/>
          </p:nvSpPr>
          <p:spPr>
            <a:xfrm rot="5400000">
              <a:off x="2038186" y="2231035"/>
              <a:ext cx="1389356" cy="627686"/>
            </a:xfrm>
            <a:custGeom>
              <a:avLst/>
              <a:gdLst/>
              <a:ahLst/>
              <a:cxnLst/>
              <a:rect l="l" t="t" r="r" b="b"/>
              <a:pathLst>
                <a:path w="12205" h="5514" extrusionOk="0">
                  <a:moveTo>
                    <a:pt x="12205" y="49"/>
                  </a:moveTo>
                  <a:lnTo>
                    <a:pt x="12202" y="145"/>
                  </a:lnTo>
                  <a:lnTo>
                    <a:pt x="12202" y="145"/>
                  </a:lnTo>
                  <a:cubicBezTo>
                    <a:pt x="12204" y="113"/>
                    <a:pt x="12205" y="81"/>
                    <a:pt x="12205" y="49"/>
                  </a:cubicBezTo>
                  <a:close/>
                  <a:moveTo>
                    <a:pt x="1" y="1"/>
                  </a:moveTo>
                  <a:lnTo>
                    <a:pt x="1" y="1977"/>
                  </a:lnTo>
                  <a:cubicBezTo>
                    <a:pt x="1" y="2870"/>
                    <a:pt x="596" y="3811"/>
                    <a:pt x="1787" y="4513"/>
                  </a:cubicBezTo>
                  <a:cubicBezTo>
                    <a:pt x="2977" y="5180"/>
                    <a:pt x="4540" y="5514"/>
                    <a:pt x="6103" y="5514"/>
                  </a:cubicBezTo>
                  <a:cubicBezTo>
                    <a:pt x="7666" y="5514"/>
                    <a:pt x="9228" y="5180"/>
                    <a:pt x="10419" y="4513"/>
                  </a:cubicBezTo>
                  <a:cubicBezTo>
                    <a:pt x="11610" y="3811"/>
                    <a:pt x="12157" y="2918"/>
                    <a:pt x="12157" y="2025"/>
                  </a:cubicBezTo>
                  <a:lnTo>
                    <a:pt x="12202" y="145"/>
                  </a:lnTo>
                  <a:lnTo>
                    <a:pt x="12202" y="145"/>
                  </a:lnTo>
                  <a:cubicBezTo>
                    <a:pt x="12161" y="1006"/>
                    <a:pt x="11566" y="1859"/>
                    <a:pt x="10419" y="2525"/>
                  </a:cubicBezTo>
                  <a:cubicBezTo>
                    <a:pt x="9228" y="3198"/>
                    <a:pt x="7666" y="3534"/>
                    <a:pt x="6103" y="3534"/>
                  </a:cubicBezTo>
                  <a:cubicBezTo>
                    <a:pt x="4540" y="3534"/>
                    <a:pt x="2977" y="3198"/>
                    <a:pt x="1787" y="2525"/>
                  </a:cubicBezTo>
                  <a:cubicBezTo>
                    <a:pt x="596" y="1835"/>
                    <a:pt x="1" y="894"/>
                    <a:pt x="1" y="1"/>
                  </a:cubicBezTo>
                  <a:close/>
                </a:path>
              </a:pathLst>
            </a:custGeom>
            <a:solidFill>
              <a:srgbClr val="E3C7A3"/>
            </a:solidFill>
            <a:ln>
              <a:noFill/>
            </a:ln>
          </p:spPr>
          <p:txBody>
            <a:bodyPr spcFirstLastPara="1" wrap="square" lIns="91425" tIns="91425" rIns="91425" bIns="91425" anchor="ctr" anchorCtr="0">
              <a:noAutofit/>
            </a:bodyPr>
            <a:lstStyle/>
            <a:p>
              <a:endParaRPr/>
            </a:p>
          </p:txBody>
        </p:sp>
        <p:sp>
          <p:nvSpPr>
            <p:cNvPr id="1163" name="Google Shape;1163;p37"/>
            <p:cNvSpPr/>
            <p:nvPr/>
          </p:nvSpPr>
          <p:spPr>
            <a:xfrm rot="5400000">
              <a:off x="2283615" y="2143155"/>
              <a:ext cx="1524934" cy="803561"/>
            </a:xfrm>
            <a:custGeom>
              <a:avLst/>
              <a:gdLst/>
              <a:ahLst/>
              <a:cxnLst/>
              <a:rect l="l" t="t" r="r" b="b"/>
              <a:pathLst>
                <a:path w="13396" h="7059" extrusionOk="0">
                  <a:moveTo>
                    <a:pt x="6674" y="1"/>
                  </a:moveTo>
                  <a:cubicBezTo>
                    <a:pt x="5123" y="1"/>
                    <a:pt x="3572" y="346"/>
                    <a:pt x="2382" y="1037"/>
                  </a:cubicBezTo>
                  <a:cubicBezTo>
                    <a:pt x="1" y="2430"/>
                    <a:pt x="1" y="4656"/>
                    <a:pt x="2382" y="6049"/>
                  </a:cubicBezTo>
                  <a:cubicBezTo>
                    <a:pt x="3572" y="6722"/>
                    <a:pt x="5135" y="7058"/>
                    <a:pt x="6698" y="7058"/>
                  </a:cubicBezTo>
                  <a:cubicBezTo>
                    <a:pt x="8261" y="7058"/>
                    <a:pt x="9823" y="6722"/>
                    <a:pt x="11014" y="6049"/>
                  </a:cubicBezTo>
                  <a:cubicBezTo>
                    <a:pt x="13395" y="4656"/>
                    <a:pt x="13348" y="2430"/>
                    <a:pt x="10966" y="1037"/>
                  </a:cubicBezTo>
                  <a:cubicBezTo>
                    <a:pt x="9776" y="346"/>
                    <a:pt x="8225" y="1"/>
                    <a:pt x="6674" y="1"/>
                  </a:cubicBezTo>
                  <a:close/>
                </a:path>
              </a:pathLst>
            </a:custGeom>
            <a:solidFill>
              <a:srgbClr val="D88462"/>
            </a:solidFill>
            <a:ln>
              <a:noFill/>
            </a:ln>
          </p:spPr>
          <p:txBody>
            <a:bodyPr spcFirstLastPara="1" wrap="square" lIns="91425" tIns="91425" rIns="91425" bIns="91425" anchor="ctr" anchorCtr="0">
              <a:noAutofit/>
            </a:bodyPr>
            <a:lstStyle/>
            <a:p>
              <a:endParaRPr/>
            </a:p>
          </p:txBody>
        </p:sp>
        <p:sp>
          <p:nvSpPr>
            <p:cNvPr id="1164" name="Google Shape;1164;p37"/>
            <p:cNvSpPr/>
            <p:nvPr/>
          </p:nvSpPr>
          <p:spPr>
            <a:xfrm rot="5400000">
              <a:off x="316558" y="3089301"/>
              <a:ext cx="1389356" cy="627345"/>
            </a:xfrm>
            <a:custGeom>
              <a:avLst/>
              <a:gdLst/>
              <a:ahLst/>
              <a:cxnLst/>
              <a:rect l="l" t="t" r="r" b="b"/>
              <a:pathLst>
                <a:path w="12205" h="5511" extrusionOk="0">
                  <a:moveTo>
                    <a:pt x="1" y="0"/>
                  </a:moveTo>
                  <a:lnTo>
                    <a:pt x="1" y="1989"/>
                  </a:lnTo>
                  <a:cubicBezTo>
                    <a:pt x="1" y="2882"/>
                    <a:pt x="596" y="3775"/>
                    <a:pt x="1787" y="4465"/>
                  </a:cubicBezTo>
                  <a:cubicBezTo>
                    <a:pt x="2977" y="5162"/>
                    <a:pt x="4540" y="5510"/>
                    <a:pt x="6103" y="5510"/>
                  </a:cubicBezTo>
                  <a:cubicBezTo>
                    <a:pt x="7665" y="5510"/>
                    <a:pt x="9228" y="5162"/>
                    <a:pt x="10419" y="4465"/>
                  </a:cubicBezTo>
                  <a:cubicBezTo>
                    <a:pt x="11562" y="3822"/>
                    <a:pt x="12157" y="2929"/>
                    <a:pt x="12157" y="2036"/>
                  </a:cubicBezTo>
                  <a:lnTo>
                    <a:pt x="12205" y="48"/>
                  </a:lnTo>
                  <a:lnTo>
                    <a:pt x="12205" y="48"/>
                  </a:lnTo>
                  <a:cubicBezTo>
                    <a:pt x="12157" y="941"/>
                    <a:pt x="11609" y="1834"/>
                    <a:pt x="10419" y="2525"/>
                  </a:cubicBezTo>
                  <a:cubicBezTo>
                    <a:pt x="9228" y="3197"/>
                    <a:pt x="7665" y="3534"/>
                    <a:pt x="6103" y="3534"/>
                  </a:cubicBezTo>
                  <a:cubicBezTo>
                    <a:pt x="4540" y="3534"/>
                    <a:pt x="2977" y="3197"/>
                    <a:pt x="1787" y="2525"/>
                  </a:cubicBezTo>
                  <a:cubicBezTo>
                    <a:pt x="596" y="1834"/>
                    <a:pt x="1" y="893"/>
                    <a:pt x="1" y="0"/>
                  </a:cubicBezTo>
                  <a:close/>
                </a:path>
              </a:pathLst>
            </a:custGeom>
            <a:solidFill>
              <a:srgbClr val="FFE594"/>
            </a:solidFill>
            <a:ln>
              <a:noFill/>
            </a:ln>
          </p:spPr>
          <p:txBody>
            <a:bodyPr spcFirstLastPara="1" wrap="square" lIns="91425" tIns="91425" rIns="91425" bIns="91425" anchor="ctr" anchorCtr="0">
              <a:noAutofit/>
            </a:bodyPr>
            <a:lstStyle/>
            <a:p>
              <a:endParaRPr/>
            </a:p>
          </p:txBody>
        </p:sp>
        <p:sp>
          <p:nvSpPr>
            <p:cNvPr id="1165" name="Google Shape;1165;p37"/>
            <p:cNvSpPr/>
            <p:nvPr/>
          </p:nvSpPr>
          <p:spPr>
            <a:xfrm rot="5400000">
              <a:off x="561760" y="3001420"/>
              <a:ext cx="1524820" cy="803106"/>
            </a:xfrm>
            <a:custGeom>
              <a:avLst/>
              <a:gdLst/>
              <a:ahLst/>
              <a:cxnLst/>
              <a:rect l="l" t="t" r="r" b="b"/>
              <a:pathLst>
                <a:path w="13395" h="7055" extrusionOk="0">
                  <a:moveTo>
                    <a:pt x="6674" y="0"/>
                  </a:moveTo>
                  <a:cubicBezTo>
                    <a:pt x="5123" y="0"/>
                    <a:pt x="3572" y="348"/>
                    <a:pt x="2382" y="1045"/>
                  </a:cubicBezTo>
                  <a:cubicBezTo>
                    <a:pt x="0" y="2426"/>
                    <a:pt x="0" y="4664"/>
                    <a:pt x="2382" y="6046"/>
                  </a:cubicBezTo>
                  <a:cubicBezTo>
                    <a:pt x="3572" y="6718"/>
                    <a:pt x="5135" y="7055"/>
                    <a:pt x="6698" y="7055"/>
                  </a:cubicBezTo>
                  <a:cubicBezTo>
                    <a:pt x="8260" y="7055"/>
                    <a:pt x="9823" y="6718"/>
                    <a:pt x="11014" y="6046"/>
                  </a:cubicBezTo>
                  <a:cubicBezTo>
                    <a:pt x="13395" y="4664"/>
                    <a:pt x="13347" y="2426"/>
                    <a:pt x="10966" y="1045"/>
                  </a:cubicBezTo>
                  <a:cubicBezTo>
                    <a:pt x="9775" y="348"/>
                    <a:pt x="8225" y="0"/>
                    <a:pt x="6674" y="0"/>
                  </a:cubicBezTo>
                  <a:close/>
                </a:path>
              </a:pathLst>
            </a:custGeom>
            <a:solidFill>
              <a:srgbClr val="FFC768"/>
            </a:solidFill>
            <a:ln>
              <a:noFill/>
            </a:ln>
          </p:spPr>
          <p:txBody>
            <a:bodyPr spcFirstLastPara="1" wrap="square" lIns="91425" tIns="91425" rIns="91425" bIns="91425" anchor="ctr" anchorCtr="0">
              <a:noAutofit/>
            </a:bodyPr>
            <a:lstStyle/>
            <a:p>
              <a:endParaRPr/>
            </a:p>
          </p:txBody>
        </p:sp>
        <p:cxnSp>
          <p:nvCxnSpPr>
            <p:cNvPr id="1166" name="Google Shape;1166;p37"/>
            <p:cNvCxnSpPr/>
            <p:nvPr/>
          </p:nvCxnSpPr>
          <p:spPr>
            <a:xfrm rot="10800000">
              <a:off x="3120200" y="2528950"/>
              <a:ext cx="2311200" cy="0"/>
            </a:xfrm>
            <a:prstGeom prst="straightConnector1">
              <a:avLst/>
            </a:prstGeom>
            <a:noFill/>
            <a:ln w="19050" cap="flat" cmpd="sng">
              <a:solidFill>
                <a:schemeClr val="accent5"/>
              </a:solidFill>
              <a:prstDash val="dash"/>
              <a:round/>
              <a:headEnd type="none" w="med" len="med"/>
              <a:tailEnd type="none" w="med" len="med"/>
            </a:ln>
          </p:spPr>
        </p:cxnSp>
        <p:cxnSp>
          <p:nvCxnSpPr>
            <p:cNvPr id="1167" name="Google Shape;1167;p37"/>
            <p:cNvCxnSpPr/>
            <p:nvPr/>
          </p:nvCxnSpPr>
          <p:spPr>
            <a:xfrm rot="10800000">
              <a:off x="1361775" y="3392675"/>
              <a:ext cx="2995800" cy="0"/>
            </a:xfrm>
            <a:prstGeom prst="straightConnector1">
              <a:avLst/>
            </a:prstGeom>
            <a:noFill/>
            <a:ln w="19050" cap="flat" cmpd="sng">
              <a:solidFill>
                <a:schemeClr val="accent3"/>
              </a:solidFill>
              <a:prstDash val="dash"/>
              <a:round/>
              <a:headEnd type="none" w="med" len="med"/>
              <a:tailEnd type="none" w="med" len="med"/>
            </a:ln>
          </p:spPr>
        </p:cxnSp>
      </p:grpSp>
      <p:sp>
        <p:nvSpPr>
          <p:cNvPr id="32" name="Google Shape;160;p18"/>
          <p:cNvSpPr txBox="1">
            <a:spLocks/>
          </p:cNvSpPr>
          <p:nvPr/>
        </p:nvSpPr>
        <p:spPr>
          <a:xfrm>
            <a:off x="539750" y="1464977"/>
            <a:ext cx="16764000" cy="947028"/>
          </a:xfrm>
          <a:prstGeom prst="rect">
            <a:avLst/>
          </a:prstGeom>
        </p:spPr>
        <p:txBody>
          <a:bodyPr spcFirstLastPara="1" vert="horz" wrap="square" lIns="179929" tIns="179929" rIns="179929" bIns="179929" rtlCol="0" anchor="ctr" anchorCtr="0">
            <a:noAutofit/>
          </a:bodyPr>
          <a:lstStyle>
            <a:lvl1pPr algn="l" defTabSz="1349654" rtl="0" eaLnBrk="1" latinLnBrk="0" hangingPunct="1">
              <a:lnSpc>
                <a:spcPct val="90000"/>
              </a:lnSpc>
              <a:spcBef>
                <a:spcPct val="0"/>
              </a:spcBef>
              <a:buNone/>
              <a:defRPr sz="6494" kern="1200">
                <a:solidFill>
                  <a:schemeClr val="tx1"/>
                </a:solidFill>
                <a:latin typeface="+mj-lt"/>
                <a:ea typeface="+mj-ea"/>
                <a:cs typeface="+mj-cs"/>
              </a:defRPr>
            </a:lvl1pPr>
          </a:lstStyle>
          <a:p>
            <a:r>
              <a:rPr lang="en-US" sz="4000" b="1" dirty="0" err="1"/>
              <a:t>Geografiya</a:t>
            </a:r>
            <a:r>
              <a:rPr lang="en-US" sz="4000" b="1" dirty="0"/>
              <a:t> </a:t>
            </a:r>
            <a:r>
              <a:rPr lang="en-US" sz="4000" b="1" dirty="0" err="1"/>
              <a:t>fanidan</a:t>
            </a:r>
            <a:r>
              <a:rPr lang="en-US" sz="4000" b="1" dirty="0"/>
              <a:t> </a:t>
            </a:r>
            <a:r>
              <a:rPr lang="en-US" sz="4000" b="1" dirty="0" err="1"/>
              <a:t>iqtidorli</a:t>
            </a:r>
            <a:r>
              <a:rPr lang="en-US" sz="4000" b="1" dirty="0"/>
              <a:t> </a:t>
            </a:r>
            <a:r>
              <a:rPr lang="en-US" sz="4000" b="1" dirty="0" err="1"/>
              <a:t>oʻquvchilar</a:t>
            </a:r>
            <a:r>
              <a:rPr lang="en-US" sz="4000" b="1" dirty="0"/>
              <a:t> </a:t>
            </a:r>
            <a:r>
              <a:rPr lang="en-US" sz="4000" b="1" dirty="0" err="1"/>
              <a:t>bilan</a:t>
            </a:r>
            <a:r>
              <a:rPr lang="en-US" sz="4000" b="1" dirty="0"/>
              <a:t> </a:t>
            </a:r>
            <a:r>
              <a:rPr lang="en-US" sz="4000" b="1" dirty="0" err="1"/>
              <a:t>ishlashni</a:t>
            </a:r>
            <a:r>
              <a:rPr lang="en-US" sz="4000" b="1" dirty="0"/>
              <a:t> </a:t>
            </a:r>
            <a:r>
              <a:rPr lang="en-US" sz="4000" b="1" dirty="0" err="1"/>
              <a:t>tashkil</a:t>
            </a:r>
            <a:r>
              <a:rPr lang="en-US" sz="4000" b="1" dirty="0"/>
              <a:t> </a:t>
            </a:r>
            <a:r>
              <a:rPr lang="en-US" sz="4000" b="1" dirty="0" err="1"/>
              <a:t>etish</a:t>
            </a:r>
            <a:r>
              <a:rPr lang="en-US" sz="4000" b="1" dirty="0"/>
              <a:t> </a:t>
            </a:r>
            <a:r>
              <a:rPr lang="en-US" sz="4000" b="1" dirty="0" err="1"/>
              <a:t>metodika</a:t>
            </a:r>
            <a:r>
              <a:rPr lang="uz-Latn-UZ" sz="4000" b="1" dirty="0"/>
              <a:t>si</a:t>
            </a:r>
          </a:p>
        </p:txBody>
      </p:sp>
      <p:pic>
        <p:nvPicPr>
          <p:cNvPr id="33" name="Graphic 2">
            <a:extLst>
              <a:ext uri="{FF2B5EF4-FFF2-40B4-BE49-F238E27FC236}">
                <a16:creationId xmlns="" xmlns:a16="http://schemas.microsoft.com/office/drawing/2014/main" id="{4E2A1289-1747-4292-9749-13F12B9F7961}"/>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0" y="-85725"/>
            <a:ext cx="17995899" cy="1447801"/>
          </a:xfrm>
          <a:prstGeom prst="rect">
            <a:avLst/>
          </a:prstGeom>
        </p:spPr>
      </p:pic>
      <p:pic>
        <p:nvPicPr>
          <p:cNvPr id="34" name="Рисунок 33">
            <a:extLst>
              <a:ext uri="{FF2B5EF4-FFF2-40B4-BE49-F238E27FC236}">
                <a16:creationId xmlns="" xmlns:a16="http://schemas.microsoft.com/office/drawing/2014/main" id="{5B572CE6-5563-45A9-9EE3-760D52EDB9D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35" name="Рисунок 34">
            <a:extLst>
              <a:ext uri="{FF2B5EF4-FFF2-40B4-BE49-F238E27FC236}">
                <a16:creationId xmlns="" xmlns:a16="http://schemas.microsoft.com/office/drawing/2014/main" id="{286A97B6-2A6C-4AF1-A8F6-DF3B05C1FCAD}"/>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Tree>
    <p:extLst>
      <p:ext uri="{BB962C8B-B14F-4D97-AF65-F5344CB8AC3E}">
        <p14:creationId xmlns:p14="http://schemas.microsoft.com/office/powerpoint/2010/main" val="26713938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476"/>
        <p:cNvGrpSpPr/>
        <p:nvPr/>
      </p:nvGrpSpPr>
      <p:grpSpPr>
        <a:xfrm>
          <a:off x="0" y="0"/>
          <a:ext cx="0" cy="0"/>
          <a:chOff x="0" y="0"/>
          <a:chExt cx="0" cy="0"/>
        </a:xfrm>
      </p:grpSpPr>
      <p:grpSp>
        <p:nvGrpSpPr>
          <p:cNvPr id="1478" name="Google Shape;1478;p45"/>
          <p:cNvGrpSpPr/>
          <p:nvPr/>
        </p:nvGrpSpPr>
        <p:grpSpPr>
          <a:xfrm>
            <a:off x="1606648" y="3077050"/>
            <a:ext cx="3432565" cy="5942744"/>
            <a:chOff x="1031950" y="1206525"/>
            <a:chExt cx="705935" cy="1797275"/>
          </a:xfrm>
        </p:grpSpPr>
        <p:sp>
          <p:nvSpPr>
            <p:cNvPr id="1484" name="Google Shape;1484;p45"/>
            <p:cNvSpPr/>
            <p:nvPr/>
          </p:nvSpPr>
          <p:spPr>
            <a:xfrm>
              <a:off x="1031950" y="2576925"/>
              <a:ext cx="576600" cy="177425"/>
            </a:xfrm>
            <a:custGeom>
              <a:avLst/>
              <a:gdLst/>
              <a:ahLst/>
              <a:cxnLst/>
              <a:rect l="l" t="t" r="r" b="b"/>
              <a:pathLst>
                <a:path w="23064" h="7097" extrusionOk="0">
                  <a:moveTo>
                    <a:pt x="13491" y="1"/>
                  </a:moveTo>
                  <a:lnTo>
                    <a:pt x="1" y="1894"/>
                  </a:lnTo>
                  <a:lnTo>
                    <a:pt x="9574" y="7097"/>
                  </a:lnTo>
                  <a:lnTo>
                    <a:pt x="23063" y="5216"/>
                  </a:lnTo>
                  <a:lnTo>
                    <a:pt x="13491" y="1"/>
                  </a:lnTo>
                  <a:close/>
                </a:path>
              </a:pathLst>
            </a:custGeom>
            <a:solidFill>
              <a:srgbClr val="6FC1BC"/>
            </a:solidFill>
            <a:ln>
              <a:noFill/>
            </a:ln>
          </p:spPr>
          <p:txBody>
            <a:bodyPr spcFirstLastPara="1" wrap="square" lIns="179929" tIns="179929" rIns="179929" bIns="179929" anchor="ctr" anchorCtr="0">
              <a:noAutofit/>
            </a:bodyPr>
            <a:lstStyle/>
            <a:p>
              <a:endParaRPr sz="3543"/>
            </a:p>
          </p:txBody>
        </p:sp>
        <p:sp>
          <p:nvSpPr>
            <p:cNvPr id="1485" name="Google Shape;1485;p45"/>
            <p:cNvSpPr/>
            <p:nvPr/>
          </p:nvSpPr>
          <p:spPr>
            <a:xfrm>
              <a:off x="1031950" y="2624250"/>
              <a:ext cx="239350" cy="379550"/>
            </a:xfrm>
            <a:custGeom>
              <a:avLst/>
              <a:gdLst/>
              <a:ahLst/>
              <a:cxnLst/>
              <a:rect l="l" t="t" r="r" b="b"/>
              <a:pathLst>
                <a:path w="9574" h="15182" extrusionOk="0">
                  <a:moveTo>
                    <a:pt x="1" y="1"/>
                  </a:moveTo>
                  <a:lnTo>
                    <a:pt x="1" y="9966"/>
                  </a:lnTo>
                  <a:lnTo>
                    <a:pt x="9526" y="15181"/>
                  </a:lnTo>
                  <a:lnTo>
                    <a:pt x="9574" y="5204"/>
                  </a:lnTo>
                  <a:lnTo>
                    <a:pt x="1" y="1"/>
                  </a:lnTo>
                  <a:close/>
                </a:path>
              </a:pathLst>
            </a:custGeom>
            <a:solidFill>
              <a:srgbClr val="2D9BB8"/>
            </a:solidFill>
            <a:ln>
              <a:noFill/>
            </a:ln>
          </p:spPr>
          <p:txBody>
            <a:bodyPr spcFirstLastPara="1" wrap="square" lIns="179929" tIns="179929" rIns="179929" bIns="179929" anchor="ctr" anchorCtr="0">
              <a:noAutofit/>
            </a:bodyPr>
            <a:lstStyle/>
            <a:p>
              <a:endParaRPr sz="3543"/>
            </a:p>
          </p:txBody>
        </p:sp>
        <p:sp>
          <p:nvSpPr>
            <p:cNvPr id="1486" name="Google Shape;1486;p45"/>
            <p:cNvSpPr/>
            <p:nvPr/>
          </p:nvSpPr>
          <p:spPr>
            <a:xfrm>
              <a:off x="1270075" y="2707300"/>
              <a:ext cx="338475" cy="296500"/>
            </a:xfrm>
            <a:custGeom>
              <a:avLst/>
              <a:gdLst/>
              <a:ahLst/>
              <a:cxnLst/>
              <a:rect l="l" t="t" r="r" b="b"/>
              <a:pathLst>
                <a:path w="13539" h="11860" extrusionOk="0">
                  <a:moveTo>
                    <a:pt x="13538" y="1"/>
                  </a:moveTo>
                  <a:lnTo>
                    <a:pt x="49" y="1882"/>
                  </a:lnTo>
                  <a:lnTo>
                    <a:pt x="1" y="11859"/>
                  </a:lnTo>
                  <a:lnTo>
                    <a:pt x="1" y="11859"/>
                  </a:lnTo>
                  <a:lnTo>
                    <a:pt x="13491" y="9919"/>
                  </a:lnTo>
                  <a:lnTo>
                    <a:pt x="13538" y="1"/>
                  </a:lnTo>
                  <a:close/>
                </a:path>
              </a:pathLst>
            </a:custGeom>
            <a:solidFill>
              <a:srgbClr val="087A92"/>
            </a:solidFill>
            <a:ln>
              <a:noFill/>
            </a:ln>
          </p:spPr>
          <p:txBody>
            <a:bodyPr spcFirstLastPara="1" wrap="square" lIns="179929" tIns="179929" rIns="179929" bIns="179929" anchor="ctr" anchorCtr="0">
              <a:noAutofit/>
            </a:bodyPr>
            <a:lstStyle/>
            <a:p>
              <a:endParaRPr sz="3543"/>
            </a:p>
          </p:txBody>
        </p:sp>
        <p:sp>
          <p:nvSpPr>
            <p:cNvPr id="1487" name="Google Shape;1487;p45"/>
            <p:cNvSpPr/>
            <p:nvPr/>
          </p:nvSpPr>
          <p:spPr>
            <a:xfrm>
              <a:off x="1031950" y="2226000"/>
              <a:ext cx="576600" cy="177425"/>
            </a:xfrm>
            <a:custGeom>
              <a:avLst/>
              <a:gdLst/>
              <a:ahLst/>
              <a:cxnLst/>
              <a:rect l="l" t="t" r="r" b="b"/>
              <a:pathLst>
                <a:path w="23064" h="7097" extrusionOk="0">
                  <a:moveTo>
                    <a:pt x="13491" y="0"/>
                  </a:moveTo>
                  <a:lnTo>
                    <a:pt x="1" y="1894"/>
                  </a:lnTo>
                  <a:lnTo>
                    <a:pt x="9574" y="7097"/>
                  </a:lnTo>
                  <a:lnTo>
                    <a:pt x="23063" y="5168"/>
                  </a:lnTo>
                  <a:lnTo>
                    <a:pt x="13491" y="0"/>
                  </a:lnTo>
                  <a:close/>
                </a:path>
              </a:pathLst>
            </a:custGeom>
            <a:ln/>
          </p:spPr>
          <p:style>
            <a:lnRef idx="2">
              <a:schemeClr val="accent6">
                <a:shade val="50000"/>
              </a:schemeClr>
            </a:lnRef>
            <a:fillRef idx="1">
              <a:schemeClr val="accent6"/>
            </a:fillRef>
            <a:effectRef idx="0">
              <a:schemeClr val="accent6"/>
            </a:effectRef>
            <a:fontRef idx="minor">
              <a:schemeClr val="lt1"/>
            </a:fontRef>
          </p:style>
          <p:txBody>
            <a:bodyPr spcFirstLastPara="1" wrap="square" lIns="179929" tIns="179929" rIns="179929" bIns="179929" anchor="ctr" anchorCtr="0">
              <a:noAutofit/>
            </a:bodyPr>
            <a:lstStyle/>
            <a:p>
              <a:endParaRPr sz="3543"/>
            </a:p>
          </p:txBody>
        </p:sp>
        <p:sp>
          <p:nvSpPr>
            <p:cNvPr id="1488" name="Google Shape;1488;p45"/>
            <p:cNvSpPr/>
            <p:nvPr/>
          </p:nvSpPr>
          <p:spPr>
            <a:xfrm>
              <a:off x="1031950" y="2273325"/>
              <a:ext cx="239350" cy="378050"/>
            </a:xfrm>
            <a:custGeom>
              <a:avLst/>
              <a:gdLst/>
              <a:ahLst/>
              <a:cxnLst/>
              <a:rect l="l" t="t" r="r" b="b"/>
              <a:pathLst>
                <a:path w="9574" h="15122" extrusionOk="0">
                  <a:moveTo>
                    <a:pt x="1" y="1"/>
                  </a:moveTo>
                  <a:lnTo>
                    <a:pt x="1" y="9918"/>
                  </a:lnTo>
                  <a:lnTo>
                    <a:pt x="9526" y="15121"/>
                  </a:lnTo>
                  <a:lnTo>
                    <a:pt x="9574" y="5204"/>
                  </a:lnTo>
                  <a:lnTo>
                    <a:pt x="1" y="1"/>
                  </a:lnTo>
                  <a:close/>
                </a:path>
              </a:pathLst>
            </a:custGeom>
            <a:ln/>
          </p:spPr>
          <p:style>
            <a:lnRef idx="2">
              <a:schemeClr val="accent6">
                <a:shade val="50000"/>
              </a:schemeClr>
            </a:lnRef>
            <a:fillRef idx="1">
              <a:schemeClr val="accent6"/>
            </a:fillRef>
            <a:effectRef idx="0">
              <a:schemeClr val="accent6"/>
            </a:effectRef>
            <a:fontRef idx="minor">
              <a:schemeClr val="lt1"/>
            </a:fontRef>
          </p:style>
          <p:txBody>
            <a:bodyPr spcFirstLastPara="1" wrap="square" lIns="179929" tIns="179929" rIns="179929" bIns="179929" anchor="ctr" anchorCtr="0">
              <a:noAutofit/>
            </a:bodyPr>
            <a:lstStyle/>
            <a:p>
              <a:endParaRPr sz="3543"/>
            </a:p>
          </p:txBody>
        </p:sp>
        <p:sp>
          <p:nvSpPr>
            <p:cNvPr id="1489" name="Google Shape;1489;p45"/>
            <p:cNvSpPr/>
            <p:nvPr/>
          </p:nvSpPr>
          <p:spPr>
            <a:xfrm>
              <a:off x="1270075" y="2355175"/>
              <a:ext cx="338475" cy="296200"/>
            </a:xfrm>
            <a:custGeom>
              <a:avLst/>
              <a:gdLst/>
              <a:ahLst/>
              <a:cxnLst/>
              <a:rect l="l" t="t" r="r" b="b"/>
              <a:pathLst>
                <a:path w="13539" h="11848" extrusionOk="0">
                  <a:moveTo>
                    <a:pt x="13538" y="1"/>
                  </a:moveTo>
                  <a:lnTo>
                    <a:pt x="49" y="1930"/>
                  </a:lnTo>
                  <a:lnTo>
                    <a:pt x="1" y="11847"/>
                  </a:lnTo>
                  <a:lnTo>
                    <a:pt x="13491" y="9966"/>
                  </a:lnTo>
                  <a:lnTo>
                    <a:pt x="13538" y="1"/>
                  </a:lnTo>
                  <a:close/>
                </a:path>
              </a:pathLst>
            </a:custGeom>
            <a:ln/>
          </p:spPr>
          <p:style>
            <a:lnRef idx="2">
              <a:schemeClr val="accent6">
                <a:shade val="50000"/>
              </a:schemeClr>
            </a:lnRef>
            <a:fillRef idx="1">
              <a:schemeClr val="accent6"/>
            </a:fillRef>
            <a:effectRef idx="0">
              <a:schemeClr val="accent6"/>
            </a:effectRef>
            <a:fontRef idx="minor">
              <a:schemeClr val="lt1"/>
            </a:fontRef>
          </p:style>
          <p:txBody>
            <a:bodyPr spcFirstLastPara="1" wrap="square" lIns="179929" tIns="179929" rIns="179929" bIns="179929" anchor="ctr" anchorCtr="0">
              <a:noAutofit/>
            </a:bodyPr>
            <a:lstStyle/>
            <a:p>
              <a:endParaRPr sz="3543"/>
            </a:p>
          </p:txBody>
        </p:sp>
        <p:sp>
          <p:nvSpPr>
            <p:cNvPr id="1490" name="Google Shape;1490;p45"/>
            <p:cNvSpPr/>
            <p:nvPr/>
          </p:nvSpPr>
          <p:spPr>
            <a:xfrm>
              <a:off x="1031950" y="1877450"/>
              <a:ext cx="576600" cy="177425"/>
            </a:xfrm>
            <a:custGeom>
              <a:avLst/>
              <a:gdLst/>
              <a:ahLst/>
              <a:cxnLst/>
              <a:rect l="l" t="t" r="r" b="b"/>
              <a:pathLst>
                <a:path w="23064" h="7097" extrusionOk="0">
                  <a:moveTo>
                    <a:pt x="13491" y="0"/>
                  </a:moveTo>
                  <a:lnTo>
                    <a:pt x="1" y="1893"/>
                  </a:lnTo>
                  <a:lnTo>
                    <a:pt x="9574" y="7096"/>
                  </a:lnTo>
                  <a:lnTo>
                    <a:pt x="23063" y="5215"/>
                  </a:lnTo>
                  <a:lnTo>
                    <a:pt x="13491" y="0"/>
                  </a:lnTo>
                  <a:close/>
                </a:path>
              </a:pathLst>
            </a:custGeom>
            <a:solidFill>
              <a:srgbClr val="FFE594"/>
            </a:solidFill>
            <a:ln>
              <a:noFill/>
            </a:ln>
          </p:spPr>
          <p:txBody>
            <a:bodyPr spcFirstLastPara="1" wrap="square" lIns="179929" tIns="179929" rIns="179929" bIns="179929" anchor="ctr" anchorCtr="0">
              <a:noAutofit/>
            </a:bodyPr>
            <a:lstStyle/>
            <a:p>
              <a:endParaRPr sz="3543"/>
            </a:p>
          </p:txBody>
        </p:sp>
        <p:sp>
          <p:nvSpPr>
            <p:cNvPr id="1491" name="Google Shape;1491;p45"/>
            <p:cNvSpPr/>
            <p:nvPr/>
          </p:nvSpPr>
          <p:spPr>
            <a:xfrm>
              <a:off x="1031950" y="1924775"/>
              <a:ext cx="239350" cy="379525"/>
            </a:xfrm>
            <a:custGeom>
              <a:avLst/>
              <a:gdLst/>
              <a:ahLst/>
              <a:cxnLst/>
              <a:rect l="l" t="t" r="r" b="b"/>
              <a:pathLst>
                <a:path w="9574" h="15181" extrusionOk="0">
                  <a:moveTo>
                    <a:pt x="1" y="0"/>
                  </a:moveTo>
                  <a:lnTo>
                    <a:pt x="1" y="9966"/>
                  </a:lnTo>
                  <a:lnTo>
                    <a:pt x="9526" y="15181"/>
                  </a:lnTo>
                  <a:lnTo>
                    <a:pt x="9574" y="5203"/>
                  </a:lnTo>
                  <a:lnTo>
                    <a:pt x="1" y="0"/>
                  </a:lnTo>
                  <a:close/>
                </a:path>
              </a:pathLst>
            </a:custGeom>
            <a:solidFill>
              <a:srgbClr val="FFC768"/>
            </a:solidFill>
            <a:ln>
              <a:noFill/>
            </a:ln>
          </p:spPr>
          <p:txBody>
            <a:bodyPr spcFirstLastPara="1" wrap="square" lIns="179929" tIns="179929" rIns="179929" bIns="179929" anchor="ctr" anchorCtr="0">
              <a:noAutofit/>
            </a:bodyPr>
            <a:lstStyle/>
            <a:p>
              <a:endParaRPr sz="3543"/>
            </a:p>
          </p:txBody>
        </p:sp>
        <p:sp>
          <p:nvSpPr>
            <p:cNvPr id="1492" name="Google Shape;1492;p45"/>
            <p:cNvSpPr/>
            <p:nvPr/>
          </p:nvSpPr>
          <p:spPr>
            <a:xfrm>
              <a:off x="1270075" y="2006625"/>
              <a:ext cx="337275" cy="297675"/>
            </a:xfrm>
            <a:custGeom>
              <a:avLst/>
              <a:gdLst/>
              <a:ahLst/>
              <a:cxnLst/>
              <a:rect l="l" t="t" r="r" b="b"/>
              <a:pathLst>
                <a:path w="13491" h="11907" extrusionOk="0">
                  <a:moveTo>
                    <a:pt x="13491" y="1"/>
                  </a:moveTo>
                  <a:lnTo>
                    <a:pt x="1" y="1977"/>
                  </a:lnTo>
                  <a:lnTo>
                    <a:pt x="49" y="11907"/>
                  </a:lnTo>
                  <a:lnTo>
                    <a:pt x="13491" y="9966"/>
                  </a:lnTo>
                  <a:lnTo>
                    <a:pt x="13491" y="1"/>
                  </a:lnTo>
                  <a:close/>
                </a:path>
              </a:pathLst>
            </a:custGeom>
            <a:solidFill>
              <a:srgbClr val="F2A150"/>
            </a:solidFill>
            <a:ln>
              <a:noFill/>
            </a:ln>
          </p:spPr>
          <p:txBody>
            <a:bodyPr spcFirstLastPara="1" wrap="square" lIns="179929" tIns="179929" rIns="179929" bIns="179929" anchor="ctr" anchorCtr="0">
              <a:noAutofit/>
            </a:bodyPr>
            <a:lstStyle/>
            <a:p>
              <a:endParaRPr sz="3543"/>
            </a:p>
          </p:txBody>
        </p:sp>
        <p:sp>
          <p:nvSpPr>
            <p:cNvPr id="1493" name="Google Shape;1493;p45"/>
            <p:cNvSpPr/>
            <p:nvPr/>
          </p:nvSpPr>
          <p:spPr>
            <a:xfrm>
              <a:off x="1031950" y="1537825"/>
              <a:ext cx="576600" cy="177425"/>
            </a:xfrm>
            <a:custGeom>
              <a:avLst/>
              <a:gdLst/>
              <a:ahLst/>
              <a:cxnLst/>
              <a:rect l="l" t="t" r="r" b="b"/>
              <a:pathLst>
                <a:path w="23064" h="7097" extrusionOk="0">
                  <a:moveTo>
                    <a:pt x="13491" y="0"/>
                  </a:moveTo>
                  <a:lnTo>
                    <a:pt x="1" y="1881"/>
                  </a:lnTo>
                  <a:lnTo>
                    <a:pt x="9574" y="7096"/>
                  </a:lnTo>
                  <a:lnTo>
                    <a:pt x="23063" y="5156"/>
                  </a:lnTo>
                  <a:lnTo>
                    <a:pt x="13491" y="0"/>
                  </a:lnTo>
                  <a:close/>
                </a:path>
              </a:pathLst>
            </a:custGeom>
            <a:ln/>
          </p:spPr>
          <p:style>
            <a:lnRef idx="0">
              <a:schemeClr val="accent3"/>
            </a:lnRef>
            <a:fillRef idx="3">
              <a:schemeClr val="accent3"/>
            </a:fillRef>
            <a:effectRef idx="3">
              <a:schemeClr val="accent3"/>
            </a:effectRef>
            <a:fontRef idx="minor">
              <a:schemeClr val="lt1"/>
            </a:fontRef>
          </p:style>
          <p:txBody>
            <a:bodyPr spcFirstLastPara="1" wrap="square" lIns="179929" tIns="179929" rIns="179929" bIns="179929" anchor="ctr" anchorCtr="0">
              <a:noAutofit/>
            </a:bodyPr>
            <a:lstStyle/>
            <a:p>
              <a:endParaRPr sz="3543"/>
            </a:p>
          </p:txBody>
        </p:sp>
        <p:sp>
          <p:nvSpPr>
            <p:cNvPr id="1494" name="Google Shape;1494;p45"/>
            <p:cNvSpPr/>
            <p:nvPr/>
          </p:nvSpPr>
          <p:spPr>
            <a:xfrm>
              <a:off x="1031950" y="1584850"/>
              <a:ext cx="239350" cy="378350"/>
            </a:xfrm>
            <a:custGeom>
              <a:avLst/>
              <a:gdLst/>
              <a:ahLst/>
              <a:cxnLst/>
              <a:rect l="l" t="t" r="r" b="b"/>
              <a:pathLst>
                <a:path w="9574" h="15134" extrusionOk="0">
                  <a:moveTo>
                    <a:pt x="1" y="0"/>
                  </a:moveTo>
                  <a:lnTo>
                    <a:pt x="1" y="9978"/>
                  </a:lnTo>
                  <a:lnTo>
                    <a:pt x="9526" y="15133"/>
                  </a:lnTo>
                  <a:lnTo>
                    <a:pt x="9574" y="5215"/>
                  </a:lnTo>
                  <a:lnTo>
                    <a:pt x="1" y="0"/>
                  </a:lnTo>
                  <a:close/>
                </a:path>
              </a:pathLst>
            </a:custGeom>
            <a:ln/>
          </p:spPr>
          <p:style>
            <a:lnRef idx="0">
              <a:schemeClr val="accent3"/>
            </a:lnRef>
            <a:fillRef idx="3">
              <a:schemeClr val="accent3"/>
            </a:fillRef>
            <a:effectRef idx="3">
              <a:schemeClr val="accent3"/>
            </a:effectRef>
            <a:fontRef idx="minor">
              <a:schemeClr val="lt1"/>
            </a:fontRef>
          </p:style>
          <p:txBody>
            <a:bodyPr spcFirstLastPara="1" wrap="square" lIns="179929" tIns="179929" rIns="179929" bIns="179929" anchor="ctr" anchorCtr="0">
              <a:noAutofit/>
            </a:bodyPr>
            <a:lstStyle/>
            <a:p>
              <a:endParaRPr sz="3543"/>
            </a:p>
          </p:txBody>
        </p:sp>
        <p:sp>
          <p:nvSpPr>
            <p:cNvPr id="1495" name="Google Shape;1495;p45"/>
            <p:cNvSpPr/>
            <p:nvPr/>
          </p:nvSpPr>
          <p:spPr>
            <a:xfrm>
              <a:off x="1270075" y="1666700"/>
              <a:ext cx="338475" cy="296500"/>
            </a:xfrm>
            <a:custGeom>
              <a:avLst/>
              <a:gdLst/>
              <a:ahLst/>
              <a:cxnLst/>
              <a:rect l="l" t="t" r="r" b="b"/>
              <a:pathLst>
                <a:path w="13539" h="11860" extrusionOk="0">
                  <a:moveTo>
                    <a:pt x="13538" y="1"/>
                  </a:moveTo>
                  <a:lnTo>
                    <a:pt x="49" y="1941"/>
                  </a:lnTo>
                  <a:lnTo>
                    <a:pt x="1" y="11859"/>
                  </a:lnTo>
                  <a:lnTo>
                    <a:pt x="1" y="11859"/>
                  </a:lnTo>
                  <a:lnTo>
                    <a:pt x="13491" y="9978"/>
                  </a:lnTo>
                  <a:lnTo>
                    <a:pt x="13538" y="1"/>
                  </a:lnTo>
                  <a:close/>
                </a:path>
              </a:pathLst>
            </a:custGeom>
            <a:ln/>
          </p:spPr>
          <p:style>
            <a:lnRef idx="0">
              <a:schemeClr val="accent3"/>
            </a:lnRef>
            <a:fillRef idx="3">
              <a:schemeClr val="accent3"/>
            </a:fillRef>
            <a:effectRef idx="3">
              <a:schemeClr val="accent3"/>
            </a:effectRef>
            <a:fontRef idx="minor">
              <a:schemeClr val="lt1"/>
            </a:fontRef>
          </p:style>
          <p:txBody>
            <a:bodyPr spcFirstLastPara="1" wrap="square" lIns="179929" tIns="179929" rIns="179929" bIns="179929" anchor="ctr" anchorCtr="0">
              <a:noAutofit/>
            </a:bodyPr>
            <a:lstStyle/>
            <a:p>
              <a:endParaRPr sz="3543"/>
            </a:p>
          </p:txBody>
        </p:sp>
        <p:sp>
          <p:nvSpPr>
            <p:cNvPr id="1496" name="Google Shape;1496;p45"/>
            <p:cNvSpPr/>
            <p:nvPr/>
          </p:nvSpPr>
          <p:spPr>
            <a:xfrm>
              <a:off x="1031950" y="1206525"/>
              <a:ext cx="576600" cy="177425"/>
            </a:xfrm>
            <a:custGeom>
              <a:avLst/>
              <a:gdLst/>
              <a:ahLst/>
              <a:cxnLst/>
              <a:rect l="l" t="t" r="r" b="b"/>
              <a:pathLst>
                <a:path w="23064" h="7097" extrusionOk="0">
                  <a:moveTo>
                    <a:pt x="13491" y="1"/>
                  </a:moveTo>
                  <a:lnTo>
                    <a:pt x="1" y="1894"/>
                  </a:lnTo>
                  <a:lnTo>
                    <a:pt x="9574" y="7097"/>
                  </a:lnTo>
                  <a:lnTo>
                    <a:pt x="23063" y="5216"/>
                  </a:lnTo>
                  <a:lnTo>
                    <a:pt x="13491" y="1"/>
                  </a:lnTo>
                  <a:close/>
                </a:path>
              </a:pathLst>
            </a:custGeom>
            <a:solidFill>
              <a:srgbClr val="FDFDFD"/>
            </a:solidFill>
            <a:ln>
              <a:noFill/>
            </a:ln>
          </p:spPr>
          <p:txBody>
            <a:bodyPr spcFirstLastPara="1" wrap="square" lIns="179929" tIns="179929" rIns="179929" bIns="179929" anchor="ctr" anchorCtr="0">
              <a:noAutofit/>
            </a:bodyPr>
            <a:lstStyle/>
            <a:p>
              <a:endParaRPr sz="3543"/>
            </a:p>
          </p:txBody>
        </p:sp>
        <p:sp>
          <p:nvSpPr>
            <p:cNvPr id="1497" name="Google Shape;1497;p45"/>
            <p:cNvSpPr/>
            <p:nvPr/>
          </p:nvSpPr>
          <p:spPr>
            <a:xfrm>
              <a:off x="1031950" y="1253850"/>
              <a:ext cx="239350" cy="379550"/>
            </a:xfrm>
            <a:custGeom>
              <a:avLst/>
              <a:gdLst/>
              <a:ahLst/>
              <a:cxnLst/>
              <a:rect l="l" t="t" r="r" b="b"/>
              <a:pathLst>
                <a:path w="9574" h="15182" extrusionOk="0">
                  <a:moveTo>
                    <a:pt x="1" y="1"/>
                  </a:moveTo>
                  <a:lnTo>
                    <a:pt x="1" y="9966"/>
                  </a:lnTo>
                  <a:lnTo>
                    <a:pt x="9526" y="15181"/>
                  </a:lnTo>
                  <a:lnTo>
                    <a:pt x="9574" y="5204"/>
                  </a:lnTo>
                  <a:lnTo>
                    <a:pt x="1" y="1"/>
                  </a:lnTo>
                  <a:close/>
                </a:path>
              </a:pathLst>
            </a:custGeom>
            <a:solidFill>
              <a:srgbClr val="FDFDFD"/>
            </a:solidFill>
            <a:ln>
              <a:noFill/>
            </a:ln>
          </p:spPr>
          <p:txBody>
            <a:bodyPr spcFirstLastPara="1" wrap="square" lIns="179929" tIns="179929" rIns="179929" bIns="179929" anchor="ctr" anchorCtr="0">
              <a:noAutofit/>
            </a:bodyPr>
            <a:lstStyle/>
            <a:p>
              <a:endParaRPr sz="3543"/>
            </a:p>
          </p:txBody>
        </p:sp>
        <p:sp>
          <p:nvSpPr>
            <p:cNvPr id="1498" name="Google Shape;1498;p45"/>
            <p:cNvSpPr/>
            <p:nvPr/>
          </p:nvSpPr>
          <p:spPr>
            <a:xfrm>
              <a:off x="1270075" y="1336900"/>
              <a:ext cx="338475" cy="296500"/>
            </a:xfrm>
            <a:custGeom>
              <a:avLst/>
              <a:gdLst/>
              <a:ahLst/>
              <a:cxnLst/>
              <a:rect l="l" t="t" r="r" b="b"/>
              <a:pathLst>
                <a:path w="13539" h="11860" extrusionOk="0">
                  <a:moveTo>
                    <a:pt x="13538" y="1"/>
                  </a:moveTo>
                  <a:lnTo>
                    <a:pt x="49" y="1882"/>
                  </a:lnTo>
                  <a:lnTo>
                    <a:pt x="1" y="11859"/>
                  </a:lnTo>
                  <a:lnTo>
                    <a:pt x="13491" y="9918"/>
                  </a:lnTo>
                  <a:lnTo>
                    <a:pt x="13538" y="1"/>
                  </a:lnTo>
                  <a:close/>
                </a:path>
              </a:pathLst>
            </a:custGeom>
            <a:solidFill>
              <a:srgbClr val="FDFDFD"/>
            </a:solidFill>
            <a:ln>
              <a:noFill/>
            </a:ln>
          </p:spPr>
          <p:txBody>
            <a:bodyPr spcFirstLastPara="1" wrap="square" lIns="179929" tIns="179929" rIns="179929" bIns="179929" anchor="ctr" anchorCtr="0">
              <a:noAutofit/>
            </a:bodyPr>
            <a:lstStyle/>
            <a:p>
              <a:endParaRPr sz="3543"/>
            </a:p>
          </p:txBody>
        </p:sp>
        <p:sp>
          <p:nvSpPr>
            <p:cNvPr id="1499" name="Google Shape;1499;p45"/>
            <p:cNvSpPr/>
            <p:nvPr/>
          </p:nvSpPr>
          <p:spPr>
            <a:xfrm>
              <a:off x="1031950" y="1206525"/>
              <a:ext cx="576600" cy="177425"/>
            </a:xfrm>
            <a:custGeom>
              <a:avLst/>
              <a:gdLst/>
              <a:ahLst/>
              <a:cxnLst/>
              <a:rect l="l" t="t" r="r" b="b"/>
              <a:pathLst>
                <a:path w="23064" h="7097" extrusionOk="0">
                  <a:moveTo>
                    <a:pt x="13491" y="1"/>
                  </a:moveTo>
                  <a:lnTo>
                    <a:pt x="1" y="1894"/>
                  </a:lnTo>
                  <a:lnTo>
                    <a:pt x="9574" y="7097"/>
                  </a:lnTo>
                  <a:lnTo>
                    <a:pt x="23063" y="5216"/>
                  </a:lnTo>
                  <a:lnTo>
                    <a:pt x="13491" y="1"/>
                  </a:lnTo>
                  <a:close/>
                </a:path>
              </a:pathLst>
            </a:custGeom>
            <a:solidFill>
              <a:srgbClr val="F6D5C7"/>
            </a:solidFill>
            <a:ln>
              <a:noFill/>
            </a:ln>
          </p:spPr>
          <p:txBody>
            <a:bodyPr spcFirstLastPara="1" wrap="square" lIns="179929" tIns="179929" rIns="179929" bIns="179929" anchor="ctr" anchorCtr="0">
              <a:noAutofit/>
            </a:bodyPr>
            <a:lstStyle/>
            <a:p>
              <a:endParaRPr sz="3543"/>
            </a:p>
          </p:txBody>
        </p:sp>
        <p:sp>
          <p:nvSpPr>
            <p:cNvPr id="1500" name="Google Shape;1500;p45"/>
            <p:cNvSpPr/>
            <p:nvPr/>
          </p:nvSpPr>
          <p:spPr>
            <a:xfrm>
              <a:off x="1031950" y="1253850"/>
              <a:ext cx="239350" cy="379550"/>
            </a:xfrm>
            <a:custGeom>
              <a:avLst/>
              <a:gdLst/>
              <a:ahLst/>
              <a:cxnLst/>
              <a:rect l="l" t="t" r="r" b="b"/>
              <a:pathLst>
                <a:path w="9574" h="15182" extrusionOk="0">
                  <a:moveTo>
                    <a:pt x="1" y="1"/>
                  </a:moveTo>
                  <a:lnTo>
                    <a:pt x="1" y="9966"/>
                  </a:lnTo>
                  <a:lnTo>
                    <a:pt x="9526" y="15181"/>
                  </a:lnTo>
                  <a:lnTo>
                    <a:pt x="9574" y="5204"/>
                  </a:lnTo>
                  <a:lnTo>
                    <a:pt x="1" y="1"/>
                  </a:lnTo>
                  <a:close/>
                </a:path>
              </a:pathLst>
            </a:custGeom>
            <a:solidFill>
              <a:srgbClr val="F3B4A8"/>
            </a:solidFill>
            <a:ln>
              <a:noFill/>
            </a:ln>
          </p:spPr>
          <p:txBody>
            <a:bodyPr spcFirstLastPara="1" wrap="square" lIns="179929" tIns="179929" rIns="179929" bIns="179929" anchor="ctr" anchorCtr="0">
              <a:noAutofit/>
            </a:bodyPr>
            <a:lstStyle/>
            <a:p>
              <a:endParaRPr sz="3543"/>
            </a:p>
          </p:txBody>
        </p:sp>
        <p:sp>
          <p:nvSpPr>
            <p:cNvPr id="1501" name="Google Shape;1501;p45"/>
            <p:cNvSpPr/>
            <p:nvPr/>
          </p:nvSpPr>
          <p:spPr>
            <a:xfrm>
              <a:off x="1270075" y="1336900"/>
              <a:ext cx="338475" cy="296500"/>
            </a:xfrm>
            <a:custGeom>
              <a:avLst/>
              <a:gdLst/>
              <a:ahLst/>
              <a:cxnLst/>
              <a:rect l="l" t="t" r="r" b="b"/>
              <a:pathLst>
                <a:path w="13539" h="11860" extrusionOk="0">
                  <a:moveTo>
                    <a:pt x="13538" y="1"/>
                  </a:moveTo>
                  <a:lnTo>
                    <a:pt x="49" y="1882"/>
                  </a:lnTo>
                  <a:lnTo>
                    <a:pt x="1" y="11859"/>
                  </a:lnTo>
                  <a:lnTo>
                    <a:pt x="13491" y="9918"/>
                  </a:lnTo>
                  <a:lnTo>
                    <a:pt x="13538" y="1"/>
                  </a:lnTo>
                  <a:close/>
                </a:path>
              </a:pathLst>
            </a:custGeom>
            <a:solidFill>
              <a:schemeClr val="accent2">
                <a:lumMod val="40000"/>
                <a:lumOff val="60000"/>
              </a:schemeClr>
            </a:solidFill>
            <a:ln/>
          </p:spPr>
          <p:style>
            <a:lnRef idx="3">
              <a:schemeClr val="lt1"/>
            </a:lnRef>
            <a:fillRef idx="1">
              <a:schemeClr val="accent2"/>
            </a:fillRef>
            <a:effectRef idx="1">
              <a:schemeClr val="accent2"/>
            </a:effectRef>
            <a:fontRef idx="minor">
              <a:schemeClr val="lt1"/>
            </a:fontRef>
          </p:style>
          <p:txBody>
            <a:bodyPr spcFirstLastPara="1" wrap="square" lIns="179929" tIns="179929" rIns="179929" bIns="179929" anchor="ctr" anchorCtr="0">
              <a:noAutofit/>
            </a:bodyPr>
            <a:lstStyle/>
            <a:p>
              <a:endParaRPr sz="3543"/>
            </a:p>
          </p:txBody>
        </p:sp>
        <p:sp>
          <p:nvSpPr>
            <p:cNvPr id="1506" name="Google Shape;1506;p45"/>
            <p:cNvSpPr/>
            <p:nvPr/>
          </p:nvSpPr>
          <p:spPr>
            <a:xfrm>
              <a:off x="1644985" y="2779350"/>
              <a:ext cx="92900" cy="106575"/>
            </a:xfrm>
            <a:custGeom>
              <a:avLst/>
              <a:gdLst/>
              <a:ahLst/>
              <a:cxnLst/>
              <a:rect l="l" t="t" r="r" b="b"/>
              <a:pathLst>
                <a:path w="3716" h="4263" extrusionOk="0">
                  <a:moveTo>
                    <a:pt x="1" y="0"/>
                  </a:moveTo>
                  <a:lnTo>
                    <a:pt x="1" y="4263"/>
                  </a:lnTo>
                  <a:lnTo>
                    <a:pt x="3715" y="2131"/>
                  </a:lnTo>
                  <a:lnTo>
                    <a:pt x="1" y="0"/>
                  </a:lnTo>
                  <a:close/>
                </a:path>
              </a:pathLst>
            </a:custGeom>
            <a:solidFill>
              <a:srgbClr val="6FC1BC"/>
            </a:solidFill>
            <a:ln>
              <a:noFill/>
            </a:ln>
          </p:spPr>
          <p:txBody>
            <a:bodyPr spcFirstLastPara="1" wrap="square" lIns="179929" tIns="179929" rIns="179929" bIns="179929" anchor="ctr" anchorCtr="0">
              <a:noAutofit/>
            </a:bodyPr>
            <a:lstStyle/>
            <a:p>
              <a:endParaRPr sz="3543"/>
            </a:p>
          </p:txBody>
        </p:sp>
      </p:grpSp>
      <p:sp>
        <p:nvSpPr>
          <p:cNvPr id="43" name="Заголовок 1"/>
          <p:cNvSpPr txBox="1">
            <a:spLocks/>
          </p:cNvSpPr>
          <p:nvPr/>
        </p:nvSpPr>
        <p:spPr>
          <a:xfrm>
            <a:off x="329211" y="1599277"/>
            <a:ext cx="16840200" cy="897196"/>
          </a:xfrm>
          <a:prstGeom prst="rect">
            <a:avLst/>
          </a:prstGeom>
        </p:spPr>
        <p:txBody>
          <a:bodyPr vert="horz" lIns="91440" tIns="45720" rIns="91440" bIns="45720" rtlCol="0" anchor="ctr">
            <a:normAutofit/>
          </a:bodyPr>
          <a:lstStyle>
            <a:lvl1pPr algn="l" defTabSz="1349654" rtl="0" eaLnBrk="1" latinLnBrk="0" hangingPunct="1">
              <a:lnSpc>
                <a:spcPct val="90000"/>
              </a:lnSpc>
              <a:spcBef>
                <a:spcPct val="0"/>
              </a:spcBef>
              <a:buNone/>
              <a:defRPr sz="6494" kern="1200">
                <a:solidFill>
                  <a:schemeClr val="tx1"/>
                </a:solidFill>
                <a:latin typeface="+mj-lt"/>
                <a:ea typeface="+mj-ea"/>
                <a:cs typeface="+mj-cs"/>
              </a:defRPr>
            </a:lvl1pPr>
          </a:lstStyle>
          <a:p>
            <a:pPr algn="ctr"/>
            <a:r>
              <a:rPr lang="en-US" sz="4400" b="1" dirty="0" err="1"/>
              <a:t>Iqtidorli</a:t>
            </a:r>
            <a:r>
              <a:rPr lang="en-US" sz="4400" b="1" dirty="0"/>
              <a:t> </a:t>
            </a:r>
            <a:r>
              <a:rPr lang="en-US" sz="4400" b="1" dirty="0" err="1"/>
              <a:t>oʻquvchilar</a:t>
            </a:r>
            <a:r>
              <a:rPr lang="en-US" sz="4400" b="1" dirty="0"/>
              <a:t> </a:t>
            </a:r>
            <a:r>
              <a:rPr lang="en-US" sz="4400" b="1" dirty="0" err="1"/>
              <a:t>bilan</a:t>
            </a:r>
            <a:r>
              <a:rPr lang="en-US" sz="4400" b="1" dirty="0"/>
              <a:t> </a:t>
            </a:r>
            <a:r>
              <a:rPr lang="en-US" sz="4400" b="1" dirty="0" err="1"/>
              <a:t>ishlash</a:t>
            </a:r>
            <a:r>
              <a:rPr lang="en-US" sz="4400" b="1" dirty="0"/>
              <a:t> </a:t>
            </a:r>
            <a:r>
              <a:rPr lang="en-US" sz="4400" b="1" dirty="0" err="1"/>
              <a:t>boʻyicha</a:t>
            </a:r>
            <a:r>
              <a:rPr lang="en-US" sz="4400" b="1" dirty="0"/>
              <a:t> </a:t>
            </a:r>
            <a:r>
              <a:rPr lang="en-US" sz="4400" b="1" dirty="0" err="1"/>
              <a:t>xorijiy</a:t>
            </a:r>
            <a:r>
              <a:rPr lang="en-US" sz="4400" b="1" dirty="0"/>
              <a:t> </a:t>
            </a:r>
            <a:r>
              <a:rPr lang="en-US" sz="4400" b="1" dirty="0" err="1"/>
              <a:t>tajribalar</a:t>
            </a:r>
            <a:endParaRPr lang="ru-RU" sz="4400" b="1" dirty="0"/>
          </a:p>
        </p:txBody>
      </p:sp>
      <p:pic>
        <p:nvPicPr>
          <p:cNvPr id="44" name="Graphic 2">
            <a:extLst>
              <a:ext uri="{FF2B5EF4-FFF2-40B4-BE49-F238E27FC236}">
                <a16:creationId xmlns:a16="http://schemas.microsoft.com/office/drawing/2014/main" xmlns="" id="{4E2A1289-1747-4292-9749-13F12B9F7961}"/>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1" y="-29578"/>
            <a:ext cx="17995899" cy="1447801"/>
          </a:xfrm>
          <a:prstGeom prst="rect">
            <a:avLst/>
          </a:prstGeom>
        </p:spPr>
      </p:pic>
      <p:pic>
        <p:nvPicPr>
          <p:cNvPr id="45" name="Рисунок 44">
            <a:extLst>
              <a:ext uri="{FF2B5EF4-FFF2-40B4-BE49-F238E27FC236}">
                <a16:creationId xmlns:a16="http://schemas.microsoft.com/office/drawing/2014/main" xmlns="" id="{5B572CE6-5563-45A9-9EE3-760D52EDB9D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46" name="Рисунок 45">
            <a:extLst>
              <a:ext uri="{FF2B5EF4-FFF2-40B4-BE49-F238E27FC236}">
                <a16:creationId xmlns:a16="http://schemas.microsoft.com/office/drawing/2014/main" xmlns="" id="{286A97B6-2A6C-4AF1-A8F6-DF3B05C1FCAD}"/>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
        <p:nvSpPr>
          <p:cNvPr id="47" name="Google Shape;1506;p45"/>
          <p:cNvSpPr/>
          <p:nvPr/>
        </p:nvSpPr>
        <p:spPr>
          <a:xfrm>
            <a:off x="4675336" y="7094378"/>
            <a:ext cx="307177" cy="352393"/>
          </a:xfrm>
          <a:custGeom>
            <a:avLst/>
            <a:gdLst/>
            <a:ahLst/>
            <a:cxnLst/>
            <a:rect l="l" t="t" r="r" b="b"/>
            <a:pathLst>
              <a:path w="3716" h="4263" extrusionOk="0">
                <a:moveTo>
                  <a:pt x="1" y="0"/>
                </a:moveTo>
                <a:lnTo>
                  <a:pt x="1" y="4263"/>
                </a:lnTo>
                <a:lnTo>
                  <a:pt x="3715" y="2131"/>
                </a:lnTo>
                <a:lnTo>
                  <a:pt x="1" y="0"/>
                </a:lnTo>
                <a:close/>
              </a:path>
            </a:pathLst>
          </a:custGeom>
          <a:ln/>
        </p:spPr>
        <p:style>
          <a:lnRef idx="3">
            <a:schemeClr val="lt1"/>
          </a:lnRef>
          <a:fillRef idx="1">
            <a:schemeClr val="accent6"/>
          </a:fillRef>
          <a:effectRef idx="1">
            <a:schemeClr val="accent6"/>
          </a:effectRef>
          <a:fontRef idx="minor">
            <a:schemeClr val="lt1"/>
          </a:fontRef>
        </p:style>
        <p:txBody>
          <a:bodyPr spcFirstLastPara="1" wrap="square" lIns="179929" tIns="179929" rIns="179929" bIns="179929" anchor="ctr" anchorCtr="0">
            <a:noAutofit/>
          </a:bodyPr>
          <a:lstStyle/>
          <a:p>
            <a:endParaRPr sz="3543"/>
          </a:p>
        </p:txBody>
      </p:sp>
      <p:sp>
        <p:nvSpPr>
          <p:cNvPr id="48" name="Google Shape;1506;p45"/>
          <p:cNvSpPr/>
          <p:nvPr/>
        </p:nvSpPr>
        <p:spPr>
          <a:xfrm>
            <a:off x="4690829" y="5903223"/>
            <a:ext cx="307177" cy="352393"/>
          </a:xfrm>
          <a:custGeom>
            <a:avLst/>
            <a:gdLst/>
            <a:ahLst/>
            <a:cxnLst/>
            <a:rect l="l" t="t" r="r" b="b"/>
            <a:pathLst>
              <a:path w="3716" h="4263" extrusionOk="0">
                <a:moveTo>
                  <a:pt x="1" y="0"/>
                </a:moveTo>
                <a:lnTo>
                  <a:pt x="1" y="4263"/>
                </a:lnTo>
                <a:lnTo>
                  <a:pt x="3715" y="2131"/>
                </a:lnTo>
                <a:lnTo>
                  <a:pt x="1" y="0"/>
                </a:lnTo>
                <a:close/>
              </a:path>
            </a:pathLst>
          </a:custGeom>
          <a:ln/>
        </p:spPr>
        <p:style>
          <a:lnRef idx="2">
            <a:schemeClr val="accent4">
              <a:shade val="50000"/>
            </a:schemeClr>
          </a:lnRef>
          <a:fillRef idx="1">
            <a:schemeClr val="accent4"/>
          </a:fillRef>
          <a:effectRef idx="0">
            <a:schemeClr val="accent4"/>
          </a:effectRef>
          <a:fontRef idx="minor">
            <a:schemeClr val="lt1"/>
          </a:fontRef>
        </p:style>
        <p:txBody>
          <a:bodyPr spcFirstLastPara="1" wrap="square" lIns="179929" tIns="179929" rIns="179929" bIns="179929" anchor="ctr" anchorCtr="0">
            <a:noAutofit/>
          </a:bodyPr>
          <a:lstStyle/>
          <a:p>
            <a:endParaRPr sz="3543"/>
          </a:p>
        </p:txBody>
      </p:sp>
      <p:sp>
        <p:nvSpPr>
          <p:cNvPr id="49" name="Google Shape;1506;p45"/>
          <p:cNvSpPr/>
          <p:nvPr/>
        </p:nvSpPr>
        <p:spPr>
          <a:xfrm>
            <a:off x="4666247" y="4846490"/>
            <a:ext cx="307177" cy="352393"/>
          </a:xfrm>
          <a:custGeom>
            <a:avLst/>
            <a:gdLst/>
            <a:ahLst/>
            <a:cxnLst/>
            <a:rect l="l" t="t" r="r" b="b"/>
            <a:pathLst>
              <a:path w="3716" h="4263" extrusionOk="0">
                <a:moveTo>
                  <a:pt x="1" y="0"/>
                </a:moveTo>
                <a:lnTo>
                  <a:pt x="1" y="4263"/>
                </a:lnTo>
                <a:lnTo>
                  <a:pt x="3715" y="2131"/>
                </a:lnTo>
                <a:lnTo>
                  <a:pt x="1" y="0"/>
                </a:lnTo>
                <a:close/>
              </a:path>
            </a:pathLst>
          </a:custGeom>
          <a:ln/>
        </p:spPr>
        <p:style>
          <a:lnRef idx="0">
            <a:schemeClr val="accent3"/>
          </a:lnRef>
          <a:fillRef idx="3">
            <a:schemeClr val="accent3"/>
          </a:fillRef>
          <a:effectRef idx="3">
            <a:schemeClr val="accent3"/>
          </a:effectRef>
          <a:fontRef idx="minor">
            <a:schemeClr val="lt1"/>
          </a:fontRef>
        </p:style>
        <p:txBody>
          <a:bodyPr spcFirstLastPara="1" wrap="square" lIns="179929" tIns="179929" rIns="179929" bIns="179929" anchor="ctr" anchorCtr="0">
            <a:noAutofit/>
          </a:bodyPr>
          <a:lstStyle/>
          <a:p>
            <a:endParaRPr sz="3543"/>
          </a:p>
        </p:txBody>
      </p:sp>
      <p:sp>
        <p:nvSpPr>
          <p:cNvPr id="50" name="Google Shape;1506;p45"/>
          <p:cNvSpPr/>
          <p:nvPr/>
        </p:nvSpPr>
        <p:spPr>
          <a:xfrm>
            <a:off x="4652411" y="3695475"/>
            <a:ext cx="307177" cy="352393"/>
          </a:xfrm>
          <a:custGeom>
            <a:avLst/>
            <a:gdLst/>
            <a:ahLst/>
            <a:cxnLst/>
            <a:rect l="l" t="t" r="r" b="b"/>
            <a:pathLst>
              <a:path w="3716" h="4263" extrusionOk="0">
                <a:moveTo>
                  <a:pt x="1" y="0"/>
                </a:moveTo>
                <a:lnTo>
                  <a:pt x="1" y="4263"/>
                </a:lnTo>
                <a:lnTo>
                  <a:pt x="3715" y="2131"/>
                </a:lnTo>
                <a:lnTo>
                  <a:pt x="1" y="0"/>
                </a:lnTo>
                <a:close/>
              </a:path>
            </a:pathLst>
          </a:custGeom>
          <a:ln/>
        </p:spPr>
        <p:style>
          <a:lnRef idx="1">
            <a:schemeClr val="accent2"/>
          </a:lnRef>
          <a:fillRef idx="2">
            <a:schemeClr val="accent2"/>
          </a:fillRef>
          <a:effectRef idx="1">
            <a:schemeClr val="accent2"/>
          </a:effectRef>
          <a:fontRef idx="minor">
            <a:schemeClr val="dk1"/>
          </a:fontRef>
        </p:style>
        <p:txBody>
          <a:bodyPr spcFirstLastPara="1" wrap="square" lIns="179929" tIns="179929" rIns="179929" bIns="179929" anchor="ctr" anchorCtr="0">
            <a:noAutofit/>
          </a:bodyPr>
          <a:lstStyle/>
          <a:p>
            <a:endParaRPr sz="3543"/>
          </a:p>
        </p:txBody>
      </p:sp>
      <p:sp>
        <p:nvSpPr>
          <p:cNvPr id="2" name="Прямоугольник 1"/>
          <p:cNvSpPr/>
          <p:nvPr/>
        </p:nvSpPr>
        <p:spPr>
          <a:xfrm>
            <a:off x="5348286" y="8015146"/>
            <a:ext cx="11650663" cy="1077218"/>
          </a:xfrm>
          <a:prstGeom prst="rect">
            <a:avLst/>
          </a:prstGeom>
        </p:spPr>
        <p:txBody>
          <a:bodyPr wrap="square">
            <a:spAutoFit/>
          </a:bodyPr>
          <a:lstStyle/>
          <a:p>
            <a:r>
              <a:rPr lang="en-US" sz="3200" b="1" dirty="0" err="1">
                <a:solidFill>
                  <a:srgbClr val="0070C0"/>
                </a:solidFill>
              </a:rPr>
              <a:t>Ta’limda</a:t>
            </a:r>
            <a:r>
              <a:rPr lang="en-US" sz="3200" b="1" dirty="0">
                <a:solidFill>
                  <a:srgbClr val="0070C0"/>
                </a:solidFill>
              </a:rPr>
              <a:t> </a:t>
            </a:r>
            <a:r>
              <a:rPr lang="en-US" sz="3200" b="1" dirty="0" err="1">
                <a:solidFill>
                  <a:srgbClr val="0070C0"/>
                </a:solidFill>
              </a:rPr>
              <a:t>innovatsiyalar</a:t>
            </a:r>
            <a:r>
              <a:rPr lang="en-US" sz="3200" b="1" dirty="0">
                <a:solidFill>
                  <a:srgbClr val="0070C0"/>
                </a:solidFill>
              </a:rPr>
              <a:t>: </a:t>
            </a:r>
            <a:r>
              <a:rPr lang="en-US" sz="3200" b="1" dirty="0" err="1">
                <a:solidFill>
                  <a:srgbClr val="0070C0"/>
                </a:solidFill>
              </a:rPr>
              <a:t>Geografiya</a:t>
            </a:r>
            <a:r>
              <a:rPr lang="en-US" sz="3200" b="1" dirty="0">
                <a:solidFill>
                  <a:srgbClr val="0070C0"/>
                </a:solidFill>
              </a:rPr>
              <a:t>, </a:t>
            </a:r>
            <a:r>
              <a:rPr lang="en-US" sz="3200" b="1" dirty="0" err="1">
                <a:solidFill>
                  <a:srgbClr val="0070C0"/>
                </a:solidFill>
              </a:rPr>
              <a:t>biologiya</a:t>
            </a:r>
            <a:r>
              <a:rPr lang="en-US" sz="3200" b="1" dirty="0">
                <a:solidFill>
                  <a:srgbClr val="0070C0"/>
                </a:solidFill>
              </a:rPr>
              <a:t> </a:t>
            </a:r>
            <a:r>
              <a:rPr lang="en-US" sz="3200" b="1" dirty="0" err="1">
                <a:solidFill>
                  <a:srgbClr val="0070C0"/>
                </a:solidFill>
              </a:rPr>
              <a:t>va</a:t>
            </a:r>
            <a:r>
              <a:rPr lang="en-US" sz="3200" b="1" dirty="0">
                <a:solidFill>
                  <a:srgbClr val="0070C0"/>
                </a:solidFill>
              </a:rPr>
              <a:t> </a:t>
            </a:r>
            <a:r>
              <a:rPr lang="en-US" sz="3200" b="1" dirty="0" err="1">
                <a:solidFill>
                  <a:srgbClr val="0070C0"/>
                </a:solidFill>
              </a:rPr>
              <a:t>boshqa</a:t>
            </a:r>
            <a:r>
              <a:rPr lang="en-US" sz="3200" b="1" dirty="0">
                <a:solidFill>
                  <a:srgbClr val="0070C0"/>
                </a:solidFill>
              </a:rPr>
              <a:t> </a:t>
            </a:r>
            <a:r>
              <a:rPr lang="en-US" sz="3200" b="1" dirty="0" err="1">
                <a:solidFill>
                  <a:srgbClr val="0070C0"/>
                </a:solidFill>
              </a:rPr>
              <a:t>fanlarda</a:t>
            </a:r>
            <a:r>
              <a:rPr lang="en-US" sz="3200" b="1" dirty="0">
                <a:solidFill>
                  <a:srgbClr val="0070C0"/>
                </a:solidFill>
              </a:rPr>
              <a:t> </a:t>
            </a:r>
            <a:r>
              <a:rPr lang="en-US" sz="3200" b="1" dirty="0" err="1">
                <a:solidFill>
                  <a:srgbClr val="0070C0"/>
                </a:solidFill>
              </a:rPr>
              <a:t>yangi</a:t>
            </a:r>
            <a:r>
              <a:rPr lang="en-US" sz="3200" b="1" dirty="0">
                <a:solidFill>
                  <a:srgbClr val="0070C0"/>
                </a:solidFill>
              </a:rPr>
              <a:t> </a:t>
            </a:r>
            <a:r>
              <a:rPr lang="en-US" sz="3200" b="1" dirty="0" err="1">
                <a:solidFill>
                  <a:srgbClr val="0070C0"/>
                </a:solidFill>
              </a:rPr>
              <a:t>texnologiyalarni</a:t>
            </a:r>
            <a:r>
              <a:rPr lang="en-US" sz="3200" b="1" dirty="0">
                <a:solidFill>
                  <a:srgbClr val="0070C0"/>
                </a:solidFill>
              </a:rPr>
              <a:t> </a:t>
            </a:r>
            <a:r>
              <a:rPr lang="en-US" sz="3200" b="1" dirty="0" err="1">
                <a:solidFill>
                  <a:srgbClr val="0070C0"/>
                </a:solidFill>
              </a:rPr>
              <a:t>qo‘llash</a:t>
            </a:r>
            <a:endParaRPr lang="ru-RU" sz="3200" b="1" dirty="0">
              <a:solidFill>
                <a:srgbClr val="0070C0"/>
              </a:solidFill>
            </a:endParaRPr>
          </a:p>
        </p:txBody>
      </p:sp>
      <p:sp>
        <p:nvSpPr>
          <p:cNvPr id="3" name="Прямоугольник 2"/>
          <p:cNvSpPr/>
          <p:nvPr/>
        </p:nvSpPr>
        <p:spPr>
          <a:xfrm>
            <a:off x="5348286" y="3516454"/>
            <a:ext cx="12031664" cy="584775"/>
          </a:xfrm>
          <a:prstGeom prst="rect">
            <a:avLst/>
          </a:prstGeom>
        </p:spPr>
        <p:txBody>
          <a:bodyPr wrap="square">
            <a:spAutoFit/>
          </a:bodyPr>
          <a:lstStyle/>
          <a:p>
            <a:r>
              <a:rPr lang="en-US" sz="3200" b="1" dirty="0" err="1">
                <a:solidFill>
                  <a:srgbClr val="E53935"/>
                </a:solidFill>
              </a:rPr>
              <a:t>AQSh</a:t>
            </a:r>
            <a:r>
              <a:rPr lang="en-US" sz="3200" b="1" dirty="0">
                <a:solidFill>
                  <a:srgbClr val="E53935"/>
                </a:solidFill>
              </a:rPr>
              <a:t>: </a:t>
            </a:r>
            <a:r>
              <a:rPr lang="en-US" sz="3200" b="1" dirty="0" err="1">
                <a:solidFill>
                  <a:srgbClr val="E53935"/>
                </a:solidFill>
              </a:rPr>
              <a:t>Talabalar</a:t>
            </a:r>
            <a:r>
              <a:rPr lang="en-US" sz="3200" b="1" dirty="0">
                <a:solidFill>
                  <a:srgbClr val="E53935"/>
                </a:solidFill>
              </a:rPr>
              <a:t> </a:t>
            </a:r>
            <a:r>
              <a:rPr lang="en-US" sz="3200" b="1" dirty="0" err="1">
                <a:solidFill>
                  <a:srgbClr val="E53935"/>
                </a:solidFill>
              </a:rPr>
              <a:t>uchun</a:t>
            </a:r>
            <a:r>
              <a:rPr lang="en-US" sz="3200" b="1" dirty="0">
                <a:solidFill>
                  <a:srgbClr val="E53935"/>
                </a:solidFill>
              </a:rPr>
              <a:t> </a:t>
            </a:r>
            <a:r>
              <a:rPr lang="en-US" sz="3200" b="1" dirty="0" err="1">
                <a:solidFill>
                  <a:srgbClr val="E53935"/>
                </a:solidFill>
              </a:rPr>
              <a:t>iqtidorli</a:t>
            </a:r>
            <a:r>
              <a:rPr lang="en-US" sz="3200" b="1" dirty="0">
                <a:solidFill>
                  <a:srgbClr val="E53935"/>
                </a:solidFill>
              </a:rPr>
              <a:t> </a:t>
            </a:r>
            <a:r>
              <a:rPr lang="en-US" sz="3200" b="1" dirty="0" err="1">
                <a:solidFill>
                  <a:srgbClr val="E53935"/>
                </a:solidFill>
              </a:rPr>
              <a:t>o‘quvchilarni</a:t>
            </a:r>
            <a:r>
              <a:rPr lang="en-US" sz="3200" b="1" dirty="0">
                <a:solidFill>
                  <a:srgbClr val="E53935"/>
                </a:solidFill>
              </a:rPr>
              <a:t> </a:t>
            </a:r>
            <a:r>
              <a:rPr lang="en-US" sz="3200" b="1" dirty="0" err="1">
                <a:solidFill>
                  <a:srgbClr val="E53935"/>
                </a:solidFill>
              </a:rPr>
              <a:t>qo‘llab-quvvatlash</a:t>
            </a:r>
            <a:r>
              <a:rPr lang="en-US" sz="3200" b="1" dirty="0">
                <a:solidFill>
                  <a:srgbClr val="E53935"/>
                </a:solidFill>
              </a:rPr>
              <a:t> </a:t>
            </a:r>
            <a:r>
              <a:rPr lang="en-US" sz="3200" b="1" dirty="0" err="1">
                <a:solidFill>
                  <a:srgbClr val="E53935"/>
                </a:solidFill>
              </a:rPr>
              <a:t>tizimi</a:t>
            </a:r>
            <a:endParaRPr lang="ru-RU" sz="3200" b="1" dirty="0">
              <a:solidFill>
                <a:srgbClr val="E53935"/>
              </a:solidFill>
            </a:endParaRPr>
          </a:p>
        </p:txBody>
      </p:sp>
      <p:sp>
        <p:nvSpPr>
          <p:cNvPr id="4" name="Прямоугольник 3"/>
          <p:cNvSpPr/>
          <p:nvPr/>
        </p:nvSpPr>
        <p:spPr>
          <a:xfrm>
            <a:off x="5063342" y="4578871"/>
            <a:ext cx="12316607" cy="584775"/>
          </a:xfrm>
          <a:prstGeom prst="rect">
            <a:avLst/>
          </a:prstGeom>
        </p:spPr>
        <p:txBody>
          <a:bodyPr wrap="square">
            <a:spAutoFit/>
          </a:bodyPr>
          <a:lstStyle/>
          <a:p>
            <a:r>
              <a:rPr lang="uz-Latn-UZ" sz="3200" b="1" dirty="0" smtClean="0">
                <a:solidFill>
                  <a:schemeClr val="bg1">
                    <a:lumMod val="50000"/>
                  </a:schemeClr>
                </a:solidFill>
              </a:rPr>
              <a:t> </a:t>
            </a:r>
            <a:r>
              <a:rPr lang="en-US" sz="3200" b="1" dirty="0" err="1" smtClean="0">
                <a:solidFill>
                  <a:schemeClr val="bg1">
                    <a:lumMod val="50000"/>
                  </a:schemeClr>
                </a:solidFill>
              </a:rPr>
              <a:t>Finlandiya</a:t>
            </a:r>
            <a:r>
              <a:rPr lang="en-US" sz="3200" b="1" dirty="0">
                <a:solidFill>
                  <a:schemeClr val="bg1">
                    <a:lumMod val="50000"/>
                  </a:schemeClr>
                </a:solidFill>
              </a:rPr>
              <a:t>: </a:t>
            </a:r>
            <a:r>
              <a:rPr lang="en-US" sz="3200" b="1" dirty="0" err="1">
                <a:solidFill>
                  <a:schemeClr val="bg1">
                    <a:lumMod val="50000"/>
                  </a:schemeClr>
                </a:solidFill>
              </a:rPr>
              <a:t>Kengaytirilgan</a:t>
            </a:r>
            <a:r>
              <a:rPr lang="en-US" sz="3200" b="1" dirty="0">
                <a:solidFill>
                  <a:schemeClr val="bg1">
                    <a:lumMod val="50000"/>
                  </a:schemeClr>
                </a:solidFill>
              </a:rPr>
              <a:t> </a:t>
            </a:r>
            <a:r>
              <a:rPr lang="en-US" sz="3200" b="1" dirty="0" err="1">
                <a:solidFill>
                  <a:schemeClr val="bg1">
                    <a:lumMod val="50000"/>
                  </a:schemeClr>
                </a:solidFill>
              </a:rPr>
              <a:t>ta’lim</a:t>
            </a:r>
            <a:r>
              <a:rPr lang="en-US" sz="3200" b="1" dirty="0">
                <a:solidFill>
                  <a:schemeClr val="bg1">
                    <a:lumMod val="50000"/>
                  </a:schemeClr>
                </a:solidFill>
              </a:rPr>
              <a:t> </a:t>
            </a:r>
            <a:r>
              <a:rPr lang="en-US" sz="3200" b="1" dirty="0" err="1">
                <a:solidFill>
                  <a:schemeClr val="bg1">
                    <a:lumMod val="50000"/>
                  </a:schemeClr>
                </a:solidFill>
              </a:rPr>
              <a:t>va</a:t>
            </a:r>
            <a:r>
              <a:rPr lang="en-US" sz="3200" b="1" dirty="0">
                <a:solidFill>
                  <a:schemeClr val="bg1">
                    <a:lumMod val="50000"/>
                  </a:schemeClr>
                </a:solidFill>
              </a:rPr>
              <a:t> </a:t>
            </a:r>
            <a:r>
              <a:rPr lang="en-US" sz="3200" b="1" dirty="0" err="1">
                <a:solidFill>
                  <a:schemeClr val="bg1">
                    <a:lumMod val="50000"/>
                  </a:schemeClr>
                </a:solidFill>
              </a:rPr>
              <a:t>iqtidorli</a:t>
            </a:r>
            <a:r>
              <a:rPr lang="en-US" sz="3200" b="1" dirty="0">
                <a:solidFill>
                  <a:schemeClr val="bg1">
                    <a:lumMod val="50000"/>
                  </a:schemeClr>
                </a:solidFill>
              </a:rPr>
              <a:t> </a:t>
            </a:r>
            <a:r>
              <a:rPr lang="en-US" sz="3200" b="1" dirty="0" err="1">
                <a:solidFill>
                  <a:schemeClr val="bg1">
                    <a:lumMod val="50000"/>
                  </a:schemeClr>
                </a:solidFill>
              </a:rPr>
              <a:t>o‘quvchilar</a:t>
            </a:r>
            <a:r>
              <a:rPr lang="en-US" sz="3200" b="1" dirty="0">
                <a:solidFill>
                  <a:schemeClr val="bg1">
                    <a:lumMod val="50000"/>
                  </a:schemeClr>
                </a:solidFill>
              </a:rPr>
              <a:t> </a:t>
            </a:r>
            <a:r>
              <a:rPr lang="en-US" sz="3200" b="1" dirty="0" err="1">
                <a:solidFill>
                  <a:schemeClr val="bg1">
                    <a:lumMod val="50000"/>
                  </a:schemeClr>
                </a:solidFill>
              </a:rPr>
              <a:t>bilan</a:t>
            </a:r>
            <a:r>
              <a:rPr lang="en-US" sz="3200" b="1" dirty="0">
                <a:solidFill>
                  <a:schemeClr val="bg1">
                    <a:lumMod val="50000"/>
                  </a:schemeClr>
                </a:solidFill>
              </a:rPr>
              <a:t> </a:t>
            </a:r>
            <a:r>
              <a:rPr lang="en-US" sz="3200" b="1" dirty="0" err="1">
                <a:solidFill>
                  <a:schemeClr val="bg1">
                    <a:lumMod val="50000"/>
                  </a:schemeClr>
                </a:solidFill>
              </a:rPr>
              <a:t>ishlash</a:t>
            </a:r>
            <a:endParaRPr lang="ru-RU" sz="3200" b="1" dirty="0">
              <a:solidFill>
                <a:schemeClr val="bg1">
                  <a:lumMod val="50000"/>
                </a:schemeClr>
              </a:solidFill>
            </a:endParaRPr>
          </a:p>
        </p:txBody>
      </p:sp>
      <p:sp>
        <p:nvSpPr>
          <p:cNvPr id="5" name="Прямоугольник 4"/>
          <p:cNvSpPr/>
          <p:nvPr/>
        </p:nvSpPr>
        <p:spPr>
          <a:xfrm>
            <a:off x="5348286" y="5645594"/>
            <a:ext cx="11422063" cy="584775"/>
          </a:xfrm>
          <a:prstGeom prst="rect">
            <a:avLst/>
          </a:prstGeom>
        </p:spPr>
        <p:txBody>
          <a:bodyPr wrap="square">
            <a:spAutoFit/>
          </a:bodyPr>
          <a:lstStyle/>
          <a:p>
            <a:r>
              <a:rPr lang="en-US" sz="3200" b="1" dirty="0" err="1">
                <a:solidFill>
                  <a:schemeClr val="accent4"/>
                </a:solidFill>
              </a:rPr>
              <a:t>Janubiy</a:t>
            </a:r>
            <a:r>
              <a:rPr lang="en-US" sz="3200" b="1" dirty="0">
                <a:solidFill>
                  <a:schemeClr val="accent4"/>
                </a:solidFill>
              </a:rPr>
              <a:t> </a:t>
            </a:r>
            <a:r>
              <a:rPr lang="en-US" sz="3200" b="1" dirty="0" err="1">
                <a:solidFill>
                  <a:schemeClr val="accent4"/>
                </a:solidFill>
              </a:rPr>
              <a:t>Koreya</a:t>
            </a:r>
            <a:r>
              <a:rPr lang="en-US" sz="3200" b="1" dirty="0">
                <a:solidFill>
                  <a:schemeClr val="accent4"/>
                </a:solidFill>
              </a:rPr>
              <a:t>: </a:t>
            </a:r>
            <a:r>
              <a:rPr lang="en-US" sz="3200" b="1" dirty="0" err="1">
                <a:solidFill>
                  <a:schemeClr val="accent4"/>
                </a:solidFill>
              </a:rPr>
              <a:t>Ilmiy</a:t>
            </a:r>
            <a:r>
              <a:rPr lang="en-US" sz="3200" b="1" dirty="0">
                <a:solidFill>
                  <a:schemeClr val="accent4"/>
                </a:solidFill>
              </a:rPr>
              <a:t> </a:t>
            </a:r>
            <a:r>
              <a:rPr lang="en-US" sz="3200" b="1" dirty="0" err="1">
                <a:solidFill>
                  <a:schemeClr val="accent4"/>
                </a:solidFill>
              </a:rPr>
              <a:t>va</a:t>
            </a:r>
            <a:r>
              <a:rPr lang="en-US" sz="3200" b="1" dirty="0">
                <a:solidFill>
                  <a:schemeClr val="accent4"/>
                </a:solidFill>
              </a:rPr>
              <a:t> </a:t>
            </a:r>
            <a:r>
              <a:rPr lang="en-US" sz="3200" b="1" dirty="0" err="1">
                <a:solidFill>
                  <a:schemeClr val="accent4"/>
                </a:solidFill>
              </a:rPr>
              <a:t>akademik</a:t>
            </a:r>
            <a:r>
              <a:rPr lang="en-US" sz="3200" b="1" dirty="0">
                <a:solidFill>
                  <a:schemeClr val="accent4"/>
                </a:solidFill>
              </a:rPr>
              <a:t> </a:t>
            </a:r>
            <a:r>
              <a:rPr lang="en-US" sz="3200" b="1" dirty="0" err="1">
                <a:solidFill>
                  <a:schemeClr val="accent4"/>
                </a:solidFill>
              </a:rPr>
              <a:t>yo‘nalishdagi</a:t>
            </a:r>
            <a:r>
              <a:rPr lang="en-US" sz="3200" b="1" dirty="0">
                <a:solidFill>
                  <a:schemeClr val="accent4"/>
                </a:solidFill>
              </a:rPr>
              <a:t> </a:t>
            </a:r>
            <a:r>
              <a:rPr lang="en-US" sz="3200" b="1" dirty="0" err="1">
                <a:solidFill>
                  <a:schemeClr val="accent4"/>
                </a:solidFill>
              </a:rPr>
              <a:t>muvaffaqiyatlar</a:t>
            </a:r>
            <a:endParaRPr lang="ru-RU" sz="3200" b="1" dirty="0">
              <a:solidFill>
                <a:schemeClr val="accent4"/>
              </a:solidFill>
            </a:endParaRPr>
          </a:p>
        </p:txBody>
      </p:sp>
      <p:sp>
        <p:nvSpPr>
          <p:cNvPr id="6" name="Прямоугольник 5"/>
          <p:cNvSpPr/>
          <p:nvPr/>
        </p:nvSpPr>
        <p:spPr>
          <a:xfrm>
            <a:off x="5348286" y="7009381"/>
            <a:ext cx="10888663" cy="584775"/>
          </a:xfrm>
          <a:prstGeom prst="rect">
            <a:avLst/>
          </a:prstGeom>
        </p:spPr>
        <p:txBody>
          <a:bodyPr wrap="square">
            <a:spAutoFit/>
          </a:bodyPr>
          <a:lstStyle/>
          <a:p>
            <a:r>
              <a:rPr lang="en-US" sz="3200" b="1" dirty="0" err="1">
                <a:solidFill>
                  <a:srgbClr val="00B050"/>
                </a:solidFill>
              </a:rPr>
              <a:t>Singapur</a:t>
            </a:r>
            <a:r>
              <a:rPr lang="en-US" sz="3200" b="1" dirty="0">
                <a:solidFill>
                  <a:srgbClr val="00B050"/>
                </a:solidFill>
              </a:rPr>
              <a:t>: </a:t>
            </a:r>
            <a:r>
              <a:rPr lang="en-US" sz="3200" b="1" dirty="0" err="1">
                <a:solidFill>
                  <a:srgbClr val="00B050"/>
                </a:solidFill>
              </a:rPr>
              <a:t>O‘qish</a:t>
            </a:r>
            <a:r>
              <a:rPr lang="en-US" sz="3200" b="1" dirty="0">
                <a:solidFill>
                  <a:srgbClr val="00B050"/>
                </a:solidFill>
              </a:rPr>
              <a:t> </a:t>
            </a:r>
            <a:r>
              <a:rPr lang="en-US" sz="3200" b="1" dirty="0" err="1">
                <a:solidFill>
                  <a:srgbClr val="00B050"/>
                </a:solidFill>
              </a:rPr>
              <a:t>tizimi</a:t>
            </a:r>
            <a:r>
              <a:rPr lang="en-US" sz="3200" b="1" dirty="0">
                <a:solidFill>
                  <a:srgbClr val="00B050"/>
                </a:solidFill>
              </a:rPr>
              <a:t> </a:t>
            </a:r>
            <a:r>
              <a:rPr lang="en-US" sz="3200" b="1" dirty="0" err="1">
                <a:solidFill>
                  <a:srgbClr val="00B050"/>
                </a:solidFill>
              </a:rPr>
              <a:t>va</a:t>
            </a:r>
            <a:r>
              <a:rPr lang="en-US" sz="3200" b="1" dirty="0">
                <a:solidFill>
                  <a:srgbClr val="00B050"/>
                </a:solidFill>
              </a:rPr>
              <a:t> </a:t>
            </a:r>
            <a:r>
              <a:rPr lang="en-US" sz="3200" b="1" dirty="0" err="1">
                <a:solidFill>
                  <a:srgbClr val="00B050"/>
                </a:solidFill>
              </a:rPr>
              <a:t>intellektual</a:t>
            </a:r>
            <a:r>
              <a:rPr lang="en-US" sz="3200" b="1" dirty="0">
                <a:solidFill>
                  <a:srgbClr val="00B050"/>
                </a:solidFill>
              </a:rPr>
              <a:t> </a:t>
            </a:r>
            <a:r>
              <a:rPr lang="en-US" sz="3200" b="1" dirty="0" err="1">
                <a:solidFill>
                  <a:srgbClr val="00B050"/>
                </a:solidFill>
              </a:rPr>
              <a:t>rivojlanish</a:t>
            </a:r>
            <a:endParaRPr lang="ru-RU" sz="3200" b="1" dirty="0">
              <a:solidFill>
                <a:srgbClr val="00B050"/>
              </a:solidFill>
            </a:endParaRPr>
          </a:p>
        </p:txBody>
      </p:sp>
    </p:spTree>
    <p:extLst>
      <p:ext uri="{BB962C8B-B14F-4D97-AF65-F5344CB8AC3E}">
        <p14:creationId xmlns:p14="http://schemas.microsoft.com/office/powerpoint/2010/main" val="75755323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1"/>
          <p:cNvSpPr txBox="1">
            <a:spLocks/>
          </p:cNvSpPr>
          <p:nvPr/>
        </p:nvSpPr>
        <p:spPr>
          <a:xfrm>
            <a:off x="329211" y="1599277"/>
            <a:ext cx="16840200" cy="897196"/>
          </a:xfrm>
          <a:prstGeom prst="rect">
            <a:avLst/>
          </a:prstGeom>
        </p:spPr>
        <p:txBody>
          <a:bodyPr vert="horz" lIns="91440" tIns="45720" rIns="91440" bIns="45720" rtlCol="0" anchor="ctr">
            <a:normAutofit/>
          </a:bodyPr>
          <a:lstStyle>
            <a:lvl1pPr algn="l" defTabSz="1349654" rtl="0" eaLnBrk="1" latinLnBrk="0" hangingPunct="1">
              <a:lnSpc>
                <a:spcPct val="90000"/>
              </a:lnSpc>
              <a:spcBef>
                <a:spcPct val="0"/>
              </a:spcBef>
              <a:buNone/>
              <a:defRPr sz="6494" kern="1200">
                <a:solidFill>
                  <a:schemeClr val="tx1"/>
                </a:solidFill>
                <a:latin typeface="+mj-lt"/>
                <a:ea typeface="+mj-ea"/>
                <a:cs typeface="+mj-cs"/>
              </a:defRPr>
            </a:lvl1pPr>
          </a:lstStyle>
          <a:p>
            <a:pPr algn="ctr"/>
            <a:r>
              <a:rPr lang="en-US" sz="4400" b="1" dirty="0" err="1"/>
              <a:t>Iqtidorli</a:t>
            </a:r>
            <a:r>
              <a:rPr lang="en-US" sz="4400" b="1" dirty="0"/>
              <a:t> </a:t>
            </a:r>
            <a:r>
              <a:rPr lang="en-US" sz="4400" b="1" dirty="0" err="1"/>
              <a:t>oʻquvchilar</a:t>
            </a:r>
            <a:r>
              <a:rPr lang="en-US" sz="4400" b="1" dirty="0"/>
              <a:t> </a:t>
            </a:r>
            <a:r>
              <a:rPr lang="en-US" sz="4400" b="1" dirty="0" err="1"/>
              <a:t>bilan</a:t>
            </a:r>
            <a:r>
              <a:rPr lang="en-US" sz="4400" b="1" dirty="0"/>
              <a:t> </a:t>
            </a:r>
            <a:r>
              <a:rPr lang="en-US" sz="4400" b="1" dirty="0" err="1"/>
              <a:t>ishlash</a:t>
            </a:r>
            <a:r>
              <a:rPr lang="en-US" sz="4400" b="1" dirty="0"/>
              <a:t> </a:t>
            </a:r>
            <a:r>
              <a:rPr lang="en-US" sz="4400" b="1" dirty="0" err="1"/>
              <a:t>boʻyicha</a:t>
            </a:r>
            <a:r>
              <a:rPr lang="en-US" sz="4400" b="1" dirty="0"/>
              <a:t> </a:t>
            </a:r>
            <a:r>
              <a:rPr lang="en-US" sz="4400" b="1" dirty="0" err="1"/>
              <a:t>xorijiy</a:t>
            </a:r>
            <a:r>
              <a:rPr lang="en-US" sz="4400" b="1" dirty="0"/>
              <a:t> </a:t>
            </a:r>
            <a:r>
              <a:rPr lang="en-US" sz="4400" b="1" dirty="0" err="1"/>
              <a:t>tajribalar</a:t>
            </a:r>
            <a:endParaRPr lang="ru-RU" sz="4400" b="1" dirty="0"/>
          </a:p>
        </p:txBody>
      </p:sp>
      <p:pic>
        <p:nvPicPr>
          <p:cNvPr id="4" name="Graphic 2">
            <a:extLst>
              <a:ext uri="{FF2B5EF4-FFF2-40B4-BE49-F238E27FC236}">
                <a16:creationId xmlns:a16="http://schemas.microsoft.com/office/drawing/2014/main" xmlns="" id="{4E2A1289-1747-4292-9749-13F12B9F7961}"/>
              </a:ext>
            </a:extLst>
          </p:cNvPr>
          <p:cNvPicPr>
            <a:picLocks noChangeAspect="1"/>
          </p:cNvPicPr>
          <p:nvPr/>
        </p:nvPicPr>
        <p:blipFill>
          <a:blip r:embed="rId2">
            <a:extLst>
              <a:ext uri="{96DAC541-7B7A-43D3-8B79-37D633B846F1}">
                <asvg:svgBlip xmlns:asvg="http://schemas.microsoft.com/office/drawing/2016/SVG/main" xmlns="" r:embed="rId4"/>
              </a:ext>
            </a:extLst>
          </a:blip>
          <a:stretch>
            <a:fillRect/>
          </a:stretch>
        </p:blipFill>
        <p:spPr>
          <a:xfrm>
            <a:off x="1" y="-29578"/>
            <a:ext cx="17995899" cy="1447801"/>
          </a:xfrm>
          <a:prstGeom prst="rect">
            <a:avLst/>
          </a:prstGeom>
        </p:spPr>
      </p:pic>
      <p:pic>
        <p:nvPicPr>
          <p:cNvPr id="5" name="Рисунок 4">
            <a:extLst>
              <a:ext uri="{FF2B5EF4-FFF2-40B4-BE49-F238E27FC236}">
                <a16:creationId xmlns:a16="http://schemas.microsoft.com/office/drawing/2014/main" xmlns="" id="{5B572CE6-5563-45A9-9EE3-760D52EDB9D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6" name="Рисунок 5">
            <a:extLst>
              <a:ext uri="{FF2B5EF4-FFF2-40B4-BE49-F238E27FC236}">
                <a16:creationId xmlns:a16="http://schemas.microsoft.com/office/drawing/2014/main" xmlns="" id="{286A97B6-2A6C-4AF1-A8F6-DF3B05C1FCAD}"/>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grpSp>
        <p:nvGrpSpPr>
          <p:cNvPr id="7" name="Google Shape;571;p24"/>
          <p:cNvGrpSpPr/>
          <p:nvPr/>
        </p:nvGrpSpPr>
        <p:grpSpPr>
          <a:xfrm>
            <a:off x="1005345" y="3467359"/>
            <a:ext cx="4716005" cy="6124316"/>
            <a:chOff x="3626487" y="1211389"/>
            <a:chExt cx="1891085" cy="3472964"/>
          </a:xfrm>
        </p:grpSpPr>
        <p:sp>
          <p:nvSpPr>
            <p:cNvPr id="8" name="Google Shape;572;p24"/>
            <p:cNvSpPr/>
            <p:nvPr/>
          </p:nvSpPr>
          <p:spPr>
            <a:xfrm>
              <a:off x="3775679" y="1211389"/>
              <a:ext cx="1391387" cy="803550"/>
            </a:xfrm>
            <a:custGeom>
              <a:avLst/>
              <a:gdLst/>
              <a:ahLst/>
              <a:cxnLst/>
              <a:rect l="l" t="t" r="r" b="b"/>
              <a:pathLst>
                <a:path w="33928" h="19594" extrusionOk="0">
                  <a:moveTo>
                    <a:pt x="31779" y="0"/>
                  </a:moveTo>
                  <a:lnTo>
                    <a:pt x="0" y="18366"/>
                  </a:lnTo>
                  <a:lnTo>
                    <a:pt x="2148" y="19593"/>
                  </a:lnTo>
                  <a:lnTo>
                    <a:pt x="33927" y="1227"/>
                  </a:lnTo>
                  <a:lnTo>
                    <a:pt x="31779" y="0"/>
                  </a:lnTo>
                  <a:close/>
                </a:path>
              </a:pathLst>
            </a:custGeom>
            <a:solidFill>
              <a:srgbClr val="B7B7B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 name="Google Shape;573;p24"/>
            <p:cNvSpPr/>
            <p:nvPr/>
          </p:nvSpPr>
          <p:spPr>
            <a:xfrm>
              <a:off x="3863767" y="1261708"/>
              <a:ext cx="1303298" cy="3136855"/>
            </a:xfrm>
            <a:custGeom>
              <a:avLst/>
              <a:gdLst/>
              <a:ahLst/>
              <a:cxnLst/>
              <a:rect l="l" t="t" r="r" b="b"/>
              <a:pathLst>
                <a:path w="31780" h="76490" extrusionOk="0">
                  <a:moveTo>
                    <a:pt x="31779" y="0"/>
                  </a:moveTo>
                  <a:lnTo>
                    <a:pt x="0" y="18366"/>
                  </a:lnTo>
                  <a:lnTo>
                    <a:pt x="0" y="76489"/>
                  </a:lnTo>
                  <a:lnTo>
                    <a:pt x="31779" y="58123"/>
                  </a:lnTo>
                  <a:lnTo>
                    <a:pt x="31779" y="0"/>
                  </a:lnTo>
                  <a:close/>
                </a:path>
              </a:pathLst>
            </a:custGeom>
            <a:solidFill>
              <a:srgbClr val="66666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 name="Google Shape;574;p24"/>
            <p:cNvSpPr/>
            <p:nvPr/>
          </p:nvSpPr>
          <p:spPr>
            <a:xfrm>
              <a:off x="3714534" y="1964571"/>
              <a:ext cx="149276" cy="86326"/>
            </a:xfrm>
            <a:custGeom>
              <a:avLst/>
              <a:gdLst/>
              <a:ahLst/>
              <a:cxnLst/>
              <a:rect l="l" t="t" r="r" b="b"/>
              <a:pathLst>
                <a:path w="3640" h="2105" extrusionOk="0">
                  <a:moveTo>
                    <a:pt x="1491" y="0"/>
                  </a:moveTo>
                  <a:lnTo>
                    <a:pt x="1" y="877"/>
                  </a:lnTo>
                  <a:lnTo>
                    <a:pt x="2149" y="2104"/>
                  </a:lnTo>
                  <a:lnTo>
                    <a:pt x="3639" y="1227"/>
                  </a:lnTo>
                  <a:lnTo>
                    <a:pt x="1491" y="0"/>
                  </a:lnTo>
                  <a:close/>
                </a:path>
              </a:pathLst>
            </a:custGeom>
            <a:solidFill>
              <a:srgbClr val="B7B7B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 name="Google Shape;575;p24"/>
            <p:cNvSpPr/>
            <p:nvPr/>
          </p:nvSpPr>
          <p:spPr>
            <a:xfrm>
              <a:off x="3802622" y="2014890"/>
              <a:ext cx="61187" cy="2419590"/>
            </a:xfrm>
            <a:custGeom>
              <a:avLst/>
              <a:gdLst/>
              <a:ahLst/>
              <a:cxnLst/>
              <a:rect l="l" t="t" r="r" b="b"/>
              <a:pathLst>
                <a:path w="1492" h="59000" extrusionOk="0">
                  <a:moveTo>
                    <a:pt x="1491" y="0"/>
                  </a:moveTo>
                  <a:lnTo>
                    <a:pt x="1" y="877"/>
                  </a:lnTo>
                  <a:lnTo>
                    <a:pt x="1" y="59000"/>
                  </a:lnTo>
                  <a:lnTo>
                    <a:pt x="1491" y="58123"/>
                  </a:lnTo>
                  <a:lnTo>
                    <a:pt x="1491" y="0"/>
                  </a:lnTo>
                  <a:close/>
                </a:path>
              </a:pathLst>
            </a:custGeom>
            <a:solidFill>
              <a:srgbClr val="66666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576;p24"/>
            <p:cNvSpPr/>
            <p:nvPr/>
          </p:nvSpPr>
          <p:spPr>
            <a:xfrm>
              <a:off x="3714534" y="2050855"/>
              <a:ext cx="88130" cy="2433985"/>
            </a:xfrm>
            <a:custGeom>
              <a:avLst/>
              <a:gdLst/>
              <a:ahLst/>
              <a:cxnLst/>
              <a:rect l="l" t="t" r="r" b="b"/>
              <a:pathLst>
                <a:path w="2149" h="59351" extrusionOk="0">
                  <a:moveTo>
                    <a:pt x="2149" y="0"/>
                  </a:moveTo>
                  <a:lnTo>
                    <a:pt x="1" y="1227"/>
                  </a:lnTo>
                  <a:lnTo>
                    <a:pt x="1" y="59350"/>
                  </a:lnTo>
                  <a:lnTo>
                    <a:pt x="2149" y="58123"/>
                  </a:lnTo>
                  <a:lnTo>
                    <a:pt x="2149" y="0"/>
                  </a:lnTo>
                  <a:close/>
                </a:path>
              </a:pathLst>
            </a:custGeom>
            <a:solidFill>
              <a:srgbClr val="66666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Google Shape;577;p24"/>
            <p:cNvSpPr/>
            <p:nvPr/>
          </p:nvSpPr>
          <p:spPr>
            <a:xfrm>
              <a:off x="3626487" y="2000495"/>
              <a:ext cx="176179" cy="100721"/>
            </a:xfrm>
            <a:custGeom>
              <a:avLst/>
              <a:gdLst/>
              <a:ahLst/>
              <a:cxnLst/>
              <a:rect l="l" t="t" r="r" b="b"/>
              <a:pathLst>
                <a:path w="4296" h="2456" extrusionOk="0">
                  <a:moveTo>
                    <a:pt x="2148" y="1"/>
                  </a:moveTo>
                  <a:lnTo>
                    <a:pt x="0" y="1228"/>
                  </a:lnTo>
                  <a:lnTo>
                    <a:pt x="2148" y="2455"/>
                  </a:lnTo>
                  <a:lnTo>
                    <a:pt x="4296" y="1228"/>
                  </a:lnTo>
                  <a:lnTo>
                    <a:pt x="2148" y="1"/>
                  </a:lnTo>
                  <a:close/>
                </a:path>
              </a:pathLst>
            </a:custGeom>
            <a:solidFill>
              <a:srgbClr val="B7B7B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 name="Google Shape;578;p24"/>
            <p:cNvSpPr/>
            <p:nvPr/>
          </p:nvSpPr>
          <p:spPr>
            <a:xfrm>
              <a:off x="3694767" y="1412705"/>
              <a:ext cx="1745509" cy="1019263"/>
            </a:xfrm>
            <a:custGeom>
              <a:avLst/>
              <a:gdLst/>
              <a:ahLst/>
              <a:cxnLst/>
              <a:rect l="l" t="t" r="r" b="b"/>
              <a:pathLst>
                <a:path w="42563" h="24854" extrusionOk="0">
                  <a:moveTo>
                    <a:pt x="34848" y="0"/>
                  </a:moveTo>
                  <a:lnTo>
                    <a:pt x="483" y="19857"/>
                  </a:lnTo>
                  <a:lnTo>
                    <a:pt x="483" y="19857"/>
                  </a:lnTo>
                  <a:cubicBezTo>
                    <a:pt x="483" y="19857"/>
                    <a:pt x="1" y="24854"/>
                    <a:pt x="8987" y="24854"/>
                  </a:cubicBezTo>
                  <a:lnTo>
                    <a:pt x="42563" y="4384"/>
                  </a:lnTo>
                  <a:cubicBezTo>
                    <a:pt x="33972" y="3375"/>
                    <a:pt x="34848" y="0"/>
                    <a:pt x="3484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 name="Google Shape;579;p24"/>
            <p:cNvSpPr/>
            <p:nvPr/>
          </p:nvSpPr>
          <p:spPr>
            <a:xfrm>
              <a:off x="4124380" y="1410901"/>
              <a:ext cx="1393192" cy="803550"/>
            </a:xfrm>
            <a:custGeom>
              <a:avLst/>
              <a:gdLst/>
              <a:ahLst/>
              <a:cxnLst/>
              <a:rect l="l" t="t" r="r" b="b"/>
              <a:pathLst>
                <a:path w="33972" h="19594" extrusionOk="0">
                  <a:moveTo>
                    <a:pt x="31824" y="0"/>
                  </a:moveTo>
                  <a:lnTo>
                    <a:pt x="1" y="18367"/>
                  </a:lnTo>
                  <a:lnTo>
                    <a:pt x="2149" y="19594"/>
                  </a:lnTo>
                  <a:lnTo>
                    <a:pt x="33972" y="1228"/>
                  </a:lnTo>
                  <a:lnTo>
                    <a:pt x="31824" y="0"/>
                  </a:lnTo>
                  <a:close/>
                </a:path>
              </a:pathLst>
            </a:custGeom>
            <a:solidFill>
              <a:srgbClr val="B7B7B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 name="Google Shape;580;p24"/>
            <p:cNvSpPr/>
            <p:nvPr/>
          </p:nvSpPr>
          <p:spPr>
            <a:xfrm>
              <a:off x="4212468" y="1461220"/>
              <a:ext cx="1305102" cy="3136855"/>
            </a:xfrm>
            <a:custGeom>
              <a:avLst/>
              <a:gdLst/>
              <a:ahLst/>
              <a:cxnLst/>
              <a:rect l="l" t="t" r="r" b="b"/>
              <a:pathLst>
                <a:path w="31824" h="76490" extrusionOk="0">
                  <a:moveTo>
                    <a:pt x="31824" y="1"/>
                  </a:moveTo>
                  <a:lnTo>
                    <a:pt x="1" y="18367"/>
                  </a:lnTo>
                  <a:lnTo>
                    <a:pt x="1" y="76490"/>
                  </a:lnTo>
                  <a:lnTo>
                    <a:pt x="31824" y="58123"/>
                  </a:lnTo>
                  <a:lnTo>
                    <a:pt x="31824" y="1"/>
                  </a:lnTo>
                  <a:close/>
                </a:path>
              </a:pathLst>
            </a:custGeom>
            <a:solidFill>
              <a:srgbClr val="9999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581;p24"/>
            <p:cNvSpPr/>
            <p:nvPr/>
          </p:nvSpPr>
          <p:spPr>
            <a:xfrm>
              <a:off x="4124380" y="2164083"/>
              <a:ext cx="88130" cy="2433985"/>
            </a:xfrm>
            <a:custGeom>
              <a:avLst/>
              <a:gdLst/>
              <a:ahLst/>
              <a:cxnLst/>
              <a:rect l="l" t="t" r="r" b="b"/>
              <a:pathLst>
                <a:path w="2149" h="59351" extrusionOk="0">
                  <a:moveTo>
                    <a:pt x="1" y="1"/>
                  </a:moveTo>
                  <a:lnTo>
                    <a:pt x="1" y="58123"/>
                  </a:lnTo>
                  <a:lnTo>
                    <a:pt x="2149" y="59351"/>
                  </a:lnTo>
                  <a:lnTo>
                    <a:pt x="2149" y="1228"/>
                  </a:lnTo>
                  <a:lnTo>
                    <a:pt x="1" y="1"/>
                  </a:lnTo>
                  <a:close/>
                </a:path>
              </a:pathLst>
            </a:custGeom>
            <a:solidFill>
              <a:srgbClr val="66666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 name="Google Shape;582;p24"/>
            <p:cNvSpPr/>
            <p:nvPr/>
          </p:nvSpPr>
          <p:spPr>
            <a:xfrm>
              <a:off x="4429981" y="2102978"/>
              <a:ext cx="870068" cy="742445"/>
            </a:xfrm>
            <a:custGeom>
              <a:avLst/>
              <a:gdLst/>
              <a:ahLst/>
              <a:cxnLst/>
              <a:rect l="l" t="t" r="r" b="b"/>
              <a:pathLst>
                <a:path w="21216" h="18104" extrusionOk="0">
                  <a:moveTo>
                    <a:pt x="21216" y="0"/>
                  </a:moveTo>
                  <a:lnTo>
                    <a:pt x="1" y="12230"/>
                  </a:lnTo>
                  <a:lnTo>
                    <a:pt x="1" y="18103"/>
                  </a:lnTo>
                  <a:lnTo>
                    <a:pt x="21216" y="5874"/>
                  </a:lnTo>
                  <a:lnTo>
                    <a:pt x="21216" y="0"/>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 name="Google Shape;583;p24"/>
            <p:cNvSpPr/>
            <p:nvPr/>
          </p:nvSpPr>
          <p:spPr>
            <a:xfrm>
              <a:off x="4606157" y="2674324"/>
              <a:ext cx="517751" cy="327752"/>
            </a:xfrm>
            <a:custGeom>
              <a:avLst/>
              <a:gdLst/>
              <a:ahLst/>
              <a:cxnLst/>
              <a:rect l="l" t="t" r="r" b="b"/>
              <a:pathLst>
                <a:path w="12625" h="7992" extrusionOk="0">
                  <a:moveTo>
                    <a:pt x="12390" y="0"/>
                  </a:moveTo>
                  <a:cubicBezTo>
                    <a:pt x="12341" y="0"/>
                    <a:pt x="12287" y="17"/>
                    <a:pt x="12230" y="51"/>
                  </a:cubicBezTo>
                  <a:lnTo>
                    <a:pt x="395" y="6889"/>
                  </a:lnTo>
                  <a:cubicBezTo>
                    <a:pt x="132" y="7064"/>
                    <a:pt x="0" y="7327"/>
                    <a:pt x="0" y="7634"/>
                  </a:cubicBezTo>
                  <a:cubicBezTo>
                    <a:pt x="0" y="7861"/>
                    <a:pt x="96" y="7992"/>
                    <a:pt x="234" y="7992"/>
                  </a:cubicBezTo>
                  <a:cubicBezTo>
                    <a:pt x="283" y="7992"/>
                    <a:pt x="337" y="7975"/>
                    <a:pt x="395" y="7941"/>
                  </a:cubicBezTo>
                  <a:lnTo>
                    <a:pt x="12230" y="1103"/>
                  </a:lnTo>
                  <a:cubicBezTo>
                    <a:pt x="12449" y="928"/>
                    <a:pt x="12624" y="665"/>
                    <a:pt x="12624" y="358"/>
                  </a:cubicBezTo>
                  <a:cubicBezTo>
                    <a:pt x="12624" y="131"/>
                    <a:pt x="12529" y="0"/>
                    <a:pt x="12390" y="0"/>
                  </a:cubicBez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584;p24"/>
            <p:cNvSpPr/>
            <p:nvPr/>
          </p:nvSpPr>
          <p:spPr>
            <a:xfrm>
              <a:off x="4757153" y="2902583"/>
              <a:ext cx="217558" cy="153418"/>
            </a:xfrm>
            <a:custGeom>
              <a:avLst/>
              <a:gdLst/>
              <a:ahLst/>
              <a:cxnLst/>
              <a:rect l="l" t="t" r="r" b="b"/>
              <a:pathLst>
                <a:path w="5305" h="3741" extrusionOk="0">
                  <a:moveTo>
                    <a:pt x="5070" y="1"/>
                  </a:moveTo>
                  <a:cubicBezTo>
                    <a:pt x="5021" y="1"/>
                    <a:pt x="4967" y="17"/>
                    <a:pt x="4910" y="52"/>
                  </a:cubicBezTo>
                  <a:lnTo>
                    <a:pt x="395" y="2682"/>
                  </a:lnTo>
                  <a:cubicBezTo>
                    <a:pt x="132" y="2813"/>
                    <a:pt x="0" y="3120"/>
                    <a:pt x="0" y="3383"/>
                  </a:cubicBezTo>
                  <a:cubicBezTo>
                    <a:pt x="0" y="3610"/>
                    <a:pt x="96" y="3741"/>
                    <a:pt x="234" y="3741"/>
                  </a:cubicBezTo>
                  <a:cubicBezTo>
                    <a:pt x="283" y="3741"/>
                    <a:pt x="337" y="3724"/>
                    <a:pt x="395" y="3690"/>
                  </a:cubicBezTo>
                  <a:lnTo>
                    <a:pt x="4910" y="1104"/>
                  </a:lnTo>
                  <a:cubicBezTo>
                    <a:pt x="5129" y="928"/>
                    <a:pt x="5304" y="622"/>
                    <a:pt x="5304" y="359"/>
                  </a:cubicBezTo>
                  <a:cubicBezTo>
                    <a:pt x="5304" y="132"/>
                    <a:pt x="5208" y="1"/>
                    <a:pt x="5070" y="1"/>
                  </a:cubicBez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585;p24"/>
            <p:cNvSpPr/>
            <p:nvPr/>
          </p:nvSpPr>
          <p:spPr>
            <a:xfrm>
              <a:off x="4063277" y="2164083"/>
              <a:ext cx="111506" cy="66559"/>
            </a:xfrm>
            <a:custGeom>
              <a:avLst/>
              <a:gdLst/>
              <a:ahLst/>
              <a:cxnLst/>
              <a:rect l="l" t="t" r="r" b="b"/>
              <a:pathLst>
                <a:path w="2719" h="1623" extrusionOk="0">
                  <a:moveTo>
                    <a:pt x="1491" y="1"/>
                  </a:moveTo>
                  <a:lnTo>
                    <a:pt x="1" y="877"/>
                  </a:lnTo>
                  <a:lnTo>
                    <a:pt x="1053" y="1622"/>
                  </a:lnTo>
                  <a:lnTo>
                    <a:pt x="2718" y="702"/>
                  </a:lnTo>
                  <a:lnTo>
                    <a:pt x="1491" y="1"/>
                  </a:lnTo>
                  <a:close/>
                </a:path>
              </a:pathLst>
            </a:custGeom>
            <a:solidFill>
              <a:srgbClr val="B7B7B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586;p24"/>
            <p:cNvSpPr/>
            <p:nvPr/>
          </p:nvSpPr>
          <p:spPr>
            <a:xfrm>
              <a:off x="4110027" y="2192830"/>
              <a:ext cx="64755" cy="2417827"/>
            </a:xfrm>
            <a:custGeom>
              <a:avLst/>
              <a:gdLst/>
              <a:ahLst/>
              <a:cxnLst/>
              <a:rect l="l" t="t" r="r" b="b"/>
              <a:pathLst>
                <a:path w="1579" h="58957" extrusionOk="0">
                  <a:moveTo>
                    <a:pt x="1578" y="1"/>
                  </a:moveTo>
                  <a:lnTo>
                    <a:pt x="0" y="878"/>
                  </a:lnTo>
                  <a:lnTo>
                    <a:pt x="88" y="58956"/>
                  </a:lnTo>
                  <a:lnTo>
                    <a:pt x="1578" y="58080"/>
                  </a:lnTo>
                  <a:lnTo>
                    <a:pt x="1578" y="1"/>
                  </a:lnTo>
                  <a:close/>
                </a:path>
              </a:pathLst>
            </a:custGeom>
            <a:solidFill>
              <a:srgbClr val="B7B7B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587;p24"/>
            <p:cNvSpPr/>
            <p:nvPr/>
          </p:nvSpPr>
          <p:spPr>
            <a:xfrm>
              <a:off x="4063277" y="2250367"/>
              <a:ext cx="88130" cy="2433985"/>
            </a:xfrm>
            <a:custGeom>
              <a:avLst/>
              <a:gdLst/>
              <a:ahLst/>
              <a:cxnLst/>
              <a:rect l="l" t="t" r="r" b="b"/>
              <a:pathLst>
                <a:path w="2149" h="59351" extrusionOk="0">
                  <a:moveTo>
                    <a:pt x="2148" y="1"/>
                  </a:moveTo>
                  <a:lnTo>
                    <a:pt x="1" y="1228"/>
                  </a:lnTo>
                  <a:lnTo>
                    <a:pt x="1" y="59351"/>
                  </a:lnTo>
                  <a:lnTo>
                    <a:pt x="2148" y="58123"/>
                  </a:lnTo>
                  <a:lnTo>
                    <a:pt x="2148" y="1"/>
                  </a:lnTo>
                  <a:close/>
                </a:path>
              </a:pathLst>
            </a:custGeom>
            <a:solidFill>
              <a:srgbClr val="9999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Google Shape;588;p24"/>
            <p:cNvSpPr/>
            <p:nvPr/>
          </p:nvSpPr>
          <p:spPr>
            <a:xfrm>
              <a:off x="3975189" y="2200048"/>
              <a:ext cx="176220" cy="100680"/>
            </a:xfrm>
            <a:custGeom>
              <a:avLst/>
              <a:gdLst/>
              <a:ahLst/>
              <a:cxnLst/>
              <a:rect l="l" t="t" r="r" b="b"/>
              <a:pathLst>
                <a:path w="4297" h="2455" extrusionOk="0">
                  <a:moveTo>
                    <a:pt x="2149" y="0"/>
                  </a:moveTo>
                  <a:lnTo>
                    <a:pt x="1" y="1228"/>
                  </a:lnTo>
                  <a:lnTo>
                    <a:pt x="2149" y="2455"/>
                  </a:lnTo>
                  <a:lnTo>
                    <a:pt x="4296" y="1228"/>
                  </a:lnTo>
                  <a:lnTo>
                    <a:pt x="2149" y="0"/>
                  </a:lnTo>
                  <a:close/>
                </a:path>
              </a:pathLst>
            </a:custGeom>
            <a:solidFill>
              <a:srgbClr val="B7B7B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589;p24"/>
            <p:cNvSpPr/>
            <p:nvPr/>
          </p:nvSpPr>
          <p:spPr>
            <a:xfrm>
              <a:off x="3626487" y="2050855"/>
              <a:ext cx="436839" cy="2633498"/>
            </a:xfrm>
            <a:custGeom>
              <a:avLst/>
              <a:gdLst/>
              <a:ahLst/>
              <a:cxnLst/>
              <a:rect l="l" t="t" r="r" b="b"/>
              <a:pathLst>
                <a:path w="10652" h="64216" extrusionOk="0">
                  <a:moveTo>
                    <a:pt x="0" y="0"/>
                  </a:moveTo>
                  <a:lnTo>
                    <a:pt x="0" y="58123"/>
                  </a:lnTo>
                  <a:cubicBezTo>
                    <a:pt x="0" y="58123"/>
                    <a:pt x="132" y="60621"/>
                    <a:pt x="3638" y="62418"/>
                  </a:cubicBezTo>
                  <a:cubicBezTo>
                    <a:pt x="5830" y="63470"/>
                    <a:pt x="8241" y="64084"/>
                    <a:pt x="10652" y="64216"/>
                  </a:cubicBezTo>
                  <a:lnTo>
                    <a:pt x="10652" y="6093"/>
                  </a:lnTo>
                  <a:lnTo>
                    <a:pt x="8504" y="4866"/>
                  </a:lnTo>
                  <a:cubicBezTo>
                    <a:pt x="8005" y="4957"/>
                    <a:pt x="7544" y="4998"/>
                    <a:pt x="7117" y="4998"/>
                  </a:cubicBezTo>
                  <a:cubicBezTo>
                    <a:pt x="3046" y="4998"/>
                    <a:pt x="2148" y="1227"/>
                    <a:pt x="2148" y="1227"/>
                  </a:cubicBezTo>
                  <a:lnTo>
                    <a:pt x="0" y="0"/>
                  </a:lnTo>
                  <a:close/>
                </a:path>
              </a:pathLst>
            </a:custGeom>
            <a:solidFill>
              <a:srgbClr val="66666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590;p24"/>
            <p:cNvSpPr/>
            <p:nvPr/>
          </p:nvSpPr>
          <p:spPr>
            <a:xfrm>
              <a:off x="3653430" y="4191924"/>
              <a:ext cx="296666" cy="301670"/>
            </a:xfrm>
            <a:custGeom>
              <a:avLst/>
              <a:gdLst/>
              <a:ahLst/>
              <a:cxnLst/>
              <a:rect l="l" t="t" r="r" b="b"/>
              <a:pathLst>
                <a:path w="7234" h="7356" extrusionOk="0">
                  <a:moveTo>
                    <a:pt x="2998" y="1"/>
                  </a:moveTo>
                  <a:cubicBezTo>
                    <a:pt x="2614" y="1"/>
                    <a:pt x="2236" y="84"/>
                    <a:pt x="1885" y="259"/>
                  </a:cubicBezTo>
                  <a:cubicBezTo>
                    <a:pt x="439" y="1004"/>
                    <a:pt x="1" y="3152"/>
                    <a:pt x="965" y="5037"/>
                  </a:cubicBezTo>
                  <a:cubicBezTo>
                    <a:pt x="1702" y="6478"/>
                    <a:pt x="3029" y="7356"/>
                    <a:pt x="4259" y="7356"/>
                  </a:cubicBezTo>
                  <a:cubicBezTo>
                    <a:pt x="4638" y="7356"/>
                    <a:pt x="5008" y="7273"/>
                    <a:pt x="5348" y="7097"/>
                  </a:cubicBezTo>
                  <a:cubicBezTo>
                    <a:pt x="6839" y="6352"/>
                    <a:pt x="7233" y="4248"/>
                    <a:pt x="6313" y="2319"/>
                  </a:cubicBezTo>
                  <a:cubicBezTo>
                    <a:pt x="5575" y="878"/>
                    <a:pt x="4248" y="1"/>
                    <a:pt x="2998" y="1"/>
                  </a:cubicBezTo>
                  <a:close/>
                </a:path>
              </a:pathLst>
            </a:cu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591;p24"/>
            <p:cNvSpPr/>
            <p:nvPr/>
          </p:nvSpPr>
          <p:spPr>
            <a:xfrm>
              <a:off x="3626487" y="2050855"/>
              <a:ext cx="436839" cy="298430"/>
            </a:xfrm>
            <a:custGeom>
              <a:avLst/>
              <a:gdLst/>
              <a:ahLst/>
              <a:cxnLst/>
              <a:rect l="l" t="t" r="r" b="b"/>
              <a:pathLst>
                <a:path w="10652" h="7277" extrusionOk="0">
                  <a:moveTo>
                    <a:pt x="0" y="0"/>
                  </a:moveTo>
                  <a:lnTo>
                    <a:pt x="0" y="438"/>
                  </a:lnTo>
                  <a:cubicBezTo>
                    <a:pt x="44" y="1666"/>
                    <a:pt x="614" y="5041"/>
                    <a:pt x="5041" y="6794"/>
                  </a:cubicBezTo>
                  <a:cubicBezTo>
                    <a:pt x="5907" y="7145"/>
                    <a:pt x="6690" y="7276"/>
                    <a:pt x="7378" y="7276"/>
                  </a:cubicBezTo>
                  <a:cubicBezTo>
                    <a:pt x="9443" y="7276"/>
                    <a:pt x="10652" y="6093"/>
                    <a:pt x="10652" y="6093"/>
                  </a:cubicBezTo>
                  <a:lnTo>
                    <a:pt x="8504" y="4866"/>
                  </a:lnTo>
                  <a:cubicBezTo>
                    <a:pt x="8005" y="4957"/>
                    <a:pt x="7544" y="4998"/>
                    <a:pt x="7117" y="4998"/>
                  </a:cubicBezTo>
                  <a:cubicBezTo>
                    <a:pt x="3046" y="4998"/>
                    <a:pt x="2148" y="1227"/>
                    <a:pt x="2148" y="1227"/>
                  </a:cubicBezTo>
                  <a:lnTo>
                    <a:pt x="0" y="0"/>
                  </a:lnTo>
                  <a:close/>
                </a:path>
              </a:pathLst>
            </a:custGeom>
            <a:solidFill>
              <a:srgbClr val="B7B7B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8" name="Прямоугольник 27"/>
          <p:cNvSpPr/>
          <p:nvPr/>
        </p:nvSpPr>
        <p:spPr>
          <a:xfrm>
            <a:off x="6407150" y="3055866"/>
            <a:ext cx="8997950" cy="6863417"/>
          </a:xfrm>
          <a:prstGeom prst="rect">
            <a:avLst/>
          </a:prstGeom>
        </p:spPr>
        <p:txBody>
          <a:bodyPr>
            <a:spAutoFit/>
          </a:bodyPr>
          <a:lstStyle/>
          <a:p>
            <a:pPr algn="just"/>
            <a:r>
              <a:rPr lang="uz-Latn-UZ" sz="4000" dirty="0" smtClean="0"/>
              <a:t>	</a:t>
            </a:r>
            <a:r>
              <a:rPr lang="en-US" sz="4000" dirty="0" err="1" smtClean="0"/>
              <a:t>Xorijiy</a:t>
            </a:r>
            <a:r>
              <a:rPr lang="en-US" sz="4000" dirty="0" smtClean="0"/>
              <a:t> </a:t>
            </a:r>
            <a:r>
              <a:rPr lang="en-US" sz="4000" dirty="0" err="1"/>
              <a:t>tajribalar</a:t>
            </a:r>
            <a:r>
              <a:rPr lang="en-US" sz="4000" dirty="0"/>
              <a:t> </a:t>
            </a:r>
            <a:r>
              <a:rPr lang="en-US" sz="4000" dirty="0" err="1"/>
              <a:t>shuni</a:t>
            </a:r>
            <a:r>
              <a:rPr lang="en-US" sz="4000" dirty="0"/>
              <a:t> </a:t>
            </a:r>
            <a:r>
              <a:rPr lang="en-US" sz="4000" dirty="0" err="1"/>
              <a:t>ko‘rsatadiki</a:t>
            </a:r>
            <a:r>
              <a:rPr lang="en-US" sz="4000" dirty="0"/>
              <a:t>, </a:t>
            </a:r>
            <a:r>
              <a:rPr lang="en-US" sz="4000" dirty="0" err="1"/>
              <a:t>iqtidorli</a:t>
            </a:r>
            <a:r>
              <a:rPr lang="en-US" sz="4000" dirty="0"/>
              <a:t> </a:t>
            </a:r>
            <a:r>
              <a:rPr lang="en-US" sz="4000" dirty="0" err="1"/>
              <a:t>o‘quvchilar</a:t>
            </a:r>
            <a:r>
              <a:rPr lang="en-US" sz="4000" dirty="0"/>
              <a:t> </a:t>
            </a:r>
            <a:r>
              <a:rPr lang="en-US" sz="4000" dirty="0" err="1"/>
              <a:t>bilan</a:t>
            </a:r>
            <a:r>
              <a:rPr lang="en-US" sz="4000" dirty="0"/>
              <a:t> </a:t>
            </a:r>
            <a:r>
              <a:rPr lang="en-US" sz="4000" dirty="0" err="1"/>
              <a:t>ishlashda</a:t>
            </a:r>
            <a:r>
              <a:rPr lang="en-US" sz="4000" dirty="0"/>
              <a:t> individual </a:t>
            </a:r>
            <a:r>
              <a:rPr lang="en-US" sz="4000" dirty="0" err="1"/>
              <a:t>yondashuv</a:t>
            </a:r>
            <a:r>
              <a:rPr lang="en-US" sz="4000" dirty="0"/>
              <a:t>, </a:t>
            </a:r>
            <a:r>
              <a:rPr lang="en-US" sz="4000" dirty="0" err="1"/>
              <a:t>ilmiy</a:t>
            </a:r>
            <a:r>
              <a:rPr lang="en-US" sz="4000" dirty="0"/>
              <a:t> </a:t>
            </a:r>
            <a:r>
              <a:rPr lang="en-US" sz="4000" dirty="0" err="1"/>
              <a:t>tadqiqotlar</a:t>
            </a:r>
            <a:r>
              <a:rPr lang="en-US" sz="4000" dirty="0"/>
              <a:t> </a:t>
            </a:r>
            <a:r>
              <a:rPr lang="en-US" sz="4000" dirty="0" err="1"/>
              <a:t>va</a:t>
            </a:r>
            <a:r>
              <a:rPr lang="en-US" sz="4000" dirty="0"/>
              <a:t> </a:t>
            </a:r>
            <a:r>
              <a:rPr lang="en-US" sz="4000" dirty="0" err="1"/>
              <a:t>mentorlik</a:t>
            </a:r>
            <a:r>
              <a:rPr lang="en-US" sz="4000" dirty="0"/>
              <a:t> </a:t>
            </a:r>
            <a:r>
              <a:rPr lang="en-US" sz="4000" dirty="0" err="1"/>
              <a:t>tizimi</a:t>
            </a:r>
            <a:r>
              <a:rPr lang="en-US" sz="4000" dirty="0"/>
              <a:t>, </a:t>
            </a:r>
            <a:r>
              <a:rPr lang="en-US" sz="4000" dirty="0" err="1"/>
              <a:t>maxsus</a:t>
            </a:r>
            <a:r>
              <a:rPr lang="en-US" sz="4000" dirty="0"/>
              <a:t> </a:t>
            </a:r>
            <a:r>
              <a:rPr lang="en-US" sz="4000" dirty="0" err="1"/>
              <a:t>dasturlar</a:t>
            </a:r>
            <a:r>
              <a:rPr lang="en-US" sz="4000" dirty="0"/>
              <a:t> </a:t>
            </a:r>
            <a:r>
              <a:rPr lang="en-US" sz="4000" dirty="0" err="1"/>
              <a:t>va</a:t>
            </a:r>
            <a:r>
              <a:rPr lang="en-US" sz="4000" dirty="0"/>
              <a:t> </a:t>
            </a:r>
            <a:r>
              <a:rPr lang="en-US" sz="4000" dirty="0" err="1"/>
              <a:t>kurslar</a:t>
            </a:r>
            <a:r>
              <a:rPr lang="en-US" sz="4000" dirty="0"/>
              <a:t>, </a:t>
            </a:r>
            <a:r>
              <a:rPr lang="en-US" sz="4000" dirty="0" err="1"/>
              <a:t>shuningdek</a:t>
            </a:r>
            <a:r>
              <a:rPr lang="en-US" sz="4000" dirty="0"/>
              <a:t>, </a:t>
            </a:r>
            <a:r>
              <a:rPr lang="en-US" sz="4000" dirty="0" err="1"/>
              <a:t>ta’limda</a:t>
            </a:r>
            <a:r>
              <a:rPr lang="en-US" sz="4000" dirty="0"/>
              <a:t> </a:t>
            </a:r>
            <a:r>
              <a:rPr lang="en-US" sz="4000" dirty="0" err="1"/>
              <a:t>innovatsion</a:t>
            </a:r>
            <a:r>
              <a:rPr lang="en-US" sz="4000" dirty="0"/>
              <a:t> </a:t>
            </a:r>
            <a:r>
              <a:rPr lang="en-US" sz="4000" dirty="0" err="1"/>
              <a:t>usullarni</a:t>
            </a:r>
            <a:r>
              <a:rPr lang="en-US" sz="4000" dirty="0"/>
              <a:t> </a:t>
            </a:r>
            <a:r>
              <a:rPr lang="en-US" sz="4000" dirty="0" err="1"/>
              <a:t>qo‘llash</a:t>
            </a:r>
            <a:r>
              <a:rPr lang="en-US" sz="4000" dirty="0"/>
              <a:t> </a:t>
            </a:r>
            <a:r>
              <a:rPr lang="en-US" sz="4000" dirty="0" err="1"/>
              <a:t>zarur</a:t>
            </a:r>
            <a:r>
              <a:rPr lang="en-US" sz="4000" dirty="0"/>
              <a:t>. </a:t>
            </a:r>
            <a:r>
              <a:rPr lang="en-US" sz="4000" dirty="0" err="1"/>
              <a:t>Har</a:t>
            </a:r>
            <a:r>
              <a:rPr lang="en-US" sz="4000" dirty="0"/>
              <a:t> </a:t>
            </a:r>
            <a:r>
              <a:rPr lang="en-US" sz="4000" dirty="0" err="1"/>
              <a:t>bir</a:t>
            </a:r>
            <a:r>
              <a:rPr lang="en-US" sz="4000" dirty="0"/>
              <a:t> </a:t>
            </a:r>
            <a:r>
              <a:rPr lang="en-US" sz="4000" dirty="0" err="1"/>
              <a:t>mamlakatda</a:t>
            </a:r>
            <a:r>
              <a:rPr lang="en-US" sz="4000" dirty="0"/>
              <a:t> </a:t>
            </a:r>
            <a:r>
              <a:rPr lang="en-US" sz="4000" dirty="0" err="1"/>
              <a:t>o‘ziga</a:t>
            </a:r>
            <a:r>
              <a:rPr lang="en-US" sz="4000" dirty="0"/>
              <a:t> </a:t>
            </a:r>
            <a:r>
              <a:rPr lang="en-US" sz="4000" dirty="0" err="1"/>
              <a:t>xos</a:t>
            </a:r>
            <a:r>
              <a:rPr lang="en-US" sz="4000" dirty="0"/>
              <a:t> </a:t>
            </a:r>
            <a:r>
              <a:rPr lang="en-US" sz="4000" dirty="0" err="1"/>
              <a:t>metodika</a:t>
            </a:r>
            <a:r>
              <a:rPr lang="en-US" sz="4000" dirty="0"/>
              <a:t> </a:t>
            </a:r>
            <a:r>
              <a:rPr lang="en-US" sz="4000" dirty="0" err="1"/>
              <a:t>mavjud</a:t>
            </a:r>
            <a:r>
              <a:rPr lang="en-US" sz="4000" dirty="0"/>
              <a:t> </a:t>
            </a:r>
            <a:r>
              <a:rPr lang="en-US" sz="4000" dirty="0" err="1"/>
              <a:t>bo‘lib</a:t>
            </a:r>
            <a:r>
              <a:rPr lang="en-US" sz="4000" dirty="0"/>
              <a:t>, </a:t>
            </a:r>
            <a:r>
              <a:rPr lang="en-US" sz="4000" dirty="0" err="1"/>
              <a:t>iqtidorli</a:t>
            </a:r>
            <a:r>
              <a:rPr lang="en-US" sz="4000" dirty="0"/>
              <a:t> </a:t>
            </a:r>
            <a:r>
              <a:rPr lang="en-US" sz="4000" dirty="0" err="1"/>
              <a:t>o‘quvchilarni</a:t>
            </a:r>
            <a:r>
              <a:rPr lang="en-US" sz="4000" dirty="0"/>
              <a:t> </a:t>
            </a:r>
            <a:r>
              <a:rPr lang="en-US" sz="4000" dirty="0" err="1"/>
              <a:t>rivojlantirishda</a:t>
            </a:r>
            <a:r>
              <a:rPr lang="en-US" sz="4000" dirty="0"/>
              <a:t> </a:t>
            </a:r>
            <a:r>
              <a:rPr lang="en-US" sz="4000" dirty="0" err="1"/>
              <a:t>muvaffaqiyatga</a:t>
            </a:r>
            <a:r>
              <a:rPr lang="en-US" sz="4000" dirty="0"/>
              <a:t> </a:t>
            </a:r>
            <a:r>
              <a:rPr lang="en-US" sz="4000" dirty="0" err="1"/>
              <a:t>erishishda</a:t>
            </a:r>
            <a:r>
              <a:rPr lang="en-US" sz="4000" dirty="0"/>
              <a:t> </a:t>
            </a:r>
            <a:r>
              <a:rPr lang="en-US" sz="4000" dirty="0" err="1"/>
              <a:t>ta’lim</a:t>
            </a:r>
            <a:r>
              <a:rPr lang="en-US" sz="4000" dirty="0"/>
              <a:t> </a:t>
            </a:r>
            <a:r>
              <a:rPr lang="en-US" sz="4000" dirty="0" err="1"/>
              <a:t>tizimi</a:t>
            </a:r>
            <a:r>
              <a:rPr lang="en-US" sz="4000" dirty="0"/>
              <a:t> </a:t>
            </a:r>
            <a:r>
              <a:rPr lang="en-US" sz="4000" dirty="0" err="1"/>
              <a:t>va</a:t>
            </a:r>
            <a:r>
              <a:rPr lang="en-US" sz="4000" dirty="0"/>
              <a:t> </a:t>
            </a:r>
            <a:r>
              <a:rPr lang="en-US" sz="4000" dirty="0" err="1"/>
              <a:t>o‘qituvchilarning</a:t>
            </a:r>
            <a:r>
              <a:rPr lang="en-US" sz="4000" dirty="0"/>
              <a:t> </a:t>
            </a:r>
            <a:r>
              <a:rPr lang="en-US" sz="4000" dirty="0" err="1"/>
              <a:t>yondashuvi</a:t>
            </a:r>
            <a:r>
              <a:rPr lang="en-US" sz="4000" dirty="0"/>
              <a:t> </a:t>
            </a:r>
            <a:r>
              <a:rPr lang="en-US" sz="4000" dirty="0" err="1"/>
              <a:t>katta</a:t>
            </a:r>
            <a:r>
              <a:rPr lang="en-US" sz="4000" dirty="0"/>
              <a:t> </a:t>
            </a:r>
            <a:r>
              <a:rPr lang="en-US" sz="4000" dirty="0" err="1"/>
              <a:t>ahamiyatga</a:t>
            </a:r>
            <a:r>
              <a:rPr lang="en-US" sz="4000" dirty="0"/>
              <a:t> </a:t>
            </a:r>
            <a:r>
              <a:rPr lang="en-US" sz="4000" dirty="0" err="1"/>
              <a:t>ega</a:t>
            </a:r>
            <a:r>
              <a:rPr lang="en-US" sz="4000" dirty="0"/>
              <a:t>.</a:t>
            </a:r>
            <a:endParaRPr lang="ru-RU" sz="4000" dirty="0"/>
          </a:p>
        </p:txBody>
      </p:sp>
    </p:spTree>
    <p:extLst>
      <p:ext uri="{BB962C8B-B14F-4D97-AF65-F5344CB8AC3E}">
        <p14:creationId xmlns:p14="http://schemas.microsoft.com/office/powerpoint/2010/main" val="399989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50"/>
        <p:cNvGrpSpPr/>
        <p:nvPr/>
      </p:nvGrpSpPr>
      <p:grpSpPr>
        <a:xfrm>
          <a:off x="0" y="0"/>
          <a:ext cx="0" cy="0"/>
          <a:chOff x="0" y="0"/>
          <a:chExt cx="0" cy="0"/>
        </a:xfrm>
      </p:grpSpPr>
      <p:grpSp>
        <p:nvGrpSpPr>
          <p:cNvPr id="252" name="Google Shape;252;p19"/>
          <p:cNvGrpSpPr/>
          <p:nvPr/>
        </p:nvGrpSpPr>
        <p:grpSpPr>
          <a:xfrm>
            <a:off x="6230044" y="5523216"/>
            <a:ext cx="10735496" cy="1956140"/>
            <a:chOff x="3433276" y="2324981"/>
            <a:chExt cx="4993363" cy="931495"/>
          </a:xfrm>
        </p:grpSpPr>
        <p:sp>
          <p:nvSpPr>
            <p:cNvPr id="253" name="Google Shape;253;p19"/>
            <p:cNvSpPr/>
            <p:nvPr/>
          </p:nvSpPr>
          <p:spPr>
            <a:xfrm rot="-5400000">
              <a:off x="4121626" y="1720926"/>
              <a:ext cx="847200" cy="2223900"/>
            </a:xfrm>
            <a:prstGeom prst="round2SameRect">
              <a:avLst>
                <a:gd name="adj1" fmla="val 50000"/>
                <a:gd name="adj2" fmla="val 0"/>
              </a:avLst>
            </a:prstGeom>
            <a:solidFill>
              <a:schemeClr val="accent2"/>
            </a:solidFill>
            <a:ln>
              <a:noFill/>
            </a:ln>
          </p:spPr>
          <p:txBody>
            <a:bodyPr spcFirstLastPara="1" wrap="square" lIns="91425" tIns="91425" rIns="91425" bIns="91425" anchor="ctr" anchorCtr="0">
              <a:noAutofit/>
            </a:bodyPr>
            <a:lstStyle/>
            <a:p>
              <a:endParaRPr/>
            </a:p>
          </p:txBody>
        </p:sp>
        <p:sp>
          <p:nvSpPr>
            <p:cNvPr id="254" name="Google Shape;254;p19"/>
            <p:cNvSpPr/>
            <p:nvPr/>
          </p:nvSpPr>
          <p:spPr>
            <a:xfrm>
              <a:off x="3938824" y="2484343"/>
              <a:ext cx="2149654" cy="615983"/>
            </a:xfrm>
            <a:prstGeom prst="roundRect">
              <a:avLst>
                <a:gd name="adj" fmla="val 50000"/>
              </a:avLst>
            </a:prstGeom>
            <a:solidFill>
              <a:srgbClr val="FFFFFF"/>
            </a:solidFill>
            <a:ln w="9525" cap="flat" cmpd="sng">
              <a:solidFill>
                <a:schemeClr val="accent2"/>
              </a:solidFill>
              <a:prstDash val="solid"/>
              <a:round/>
              <a:headEnd type="none" w="sm" len="sm"/>
              <a:tailEnd type="none" w="sm" len="sm"/>
            </a:ln>
          </p:spPr>
          <p:txBody>
            <a:bodyPr spcFirstLastPara="1" wrap="square" lIns="182875" tIns="91425" rIns="91425" bIns="91425" anchor="ctr" anchorCtr="0">
              <a:noAutofit/>
            </a:bodyPr>
            <a:lstStyle/>
            <a:p>
              <a:pPr>
                <a:buClr>
                  <a:schemeClr val="dk1"/>
                </a:buClr>
                <a:buSzPts val="1100"/>
              </a:pPr>
              <a:endParaRPr dirty="0">
                <a:solidFill>
                  <a:schemeClr val="accent2"/>
                </a:solidFill>
              </a:endParaRPr>
            </a:p>
          </p:txBody>
        </p:sp>
        <p:sp>
          <p:nvSpPr>
            <p:cNvPr id="255" name="Google Shape;255;p19"/>
            <p:cNvSpPr txBox="1"/>
            <p:nvPr/>
          </p:nvSpPr>
          <p:spPr>
            <a:xfrm>
              <a:off x="6158310" y="2324981"/>
              <a:ext cx="2268329" cy="691050"/>
            </a:xfrm>
            <a:prstGeom prst="rect">
              <a:avLst/>
            </a:prstGeom>
            <a:noFill/>
            <a:ln>
              <a:noFill/>
            </a:ln>
          </p:spPr>
          <p:txBody>
            <a:bodyPr spcFirstLastPara="1" wrap="square" lIns="91425" tIns="91425" rIns="91425" bIns="91425" anchor="t" anchorCtr="0">
              <a:noAutofit/>
            </a:bodyPr>
            <a:lstStyle/>
            <a:p>
              <a:pPr algn="just"/>
              <a:r>
                <a:rPr lang="en-US" sz="2800" dirty="0" err="1"/>
                <a:t>Geografiya</a:t>
              </a:r>
              <a:r>
                <a:rPr lang="en-US" sz="2800" dirty="0"/>
                <a:t> </a:t>
              </a:r>
              <a:r>
                <a:rPr lang="en-US" sz="2800" dirty="0" err="1"/>
                <a:t>fani</a:t>
              </a:r>
              <a:r>
                <a:rPr lang="en-US" sz="2800" dirty="0"/>
                <a:t> </a:t>
              </a:r>
              <a:r>
                <a:rPr lang="en-US" sz="2800" dirty="0" err="1"/>
                <a:t>o‘qitishning</a:t>
              </a:r>
              <a:r>
                <a:rPr lang="en-US" sz="2800" dirty="0"/>
                <a:t> </a:t>
              </a:r>
              <a:r>
                <a:rPr lang="en-US" sz="2800" dirty="0" err="1"/>
                <a:t>yangi</a:t>
              </a:r>
              <a:r>
                <a:rPr lang="en-US" sz="2800" dirty="0"/>
                <a:t> </a:t>
              </a:r>
              <a:r>
                <a:rPr lang="en-US" sz="2800" dirty="0" err="1"/>
                <a:t>va</a:t>
              </a:r>
              <a:r>
                <a:rPr lang="en-US" sz="2800" dirty="0"/>
                <a:t> </a:t>
              </a:r>
              <a:r>
                <a:rPr lang="en-US" sz="2800" dirty="0" err="1"/>
                <a:t>samarali</a:t>
              </a:r>
              <a:r>
                <a:rPr lang="en-US" sz="2800" dirty="0"/>
                <a:t> </a:t>
              </a:r>
              <a:r>
                <a:rPr lang="en-US" sz="2800" dirty="0" err="1"/>
                <a:t>metodlarini</a:t>
              </a:r>
              <a:r>
                <a:rPr lang="en-US" sz="2800" dirty="0"/>
                <a:t> </a:t>
              </a:r>
              <a:r>
                <a:rPr lang="en-US" sz="2800" dirty="0" err="1"/>
                <a:t>ishlab</a:t>
              </a:r>
              <a:r>
                <a:rPr lang="en-US" sz="2800" dirty="0"/>
                <a:t> </a:t>
              </a:r>
              <a:r>
                <a:rPr lang="en-US" sz="2800" dirty="0" err="1"/>
                <a:t>chiqish</a:t>
              </a:r>
              <a:r>
                <a:rPr lang="en-US" sz="2800" dirty="0"/>
                <a:t> </a:t>
              </a:r>
              <a:r>
                <a:rPr lang="en-US" sz="2800" dirty="0" err="1"/>
                <a:t>va</a:t>
              </a:r>
              <a:r>
                <a:rPr lang="en-US" sz="2800" dirty="0"/>
                <a:t> </a:t>
              </a:r>
              <a:r>
                <a:rPr lang="en-US" sz="2800" dirty="0" err="1"/>
                <a:t>o‘quvchilarga</a:t>
              </a:r>
              <a:r>
                <a:rPr lang="en-US" sz="2800" dirty="0"/>
                <a:t> </a:t>
              </a:r>
              <a:r>
                <a:rPr lang="en-US" sz="2800" dirty="0" err="1"/>
                <a:t>ilg‘or</a:t>
              </a:r>
              <a:r>
                <a:rPr lang="en-US" sz="2800" dirty="0"/>
                <a:t> </a:t>
              </a:r>
              <a:r>
                <a:rPr lang="en-US" sz="2800" dirty="0" err="1"/>
                <a:t>yondashuvlar</a:t>
              </a:r>
              <a:r>
                <a:rPr lang="en-US" sz="2800" dirty="0"/>
                <a:t> </a:t>
              </a:r>
              <a:r>
                <a:rPr lang="en-US" sz="2800" dirty="0" err="1"/>
                <a:t>orqali</a:t>
              </a:r>
              <a:r>
                <a:rPr lang="en-US" sz="2800" dirty="0"/>
                <a:t> </a:t>
              </a:r>
              <a:r>
                <a:rPr lang="en-US" sz="2800" dirty="0" err="1"/>
                <a:t>ta’lim</a:t>
              </a:r>
              <a:r>
                <a:rPr lang="en-US" sz="2800" dirty="0"/>
                <a:t> </a:t>
              </a:r>
              <a:r>
                <a:rPr lang="en-US" sz="2800" dirty="0" err="1"/>
                <a:t>berish</a:t>
              </a:r>
              <a:r>
                <a:rPr lang="en-US" sz="2800" dirty="0"/>
                <a:t>.</a:t>
              </a:r>
              <a:endParaRPr lang="ru-RU" sz="2800" dirty="0"/>
            </a:p>
          </p:txBody>
        </p:sp>
      </p:grpSp>
      <p:grpSp>
        <p:nvGrpSpPr>
          <p:cNvPr id="256" name="Google Shape;256;p19"/>
          <p:cNvGrpSpPr/>
          <p:nvPr/>
        </p:nvGrpSpPr>
        <p:grpSpPr>
          <a:xfrm>
            <a:off x="6227647" y="8361956"/>
            <a:ext cx="10750999" cy="1855583"/>
            <a:chOff x="3433276" y="3509227"/>
            <a:chExt cx="5000574" cy="883611"/>
          </a:xfrm>
        </p:grpSpPr>
        <p:sp>
          <p:nvSpPr>
            <p:cNvPr id="257" name="Google Shape;257;p19"/>
            <p:cNvSpPr/>
            <p:nvPr/>
          </p:nvSpPr>
          <p:spPr>
            <a:xfrm rot="-5400000">
              <a:off x="4121626" y="2857288"/>
              <a:ext cx="847200" cy="2223900"/>
            </a:xfrm>
            <a:prstGeom prst="round2SameRect">
              <a:avLst>
                <a:gd name="adj1" fmla="val 50000"/>
                <a:gd name="adj2" fmla="val 0"/>
              </a:avLst>
            </a:prstGeom>
            <a:solidFill>
              <a:schemeClr val="accent3"/>
            </a:solidFill>
            <a:ln>
              <a:noFill/>
            </a:ln>
          </p:spPr>
          <p:txBody>
            <a:bodyPr spcFirstLastPara="1" wrap="square" lIns="91425" tIns="91425" rIns="91425" bIns="91425" anchor="ctr" anchorCtr="0">
              <a:noAutofit/>
            </a:bodyPr>
            <a:lstStyle/>
            <a:p>
              <a:endParaRPr/>
            </a:p>
          </p:txBody>
        </p:sp>
        <p:sp>
          <p:nvSpPr>
            <p:cNvPr id="258" name="Google Shape;258;p19"/>
            <p:cNvSpPr/>
            <p:nvPr/>
          </p:nvSpPr>
          <p:spPr>
            <a:xfrm>
              <a:off x="3881150" y="3735093"/>
              <a:ext cx="2211365" cy="501596"/>
            </a:xfrm>
            <a:prstGeom prst="roundRect">
              <a:avLst>
                <a:gd name="adj" fmla="val 50000"/>
              </a:avLst>
            </a:prstGeom>
            <a:solidFill>
              <a:srgbClr val="FFFFFF"/>
            </a:solidFill>
            <a:ln w="9525" cap="flat" cmpd="sng">
              <a:solidFill>
                <a:schemeClr val="accent3"/>
              </a:solidFill>
              <a:prstDash val="solid"/>
              <a:round/>
              <a:headEnd type="none" w="sm" len="sm"/>
              <a:tailEnd type="none" w="sm" len="sm"/>
            </a:ln>
          </p:spPr>
          <p:txBody>
            <a:bodyPr spcFirstLastPara="1" wrap="square" lIns="182875" tIns="91425" rIns="91425" bIns="91425" anchor="ctr" anchorCtr="0">
              <a:noAutofit/>
            </a:bodyPr>
            <a:lstStyle/>
            <a:p>
              <a:pPr>
                <a:buClr>
                  <a:schemeClr val="dk1"/>
                </a:buClr>
                <a:buSzPts val="1100"/>
              </a:pPr>
              <a:endParaRPr dirty="0">
                <a:solidFill>
                  <a:schemeClr val="accent3"/>
                </a:solidFill>
              </a:endParaRPr>
            </a:p>
          </p:txBody>
        </p:sp>
        <p:sp>
          <p:nvSpPr>
            <p:cNvPr id="259" name="Google Shape;259;p19"/>
            <p:cNvSpPr txBox="1"/>
            <p:nvPr/>
          </p:nvSpPr>
          <p:spPr>
            <a:xfrm>
              <a:off x="6165521" y="3509227"/>
              <a:ext cx="2268329" cy="534900"/>
            </a:xfrm>
            <a:prstGeom prst="rect">
              <a:avLst/>
            </a:prstGeom>
            <a:noFill/>
            <a:ln>
              <a:noFill/>
            </a:ln>
          </p:spPr>
          <p:txBody>
            <a:bodyPr spcFirstLastPara="1" wrap="square" lIns="91425" tIns="91425" rIns="91425" bIns="91425" anchor="t" anchorCtr="0">
              <a:noAutofit/>
            </a:bodyPr>
            <a:lstStyle/>
            <a:p>
              <a:pPr algn="just"/>
              <a:r>
                <a:rPr lang="en-US" sz="2800" dirty="0" err="1"/>
                <a:t>O‘qituvchilar</a:t>
              </a:r>
              <a:r>
                <a:rPr lang="en-US" sz="2800" dirty="0"/>
                <a:t> </a:t>
              </a:r>
              <a:r>
                <a:rPr lang="en-US" sz="2800" dirty="0" err="1"/>
                <a:t>o‘zlari</a:t>
              </a:r>
              <a:r>
                <a:rPr lang="en-US" sz="2800" dirty="0"/>
                <a:t> </a:t>
              </a:r>
              <a:r>
                <a:rPr lang="en-US" sz="2800" dirty="0" err="1"/>
                <a:t>ishlayotgan</a:t>
              </a:r>
              <a:r>
                <a:rPr lang="en-US" sz="2800" dirty="0"/>
                <a:t> </a:t>
              </a:r>
              <a:r>
                <a:rPr lang="en-US" sz="2800" dirty="0" err="1"/>
                <a:t>hududda</a:t>
              </a:r>
              <a:r>
                <a:rPr lang="en-US" sz="2800" dirty="0"/>
                <a:t> </a:t>
              </a:r>
              <a:r>
                <a:rPr lang="en-US" sz="2800" dirty="0" err="1"/>
                <a:t>yoki</a:t>
              </a:r>
              <a:r>
                <a:rPr lang="en-US" sz="2800" dirty="0"/>
                <a:t> </a:t>
              </a:r>
              <a:r>
                <a:rPr lang="en-US" sz="2800" dirty="0" err="1"/>
                <a:t>geografiya</a:t>
              </a:r>
              <a:r>
                <a:rPr lang="en-US" sz="2800" dirty="0"/>
                <a:t> </a:t>
              </a:r>
              <a:r>
                <a:rPr lang="en-US" sz="2800" dirty="0" err="1"/>
                <a:t>fanining</a:t>
              </a:r>
              <a:r>
                <a:rPr lang="en-US" sz="2800" dirty="0"/>
                <a:t> </a:t>
              </a:r>
              <a:r>
                <a:rPr lang="en-US" sz="2800" dirty="0" err="1"/>
                <a:t>aniq</a:t>
              </a:r>
              <a:r>
                <a:rPr lang="en-US" sz="2800" dirty="0"/>
                <a:t> </a:t>
              </a:r>
              <a:r>
                <a:rPr lang="en-US" sz="2800" dirty="0" err="1"/>
                <a:t>sohalarida</a:t>
              </a:r>
              <a:r>
                <a:rPr lang="en-US" sz="2800" dirty="0"/>
                <a:t> </a:t>
              </a:r>
              <a:r>
                <a:rPr lang="en-US" sz="2800" dirty="0" err="1"/>
                <a:t>ilmiy</a:t>
              </a:r>
              <a:r>
                <a:rPr lang="en-US" sz="2800" dirty="0"/>
                <a:t> </a:t>
              </a:r>
              <a:r>
                <a:rPr lang="en-US" sz="2800" dirty="0" err="1"/>
                <a:t>tadqiqotlar</a:t>
              </a:r>
              <a:r>
                <a:rPr lang="en-US" sz="2800" dirty="0"/>
                <a:t> </a:t>
              </a:r>
              <a:r>
                <a:rPr lang="en-US" sz="2800" dirty="0" err="1"/>
                <a:t>olib</a:t>
              </a:r>
              <a:r>
                <a:rPr lang="en-US" sz="2800" dirty="0"/>
                <a:t> </a:t>
              </a:r>
              <a:r>
                <a:rPr lang="en-US" sz="2800" dirty="0" err="1"/>
                <a:t>borish</a:t>
              </a:r>
              <a:endParaRPr lang="ru-RU" sz="2800" dirty="0"/>
            </a:p>
          </p:txBody>
        </p:sp>
      </p:grpSp>
      <p:grpSp>
        <p:nvGrpSpPr>
          <p:cNvPr id="260" name="Google Shape;260;p19"/>
          <p:cNvGrpSpPr/>
          <p:nvPr/>
        </p:nvGrpSpPr>
        <p:grpSpPr>
          <a:xfrm>
            <a:off x="6100071" y="2927725"/>
            <a:ext cx="10677085" cy="1779120"/>
            <a:chOff x="3433276" y="1272915"/>
            <a:chExt cx="5072314" cy="847200"/>
          </a:xfrm>
        </p:grpSpPr>
        <p:sp>
          <p:nvSpPr>
            <p:cNvPr id="261" name="Google Shape;261;p19"/>
            <p:cNvSpPr/>
            <p:nvPr/>
          </p:nvSpPr>
          <p:spPr>
            <a:xfrm rot="-5400000">
              <a:off x="4121626" y="584565"/>
              <a:ext cx="847200" cy="2223900"/>
            </a:xfrm>
            <a:prstGeom prst="round2SameRect">
              <a:avLst>
                <a:gd name="adj1" fmla="val 50000"/>
                <a:gd name="adj2" fmla="val 0"/>
              </a:avLst>
            </a:prstGeom>
            <a:solidFill>
              <a:schemeClr val="accent1"/>
            </a:solidFill>
            <a:ln>
              <a:noFill/>
            </a:ln>
          </p:spPr>
          <p:txBody>
            <a:bodyPr spcFirstLastPara="1" wrap="square" lIns="91425" tIns="91425" rIns="91425" bIns="91425" anchor="ctr" anchorCtr="0">
              <a:noAutofit/>
            </a:bodyPr>
            <a:lstStyle/>
            <a:p>
              <a:endParaRPr/>
            </a:p>
          </p:txBody>
        </p:sp>
        <p:sp>
          <p:nvSpPr>
            <p:cNvPr id="262" name="Google Shape;262;p19"/>
            <p:cNvSpPr/>
            <p:nvPr/>
          </p:nvSpPr>
          <p:spPr>
            <a:xfrm>
              <a:off x="4011372" y="1362517"/>
              <a:ext cx="2120601" cy="616858"/>
            </a:xfrm>
            <a:prstGeom prst="roundRect">
              <a:avLst>
                <a:gd name="adj" fmla="val 50000"/>
              </a:avLst>
            </a:prstGeom>
            <a:solidFill>
              <a:srgbClr val="FFFFFF"/>
            </a:solidFill>
            <a:ln w="9525" cap="flat" cmpd="sng">
              <a:solidFill>
                <a:schemeClr val="accent1"/>
              </a:solidFill>
              <a:prstDash val="solid"/>
              <a:round/>
              <a:headEnd type="none" w="sm" len="sm"/>
              <a:tailEnd type="none" w="sm" len="sm"/>
            </a:ln>
          </p:spPr>
          <p:txBody>
            <a:bodyPr spcFirstLastPara="1" wrap="square" lIns="182875" tIns="91425" rIns="91425" bIns="91425" anchor="ctr" anchorCtr="0">
              <a:noAutofit/>
            </a:bodyPr>
            <a:lstStyle/>
            <a:p>
              <a:pPr>
                <a:buClr>
                  <a:schemeClr val="dk1"/>
                </a:buClr>
                <a:buSzPts val="1100"/>
              </a:pPr>
              <a:endParaRPr sz="3400" dirty="0">
                <a:solidFill>
                  <a:schemeClr val="accent1"/>
                </a:solidFill>
                <a:latin typeface="Fira Sans Extra Condensed Medium"/>
                <a:ea typeface="Fira Sans Extra Condensed Medium"/>
                <a:cs typeface="Fira Sans Extra Condensed Medium"/>
                <a:sym typeface="Fira Sans Extra Condensed Medium"/>
              </a:endParaRPr>
            </a:p>
          </p:txBody>
        </p:sp>
        <p:sp>
          <p:nvSpPr>
            <p:cNvPr id="263" name="Google Shape;263;p19"/>
            <p:cNvSpPr txBox="1"/>
            <p:nvPr/>
          </p:nvSpPr>
          <p:spPr>
            <a:xfrm>
              <a:off x="6209945" y="1272915"/>
              <a:ext cx="2295645" cy="847200"/>
            </a:xfrm>
            <a:prstGeom prst="rect">
              <a:avLst/>
            </a:prstGeom>
            <a:noFill/>
            <a:ln>
              <a:noFill/>
            </a:ln>
          </p:spPr>
          <p:txBody>
            <a:bodyPr spcFirstLastPara="1" wrap="square" lIns="91425" tIns="91425" rIns="91425" bIns="91425" anchor="t" anchorCtr="0">
              <a:noAutofit/>
            </a:bodyPr>
            <a:lstStyle/>
            <a:p>
              <a:pPr algn="just"/>
              <a:r>
                <a:rPr lang="en-US" sz="2800" dirty="0" err="1"/>
                <a:t>Geografiya</a:t>
              </a:r>
              <a:r>
                <a:rPr lang="en-US" sz="2800" dirty="0"/>
                <a:t> </a:t>
              </a:r>
              <a:r>
                <a:rPr lang="en-US" sz="2800" dirty="0" err="1"/>
                <a:t>bo‘yicha</a:t>
              </a:r>
              <a:r>
                <a:rPr lang="en-US" sz="2800" dirty="0"/>
                <a:t> </a:t>
              </a:r>
              <a:r>
                <a:rPr lang="en-US" sz="2800" dirty="0" err="1"/>
                <a:t>yangi</a:t>
              </a:r>
              <a:r>
                <a:rPr lang="en-US" sz="2800" dirty="0"/>
                <a:t> </a:t>
              </a:r>
              <a:r>
                <a:rPr lang="en-US" sz="2800" dirty="0" err="1"/>
                <a:t>darsliklar</a:t>
              </a:r>
              <a:r>
                <a:rPr lang="en-US" sz="2800" dirty="0"/>
                <a:t>, </a:t>
              </a:r>
              <a:r>
                <a:rPr lang="en-US" sz="2800" dirty="0" err="1"/>
                <a:t>qo‘llanmalar</a:t>
              </a:r>
              <a:r>
                <a:rPr lang="en-US" sz="2800" dirty="0"/>
                <a:t>, </a:t>
              </a:r>
              <a:r>
                <a:rPr lang="en-US" sz="2800" dirty="0" err="1"/>
                <a:t>testlar</a:t>
              </a:r>
              <a:r>
                <a:rPr lang="en-US" sz="2800" dirty="0"/>
                <a:t> </a:t>
              </a:r>
              <a:r>
                <a:rPr lang="en-US" sz="2800" dirty="0" err="1"/>
                <a:t>va</a:t>
              </a:r>
              <a:r>
                <a:rPr lang="en-US" sz="2800" dirty="0"/>
                <a:t> </a:t>
              </a:r>
              <a:r>
                <a:rPr lang="en-US" sz="2800" dirty="0" err="1"/>
                <a:t>metodik</a:t>
              </a:r>
              <a:r>
                <a:rPr lang="en-US" sz="2800" dirty="0"/>
                <a:t> </a:t>
              </a:r>
              <a:r>
                <a:rPr lang="en-US" sz="2800" dirty="0" err="1"/>
                <a:t>materiallarni</a:t>
              </a:r>
              <a:r>
                <a:rPr lang="en-US" sz="2800" dirty="0"/>
                <a:t> </a:t>
              </a:r>
              <a:r>
                <a:rPr lang="en-US" sz="2800" dirty="0" err="1"/>
                <a:t>tayyorlash</a:t>
              </a:r>
              <a:endParaRPr lang="ru-RU" sz="2800" dirty="0"/>
            </a:p>
          </p:txBody>
        </p:sp>
      </p:grpSp>
      <p:grpSp>
        <p:nvGrpSpPr>
          <p:cNvPr id="264" name="Google Shape;264;p19"/>
          <p:cNvGrpSpPr/>
          <p:nvPr/>
        </p:nvGrpSpPr>
        <p:grpSpPr>
          <a:xfrm>
            <a:off x="6433052" y="3387610"/>
            <a:ext cx="667669" cy="712431"/>
            <a:chOff x="3271200" y="1435075"/>
            <a:chExt cx="481825" cy="481825"/>
          </a:xfrm>
        </p:grpSpPr>
        <p:sp>
          <p:nvSpPr>
            <p:cNvPr id="265" name="Google Shape;265;p19"/>
            <p:cNvSpPr/>
            <p:nvPr/>
          </p:nvSpPr>
          <p:spPr>
            <a:xfrm>
              <a:off x="3271200" y="1435075"/>
              <a:ext cx="481825" cy="481825"/>
            </a:xfrm>
            <a:custGeom>
              <a:avLst/>
              <a:gdLst/>
              <a:ahLst/>
              <a:cxnLst/>
              <a:rect l="l" t="t" r="r" b="b"/>
              <a:pathLst>
                <a:path w="19273" h="19273" extrusionOk="0">
                  <a:moveTo>
                    <a:pt x="9597" y="2259"/>
                  </a:moveTo>
                  <a:cubicBezTo>
                    <a:pt x="13635" y="2259"/>
                    <a:pt x="17014" y="5545"/>
                    <a:pt x="17014" y="9601"/>
                  </a:cubicBezTo>
                  <a:cubicBezTo>
                    <a:pt x="17014" y="13636"/>
                    <a:pt x="13654" y="17014"/>
                    <a:pt x="9597" y="17014"/>
                  </a:cubicBezTo>
                  <a:cubicBezTo>
                    <a:pt x="5562" y="17014"/>
                    <a:pt x="2259" y="13654"/>
                    <a:pt x="2259" y="9601"/>
                  </a:cubicBezTo>
                  <a:cubicBezTo>
                    <a:pt x="2259" y="5563"/>
                    <a:pt x="5541" y="2259"/>
                    <a:pt x="9597" y="2259"/>
                  </a:cubicBezTo>
                  <a:close/>
                  <a:moveTo>
                    <a:pt x="9597" y="1"/>
                  </a:moveTo>
                  <a:cubicBezTo>
                    <a:pt x="4304" y="1"/>
                    <a:pt x="0" y="4307"/>
                    <a:pt x="0" y="9601"/>
                  </a:cubicBezTo>
                  <a:cubicBezTo>
                    <a:pt x="0" y="14892"/>
                    <a:pt x="4304" y="19273"/>
                    <a:pt x="9597" y="19273"/>
                  </a:cubicBezTo>
                  <a:cubicBezTo>
                    <a:pt x="14891" y="19273"/>
                    <a:pt x="19272" y="14892"/>
                    <a:pt x="19272" y="9601"/>
                  </a:cubicBezTo>
                  <a:cubicBezTo>
                    <a:pt x="19272" y="4307"/>
                    <a:pt x="14891" y="1"/>
                    <a:pt x="9597" y="1"/>
                  </a:cubicBezTo>
                  <a:close/>
                </a:path>
              </a:pathLst>
            </a:custGeom>
            <a:solidFill>
              <a:srgbClr val="FFFFFF"/>
            </a:solidFill>
            <a:ln>
              <a:noFill/>
            </a:ln>
          </p:spPr>
          <p:txBody>
            <a:bodyPr spcFirstLastPara="1" wrap="square" lIns="91425" tIns="91425" rIns="91425" bIns="91425" anchor="ctr" anchorCtr="0">
              <a:noAutofit/>
            </a:bodyPr>
            <a:lstStyle/>
            <a:p>
              <a:endParaRPr>
                <a:solidFill>
                  <a:srgbClr val="435D74"/>
                </a:solidFill>
              </a:endParaRPr>
            </a:p>
          </p:txBody>
        </p:sp>
        <p:sp>
          <p:nvSpPr>
            <p:cNvPr id="266" name="Google Shape;266;p19"/>
            <p:cNvSpPr/>
            <p:nvPr/>
          </p:nvSpPr>
          <p:spPr>
            <a:xfrm>
              <a:off x="3356575" y="1520525"/>
              <a:ext cx="311000" cy="311025"/>
            </a:xfrm>
            <a:custGeom>
              <a:avLst/>
              <a:gdLst/>
              <a:ahLst/>
              <a:cxnLst/>
              <a:rect l="l" t="t" r="r" b="b"/>
              <a:pathLst>
                <a:path w="12440" h="12441" extrusionOk="0">
                  <a:moveTo>
                    <a:pt x="8516" y="3359"/>
                  </a:moveTo>
                  <a:cubicBezTo>
                    <a:pt x="8661" y="3359"/>
                    <a:pt x="8805" y="3414"/>
                    <a:pt x="8917" y="3524"/>
                  </a:cubicBezTo>
                  <a:cubicBezTo>
                    <a:pt x="9136" y="3744"/>
                    <a:pt x="9136" y="4102"/>
                    <a:pt x="8917" y="4322"/>
                  </a:cubicBezTo>
                  <a:lnTo>
                    <a:pt x="7056" y="6183"/>
                  </a:lnTo>
                  <a:lnTo>
                    <a:pt x="8917" y="8041"/>
                  </a:lnTo>
                  <a:cubicBezTo>
                    <a:pt x="9326" y="8453"/>
                    <a:pt x="8939" y="9009"/>
                    <a:pt x="8502" y="9009"/>
                  </a:cubicBezTo>
                  <a:cubicBezTo>
                    <a:pt x="8371" y="9009"/>
                    <a:pt x="8235" y="8959"/>
                    <a:pt x="8116" y="8839"/>
                  </a:cubicBezTo>
                  <a:lnTo>
                    <a:pt x="5857" y="6580"/>
                  </a:lnTo>
                  <a:cubicBezTo>
                    <a:pt x="5637" y="6360"/>
                    <a:pt x="5637" y="6002"/>
                    <a:pt x="5857" y="5782"/>
                  </a:cubicBezTo>
                  <a:lnTo>
                    <a:pt x="8116" y="3524"/>
                  </a:lnTo>
                  <a:cubicBezTo>
                    <a:pt x="8227" y="3414"/>
                    <a:pt x="8372" y="3359"/>
                    <a:pt x="8516" y="3359"/>
                  </a:cubicBezTo>
                  <a:close/>
                  <a:moveTo>
                    <a:pt x="5619" y="1"/>
                  </a:moveTo>
                  <a:cubicBezTo>
                    <a:pt x="4367" y="112"/>
                    <a:pt x="3177" y="606"/>
                    <a:pt x="2214" y="1413"/>
                  </a:cubicBezTo>
                  <a:lnTo>
                    <a:pt x="2590" y="1789"/>
                  </a:lnTo>
                  <a:cubicBezTo>
                    <a:pt x="3002" y="2199"/>
                    <a:pt x="2615" y="2757"/>
                    <a:pt x="2178" y="2757"/>
                  </a:cubicBezTo>
                  <a:cubicBezTo>
                    <a:pt x="2047" y="2757"/>
                    <a:pt x="1912" y="2707"/>
                    <a:pt x="1792" y="2587"/>
                  </a:cubicBezTo>
                  <a:lnTo>
                    <a:pt x="1416" y="2211"/>
                  </a:lnTo>
                  <a:cubicBezTo>
                    <a:pt x="609" y="3175"/>
                    <a:pt x="118" y="4364"/>
                    <a:pt x="3" y="5617"/>
                  </a:cubicBezTo>
                  <a:lnTo>
                    <a:pt x="536" y="5617"/>
                  </a:lnTo>
                  <a:cubicBezTo>
                    <a:pt x="1280" y="5617"/>
                    <a:pt x="1283" y="6746"/>
                    <a:pt x="536" y="6746"/>
                  </a:cubicBezTo>
                  <a:lnTo>
                    <a:pt x="0" y="6746"/>
                  </a:lnTo>
                  <a:cubicBezTo>
                    <a:pt x="118" y="8035"/>
                    <a:pt x="627" y="9287"/>
                    <a:pt x="1413" y="10227"/>
                  </a:cubicBezTo>
                  <a:lnTo>
                    <a:pt x="1789" y="9850"/>
                  </a:lnTo>
                  <a:cubicBezTo>
                    <a:pt x="1910" y="9730"/>
                    <a:pt x="2045" y="9679"/>
                    <a:pt x="2176" y="9679"/>
                  </a:cubicBezTo>
                  <a:cubicBezTo>
                    <a:pt x="2613" y="9679"/>
                    <a:pt x="2995" y="10244"/>
                    <a:pt x="2587" y="10651"/>
                  </a:cubicBezTo>
                  <a:lnTo>
                    <a:pt x="2211" y="11028"/>
                  </a:lnTo>
                  <a:cubicBezTo>
                    <a:pt x="3174" y="11832"/>
                    <a:pt x="4364" y="12326"/>
                    <a:pt x="5616" y="12440"/>
                  </a:cubicBezTo>
                  <a:lnTo>
                    <a:pt x="5616" y="11904"/>
                  </a:lnTo>
                  <a:cubicBezTo>
                    <a:pt x="5616" y="11530"/>
                    <a:pt x="5899" y="11343"/>
                    <a:pt x="6182" y="11343"/>
                  </a:cubicBezTo>
                  <a:cubicBezTo>
                    <a:pt x="6464" y="11343"/>
                    <a:pt x="6745" y="11530"/>
                    <a:pt x="6745" y="11904"/>
                  </a:cubicBezTo>
                  <a:lnTo>
                    <a:pt x="6745" y="12440"/>
                  </a:lnTo>
                  <a:cubicBezTo>
                    <a:pt x="8034" y="12323"/>
                    <a:pt x="9287" y="11811"/>
                    <a:pt x="10226" y="11028"/>
                  </a:cubicBezTo>
                  <a:lnTo>
                    <a:pt x="9850" y="10651"/>
                  </a:lnTo>
                  <a:cubicBezTo>
                    <a:pt x="9445" y="10246"/>
                    <a:pt x="9822" y="9678"/>
                    <a:pt x="10259" y="9678"/>
                  </a:cubicBezTo>
                  <a:cubicBezTo>
                    <a:pt x="10390" y="9678"/>
                    <a:pt x="10526" y="9729"/>
                    <a:pt x="10648" y="9850"/>
                  </a:cubicBezTo>
                  <a:lnTo>
                    <a:pt x="11024" y="10227"/>
                  </a:lnTo>
                  <a:cubicBezTo>
                    <a:pt x="11810" y="9287"/>
                    <a:pt x="12319" y="8035"/>
                    <a:pt x="12437" y="6746"/>
                  </a:cubicBezTo>
                  <a:lnTo>
                    <a:pt x="11904" y="6746"/>
                  </a:lnTo>
                  <a:cubicBezTo>
                    <a:pt x="11160" y="6746"/>
                    <a:pt x="11157" y="5617"/>
                    <a:pt x="11904" y="5617"/>
                  </a:cubicBezTo>
                  <a:lnTo>
                    <a:pt x="12440" y="5617"/>
                  </a:lnTo>
                  <a:cubicBezTo>
                    <a:pt x="12325" y="4364"/>
                    <a:pt x="11834" y="3175"/>
                    <a:pt x="11027" y="2211"/>
                  </a:cubicBezTo>
                  <a:lnTo>
                    <a:pt x="10651" y="2587"/>
                  </a:lnTo>
                  <a:cubicBezTo>
                    <a:pt x="10529" y="2709"/>
                    <a:pt x="10392" y="2760"/>
                    <a:pt x="10261" y="2760"/>
                  </a:cubicBezTo>
                  <a:cubicBezTo>
                    <a:pt x="9823" y="2760"/>
                    <a:pt x="9443" y="2197"/>
                    <a:pt x="9853" y="1789"/>
                  </a:cubicBezTo>
                  <a:lnTo>
                    <a:pt x="10232" y="1413"/>
                  </a:lnTo>
                  <a:cubicBezTo>
                    <a:pt x="9290" y="627"/>
                    <a:pt x="8037" y="115"/>
                    <a:pt x="6748" y="1"/>
                  </a:cubicBezTo>
                  <a:lnTo>
                    <a:pt x="6748" y="537"/>
                  </a:lnTo>
                  <a:cubicBezTo>
                    <a:pt x="6748" y="909"/>
                    <a:pt x="6466" y="1096"/>
                    <a:pt x="6183" y="1096"/>
                  </a:cubicBezTo>
                  <a:cubicBezTo>
                    <a:pt x="5901" y="1096"/>
                    <a:pt x="5619" y="910"/>
                    <a:pt x="5619" y="537"/>
                  </a:cubicBezTo>
                  <a:lnTo>
                    <a:pt x="5619" y="1"/>
                  </a:lnTo>
                  <a:close/>
                </a:path>
              </a:pathLst>
            </a:custGeom>
            <a:solidFill>
              <a:srgbClr val="FFFFFF"/>
            </a:solidFill>
            <a:ln>
              <a:noFill/>
            </a:ln>
          </p:spPr>
          <p:txBody>
            <a:bodyPr spcFirstLastPara="1" wrap="square" lIns="91425" tIns="91425" rIns="91425" bIns="91425" anchor="ctr" anchorCtr="0">
              <a:noAutofit/>
            </a:bodyPr>
            <a:lstStyle/>
            <a:p>
              <a:endParaRPr>
                <a:solidFill>
                  <a:srgbClr val="435D74"/>
                </a:solidFill>
              </a:endParaRPr>
            </a:p>
          </p:txBody>
        </p:sp>
      </p:grpSp>
      <p:grpSp>
        <p:nvGrpSpPr>
          <p:cNvPr id="267" name="Google Shape;267;p19"/>
          <p:cNvGrpSpPr/>
          <p:nvPr/>
        </p:nvGrpSpPr>
        <p:grpSpPr>
          <a:xfrm>
            <a:off x="6746518" y="6269552"/>
            <a:ext cx="432756" cy="712100"/>
            <a:chOff x="5726350" y="2028150"/>
            <a:chExt cx="312300" cy="481600"/>
          </a:xfrm>
        </p:grpSpPr>
        <p:sp>
          <p:nvSpPr>
            <p:cNvPr id="268" name="Google Shape;268;p19"/>
            <p:cNvSpPr/>
            <p:nvPr/>
          </p:nvSpPr>
          <p:spPr>
            <a:xfrm>
              <a:off x="5756075" y="2028150"/>
              <a:ext cx="252825" cy="83275"/>
            </a:xfrm>
            <a:custGeom>
              <a:avLst/>
              <a:gdLst/>
              <a:ahLst/>
              <a:cxnLst/>
              <a:rect l="l" t="t" r="r" b="b"/>
              <a:pathLst>
                <a:path w="10113" h="3331" extrusionOk="0">
                  <a:moveTo>
                    <a:pt x="1639" y="1"/>
                  </a:moveTo>
                  <a:cubicBezTo>
                    <a:pt x="730" y="13"/>
                    <a:pt x="1" y="753"/>
                    <a:pt x="1" y="1666"/>
                  </a:cubicBezTo>
                  <a:cubicBezTo>
                    <a:pt x="1" y="2575"/>
                    <a:pt x="730" y="3316"/>
                    <a:pt x="1639" y="3331"/>
                  </a:cubicBezTo>
                  <a:lnTo>
                    <a:pt x="8474" y="3331"/>
                  </a:lnTo>
                  <a:cubicBezTo>
                    <a:pt x="9384" y="3316"/>
                    <a:pt x="10113" y="2575"/>
                    <a:pt x="10113" y="1666"/>
                  </a:cubicBezTo>
                  <a:cubicBezTo>
                    <a:pt x="10113" y="753"/>
                    <a:pt x="9384" y="13"/>
                    <a:pt x="8474" y="1"/>
                  </a:cubicBezTo>
                  <a:close/>
                </a:path>
              </a:pathLst>
            </a:custGeom>
            <a:solidFill>
              <a:srgbClr val="FFFFFF"/>
            </a:solidFill>
            <a:ln>
              <a:noFill/>
            </a:ln>
          </p:spPr>
          <p:txBody>
            <a:bodyPr spcFirstLastPara="1" wrap="square" lIns="91425" tIns="91425" rIns="91425" bIns="91425" anchor="ctr" anchorCtr="0">
              <a:noAutofit/>
            </a:bodyPr>
            <a:lstStyle/>
            <a:p>
              <a:endParaRPr>
                <a:solidFill>
                  <a:srgbClr val="435D74"/>
                </a:solidFill>
              </a:endParaRPr>
            </a:p>
          </p:txBody>
        </p:sp>
        <p:sp>
          <p:nvSpPr>
            <p:cNvPr id="269" name="Google Shape;269;p19"/>
            <p:cNvSpPr/>
            <p:nvPr/>
          </p:nvSpPr>
          <p:spPr>
            <a:xfrm>
              <a:off x="5726350" y="2139650"/>
              <a:ext cx="312300" cy="224425"/>
            </a:xfrm>
            <a:custGeom>
              <a:avLst/>
              <a:gdLst/>
              <a:ahLst/>
              <a:cxnLst/>
              <a:rect l="l" t="t" r="r" b="b"/>
              <a:pathLst>
                <a:path w="12492" h="8977" extrusionOk="0">
                  <a:moveTo>
                    <a:pt x="2822" y="0"/>
                  </a:moveTo>
                  <a:lnTo>
                    <a:pt x="2822" y="4800"/>
                  </a:lnTo>
                  <a:cubicBezTo>
                    <a:pt x="1527" y="5589"/>
                    <a:pt x="542" y="6797"/>
                    <a:pt x="36" y="8224"/>
                  </a:cubicBezTo>
                  <a:lnTo>
                    <a:pt x="30" y="8233"/>
                  </a:lnTo>
                  <a:cubicBezTo>
                    <a:pt x="27" y="8242"/>
                    <a:pt x="24" y="8254"/>
                    <a:pt x="21" y="8266"/>
                  </a:cubicBezTo>
                  <a:cubicBezTo>
                    <a:pt x="18" y="8278"/>
                    <a:pt x="15" y="8281"/>
                    <a:pt x="15" y="8287"/>
                  </a:cubicBezTo>
                  <a:cubicBezTo>
                    <a:pt x="12" y="8296"/>
                    <a:pt x="9" y="8308"/>
                    <a:pt x="9" y="8317"/>
                  </a:cubicBezTo>
                  <a:cubicBezTo>
                    <a:pt x="6" y="8326"/>
                    <a:pt x="6" y="8335"/>
                    <a:pt x="3" y="8347"/>
                  </a:cubicBezTo>
                  <a:cubicBezTo>
                    <a:pt x="3" y="8356"/>
                    <a:pt x="3" y="8362"/>
                    <a:pt x="3" y="8368"/>
                  </a:cubicBezTo>
                  <a:cubicBezTo>
                    <a:pt x="0" y="8378"/>
                    <a:pt x="3" y="8393"/>
                    <a:pt x="3" y="8405"/>
                  </a:cubicBezTo>
                  <a:cubicBezTo>
                    <a:pt x="3" y="8408"/>
                    <a:pt x="3" y="8411"/>
                    <a:pt x="3" y="8414"/>
                  </a:cubicBezTo>
                  <a:lnTo>
                    <a:pt x="3" y="8426"/>
                  </a:lnTo>
                  <a:cubicBezTo>
                    <a:pt x="3" y="8438"/>
                    <a:pt x="3" y="8450"/>
                    <a:pt x="3" y="8462"/>
                  </a:cubicBezTo>
                  <a:lnTo>
                    <a:pt x="6" y="8483"/>
                  </a:lnTo>
                  <a:cubicBezTo>
                    <a:pt x="6" y="8495"/>
                    <a:pt x="9" y="8504"/>
                    <a:pt x="12" y="8513"/>
                  </a:cubicBezTo>
                  <a:cubicBezTo>
                    <a:pt x="12" y="8525"/>
                    <a:pt x="15" y="8531"/>
                    <a:pt x="15" y="8540"/>
                  </a:cubicBezTo>
                  <a:cubicBezTo>
                    <a:pt x="18" y="8549"/>
                    <a:pt x="21" y="8558"/>
                    <a:pt x="21" y="8564"/>
                  </a:cubicBezTo>
                  <a:cubicBezTo>
                    <a:pt x="24" y="8573"/>
                    <a:pt x="27" y="8585"/>
                    <a:pt x="33" y="8594"/>
                  </a:cubicBezTo>
                  <a:cubicBezTo>
                    <a:pt x="36" y="8606"/>
                    <a:pt x="36" y="8609"/>
                    <a:pt x="40" y="8615"/>
                  </a:cubicBezTo>
                  <a:cubicBezTo>
                    <a:pt x="43" y="8624"/>
                    <a:pt x="49" y="8636"/>
                    <a:pt x="52" y="8646"/>
                  </a:cubicBezTo>
                  <a:cubicBezTo>
                    <a:pt x="58" y="8658"/>
                    <a:pt x="58" y="8661"/>
                    <a:pt x="61" y="8667"/>
                  </a:cubicBezTo>
                  <a:cubicBezTo>
                    <a:pt x="67" y="8673"/>
                    <a:pt x="73" y="8685"/>
                    <a:pt x="76" y="8694"/>
                  </a:cubicBezTo>
                  <a:cubicBezTo>
                    <a:pt x="82" y="8703"/>
                    <a:pt x="85" y="8709"/>
                    <a:pt x="88" y="8715"/>
                  </a:cubicBezTo>
                  <a:cubicBezTo>
                    <a:pt x="94" y="8721"/>
                    <a:pt x="100" y="8730"/>
                    <a:pt x="106" y="8739"/>
                  </a:cubicBezTo>
                  <a:cubicBezTo>
                    <a:pt x="112" y="8748"/>
                    <a:pt x="115" y="8754"/>
                    <a:pt x="121" y="8760"/>
                  </a:cubicBezTo>
                  <a:cubicBezTo>
                    <a:pt x="127" y="8769"/>
                    <a:pt x="133" y="8775"/>
                    <a:pt x="139" y="8781"/>
                  </a:cubicBezTo>
                  <a:cubicBezTo>
                    <a:pt x="145" y="8787"/>
                    <a:pt x="151" y="8796"/>
                    <a:pt x="157" y="8802"/>
                  </a:cubicBezTo>
                  <a:lnTo>
                    <a:pt x="175" y="8820"/>
                  </a:lnTo>
                  <a:cubicBezTo>
                    <a:pt x="181" y="8826"/>
                    <a:pt x="190" y="8832"/>
                    <a:pt x="196" y="8841"/>
                  </a:cubicBezTo>
                  <a:lnTo>
                    <a:pt x="217" y="8856"/>
                  </a:lnTo>
                  <a:lnTo>
                    <a:pt x="238" y="8874"/>
                  </a:lnTo>
                  <a:lnTo>
                    <a:pt x="262" y="8889"/>
                  </a:lnTo>
                  <a:lnTo>
                    <a:pt x="283" y="8901"/>
                  </a:lnTo>
                  <a:lnTo>
                    <a:pt x="314" y="8917"/>
                  </a:lnTo>
                  <a:cubicBezTo>
                    <a:pt x="320" y="8920"/>
                    <a:pt x="326" y="8923"/>
                    <a:pt x="332" y="8926"/>
                  </a:cubicBezTo>
                  <a:cubicBezTo>
                    <a:pt x="341" y="8929"/>
                    <a:pt x="356" y="8938"/>
                    <a:pt x="368" y="8941"/>
                  </a:cubicBezTo>
                  <a:lnTo>
                    <a:pt x="377" y="8947"/>
                  </a:lnTo>
                  <a:lnTo>
                    <a:pt x="386" y="8947"/>
                  </a:lnTo>
                  <a:lnTo>
                    <a:pt x="413" y="8956"/>
                  </a:lnTo>
                  <a:lnTo>
                    <a:pt x="437" y="8962"/>
                  </a:lnTo>
                  <a:lnTo>
                    <a:pt x="461" y="8968"/>
                  </a:lnTo>
                  <a:cubicBezTo>
                    <a:pt x="473" y="8971"/>
                    <a:pt x="485" y="8971"/>
                    <a:pt x="497" y="8974"/>
                  </a:cubicBezTo>
                  <a:lnTo>
                    <a:pt x="512" y="8977"/>
                  </a:lnTo>
                  <a:lnTo>
                    <a:pt x="11928" y="8977"/>
                  </a:lnTo>
                  <a:cubicBezTo>
                    <a:pt x="11946" y="8977"/>
                    <a:pt x="11967" y="8977"/>
                    <a:pt x="11985" y="8974"/>
                  </a:cubicBezTo>
                  <a:lnTo>
                    <a:pt x="11991" y="8974"/>
                  </a:lnTo>
                  <a:cubicBezTo>
                    <a:pt x="12006" y="8974"/>
                    <a:pt x="12021" y="8971"/>
                    <a:pt x="12033" y="8968"/>
                  </a:cubicBezTo>
                  <a:lnTo>
                    <a:pt x="12051" y="8965"/>
                  </a:lnTo>
                  <a:cubicBezTo>
                    <a:pt x="12063" y="8962"/>
                    <a:pt x="12072" y="8959"/>
                    <a:pt x="12085" y="8956"/>
                  </a:cubicBezTo>
                  <a:lnTo>
                    <a:pt x="12106" y="8950"/>
                  </a:lnTo>
                  <a:lnTo>
                    <a:pt x="12118" y="8947"/>
                  </a:lnTo>
                  <a:lnTo>
                    <a:pt x="12130" y="8941"/>
                  </a:lnTo>
                  <a:lnTo>
                    <a:pt x="12160" y="8929"/>
                  </a:lnTo>
                  <a:lnTo>
                    <a:pt x="12184" y="8917"/>
                  </a:lnTo>
                  <a:cubicBezTo>
                    <a:pt x="12193" y="8914"/>
                    <a:pt x="12199" y="8907"/>
                    <a:pt x="12208" y="8904"/>
                  </a:cubicBezTo>
                  <a:cubicBezTo>
                    <a:pt x="12214" y="8898"/>
                    <a:pt x="12226" y="8892"/>
                    <a:pt x="12235" y="8889"/>
                  </a:cubicBezTo>
                  <a:lnTo>
                    <a:pt x="12253" y="8877"/>
                  </a:lnTo>
                  <a:cubicBezTo>
                    <a:pt x="12262" y="8868"/>
                    <a:pt x="12271" y="8862"/>
                    <a:pt x="12280" y="8856"/>
                  </a:cubicBezTo>
                  <a:lnTo>
                    <a:pt x="12295" y="8844"/>
                  </a:lnTo>
                  <a:cubicBezTo>
                    <a:pt x="12304" y="8835"/>
                    <a:pt x="12313" y="8826"/>
                    <a:pt x="12319" y="8820"/>
                  </a:cubicBezTo>
                  <a:lnTo>
                    <a:pt x="12334" y="8805"/>
                  </a:lnTo>
                  <a:cubicBezTo>
                    <a:pt x="12343" y="8796"/>
                    <a:pt x="12349" y="8790"/>
                    <a:pt x="12359" y="8781"/>
                  </a:cubicBezTo>
                  <a:lnTo>
                    <a:pt x="12371" y="8763"/>
                  </a:lnTo>
                  <a:lnTo>
                    <a:pt x="12389" y="8739"/>
                  </a:lnTo>
                  <a:lnTo>
                    <a:pt x="12404" y="8718"/>
                  </a:lnTo>
                  <a:cubicBezTo>
                    <a:pt x="12410" y="8709"/>
                    <a:pt x="12413" y="8703"/>
                    <a:pt x="12419" y="8694"/>
                  </a:cubicBezTo>
                  <a:cubicBezTo>
                    <a:pt x="12422" y="8688"/>
                    <a:pt x="12428" y="8679"/>
                    <a:pt x="12431" y="8670"/>
                  </a:cubicBezTo>
                  <a:cubicBezTo>
                    <a:pt x="12437" y="8661"/>
                    <a:pt x="12440" y="8655"/>
                    <a:pt x="12443" y="8646"/>
                  </a:cubicBezTo>
                  <a:cubicBezTo>
                    <a:pt x="12446" y="8639"/>
                    <a:pt x="12449" y="8627"/>
                    <a:pt x="12455" y="8618"/>
                  </a:cubicBezTo>
                  <a:cubicBezTo>
                    <a:pt x="12458" y="8609"/>
                    <a:pt x="12461" y="8603"/>
                    <a:pt x="12461" y="8594"/>
                  </a:cubicBezTo>
                  <a:cubicBezTo>
                    <a:pt x="12464" y="8588"/>
                    <a:pt x="12467" y="8576"/>
                    <a:pt x="12470" y="8567"/>
                  </a:cubicBezTo>
                  <a:cubicBezTo>
                    <a:pt x="12473" y="8558"/>
                    <a:pt x="12476" y="8549"/>
                    <a:pt x="12479" y="8540"/>
                  </a:cubicBezTo>
                  <a:cubicBezTo>
                    <a:pt x="12479" y="8534"/>
                    <a:pt x="12482" y="8525"/>
                    <a:pt x="12482" y="8516"/>
                  </a:cubicBezTo>
                  <a:cubicBezTo>
                    <a:pt x="12485" y="8507"/>
                    <a:pt x="12485" y="8495"/>
                    <a:pt x="12488" y="8486"/>
                  </a:cubicBezTo>
                  <a:lnTo>
                    <a:pt x="12491" y="8462"/>
                  </a:lnTo>
                  <a:cubicBezTo>
                    <a:pt x="12491" y="8450"/>
                    <a:pt x="12491" y="8438"/>
                    <a:pt x="12491" y="8426"/>
                  </a:cubicBezTo>
                  <a:lnTo>
                    <a:pt x="12491" y="8414"/>
                  </a:lnTo>
                  <a:cubicBezTo>
                    <a:pt x="12491" y="8411"/>
                    <a:pt x="12491" y="8408"/>
                    <a:pt x="12491" y="8405"/>
                  </a:cubicBezTo>
                  <a:lnTo>
                    <a:pt x="12491" y="8371"/>
                  </a:lnTo>
                  <a:cubicBezTo>
                    <a:pt x="12491" y="8359"/>
                    <a:pt x="12491" y="8356"/>
                    <a:pt x="12491" y="8347"/>
                  </a:cubicBezTo>
                  <a:cubicBezTo>
                    <a:pt x="12488" y="8338"/>
                    <a:pt x="12488" y="8329"/>
                    <a:pt x="12485" y="8317"/>
                  </a:cubicBezTo>
                  <a:cubicBezTo>
                    <a:pt x="12482" y="8308"/>
                    <a:pt x="12482" y="8299"/>
                    <a:pt x="12479" y="8290"/>
                  </a:cubicBezTo>
                  <a:cubicBezTo>
                    <a:pt x="12476" y="8278"/>
                    <a:pt x="12476" y="8275"/>
                    <a:pt x="12473" y="8266"/>
                  </a:cubicBezTo>
                  <a:cubicBezTo>
                    <a:pt x="12473" y="8260"/>
                    <a:pt x="12467" y="8245"/>
                    <a:pt x="12464" y="8233"/>
                  </a:cubicBezTo>
                  <a:lnTo>
                    <a:pt x="12461" y="8224"/>
                  </a:lnTo>
                  <a:cubicBezTo>
                    <a:pt x="11955" y="6797"/>
                    <a:pt x="10970" y="5589"/>
                    <a:pt x="9676" y="4803"/>
                  </a:cubicBezTo>
                  <a:lnTo>
                    <a:pt x="9676" y="0"/>
                  </a:lnTo>
                  <a:close/>
                </a:path>
              </a:pathLst>
            </a:custGeom>
            <a:solidFill>
              <a:srgbClr val="FFFFFF"/>
            </a:solidFill>
            <a:ln>
              <a:noFill/>
            </a:ln>
          </p:spPr>
          <p:txBody>
            <a:bodyPr spcFirstLastPara="1" wrap="square" lIns="91425" tIns="91425" rIns="91425" bIns="91425" anchor="ctr" anchorCtr="0">
              <a:noAutofit/>
            </a:bodyPr>
            <a:lstStyle/>
            <a:p>
              <a:endParaRPr>
                <a:solidFill>
                  <a:srgbClr val="435D74"/>
                </a:solidFill>
              </a:endParaRPr>
            </a:p>
          </p:txBody>
        </p:sp>
        <p:sp>
          <p:nvSpPr>
            <p:cNvPr id="270" name="Google Shape;270;p19"/>
            <p:cNvSpPr/>
            <p:nvPr/>
          </p:nvSpPr>
          <p:spPr>
            <a:xfrm>
              <a:off x="5842500" y="2392350"/>
              <a:ext cx="79975" cy="117400"/>
            </a:xfrm>
            <a:custGeom>
              <a:avLst/>
              <a:gdLst/>
              <a:ahLst/>
              <a:cxnLst/>
              <a:rect l="l" t="t" r="r" b="b"/>
              <a:pathLst>
                <a:path w="3199" h="4696" extrusionOk="0">
                  <a:moveTo>
                    <a:pt x="4" y="1"/>
                  </a:moveTo>
                  <a:lnTo>
                    <a:pt x="4" y="1651"/>
                  </a:lnTo>
                  <a:cubicBezTo>
                    <a:pt x="1" y="2591"/>
                    <a:pt x="287" y="3509"/>
                    <a:pt x="820" y="4283"/>
                  </a:cubicBezTo>
                  <a:cubicBezTo>
                    <a:pt x="994" y="4542"/>
                    <a:pt x="1287" y="4696"/>
                    <a:pt x="1600" y="4696"/>
                  </a:cubicBezTo>
                  <a:cubicBezTo>
                    <a:pt x="1913" y="4696"/>
                    <a:pt x="2205" y="4542"/>
                    <a:pt x="2380" y="4283"/>
                  </a:cubicBezTo>
                  <a:cubicBezTo>
                    <a:pt x="2913" y="3509"/>
                    <a:pt x="3199" y="2591"/>
                    <a:pt x="3196" y="1651"/>
                  </a:cubicBezTo>
                  <a:lnTo>
                    <a:pt x="3196" y="1"/>
                  </a:lnTo>
                  <a:close/>
                </a:path>
              </a:pathLst>
            </a:custGeom>
            <a:solidFill>
              <a:srgbClr val="FFFFFF"/>
            </a:solidFill>
            <a:ln>
              <a:noFill/>
            </a:ln>
          </p:spPr>
          <p:txBody>
            <a:bodyPr spcFirstLastPara="1" wrap="square" lIns="91425" tIns="91425" rIns="91425" bIns="91425" anchor="ctr" anchorCtr="0">
              <a:noAutofit/>
            </a:bodyPr>
            <a:lstStyle/>
            <a:p>
              <a:endParaRPr>
                <a:solidFill>
                  <a:srgbClr val="435D74"/>
                </a:solidFill>
              </a:endParaRPr>
            </a:p>
          </p:txBody>
        </p:sp>
      </p:grpSp>
      <p:grpSp>
        <p:nvGrpSpPr>
          <p:cNvPr id="271" name="Google Shape;271;p19"/>
          <p:cNvGrpSpPr/>
          <p:nvPr/>
        </p:nvGrpSpPr>
        <p:grpSpPr>
          <a:xfrm>
            <a:off x="6641195" y="9059138"/>
            <a:ext cx="490101" cy="517440"/>
            <a:chOff x="898875" y="4399275"/>
            <a:chExt cx="483700" cy="481850"/>
          </a:xfrm>
        </p:grpSpPr>
        <p:sp>
          <p:nvSpPr>
            <p:cNvPr id="272" name="Google Shape;272;p19"/>
            <p:cNvSpPr/>
            <p:nvPr/>
          </p:nvSpPr>
          <p:spPr>
            <a:xfrm>
              <a:off x="992750" y="4642900"/>
              <a:ext cx="145300" cy="144100"/>
            </a:xfrm>
            <a:custGeom>
              <a:avLst/>
              <a:gdLst/>
              <a:ahLst/>
              <a:cxnLst/>
              <a:rect l="l" t="t" r="r" b="b"/>
              <a:pathLst>
                <a:path w="5812" h="5764" extrusionOk="0">
                  <a:moveTo>
                    <a:pt x="994" y="0"/>
                  </a:moveTo>
                  <a:lnTo>
                    <a:pt x="988" y="12"/>
                  </a:lnTo>
                  <a:cubicBezTo>
                    <a:pt x="988" y="9"/>
                    <a:pt x="991" y="6"/>
                    <a:pt x="991" y="3"/>
                  </a:cubicBezTo>
                  <a:lnTo>
                    <a:pt x="991" y="3"/>
                  </a:lnTo>
                  <a:lnTo>
                    <a:pt x="979" y="27"/>
                  </a:lnTo>
                  <a:lnTo>
                    <a:pt x="108" y="1759"/>
                  </a:lnTo>
                  <a:cubicBezTo>
                    <a:pt x="0" y="1976"/>
                    <a:pt x="42" y="2241"/>
                    <a:pt x="214" y="2415"/>
                  </a:cubicBezTo>
                  <a:lnTo>
                    <a:pt x="3397" y="5598"/>
                  </a:lnTo>
                  <a:cubicBezTo>
                    <a:pt x="3506" y="5707"/>
                    <a:pt x="3649" y="5763"/>
                    <a:pt x="3795" y="5763"/>
                  </a:cubicBezTo>
                  <a:cubicBezTo>
                    <a:pt x="3883" y="5763"/>
                    <a:pt x="3971" y="5743"/>
                    <a:pt x="4053" y="5701"/>
                  </a:cubicBezTo>
                  <a:lnTo>
                    <a:pt x="5797" y="4827"/>
                  </a:lnTo>
                  <a:lnTo>
                    <a:pt x="5800" y="4824"/>
                  </a:lnTo>
                  <a:lnTo>
                    <a:pt x="5812" y="4818"/>
                  </a:lnTo>
                  <a:lnTo>
                    <a:pt x="994" y="0"/>
                  </a:lnTo>
                  <a:close/>
                </a:path>
              </a:pathLst>
            </a:custGeom>
            <a:solidFill>
              <a:srgbClr val="FFFFFF"/>
            </a:solidFill>
            <a:ln>
              <a:noFill/>
            </a:ln>
          </p:spPr>
          <p:txBody>
            <a:bodyPr spcFirstLastPara="1" wrap="square" lIns="91425" tIns="91425" rIns="91425" bIns="91425" anchor="ctr" anchorCtr="0">
              <a:noAutofit/>
            </a:bodyPr>
            <a:lstStyle/>
            <a:p>
              <a:endParaRPr>
                <a:solidFill>
                  <a:srgbClr val="435D74"/>
                </a:solidFill>
              </a:endParaRPr>
            </a:p>
          </p:txBody>
        </p:sp>
        <p:sp>
          <p:nvSpPr>
            <p:cNvPr id="273" name="Google Shape;273;p19"/>
            <p:cNvSpPr/>
            <p:nvPr/>
          </p:nvSpPr>
          <p:spPr>
            <a:xfrm>
              <a:off x="1138025" y="4763350"/>
              <a:ext cx="25" cy="25"/>
            </a:xfrm>
            <a:custGeom>
              <a:avLst/>
              <a:gdLst/>
              <a:ahLst/>
              <a:cxnLst/>
              <a:rect l="l" t="t" r="r" b="b"/>
              <a:pathLst>
                <a:path w="1" h="1" extrusionOk="0">
                  <a:moveTo>
                    <a:pt x="1" y="0"/>
                  </a:moveTo>
                  <a:close/>
                </a:path>
              </a:pathLst>
            </a:custGeom>
            <a:solidFill>
              <a:srgbClr val="FFFFFF"/>
            </a:solidFill>
            <a:ln>
              <a:noFill/>
            </a:ln>
          </p:spPr>
          <p:txBody>
            <a:bodyPr spcFirstLastPara="1" wrap="square" lIns="91425" tIns="91425" rIns="91425" bIns="91425" anchor="ctr" anchorCtr="0">
              <a:noAutofit/>
            </a:bodyPr>
            <a:lstStyle/>
            <a:p>
              <a:endParaRPr>
                <a:solidFill>
                  <a:srgbClr val="435D74"/>
                </a:solidFill>
              </a:endParaRPr>
            </a:p>
          </p:txBody>
        </p:sp>
        <p:sp>
          <p:nvSpPr>
            <p:cNvPr id="274" name="Google Shape;274;p19"/>
            <p:cNvSpPr/>
            <p:nvPr/>
          </p:nvSpPr>
          <p:spPr>
            <a:xfrm>
              <a:off x="1269550" y="4399275"/>
              <a:ext cx="113025" cy="112125"/>
            </a:xfrm>
            <a:custGeom>
              <a:avLst/>
              <a:gdLst/>
              <a:ahLst/>
              <a:cxnLst/>
              <a:rect l="l" t="t" r="r" b="b"/>
              <a:pathLst>
                <a:path w="4521" h="4485" extrusionOk="0">
                  <a:moveTo>
                    <a:pt x="3066" y="1"/>
                  </a:moveTo>
                  <a:cubicBezTo>
                    <a:pt x="1947" y="1"/>
                    <a:pt x="938" y="82"/>
                    <a:pt x="0" y="239"/>
                  </a:cubicBezTo>
                  <a:lnTo>
                    <a:pt x="9" y="895"/>
                  </a:lnTo>
                  <a:cubicBezTo>
                    <a:pt x="34" y="2862"/>
                    <a:pt x="1623" y="4452"/>
                    <a:pt x="3590" y="4476"/>
                  </a:cubicBezTo>
                  <a:lnTo>
                    <a:pt x="4243" y="4485"/>
                  </a:lnTo>
                  <a:cubicBezTo>
                    <a:pt x="4439" y="3313"/>
                    <a:pt x="4520" y="2028"/>
                    <a:pt x="4469" y="561"/>
                  </a:cubicBezTo>
                  <a:cubicBezTo>
                    <a:pt x="4457" y="266"/>
                    <a:pt x="4219" y="28"/>
                    <a:pt x="3924" y="16"/>
                  </a:cubicBezTo>
                  <a:cubicBezTo>
                    <a:pt x="3631" y="6"/>
                    <a:pt x="3345" y="1"/>
                    <a:pt x="3066" y="1"/>
                  </a:cubicBezTo>
                  <a:close/>
                </a:path>
              </a:pathLst>
            </a:custGeom>
            <a:solidFill>
              <a:srgbClr val="FFFFFF"/>
            </a:solidFill>
            <a:ln>
              <a:noFill/>
            </a:ln>
          </p:spPr>
          <p:txBody>
            <a:bodyPr spcFirstLastPara="1" wrap="square" lIns="91425" tIns="91425" rIns="91425" bIns="91425" anchor="ctr" anchorCtr="0">
              <a:noAutofit/>
            </a:bodyPr>
            <a:lstStyle/>
            <a:p>
              <a:endParaRPr>
                <a:solidFill>
                  <a:srgbClr val="435D74"/>
                </a:solidFill>
              </a:endParaRPr>
            </a:p>
          </p:txBody>
        </p:sp>
        <p:sp>
          <p:nvSpPr>
            <p:cNvPr id="275" name="Google Shape;275;p19"/>
            <p:cNvSpPr/>
            <p:nvPr/>
          </p:nvSpPr>
          <p:spPr>
            <a:xfrm>
              <a:off x="1161975" y="4531175"/>
              <a:ext cx="91400" cy="84350"/>
            </a:xfrm>
            <a:custGeom>
              <a:avLst/>
              <a:gdLst/>
              <a:ahLst/>
              <a:cxnLst/>
              <a:rect l="l" t="t" r="r" b="b"/>
              <a:pathLst>
                <a:path w="3656" h="3374" extrusionOk="0">
                  <a:moveTo>
                    <a:pt x="1821" y="1"/>
                  </a:moveTo>
                  <a:cubicBezTo>
                    <a:pt x="1137" y="1"/>
                    <a:pt x="523" y="415"/>
                    <a:pt x="262" y="1046"/>
                  </a:cubicBezTo>
                  <a:cubicBezTo>
                    <a:pt x="0" y="1678"/>
                    <a:pt x="145" y="2410"/>
                    <a:pt x="633" y="2894"/>
                  </a:cubicBezTo>
                  <a:cubicBezTo>
                    <a:pt x="952" y="3214"/>
                    <a:pt x="1391" y="3373"/>
                    <a:pt x="1830" y="3373"/>
                  </a:cubicBezTo>
                  <a:cubicBezTo>
                    <a:pt x="2269" y="3373"/>
                    <a:pt x="2707" y="3214"/>
                    <a:pt x="3027" y="2894"/>
                  </a:cubicBezTo>
                  <a:cubicBezTo>
                    <a:pt x="3511" y="2410"/>
                    <a:pt x="3656" y="1681"/>
                    <a:pt x="3394" y="1046"/>
                  </a:cubicBezTo>
                  <a:cubicBezTo>
                    <a:pt x="3132" y="413"/>
                    <a:pt x="2515" y="1"/>
                    <a:pt x="1828" y="1"/>
                  </a:cubicBezTo>
                  <a:cubicBezTo>
                    <a:pt x="1826" y="1"/>
                    <a:pt x="1823" y="1"/>
                    <a:pt x="1821" y="1"/>
                  </a:cubicBezTo>
                  <a:close/>
                </a:path>
              </a:pathLst>
            </a:custGeom>
            <a:solidFill>
              <a:srgbClr val="FFFFFF"/>
            </a:solidFill>
            <a:ln>
              <a:noFill/>
            </a:ln>
          </p:spPr>
          <p:txBody>
            <a:bodyPr spcFirstLastPara="1" wrap="square" lIns="91425" tIns="91425" rIns="91425" bIns="91425" anchor="ctr" anchorCtr="0">
              <a:noAutofit/>
            </a:bodyPr>
            <a:lstStyle/>
            <a:p>
              <a:endParaRPr>
                <a:solidFill>
                  <a:srgbClr val="435D74"/>
                </a:solidFill>
              </a:endParaRPr>
            </a:p>
          </p:txBody>
        </p:sp>
        <p:sp>
          <p:nvSpPr>
            <p:cNvPr id="276" name="Google Shape;276;p19"/>
            <p:cNvSpPr/>
            <p:nvPr/>
          </p:nvSpPr>
          <p:spPr>
            <a:xfrm>
              <a:off x="1031050" y="4411100"/>
              <a:ext cx="338650" cy="338725"/>
            </a:xfrm>
            <a:custGeom>
              <a:avLst/>
              <a:gdLst/>
              <a:ahLst/>
              <a:cxnLst/>
              <a:rect l="l" t="t" r="r" b="b"/>
              <a:pathLst>
                <a:path w="13546" h="13549" extrusionOk="0">
                  <a:moveTo>
                    <a:pt x="7066" y="3673"/>
                  </a:moveTo>
                  <a:cubicBezTo>
                    <a:pt x="7800" y="3673"/>
                    <a:pt x="8522" y="3960"/>
                    <a:pt x="9062" y="4500"/>
                  </a:cubicBezTo>
                  <a:cubicBezTo>
                    <a:pt x="10170" y="5602"/>
                    <a:pt x="10170" y="7393"/>
                    <a:pt x="9062" y="8492"/>
                  </a:cubicBezTo>
                  <a:cubicBezTo>
                    <a:pt x="8522" y="9032"/>
                    <a:pt x="7800" y="9319"/>
                    <a:pt x="7066" y="9319"/>
                  </a:cubicBezTo>
                  <a:cubicBezTo>
                    <a:pt x="6702" y="9319"/>
                    <a:pt x="6334" y="9248"/>
                    <a:pt x="5984" y="9104"/>
                  </a:cubicBezTo>
                  <a:cubicBezTo>
                    <a:pt x="4930" y="8667"/>
                    <a:pt x="4244" y="7637"/>
                    <a:pt x="4244" y="6496"/>
                  </a:cubicBezTo>
                  <a:cubicBezTo>
                    <a:pt x="4244" y="5355"/>
                    <a:pt x="4930" y="4325"/>
                    <a:pt x="5984" y="3888"/>
                  </a:cubicBezTo>
                  <a:cubicBezTo>
                    <a:pt x="6334" y="3744"/>
                    <a:pt x="6702" y="3673"/>
                    <a:pt x="7066" y="3673"/>
                  </a:cubicBezTo>
                  <a:close/>
                  <a:moveTo>
                    <a:pt x="3868" y="9124"/>
                  </a:moveTo>
                  <a:cubicBezTo>
                    <a:pt x="4006" y="9124"/>
                    <a:pt x="4147" y="9176"/>
                    <a:pt x="4262" y="9290"/>
                  </a:cubicBezTo>
                  <a:cubicBezTo>
                    <a:pt x="4481" y="9510"/>
                    <a:pt x="4481" y="9869"/>
                    <a:pt x="4262" y="10088"/>
                  </a:cubicBezTo>
                  <a:cubicBezTo>
                    <a:pt x="4147" y="10204"/>
                    <a:pt x="4005" y="10255"/>
                    <a:pt x="3866" y="10255"/>
                  </a:cubicBezTo>
                  <a:cubicBezTo>
                    <a:pt x="3576" y="10255"/>
                    <a:pt x="3298" y="10031"/>
                    <a:pt x="3298" y="9691"/>
                  </a:cubicBezTo>
                  <a:cubicBezTo>
                    <a:pt x="3298" y="9350"/>
                    <a:pt x="3577" y="9124"/>
                    <a:pt x="3868" y="9124"/>
                  </a:cubicBezTo>
                  <a:close/>
                  <a:moveTo>
                    <a:pt x="8414" y="1"/>
                  </a:moveTo>
                  <a:cubicBezTo>
                    <a:pt x="6466" y="507"/>
                    <a:pt x="4888" y="1425"/>
                    <a:pt x="3518" y="2846"/>
                  </a:cubicBezTo>
                  <a:cubicBezTo>
                    <a:pt x="2169" y="4244"/>
                    <a:pt x="1000" y="6282"/>
                    <a:pt x="1" y="8212"/>
                  </a:cubicBezTo>
                  <a:lnTo>
                    <a:pt x="5337" y="13548"/>
                  </a:lnTo>
                  <a:cubicBezTo>
                    <a:pt x="7267" y="12549"/>
                    <a:pt x="9309" y="11380"/>
                    <a:pt x="10706" y="10031"/>
                  </a:cubicBezTo>
                  <a:cubicBezTo>
                    <a:pt x="12124" y="8664"/>
                    <a:pt x="13039" y="7086"/>
                    <a:pt x="13545" y="5138"/>
                  </a:cubicBezTo>
                  <a:lnTo>
                    <a:pt x="13112" y="5129"/>
                  </a:lnTo>
                  <a:cubicBezTo>
                    <a:pt x="10534" y="5099"/>
                    <a:pt x="8453" y="3015"/>
                    <a:pt x="8420" y="440"/>
                  </a:cubicBezTo>
                  <a:lnTo>
                    <a:pt x="8414" y="1"/>
                  </a:lnTo>
                  <a:close/>
                </a:path>
              </a:pathLst>
            </a:custGeom>
            <a:solidFill>
              <a:srgbClr val="FFFFFF"/>
            </a:solidFill>
            <a:ln>
              <a:noFill/>
            </a:ln>
          </p:spPr>
          <p:txBody>
            <a:bodyPr spcFirstLastPara="1" wrap="square" lIns="91425" tIns="91425" rIns="91425" bIns="91425" anchor="ctr" anchorCtr="0">
              <a:noAutofit/>
            </a:bodyPr>
            <a:lstStyle/>
            <a:p>
              <a:endParaRPr>
                <a:solidFill>
                  <a:srgbClr val="435D74"/>
                </a:solidFill>
              </a:endParaRPr>
            </a:p>
          </p:txBody>
        </p:sp>
        <p:sp>
          <p:nvSpPr>
            <p:cNvPr id="277" name="Google Shape;277;p19"/>
            <p:cNvSpPr/>
            <p:nvPr/>
          </p:nvSpPr>
          <p:spPr>
            <a:xfrm>
              <a:off x="1130500" y="4740450"/>
              <a:ext cx="108950" cy="111250"/>
            </a:xfrm>
            <a:custGeom>
              <a:avLst/>
              <a:gdLst/>
              <a:ahLst/>
              <a:cxnLst/>
              <a:rect l="l" t="t" r="r" b="b"/>
              <a:pathLst>
                <a:path w="4358" h="4450" extrusionOk="0">
                  <a:moveTo>
                    <a:pt x="4358" y="1"/>
                  </a:moveTo>
                  <a:lnTo>
                    <a:pt x="4358" y="1"/>
                  </a:lnTo>
                  <a:cubicBezTo>
                    <a:pt x="2906" y="877"/>
                    <a:pt x="1437" y="1609"/>
                    <a:pt x="1" y="2332"/>
                  </a:cubicBezTo>
                  <a:cubicBezTo>
                    <a:pt x="58" y="3090"/>
                    <a:pt x="112" y="3789"/>
                    <a:pt x="118" y="3882"/>
                  </a:cubicBezTo>
                  <a:cubicBezTo>
                    <a:pt x="118" y="4211"/>
                    <a:pt x="387" y="4450"/>
                    <a:pt x="683" y="4450"/>
                  </a:cubicBezTo>
                  <a:cubicBezTo>
                    <a:pt x="767" y="4450"/>
                    <a:pt x="854" y="4430"/>
                    <a:pt x="937" y="4388"/>
                  </a:cubicBezTo>
                  <a:cubicBezTo>
                    <a:pt x="1039" y="4295"/>
                    <a:pt x="3858" y="3208"/>
                    <a:pt x="4358" y="1"/>
                  </a:cubicBezTo>
                  <a:close/>
                </a:path>
              </a:pathLst>
            </a:custGeom>
            <a:solidFill>
              <a:srgbClr val="FFFFFF"/>
            </a:solidFill>
            <a:ln>
              <a:noFill/>
            </a:ln>
          </p:spPr>
          <p:txBody>
            <a:bodyPr spcFirstLastPara="1" wrap="square" lIns="91425" tIns="91425" rIns="91425" bIns="91425" anchor="ctr" anchorCtr="0">
              <a:noAutofit/>
            </a:bodyPr>
            <a:lstStyle/>
            <a:p>
              <a:endParaRPr>
                <a:solidFill>
                  <a:srgbClr val="435D74"/>
                </a:solidFill>
              </a:endParaRPr>
            </a:p>
          </p:txBody>
        </p:sp>
        <p:sp>
          <p:nvSpPr>
            <p:cNvPr id="278" name="Google Shape;278;p19"/>
            <p:cNvSpPr/>
            <p:nvPr/>
          </p:nvSpPr>
          <p:spPr>
            <a:xfrm>
              <a:off x="927325" y="4539825"/>
              <a:ext cx="114150" cy="109800"/>
            </a:xfrm>
            <a:custGeom>
              <a:avLst/>
              <a:gdLst/>
              <a:ahLst/>
              <a:cxnLst/>
              <a:rect l="l" t="t" r="r" b="b"/>
              <a:pathLst>
                <a:path w="4566" h="4392" extrusionOk="0">
                  <a:moveTo>
                    <a:pt x="4565" y="1"/>
                  </a:moveTo>
                  <a:lnTo>
                    <a:pt x="4565" y="1"/>
                  </a:lnTo>
                  <a:cubicBezTo>
                    <a:pt x="1268" y="459"/>
                    <a:pt x="184" y="3334"/>
                    <a:pt x="91" y="3437"/>
                  </a:cubicBezTo>
                  <a:cubicBezTo>
                    <a:pt x="0" y="3611"/>
                    <a:pt x="9" y="3822"/>
                    <a:pt x="112" y="3988"/>
                  </a:cubicBezTo>
                  <a:cubicBezTo>
                    <a:pt x="295" y="4286"/>
                    <a:pt x="606" y="4232"/>
                    <a:pt x="723" y="4256"/>
                  </a:cubicBezTo>
                  <a:lnTo>
                    <a:pt x="2214" y="4391"/>
                  </a:lnTo>
                  <a:cubicBezTo>
                    <a:pt x="2945" y="2928"/>
                    <a:pt x="3680" y="1458"/>
                    <a:pt x="4565" y="1"/>
                  </a:cubicBezTo>
                  <a:close/>
                </a:path>
              </a:pathLst>
            </a:custGeom>
            <a:solidFill>
              <a:srgbClr val="FFFFFF"/>
            </a:solidFill>
            <a:ln>
              <a:noFill/>
            </a:ln>
          </p:spPr>
          <p:txBody>
            <a:bodyPr spcFirstLastPara="1" wrap="square" lIns="91425" tIns="91425" rIns="91425" bIns="91425" anchor="ctr" anchorCtr="0">
              <a:noAutofit/>
            </a:bodyPr>
            <a:lstStyle/>
            <a:p>
              <a:endParaRPr>
                <a:solidFill>
                  <a:srgbClr val="435D74"/>
                </a:solidFill>
              </a:endParaRPr>
            </a:p>
          </p:txBody>
        </p:sp>
        <p:sp>
          <p:nvSpPr>
            <p:cNvPr id="279" name="Google Shape;279;p19"/>
            <p:cNvSpPr/>
            <p:nvPr/>
          </p:nvSpPr>
          <p:spPr>
            <a:xfrm>
              <a:off x="898875" y="4711550"/>
              <a:ext cx="170825" cy="169575"/>
            </a:xfrm>
            <a:custGeom>
              <a:avLst/>
              <a:gdLst/>
              <a:ahLst/>
              <a:cxnLst/>
              <a:rect l="l" t="t" r="r" b="b"/>
              <a:pathLst>
                <a:path w="6833" h="6783" extrusionOk="0">
                  <a:moveTo>
                    <a:pt x="2846" y="1"/>
                  </a:moveTo>
                  <a:cubicBezTo>
                    <a:pt x="1747" y="1052"/>
                    <a:pt x="503" y="4602"/>
                    <a:pt x="63" y="6050"/>
                  </a:cubicBezTo>
                  <a:cubicBezTo>
                    <a:pt x="0" y="6252"/>
                    <a:pt x="54" y="6469"/>
                    <a:pt x="202" y="6616"/>
                  </a:cubicBezTo>
                  <a:cubicBezTo>
                    <a:pt x="309" y="6724"/>
                    <a:pt x="454" y="6782"/>
                    <a:pt x="602" y="6782"/>
                  </a:cubicBezTo>
                  <a:cubicBezTo>
                    <a:pt x="656" y="6782"/>
                    <a:pt x="711" y="6774"/>
                    <a:pt x="765" y="6758"/>
                  </a:cubicBezTo>
                  <a:cubicBezTo>
                    <a:pt x="2225" y="6318"/>
                    <a:pt x="5782" y="5084"/>
                    <a:pt x="6833" y="3981"/>
                  </a:cubicBezTo>
                  <a:cubicBezTo>
                    <a:pt x="6655" y="3900"/>
                    <a:pt x="6492" y="3789"/>
                    <a:pt x="6354" y="3650"/>
                  </a:cubicBezTo>
                  <a:lnTo>
                    <a:pt x="5167" y="2464"/>
                  </a:lnTo>
                  <a:lnTo>
                    <a:pt x="4767" y="2861"/>
                  </a:lnTo>
                  <a:cubicBezTo>
                    <a:pt x="4658" y="2967"/>
                    <a:pt x="4517" y="3020"/>
                    <a:pt x="4375" y="3020"/>
                  </a:cubicBezTo>
                  <a:cubicBezTo>
                    <a:pt x="4231" y="3020"/>
                    <a:pt x="4086" y="2965"/>
                    <a:pt x="3975" y="2855"/>
                  </a:cubicBezTo>
                  <a:cubicBezTo>
                    <a:pt x="3758" y="2638"/>
                    <a:pt x="3755" y="2286"/>
                    <a:pt x="3969" y="2063"/>
                  </a:cubicBezTo>
                  <a:lnTo>
                    <a:pt x="4369" y="1663"/>
                  </a:lnTo>
                  <a:lnTo>
                    <a:pt x="3171" y="464"/>
                  </a:lnTo>
                  <a:cubicBezTo>
                    <a:pt x="3035" y="329"/>
                    <a:pt x="2927" y="172"/>
                    <a:pt x="2846" y="1"/>
                  </a:cubicBezTo>
                  <a:close/>
                </a:path>
              </a:pathLst>
            </a:custGeom>
            <a:solidFill>
              <a:srgbClr val="FFFFFF"/>
            </a:solidFill>
            <a:ln>
              <a:noFill/>
            </a:ln>
          </p:spPr>
          <p:txBody>
            <a:bodyPr spcFirstLastPara="1" wrap="square" lIns="91425" tIns="91425" rIns="91425" bIns="91425" anchor="ctr" anchorCtr="0">
              <a:noAutofit/>
            </a:bodyPr>
            <a:lstStyle/>
            <a:p>
              <a:endParaRPr>
                <a:solidFill>
                  <a:srgbClr val="435D74"/>
                </a:solidFill>
              </a:endParaRPr>
            </a:p>
          </p:txBody>
        </p:sp>
      </p:grpSp>
      <p:grpSp>
        <p:nvGrpSpPr>
          <p:cNvPr id="280" name="Google Shape;280;p19"/>
          <p:cNvGrpSpPr/>
          <p:nvPr/>
        </p:nvGrpSpPr>
        <p:grpSpPr>
          <a:xfrm>
            <a:off x="234950" y="3206468"/>
            <a:ext cx="5865226" cy="6543654"/>
            <a:chOff x="710275" y="1696445"/>
            <a:chExt cx="2460575" cy="2272942"/>
          </a:xfrm>
        </p:grpSpPr>
        <p:grpSp>
          <p:nvGrpSpPr>
            <p:cNvPr id="281" name="Google Shape;281;p19"/>
            <p:cNvGrpSpPr/>
            <p:nvPr/>
          </p:nvGrpSpPr>
          <p:grpSpPr>
            <a:xfrm>
              <a:off x="2288356" y="1696445"/>
              <a:ext cx="882450" cy="1136250"/>
              <a:chOff x="2288356" y="1696445"/>
              <a:chExt cx="882450" cy="1136250"/>
            </a:xfrm>
          </p:grpSpPr>
          <p:sp>
            <p:nvSpPr>
              <p:cNvPr id="282" name="Google Shape;282;p19"/>
              <p:cNvSpPr/>
              <p:nvPr/>
            </p:nvSpPr>
            <p:spPr>
              <a:xfrm flipH="1">
                <a:off x="2288356" y="1696445"/>
                <a:ext cx="773700" cy="773700"/>
              </a:xfrm>
              <a:prstGeom prst="arc">
                <a:avLst>
                  <a:gd name="adj1" fmla="val 16200000"/>
                  <a:gd name="adj2" fmla="val 0"/>
                </a:avLst>
              </a:prstGeom>
              <a:no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endParaRPr/>
              </a:p>
            </p:txBody>
          </p:sp>
          <p:cxnSp>
            <p:nvCxnSpPr>
              <p:cNvPr id="283" name="Google Shape;283;p19"/>
              <p:cNvCxnSpPr>
                <a:stCxn id="282" idx="0"/>
              </p:cNvCxnSpPr>
              <p:nvPr/>
            </p:nvCxnSpPr>
            <p:spPr>
              <a:xfrm>
                <a:off x="2675206" y="1696445"/>
                <a:ext cx="495600" cy="0"/>
              </a:xfrm>
              <a:prstGeom prst="straightConnector1">
                <a:avLst/>
              </a:prstGeom>
              <a:noFill/>
              <a:ln w="9525" cap="flat" cmpd="sng">
                <a:solidFill>
                  <a:srgbClr val="000000"/>
                </a:solidFill>
                <a:prstDash val="solid"/>
                <a:round/>
                <a:headEnd type="none" w="med" len="med"/>
                <a:tailEnd type="oval" w="med" len="med"/>
              </a:ln>
            </p:spPr>
          </p:cxnSp>
          <p:cxnSp>
            <p:nvCxnSpPr>
              <p:cNvPr id="284" name="Google Shape;284;p19"/>
              <p:cNvCxnSpPr>
                <a:stCxn id="282" idx="2"/>
              </p:cNvCxnSpPr>
              <p:nvPr/>
            </p:nvCxnSpPr>
            <p:spPr>
              <a:xfrm>
                <a:off x="2288356" y="2083295"/>
                <a:ext cx="0" cy="749400"/>
              </a:xfrm>
              <a:prstGeom prst="straightConnector1">
                <a:avLst/>
              </a:prstGeom>
              <a:noFill/>
              <a:ln w="9525" cap="flat" cmpd="sng">
                <a:solidFill>
                  <a:srgbClr val="000000"/>
                </a:solidFill>
                <a:prstDash val="solid"/>
                <a:round/>
                <a:headEnd type="none" w="med" len="med"/>
                <a:tailEnd type="none" w="med" len="med"/>
              </a:ln>
            </p:spPr>
          </p:cxnSp>
        </p:grpSp>
        <p:grpSp>
          <p:nvGrpSpPr>
            <p:cNvPr id="285" name="Google Shape;285;p19"/>
            <p:cNvGrpSpPr/>
            <p:nvPr/>
          </p:nvGrpSpPr>
          <p:grpSpPr>
            <a:xfrm>
              <a:off x="2288412" y="2832906"/>
              <a:ext cx="882422" cy="1136481"/>
              <a:chOff x="7009125" y="3265500"/>
              <a:chExt cx="565800" cy="728700"/>
            </a:xfrm>
          </p:grpSpPr>
          <p:sp>
            <p:nvSpPr>
              <p:cNvPr id="286" name="Google Shape;286;p19"/>
              <p:cNvSpPr/>
              <p:nvPr/>
            </p:nvSpPr>
            <p:spPr>
              <a:xfrm rot="10800000">
                <a:off x="7009125" y="3498000"/>
                <a:ext cx="496200" cy="496200"/>
              </a:xfrm>
              <a:prstGeom prst="arc">
                <a:avLst>
                  <a:gd name="adj1" fmla="val 16200000"/>
                  <a:gd name="adj2" fmla="val 0"/>
                </a:avLst>
              </a:prstGeom>
              <a:no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endParaRPr/>
              </a:p>
            </p:txBody>
          </p:sp>
          <p:cxnSp>
            <p:nvCxnSpPr>
              <p:cNvPr id="287" name="Google Shape;287;p19"/>
              <p:cNvCxnSpPr>
                <a:stCxn id="286" idx="0"/>
              </p:cNvCxnSpPr>
              <p:nvPr/>
            </p:nvCxnSpPr>
            <p:spPr>
              <a:xfrm>
                <a:off x="7257225" y="3994200"/>
                <a:ext cx="317700" cy="0"/>
              </a:xfrm>
              <a:prstGeom prst="straightConnector1">
                <a:avLst/>
              </a:prstGeom>
              <a:noFill/>
              <a:ln w="9525" cap="flat" cmpd="sng">
                <a:solidFill>
                  <a:srgbClr val="000000"/>
                </a:solidFill>
                <a:prstDash val="solid"/>
                <a:round/>
                <a:headEnd type="none" w="med" len="med"/>
                <a:tailEnd type="oval" w="med" len="med"/>
              </a:ln>
            </p:spPr>
          </p:cxnSp>
          <p:cxnSp>
            <p:nvCxnSpPr>
              <p:cNvPr id="288" name="Google Shape;288;p19"/>
              <p:cNvCxnSpPr>
                <a:stCxn id="286" idx="2"/>
              </p:cNvCxnSpPr>
              <p:nvPr/>
            </p:nvCxnSpPr>
            <p:spPr>
              <a:xfrm rot="10800000">
                <a:off x="7009125" y="3265500"/>
                <a:ext cx="0" cy="480600"/>
              </a:xfrm>
              <a:prstGeom prst="straightConnector1">
                <a:avLst/>
              </a:prstGeom>
              <a:noFill/>
              <a:ln w="9525" cap="flat" cmpd="sng">
                <a:solidFill>
                  <a:srgbClr val="000000"/>
                </a:solidFill>
                <a:prstDash val="solid"/>
                <a:round/>
                <a:headEnd type="none" w="med" len="med"/>
                <a:tailEnd type="none" w="med" len="med"/>
              </a:ln>
            </p:spPr>
          </p:cxnSp>
        </p:grpSp>
        <p:cxnSp>
          <p:nvCxnSpPr>
            <p:cNvPr id="289" name="Google Shape;289;p19"/>
            <p:cNvCxnSpPr/>
            <p:nvPr/>
          </p:nvCxnSpPr>
          <p:spPr>
            <a:xfrm>
              <a:off x="1602150" y="2832788"/>
              <a:ext cx="1568700" cy="0"/>
            </a:xfrm>
            <a:prstGeom prst="straightConnector1">
              <a:avLst/>
            </a:prstGeom>
            <a:noFill/>
            <a:ln w="9525" cap="flat" cmpd="sng">
              <a:solidFill>
                <a:srgbClr val="000000"/>
              </a:solidFill>
              <a:prstDash val="solid"/>
              <a:round/>
              <a:headEnd type="none" w="med" len="med"/>
              <a:tailEnd type="oval" w="med" len="med"/>
            </a:ln>
          </p:spPr>
        </p:cxnSp>
        <p:sp>
          <p:nvSpPr>
            <p:cNvPr id="290" name="Google Shape;290;p19"/>
            <p:cNvSpPr/>
            <p:nvPr/>
          </p:nvSpPr>
          <p:spPr>
            <a:xfrm>
              <a:off x="2215781" y="2760409"/>
              <a:ext cx="144900" cy="144900"/>
            </a:xfrm>
            <a:prstGeom prst="ellipse">
              <a:avLst/>
            </a:prstGeom>
            <a:solidFill>
              <a:srgbClr val="FFFFFF"/>
            </a:solidFill>
            <a:ln w="28575" cap="flat"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endParaRPr/>
            </a:p>
          </p:txBody>
        </p:sp>
        <p:sp>
          <p:nvSpPr>
            <p:cNvPr id="291" name="Google Shape;291;p19"/>
            <p:cNvSpPr/>
            <p:nvPr/>
          </p:nvSpPr>
          <p:spPr>
            <a:xfrm>
              <a:off x="710275" y="2181958"/>
              <a:ext cx="1505506" cy="1301700"/>
            </a:xfrm>
            <a:prstGeom prst="ellipse">
              <a:avLst/>
            </a:prstGeom>
            <a:solidFill>
              <a:schemeClr val="accent6"/>
            </a:solidFill>
            <a:ln>
              <a:noFill/>
            </a:ln>
          </p:spPr>
          <p:txBody>
            <a:bodyPr spcFirstLastPara="1" wrap="square" lIns="91425" tIns="91425" rIns="91425" bIns="91425" anchor="ctr" anchorCtr="0">
              <a:noAutofit/>
            </a:bodyPr>
            <a:lstStyle/>
            <a:p>
              <a:endParaRPr/>
            </a:p>
          </p:txBody>
        </p:sp>
        <p:sp>
          <p:nvSpPr>
            <p:cNvPr id="292" name="Google Shape;292;p19"/>
            <p:cNvSpPr/>
            <p:nvPr/>
          </p:nvSpPr>
          <p:spPr>
            <a:xfrm>
              <a:off x="767772" y="2231710"/>
              <a:ext cx="1379929" cy="1193295"/>
            </a:xfrm>
            <a:prstGeom prst="ellipse">
              <a:avLst/>
            </a:prstGeom>
            <a:solidFill>
              <a:srgbClr val="FFFFFF"/>
            </a:solidFill>
            <a:ln>
              <a:noFill/>
            </a:ln>
          </p:spPr>
          <p:txBody>
            <a:bodyPr spcFirstLastPara="1" wrap="square" lIns="91425" tIns="91425" rIns="91425" bIns="91425" anchor="ctr" anchorCtr="0">
              <a:noAutofit/>
            </a:bodyPr>
            <a:lstStyle/>
            <a:p>
              <a:pPr algn="ctr">
                <a:buClr>
                  <a:schemeClr val="dk1"/>
                </a:buClr>
                <a:buSzPts val="1100"/>
              </a:pPr>
              <a:endParaRPr sz="3400" dirty="0">
                <a:solidFill>
                  <a:schemeClr val="accent6"/>
                </a:solidFill>
                <a:latin typeface="Fira Sans Extra Condensed Medium"/>
                <a:ea typeface="Fira Sans Extra Condensed Medium"/>
                <a:cs typeface="Fira Sans Extra Condensed Medium"/>
                <a:sym typeface="Fira Sans Extra Condensed Medium"/>
              </a:endParaRPr>
            </a:p>
          </p:txBody>
        </p:sp>
      </p:grpSp>
      <p:pic>
        <p:nvPicPr>
          <p:cNvPr id="44" name="Graphic 2">
            <a:extLst>
              <a:ext uri="{FF2B5EF4-FFF2-40B4-BE49-F238E27FC236}">
                <a16:creationId xmlns="" xmlns:a16="http://schemas.microsoft.com/office/drawing/2014/main" id="{4E2A1289-1747-4292-9749-13F12B9F7961}"/>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0" y="-85725"/>
            <a:ext cx="17995899" cy="1447801"/>
          </a:xfrm>
          <a:prstGeom prst="rect">
            <a:avLst/>
          </a:prstGeom>
        </p:spPr>
      </p:pic>
      <p:pic>
        <p:nvPicPr>
          <p:cNvPr id="45" name="Рисунок 44">
            <a:extLst>
              <a:ext uri="{FF2B5EF4-FFF2-40B4-BE49-F238E27FC236}">
                <a16:creationId xmlns="" xmlns:a16="http://schemas.microsoft.com/office/drawing/2014/main" id="{5B572CE6-5563-45A9-9EE3-760D52EDB9D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46" name="Рисунок 45">
            <a:extLst>
              <a:ext uri="{FF2B5EF4-FFF2-40B4-BE49-F238E27FC236}">
                <a16:creationId xmlns="" xmlns:a16="http://schemas.microsoft.com/office/drawing/2014/main" id="{286A97B6-2A6C-4AF1-A8F6-DF3B05C1FCAD}"/>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
        <p:nvSpPr>
          <p:cNvPr id="2" name="Прямоугольник 1"/>
          <p:cNvSpPr/>
          <p:nvPr/>
        </p:nvSpPr>
        <p:spPr>
          <a:xfrm>
            <a:off x="688242" y="5323063"/>
            <a:ext cx="2753457" cy="2554545"/>
          </a:xfrm>
          <a:prstGeom prst="rect">
            <a:avLst/>
          </a:prstGeom>
        </p:spPr>
        <p:txBody>
          <a:bodyPr wrap="square">
            <a:spAutoFit/>
          </a:bodyPr>
          <a:lstStyle/>
          <a:p>
            <a:pPr algn="ctr"/>
            <a:r>
              <a:rPr lang="en-US" sz="3200" b="1" dirty="0" err="1">
                <a:solidFill>
                  <a:srgbClr val="FF0000"/>
                </a:solidFill>
              </a:rPr>
              <a:t>Iqtidorli</a:t>
            </a:r>
            <a:r>
              <a:rPr lang="en-US" sz="3200" b="1" dirty="0">
                <a:solidFill>
                  <a:srgbClr val="FF0000"/>
                </a:solidFill>
              </a:rPr>
              <a:t> </a:t>
            </a:r>
            <a:r>
              <a:rPr lang="en-US" sz="3200" b="1" dirty="0" err="1">
                <a:solidFill>
                  <a:srgbClr val="FF0000"/>
                </a:solidFill>
              </a:rPr>
              <a:t>oʻquvchilar</a:t>
            </a:r>
            <a:r>
              <a:rPr lang="en-US" sz="3200" b="1" dirty="0">
                <a:solidFill>
                  <a:srgbClr val="FF0000"/>
                </a:solidFill>
              </a:rPr>
              <a:t> </a:t>
            </a:r>
            <a:r>
              <a:rPr lang="en-US" sz="3200" b="1" dirty="0" err="1">
                <a:solidFill>
                  <a:srgbClr val="FF0000"/>
                </a:solidFill>
              </a:rPr>
              <a:t>bilan</a:t>
            </a:r>
            <a:r>
              <a:rPr lang="en-US" sz="3200" b="1" dirty="0">
                <a:solidFill>
                  <a:srgbClr val="FF0000"/>
                </a:solidFill>
              </a:rPr>
              <a:t> </a:t>
            </a:r>
            <a:r>
              <a:rPr lang="en-US" sz="3200" b="1" dirty="0" err="1">
                <a:solidFill>
                  <a:srgbClr val="FF0000"/>
                </a:solidFill>
              </a:rPr>
              <a:t>ishlashda</a:t>
            </a:r>
            <a:r>
              <a:rPr lang="en-US" sz="3200" b="1" dirty="0">
                <a:solidFill>
                  <a:srgbClr val="FF0000"/>
                </a:solidFill>
              </a:rPr>
              <a:t> </a:t>
            </a:r>
            <a:r>
              <a:rPr lang="en-US" sz="3200" b="1" dirty="0" err="1">
                <a:solidFill>
                  <a:srgbClr val="FF0000"/>
                </a:solidFill>
              </a:rPr>
              <a:t>qoʻllaniladigan</a:t>
            </a:r>
            <a:r>
              <a:rPr lang="en-US" sz="3200" b="1" dirty="0">
                <a:solidFill>
                  <a:srgbClr val="FF0000"/>
                </a:solidFill>
              </a:rPr>
              <a:t> </a:t>
            </a:r>
            <a:r>
              <a:rPr lang="en-US" sz="3200" b="1" dirty="0" err="1">
                <a:solidFill>
                  <a:srgbClr val="FF0000"/>
                </a:solidFill>
              </a:rPr>
              <a:t>usullar</a:t>
            </a:r>
            <a:endParaRPr lang="ru-RU" sz="3200" dirty="0">
              <a:solidFill>
                <a:srgbClr val="FF0000"/>
              </a:solidFill>
            </a:endParaRPr>
          </a:p>
        </p:txBody>
      </p:sp>
      <p:sp>
        <p:nvSpPr>
          <p:cNvPr id="4" name="Прямоугольник 3"/>
          <p:cNvSpPr/>
          <p:nvPr/>
        </p:nvSpPr>
        <p:spPr>
          <a:xfrm>
            <a:off x="7857770" y="3286536"/>
            <a:ext cx="3572013" cy="954107"/>
          </a:xfrm>
          <a:prstGeom prst="rect">
            <a:avLst/>
          </a:prstGeom>
        </p:spPr>
        <p:txBody>
          <a:bodyPr wrap="square">
            <a:spAutoFit/>
          </a:bodyPr>
          <a:lstStyle/>
          <a:p>
            <a:pPr algn="ctr"/>
            <a:r>
              <a:rPr lang="en-US" sz="2800" b="1" dirty="0" err="1"/>
              <a:t>Darsliklar</a:t>
            </a:r>
            <a:r>
              <a:rPr lang="en-US" sz="2800" b="1" dirty="0"/>
              <a:t> </a:t>
            </a:r>
            <a:r>
              <a:rPr lang="en-US" sz="2800" b="1" dirty="0" err="1"/>
              <a:t>va</a:t>
            </a:r>
            <a:r>
              <a:rPr lang="en-US" sz="2800" b="1" dirty="0"/>
              <a:t> </a:t>
            </a:r>
            <a:r>
              <a:rPr lang="en-US" sz="2800" b="1" dirty="0" err="1"/>
              <a:t>qo‘llanmalar</a:t>
            </a:r>
            <a:r>
              <a:rPr lang="en-US" sz="2800" b="1" dirty="0"/>
              <a:t> </a:t>
            </a:r>
            <a:r>
              <a:rPr lang="en-US" sz="2800" b="1" dirty="0" err="1"/>
              <a:t>yaratish</a:t>
            </a:r>
            <a:endParaRPr lang="ru-RU" sz="2800" dirty="0"/>
          </a:p>
        </p:txBody>
      </p:sp>
      <p:sp>
        <p:nvSpPr>
          <p:cNvPr id="5" name="Прямоугольник 4"/>
          <p:cNvSpPr/>
          <p:nvPr/>
        </p:nvSpPr>
        <p:spPr>
          <a:xfrm>
            <a:off x="7570935" y="5994212"/>
            <a:ext cx="4209821" cy="954107"/>
          </a:xfrm>
          <a:prstGeom prst="rect">
            <a:avLst/>
          </a:prstGeom>
        </p:spPr>
        <p:txBody>
          <a:bodyPr wrap="square">
            <a:spAutoFit/>
          </a:bodyPr>
          <a:lstStyle/>
          <a:p>
            <a:r>
              <a:rPr lang="en-US" sz="2800" b="1" dirty="0" err="1"/>
              <a:t>Innovatsion</a:t>
            </a:r>
            <a:r>
              <a:rPr lang="en-US" sz="2800" b="1" dirty="0"/>
              <a:t> </a:t>
            </a:r>
            <a:r>
              <a:rPr lang="en-US" sz="2800" b="1" dirty="0" err="1"/>
              <a:t>pedagogik</a:t>
            </a:r>
            <a:r>
              <a:rPr lang="en-US" sz="2800" b="1" dirty="0"/>
              <a:t> </a:t>
            </a:r>
            <a:r>
              <a:rPr lang="en-US" sz="2800" b="1" dirty="0" err="1"/>
              <a:t>texnologiyalarni</a:t>
            </a:r>
            <a:r>
              <a:rPr lang="en-US" sz="2800" b="1" dirty="0"/>
              <a:t> </a:t>
            </a:r>
            <a:r>
              <a:rPr lang="en-US" sz="2800" b="1" dirty="0" err="1"/>
              <a:t>joriy</a:t>
            </a:r>
            <a:r>
              <a:rPr lang="en-US" sz="2800" b="1" dirty="0"/>
              <a:t> </a:t>
            </a:r>
            <a:r>
              <a:rPr lang="en-US" sz="2800" b="1" dirty="0" err="1"/>
              <a:t>etish</a:t>
            </a:r>
            <a:endParaRPr lang="ru-RU" sz="2800" dirty="0"/>
          </a:p>
        </p:txBody>
      </p:sp>
      <p:sp>
        <p:nvSpPr>
          <p:cNvPr id="6" name="Прямоугольник 5"/>
          <p:cNvSpPr/>
          <p:nvPr/>
        </p:nvSpPr>
        <p:spPr>
          <a:xfrm>
            <a:off x="7857770" y="8885897"/>
            <a:ext cx="3572013" cy="954107"/>
          </a:xfrm>
          <a:prstGeom prst="rect">
            <a:avLst/>
          </a:prstGeom>
        </p:spPr>
        <p:txBody>
          <a:bodyPr wrap="square">
            <a:spAutoFit/>
          </a:bodyPr>
          <a:lstStyle/>
          <a:p>
            <a:r>
              <a:rPr lang="en-US" sz="2800" b="1" dirty="0" err="1"/>
              <a:t>Ilmiy</a:t>
            </a:r>
            <a:r>
              <a:rPr lang="en-US" sz="2800" b="1" dirty="0"/>
              <a:t> </a:t>
            </a:r>
            <a:r>
              <a:rPr lang="en-US" sz="2800" b="1" dirty="0" err="1"/>
              <a:t>izlanishlar</a:t>
            </a:r>
            <a:r>
              <a:rPr lang="en-US" sz="2800" b="1" dirty="0"/>
              <a:t> </a:t>
            </a:r>
            <a:r>
              <a:rPr lang="en-US" sz="2800" b="1" dirty="0" err="1"/>
              <a:t>va</a:t>
            </a:r>
            <a:r>
              <a:rPr lang="en-US" sz="2800" b="1" dirty="0"/>
              <a:t> </a:t>
            </a:r>
            <a:r>
              <a:rPr lang="en-US" sz="2800" b="1" dirty="0" err="1"/>
              <a:t>tajribalar</a:t>
            </a:r>
            <a:r>
              <a:rPr lang="en-US" sz="2800" b="1" dirty="0"/>
              <a:t> </a:t>
            </a:r>
            <a:r>
              <a:rPr lang="en-US" sz="2800" b="1" dirty="0" err="1"/>
              <a:t>o‘tkazish</a:t>
            </a:r>
            <a:endParaRPr lang="ru-RU" sz="2800" dirty="0"/>
          </a:p>
        </p:txBody>
      </p:sp>
    </p:spTree>
    <p:extLst>
      <p:ext uri="{BB962C8B-B14F-4D97-AF65-F5344CB8AC3E}">
        <p14:creationId xmlns:p14="http://schemas.microsoft.com/office/powerpoint/2010/main" val="26975245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359"/>
        <p:cNvGrpSpPr/>
        <p:nvPr/>
      </p:nvGrpSpPr>
      <p:grpSpPr>
        <a:xfrm>
          <a:off x="0" y="0"/>
          <a:ext cx="0" cy="0"/>
          <a:chOff x="0" y="0"/>
          <a:chExt cx="0" cy="0"/>
        </a:xfrm>
      </p:grpSpPr>
      <p:sp>
        <p:nvSpPr>
          <p:cNvPr id="360" name="Google Shape;360;p21"/>
          <p:cNvSpPr txBox="1">
            <a:spLocks noGrp="1"/>
          </p:cNvSpPr>
          <p:nvPr>
            <p:ph type="title"/>
          </p:nvPr>
        </p:nvSpPr>
        <p:spPr>
          <a:xfrm>
            <a:off x="1363534" y="1371601"/>
            <a:ext cx="15200277" cy="1010520"/>
          </a:xfrm>
          <a:prstGeom prst="rect">
            <a:avLst/>
          </a:prstGeom>
        </p:spPr>
        <p:txBody>
          <a:bodyPr spcFirstLastPara="1" wrap="square" lIns="184267" tIns="184267" rIns="184267" bIns="184267" anchor="ctr" anchorCtr="0">
            <a:noAutofit/>
          </a:bodyPr>
          <a:lstStyle/>
          <a:p>
            <a:pPr algn="ctr"/>
            <a:r>
              <a:rPr lang="en-US" sz="4400" b="1" dirty="0" err="1">
                <a:solidFill>
                  <a:srgbClr val="FF0000"/>
                </a:solidFill>
              </a:rPr>
              <a:t>Iqtidorli</a:t>
            </a:r>
            <a:r>
              <a:rPr lang="en-US" sz="4400" b="1" dirty="0">
                <a:solidFill>
                  <a:srgbClr val="FF0000"/>
                </a:solidFill>
              </a:rPr>
              <a:t> </a:t>
            </a:r>
            <a:r>
              <a:rPr lang="en-US" sz="4400" b="1" dirty="0" err="1">
                <a:solidFill>
                  <a:srgbClr val="FF0000"/>
                </a:solidFill>
              </a:rPr>
              <a:t>oʻquvchilar</a:t>
            </a:r>
            <a:r>
              <a:rPr lang="en-US" sz="4400" b="1" dirty="0">
                <a:solidFill>
                  <a:srgbClr val="FF0000"/>
                </a:solidFill>
              </a:rPr>
              <a:t> </a:t>
            </a:r>
            <a:r>
              <a:rPr lang="en-US" sz="4400" b="1" dirty="0" err="1">
                <a:solidFill>
                  <a:srgbClr val="FF0000"/>
                </a:solidFill>
              </a:rPr>
              <a:t>bilan</a:t>
            </a:r>
            <a:r>
              <a:rPr lang="en-US" sz="4400" b="1" dirty="0">
                <a:solidFill>
                  <a:srgbClr val="FF0000"/>
                </a:solidFill>
              </a:rPr>
              <a:t> </a:t>
            </a:r>
            <a:r>
              <a:rPr lang="en-US" sz="4400" b="1" dirty="0" err="1">
                <a:solidFill>
                  <a:srgbClr val="FF0000"/>
                </a:solidFill>
              </a:rPr>
              <a:t>ishlashda</a:t>
            </a:r>
            <a:r>
              <a:rPr lang="en-US" sz="4400" b="1" dirty="0">
                <a:solidFill>
                  <a:srgbClr val="FF0000"/>
                </a:solidFill>
              </a:rPr>
              <a:t> </a:t>
            </a:r>
            <a:r>
              <a:rPr lang="en-US" sz="4400" b="1" dirty="0" err="1">
                <a:solidFill>
                  <a:srgbClr val="FF0000"/>
                </a:solidFill>
              </a:rPr>
              <a:t>qoʻllaniladigan</a:t>
            </a:r>
            <a:r>
              <a:rPr lang="en-US" sz="4400" b="1" dirty="0">
                <a:solidFill>
                  <a:srgbClr val="FF0000"/>
                </a:solidFill>
              </a:rPr>
              <a:t> </a:t>
            </a:r>
            <a:r>
              <a:rPr lang="en-US" sz="4400" b="1" dirty="0" err="1">
                <a:solidFill>
                  <a:srgbClr val="FF0000"/>
                </a:solidFill>
              </a:rPr>
              <a:t>usullar</a:t>
            </a:r>
            <a:endParaRPr lang="ru-RU" sz="4400" dirty="0">
              <a:solidFill>
                <a:srgbClr val="FF0000"/>
              </a:solidFill>
            </a:endParaRPr>
          </a:p>
        </p:txBody>
      </p:sp>
      <p:grpSp>
        <p:nvGrpSpPr>
          <p:cNvPr id="361" name="Google Shape;361;p21"/>
          <p:cNvGrpSpPr/>
          <p:nvPr/>
        </p:nvGrpSpPr>
        <p:grpSpPr>
          <a:xfrm>
            <a:off x="10501362" y="5022399"/>
            <a:ext cx="884003" cy="943990"/>
            <a:chOff x="4206763" y="2450951"/>
            <a:chExt cx="322151" cy="322374"/>
          </a:xfrm>
        </p:grpSpPr>
        <p:sp>
          <p:nvSpPr>
            <p:cNvPr id="362" name="Google Shape;362;p21"/>
            <p:cNvSpPr/>
            <p:nvPr/>
          </p:nvSpPr>
          <p:spPr>
            <a:xfrm>
              <a:off x="4206763" y="2571650"/>
              <a:ext cx="322151" cy="201675"/>
            </a:xfrm>
            <a:custGeom>
              <a:avLst/>
              <a:gdLst/>
              <a:ahLst/>
              <a:cxnLst/>
              <a:rect l="l" t="t" r="r" b="b"/>
              <a:pathLst>
                <a:path w="10121" h="6336" extrusionOk="0">
                  <a:moveTo>
                    <a:pt x="2691" y="2847"/>
                  </a:moveTo>
                  <a:lnTo>
                    <a:pt x="2691" y="6037"/>
                  </a:lnTo>
                  <a:lnTo>
                    <a:pt x="1393" y="6037"/>
                  </a:lnTo>
                  <a:lnTo>
                    <a:pt x="1393" y="2847"/>
                  </a:lnTo>
                  <a:close/>
                  <a:moveTo>
                    <a:pt x="5703" y="2049"/>
                  </a:moveTo>
                  <a:lnTo>
                    <a:pt x="5703" y="6037"/>
                  </a:lnTo>
                  <a:lnTo>
                    <a:pt x="4406" y="6037"/>
                  </a:lnTo>
                  <a:lnTo>
                    <a:pt x="4406" y="2049"/>
                  </a:lnTo>
                  <a:close/>
                  <a:moveTo>
                    <a:pt x="8704" y="299"/>
                  </a:moveTo>
                  <a:lnTo>
                    <a:pt x="8704" y="6037"/>
                  </a:lnTo>
                  <a:lnTo>
                    <a:pt x="7406" y="6037"/>
                  </a:lnTo>
                  <a:lnTo>
                    <a:pt x="7406" y="299"/>
                  </a:lnTo>
                  <a:close/>
                  <a:moveTo>
                    <a:pt x="7275" y="1"/>
                  </a:moveTo>
                  <a:cubicBezTo>
                    <a:pt x="7192" y="1"/>
                    <a:pt x="7132" y="61"/>
                    <a:pt x="7132" y="156"/>
                  </a:cubicBezTo>
                  <a:lnTo>
                    <a:pt x="7132" y="6037"/>
                  </a:lnTo>
                  <a:lnTo>
                    <a:pt x="6001" y="6037"/>
                  </a:lnTo>
                  <a:lnTo>
                    <a:pt x="6001" y="1894"/>
                  </a:lnTo>
                  <a:cubicBezTo>
                    <a:pt x="6001" y="1811"/>
                    <a:pt x="5941" y="1751"/>
                    <a:pt x="5846" y="1751"/>
                  </a:cubicBezTo>
                  <a:lnTo>
                    <a:pt x="4275" y="1751"/>
                  </a:lnTo>
                  <a:cubicBezTo>
                    <a:pt x="4179" y="1751"/>
                    <a:pt x="4120" y="1811"/>
                    <a:pt x="4120" y="1894"/>
                  </a:cubicBezTo>
                  <a:lnTo>
                    <a:pt x="4120" y="6037"/>
                  </a:lnTo>
                  <a:lnTo>
                    <a:pt x="2989" y="6037"/>
                  </a:lnTo>
                  <a:lnTo>
                    <a:pt x="2989" y="2704"/>
                  </a:lnTo>
                  <a:cubicBezTo>
                    <a:pt x="2989" y="2608"/>
                    <a:pt x="2929" y="2549"/>
                    <a:pt x="2846" y="2549"/>
                  </a:cubicBezTo>
                  <a:lnTo>
                    <a:pt x="1262" y="2549"/>
                  </a:lnTo>
                  <a:cubicBezTo>
                    <a:pt x="1167" y="2549"/>
                    <a:pt x="1119" y="2608"/>
                    <a:pt x="1119" y="2704"/>
                  </a:cubicBezTo>
                  <a:lnTo>
                    <a:pt x="1119" y="6037"/>
                  </a:lnTo>
                  <a:lnTo>
                    <a:pt x="143" y="6037"/>
                  </a:lnTo>
                  <a:cubicBezTo>
                    <a:pt x="60" y="6037"/>
                    <a:pt x="0" y="6097"/>
                    <a:pt x="0" y="6180"/>
                  </a:cubicBezTo>
                  <a:cubicBezTo>
                    <a:pt x="0" y="6276"/>
                    <a:pt x="60" y="6335"/>
                    <a:pt x="143" y="6335"/>
                  </a:cubicBezTo>
                  <a:lnTo>
                    <a:pt x="9966" y="6335"/>
                  </a:lnTo>
                  <a:cubicBezTo>
                    <a:pt x="10061" y="6335"/>
                    <a:pt x="10121" y="6276"/>
                    <a:pt x="10121" y="6180"/>
                  </a:cubicBezTo>
                  <a:cubicBezTo>
                    <a:pt x="10121" y="6109"/>
                    <a:pt x="10049" y="6037"/>
                    <a:pt x="9966" y="6037"/>
                  </a:cubicBezTo>
                  <a:lnTo>
                    <a:pt x="9001" y="6037"/>
                  </a:lnTo>
                  <a:lnTo>
                    <a:pt x="9001" y="156"/>
                  </a:lnTo>
                  <a:cubicBezTo>
                    <a:pt x="9001" y="61"/>
                    <a:pt x="8942" y="1"/>
                    <a:pt x="8859" y="1"/>
                  </a:cubicBezTo>
                  <a:close/>
                </a:path>
              </a:pathLst>
            </a:custGeom>
            <a:solidFill>
              <a:schemeClr val="accent3"/>
            </a:solidFill>
            <a:ln>
              <a:noFill/>
            </a:ln>
          </p:spPr>
          <p:txBody>
            <a:bodyPr spcFirstLastPara="1" wrap="square" lIns="91425" tIns="91425" rIns="91425" bIns="91425" anchor="ctr" anchorCtr="0">
              <a:noAutofit/>
            </a:bodyPr>
            <a:lstStyle/>
            <a:p>
              <a:endParaRPr/>
            </a:p>
          </p:txBody>
        </p:sp>
        <p:sp>
          <p:nvSpPr>
            <p:cNvPr id="363" name="Google Shape;363;p21"/>
            <p:cNvSpPr/>
            <p:nvPr/>
          </p:nvSpPr>
          <p:spPr>
            <a:xfrm>
              <a:off x="4210933" y="2450951"/>
              <a:ext cx="308878" cy="185537"/>
            </a:xfrm>
            <a:custGeom>
              <a:avLst/>
              <a:gdLst/>
              <a:ahLst/>
              <a:cxnLst/>
              <a:rect l="l" t="t" r="r" b="b"/>
              <a:pathLst>
                <a:path w="9704" h="5829" extrusionOk="0">
                  <a:moveTo>
                    <a:pt x="9212" y="1"/>
                  </a:moveTo>
                  <a:cubicBezTo>
                    <a:pt x="9189" y="1"/>
                    <a:pt x="9167" y="3"/>
                    <a:pt x="9144" y="7"/>
                  </a:cubicBezTo>
                  <a:lnTo>
                    <a:pt x="7870" y="162"/>
                  </a:lnTo>
                  <a:cubicBezTo>
                    <a:pt x="7620" y="197"/>
                    <a:pt x="7442" y="435"/>
                    <a:pt x="7477" y="685"/>
                  </a:cubicBezTo>
                  <a:cubicBezTo>
                    <a:pt x="7500" y="920"/>
                    <a:pt x="7711" y="1092"/>
                    <a:pt x="7944" y="1092"/>
                  </a:cubicBezTo>
                  <a:cubicBezTo>
                    <a:pt x="7959" y="1092"/>
                    <a:pt x="7974" y="1092"/>
                    <a:pt x="7989" y="1090"/>
                  </a:cubicBezTo>
                  <a:lnTo>
                    <a:pt x="8096" y="1066"/>
                  </a:lnTo>
                  <a:lnTo>
                    <a:pt x="8096" y="1066"/>
                  </a:lnTo>
                  <a:cubicBezTo>
                    <a:pt x="6537" y="2876"/>
                    <a:pt x="4691" y="3805"/>
                    <a:pt x="3382" y="4269"/>
                  </a:cubicBezTo>
                  <a:cubicBezTo>
                    <a:pt x="1739" y="4853"/>
                    <a:pt x="476" y="4912"/>
                    <a:pt x="465" y="4912"/>
                  </a:cubicBezTo>
                  <a:cubicBezTo>
                    <a:pt x="203" y="4924"/>
                    <a:pt x="0" y="5138"/>
                    <a:pt x="12" y="5388"/>
                  </a:cubicBezTo>
                  <a:cubicBezTo>
                    <a:pt x="36" y="5638"/>
                    <a:pt x="226" y="5829"/>
                    <a:pt x="476" y="5829"/>
                  </a:cubicBezTo>
                  <a:lnTo>
                    <a:pt x="488" y="5829"/>
                  </a:lnTo>
                  <a:cubicBezTo>
                    <a:pt x="548" y="5829"/>
                    <a:pt x="1893" y="5793"/>
                    <a:pt x="3667" y="5150"/>
                  </a:cubicBezTo>
                  <a:cubicBezTo>
                    <a:pt x="4656" y="4793"/>
                    <a:pt x="5596" y="4317"/>
                    <a:pt x="6442" y="3745"/>
                  </a:cubicBezTo>
                  <a:cubicBezTo>
                    <a:pt x="6525" y="3710"/>
                    <a:pt x="6537" y="3614"/>
                    <a:pt x="6489" y="3543"/>
                  </a:cubicBezTo>
                  <a:cubicBezTo>
                    <a:pt x="6458" y="3497"/>
                    <a:pt x="6413" y="3471"/>
                    <a:pt x="6365" y="3471"/>
                  </a:cubicBezTo>
                  <a:cubicBezTo>
                    <a:pt x="6339" y="3471"/>
                    <a:pt x="6312" y="3478"/>
                    <a:pt x="6287" y="3495"/>
                  </a:cubicBezTo>
                  <a:cubicBezTo>
                    <a:pt x="5453" y="4067"/>
                    <a:pt x="4537" y="4519"/>
                    <a:pt x="3560" y="4865"/>
                  </a:cubicBezTo>
                  <a:cubicBezTo>
                    <a:pt x="1834" y="5484"/>
                    <a:pt x="536" y="5519"/>
                    <a:pt x="476" y="5531"/>
                  </a:cubicBezTo>
                  <a:cubicBezTo>
                    <a:pt x="393" y="5531"/>
                    <a:pt x="310" y="5460"/>
                    <a:pt x="310" y="5377"/>
                  </a:cubicBezTo>
                  <a:cubicBezTo>
                    <a:pt x="310" y="5281"/>
                    <a:pt x="393" y="5210"/>
                    <a:pt x="476" y="5198"/>
                  </a:cubicBezTo>
                  <a:cubicBezTo>
                    <a:pt x="488" y="5198"/>
                    <a:pt x="1798" y="5150"/>
                    <a:pt x="3489" y="4543"/>
                  </a:cubicBezTo>
                  <a:cubicBezTo>
                    <a:pt x="4894" y="4031"/>
                    <a:pt x="6918" y="3007"/>
                    <a:pt x="8573" y="947"/>
                  </a:cubicBezTo>
                  <a:cubicBezTo>
                    <a:pt x="8664" y="856"/>
                    <a:pt x="8579" y="709"/>
                    <a:pt x="8456" y="709"/>
                  </a:cubicBezTo>
                  <a:cubicBezTo>
                    <a:pt x="8451" y="709"/>
                    <a:pt x="8447" y="709"/>
                    <a:pt x="8442" y="709"/>
                  </a:cubicBezTo>
                  <a:lnTo>
                    <a:pt x="7966" y="769"/>
                  </a:lnTo>
                  <a:cubicBezTo>
                    <a:pt x="7951" y="772"/>
                    <a:pt x="7937" y="774"/>
                    <a:pt x="7924" y="774"/>
                  </a:cubicBezTo>
                  <a:cubicBezTo>
                    <a:pt x="7850" y="774"/>
                    <a:pt x="7797" y="720"/>
                    <a:pt x="7787" y="650"/>
                  </a:cubicBezTo>
                  <a:cubicBezTo>
                    <a:pt x="7751" y="554"/>
                    <a:pt x="7835" y="459"/>
                    <a:pt x="7930" y="447"/>
                  </a:cubicBezTo>
                  <a:lnTo>
                    <a:pt x="9204" y="281"/>
                  </a:lnTo>
                  <a:cubicBezTo>
                    <a:pt x="9210" y="280"/>
                    <a:pt x="9216" y="280"/>
                    <a:pt x="9222" y="280"/>
                  </a:cubicBezTo>
                  <a:cubicBezTo>
                    <a:pt x="9311" y="280"/>
                    <a:pt x="9394" y="358"/>
                    <a:pt x="9394" y="447"/>
                  </a:cubicBezTo>
                  <a:lnTo>
                    <a:pt x="9394" y="1709"/>
                  </a:lnTo>
                  <a:cubicBezTo>
                    <a:pt x="9394" y="1805"/>
                    <a:pt x="9323" y="1876"/>
                    <a:pt x="9228" y="1876"/>
                  </a:cubicBezTo>
                  <a:cubicBezTo>
                    <a:pt x="9132" y="1876"/>
                    <a:pt x="9061" y="1805"/>
                    <a:pt x="9061" y="1709"/>
                  </a:cubicBezTo>
                  <a:lnTo>
                    <a:pt x="9061" y="1328"/>
                  </a:lnTo>
                  <a:cubicBezTo>
                    <a:pt x="9061" y="1269"/>
                    <a:pt x="9025" y="1209"/>
                    <a:pt x="8978" y="1186"/>
                  </a:cubicBezTo>
                  <a:cubicBezTo>
                    <a:pt x="8963" y="1183"/>
                    <a:pt x="8948" y="1181"/>
                    <a:pt x="8932" y="1181"/>
                  </a:cubicBezTo>
                  <a:cubicBezTo>
                    <a:pt x="8882" y="1181"/>
                    <a:pt x="8829" y="1197"/>
                    <a:pt x="8811" y="1233"/>
                  </a:cubicBezTo>
                  <a:cubicBezTo>
                    <a:pt x="8263" y="1924"/>
                    <a:pt x="7620" y="2531"/>
                    <a:pt x="6930" y="3067"/>
                  </a:cubicBezTo>
                  <a:cubicBezTo>
                    <a:pt x="6870" y="3114"/>
                    <a:pt x="6858" y="3210"/>
                    <a:pt x="6906" y="3269"/>
                  </a:cubicBezTo>
                  <a:cubicBezTo>
                    <a:pt x="6936" y="3307"/>
                    <a:pt x="6985" y="3330"/>
                    <a:pt x="7032" y="3330"/>
                  </a:cubicBezTo>
                  <a:cubicBezTo>
                    <a:pt x="7060" y="3330"/>
                    <a:pt x="7086" y="3322"/>
                    <a:pt x="7108" y="3305"/>
                  </a:cubicBezTo>
                  <a:cubicBezTo>
                    <a:pt x="7704" y="2840"/>
                    <a:pt x="8275" y="2305"/>
                    <a:pt x="8775" y="1745"/>
                  </a:cubicBezTo>
                  <a:cubicBezTo>
                    <a:pt x="8799" y="1995"/>
                    <a:pt x="8989" y="2186"/>
                    <a:pt x="9239" y="2186"/>
                  </a:cubicBezTo>
                  <a:cubicBezTo>
                    <a:pt x="9490" y="2186"/>
                    <a:pt x="9704" y="1983"/>
                    <a:pt x="9704" y="1721"/>
                  </a:cubicBezTo>
                  <a:lnTo>
                    <a:pt x="9704" y="459"/>
                  </a:lnTo>
                  <a:cubicBezTo>
                    <a:pt x="9680" y="328"/>
                    <a:pt x="9620" y="209"/>
                    <a:pt x="9513" y="126"/>
                  </a:cubicBezTo>
                  <a:cubicBezTo>
                    <a:pt x="9425" y="47"/>
                    <a:pt x="9319" y="1"/>
                    <a:pt x="9212" y="1"/>
                  </a:cubicBezTo>
                  <a:close/>
                </a:path>
              </a:pathLst>
            </a:custGeom>
            <a:solidFill>
              <a:schemeClr val="accent3"/>
            </a:solidFill>
            <a:ln>
              <a:noFill/>
            </a:ln>
          </p:spPr>
          <p:txBody>
            <a:bodyPr spcFirstLastPara="1" wrap="square" lIns="91425" tIns="91425" rIns="91425" bIns="91425" anchor="ctr" anchorCtr="0">
              <a:noAutofit/>
            </a:bodyPr>
            <a:lstStyle/>
            <a:p>
              <a:endParaRPr/>
            </a:p>
          </p:txBody>
        </p:sp>
      </p:grpSp>
      <p:grpSp>
        <p:nvGrpSpPr>
          <p:cNvPr id="364" name="Google Shape;364;p21"/>
          <p:cNvGrpSpPr/>
          <p:nvPr/>
        </p:nvGrpSpPr>
        <p:grpSpPr>
          <a:xfrm>
            <a:off x="14378635" y="5039363"/>
            <a:ext cx="911080" cy="910062"/>
            <a:chOff x="6577238" y="2457221"/>
            <a:chExt cx="332019" cy="310788"/>
          </a:xfrm>
        </p:grpSpPr>
        <p:sp>
          <p:nvSpPr>
            <p:cNvPr id="365" name="Google Shape;365;p21"/>
            <p:cNvSpPr/>
            <p:nvPr/>
          </p:nvSpPr>
          <p:spPr>
            <a:xfrm>
              <a:off x="6577238" y="2457221"/>
              <a:ext cx="332019" cy="310788"/>
            </a:xfrm>
            <a:custGeom>
              <a:avLst/>
              <a:gdLst/>
              <a:ahLst/>
              <a:cxnLst/>
              <a:rect l="l" t="t" r="r" b="b"/>
              <a:pathLst>
                <a:path w="10431" h="9764" extrusionOk="0">
                  <a:moveTo>
                    <a:pt x="5478" y="346"/>
                  </a:moveTo>
                  <a:cubicBezTo>
                    <a:pt x="5823" y="346"/>
                    <a:pt x="6097" y="619"/>
                    <a:pt x="6097" y="965"/>
                  </a:cubicBezTo>
                  <a:lnTo>
                    <a:pt x="6097" y="1334"/>
                  </a:lnTo>
                  <a:cubicBezTo>
                    <a:pt x="6097" y="1620"/>
                    <a:pt x="6335" y="1858"/>
                    <a:pt x="6621" y="1858"/>
                  </a:cubicBezTo>
                  <a:lnTo>
                    <a:pt x="6776" y="1858"/>
                  </a:lnTo>
                  <a:cubicBezTo>
                    <a:pt x="6871" y="1858"/>
                    <a:pt x="6966" y="1953"/>
                    <a:pt x="6966" y="2048"/>
                  </a:cubicBezTo>
                  <a:lnTo>
                    <a:pt x="6966" y="3084"/>
                  </a:lnTo>
                  <a:cubicBezTo>
                    <a:pt x="6966" y="3179"/>
                    <a:pt x="6871" y="3275"/>
                    <a:pt x="6776" y="3275"/>
                  </a:cubicBezTo>
                  <a:lnTo>
                    <a:pt x="3537" y="3275"/>
                  </a:lnTo>
                  <a:cubicBezTo>
                    <a:pt x="3442" y="3275"/>
                    <a:pt x="3347" y="3179"/>
                    <a:pt x="3347" y="3084"/>
                  </a:cubicBezTo>
                  <a:lnTo>
                    <a:pt x="3394" y="2048"/>
                  </a:lnTo>
                  <a:cubicBezTo>
                    <a:pt x="3394" y="1953"/>
                    <a:pt x="3477" y="1858"/>
                    <a:pt x="3585" y="1858"/>
                  </a:cubicBezTo>
                  <a:lnTo>
                    <a:pt x="3739" y="1858"/>
                  </a:lnTo>
                  <a:cubicBezTo>
                    <a:pt x="4013" y="1858"/>
                    <a:pt x="4251" y="1620"/>
                    <a:pt x="4251" y="1334"/>
                  </a:cubicBezTo>
                  <a:lnTo>
                    <a:pt x="4251" y="965"/>
                  </a:lnTo>
                  <a:cubicBezTo>
                    <a:pt x="4251" y="619"/>
                    <a:pt x="4537" y="346"/>
                    <a:pt x="4882" y="346"/>
                  </a:cubicBezTo>
                  <a:close/>
                  <a:moveTo>
                    <a:pt x="9538" y="2286"/>
                  </a:moveTo>
                  <a:cubicBezTo>
                    <a:pt x="9871" y="2286"/>
                    <a:pt x="10121" y="2560"/>
                    <a:pt x="10121" y="2870"/>
                  </a:cubicBezTo>
                  <a:lnTo>
                    <a:pt x="10121" y="8823"/>
                  </a:lnTo>
                  <a:lnTo>
                    <a:pt x="10085" y="8823"/>
                  </a:lnTo>
                  <a:cubicBezTo>
                    <a:pt x="10085" y="9156"/>
                    <a:pt x="9824" y="9406"/>
                    <a:pt x="9514" y="9406"/>
                  </a:cubicBezTo>
                  <a:lnTo>
                    <a:pt x="918" y="9406"/>
                  </a:lnTo>
                  <a:cubicBezTo>
                    <a:pt x="596" y="9406"/>
                    <a:pt x="346" y="9132"/>
                    <a:pt x="346" y="8823"/>
                  </a:cubicBezTo>
                  <a:lnTo>
                    <a:pt x="346" y="2870"/>
                  </a:lnTo>
                  <a:cubicBezTo>
                    <a:pt x="346" y="2548"/>
                    <a:pt x="608" y="2286"/>
                    <a:pt x="918" y="2286"/>
                  </a:cubicBezTo>
                  <a:lnTo>
                    <a:pt x="3085" y="2286"/>
                  </a:lnTo>
                  <a:lnTo>
                    <a:pt x="3085" y="2846"/>
                  </a:lnTo>
                  <a:lnTo>
                    <a:pt x="1061" y="2846"/>
                  </a:lnTo>
                  <a:cubicBezTo>
                    <a:pt x="965" y="2846"/>
                    <a:pt x="894" y="2917"/>
                    <a:pt x="894" y="3001"/>
                  </a:cubicBezTo>
                  <a:lnTo>
                    <a:pt x="894" y="8704"/>
                  </a:lnTo>
                  <a:cubicBezTo>
                    <a:pt x="894" y="8799"/>
                    <a:pt x="965" y="8870"/>
                    <a:pt x="1061" y="8870"/>
                  </a:cubicBezTo>
                  <a:lnTo>
                    <a:pt x="6609" y="8870"/>
                  </a:lnTo>
                  <a:cubicBezTo>
                    <a:pt x="6692" y="8870"/>
                    <a:pt x="6776" y="8799"/>
                    <a:pt x="6776" y="8704"/>
                  </a:cubicBezTo>
                  <a:cubicBezTo>
                    <a:pt x="6776" y="8620"/>
                    <a:pt x="6692" y="8537"/>
                    <a:pt x="6609" y="8537"/>
                  </a:cubicBezTo>
                  <a:lnTo>
                    <a:pt x="1215" y="8537"/>
                  </a:lnTo>
                  <a:lnTo>
                    <a:pt x="1215" y="3167"/>
                  </a:lnTo>
                  <a:lnTo>
                    <a:pt x="3096" y="3167"/>
                  </a:lnTo>
                  <a:cubicBezTo>
                    <a:pt x="3132" y="3417"/>
                    <a:pt x="3347" y="3596"/>
                    <a:pt x="3620" y="3596"/>
                  </a:cubicBezTo>
                  <a:lnTo>
                    <a:pt x="6847" y="3596"/>
                  </a:lnTo>
                  <a:cubicBezTo>
                    <a:pt x="7097" y="3596"/>
                    <a:pt x="7323" y="3405"/>
                    <a:pt x="7371" y="3167"/>
                  </a:cubicBezTo>
                  <a:lnTo>
                    <a:pt x="9240" y="3167"/>
                  </a:lnTo>
                  <a:lnTo>
                    <a:pt x="9240" y="8537"/>
                  </a:lnTo>
                  <a:lnTo>
                    <a:pt x="7418" y="8537"/>
                  </a:lnTo>
                  <a:cubicBezTo>
                    <a:pt x="7335" y="8537"/>
                    <a:pt x="7264" y="8620"/>
                    <a:pt x="7264" y="8704"/>
                  </a:cubicBezTo>
                  <a:cubicBezTo>
                    <a:pt x="7264" y="8799"/>
                    <a:pt x="7335" y="8870"/>
                    <a:pt x="7418" y="8870"/>
                  </a:cubicBezTo>
                  <a:lnTo>
                    <a:pt x="9407" y="8870"/>
                  </a:lnTo>
                  <a:cubicBezTo>
                    <a:pt x="9490" y="8870"/>
                    <a:pt x="9562" y="8799"/>
                    <a:pt x="9562" y="8704"/>
                  </a:cubicBezTo>
                  <a:lnTo>
                    <a:pt x="9562" y="3001"/>
                  </a:lnTo>
                  <a:cubicBezTo>
                    <a:pt x="9562" y="2917"/>
                    <a:pt x="9490" y="2846"/>
                    <a:pt x="9407" y="2846"/>
                  </a:cubicBezTo>
                  <a:lnTo>
                    <a:pt x="7383" y="2846"/>
                  </a:lnTo>
                  <a:lnTo>
                    <a:pt x="7383" y="2286"/>
                  </a:lnTo>
                  <a:close/>
                  <a:moveTo>
                    <a:pt x="4906" y="0"/>
                  </a:moveTo>
                  <a:cubicBezTo>
                    <a:pt x="4370" y="0"/>
                    <a:pt x="3942" y="429"/>
                    <a:pt x="3942" y="965"/>
                  </a:cubicBezTo>
                  <a:lnTo>
                    <a:pt x="3942" y="1334"/>
                  </a:lnTo>
                  <a:cubicBezTo>
                    <a:pt x="3942" y="1441"/>
                    <a:pt x="3858" y="1536"/>
                    <a:pt x="3751" y="1536"/>
                  </a:cubicBezTo>
                  <a:lnTo>
                    <a:pt x="3597" y="1536"/>
                  </a:lnTo>
                  <a:cubicBezTo>
                    <a:pt x="3347" y="1536"/>
                    <a:pt x="3120" y="1727"/>
                    <a:pt x="3085" y="1965"/>
                  </a:cubicBezTo>
                  <a:lnTo>
                    <a:pt x="918" y="1965"/>
                  </a:lnTo>
                  <a:cubicBezTo>
                    <a:pt x="418" y="1965"/>
                    <a:pt x="1" y="2382"/>
                    <a:pt x="1" y="2882"/>
                  </a:cubicBezTo>
                  <a:lnTo>
                    <a:pt x="1" y="8835"/>
                  </a:lnTo>
                  <a:cubicBezTo>
                    <a:pt x="1" y="9347"/>
                    <a:pt x="418" y="9763"/>
                    <a:pt x="918" y="9763"/>
                  </a:cubicBezTo>
                  <a:lnTo>
                    <a:pt x="9514" y="9763"/>
                  </a:lnTo>
                  <a:cubicBezTo>
                    <a:pt x="10014" y="9763"/>
                    <a:pt x="10431" y="9347"/>
                    <a:pt x="10431" y="8835"/>
                  </a:cubicBezTo>
                  <a:lnTo>
                    <a:pt x="10431" y="2882"/>
                  </a:lnTo>
                  <a:cubicBezTo>
                    <a:pt x="10419" y="2370"/>
                    <a:pt x="10002" y="1965"/>
                    <a:pt x="9490" y="1965"/>
                  </a:cubicBezTo>
                  <a:lnTo>
                    <a:pt x="7335" y="1965"/>
                  </a:lnTo>
                  <a:cubicBezTo>
                    <a:pt x="7287" y="1715"/>
                    <a:pt x="7085" y="1536"/>
                    <a:pt x="6811" y="1536"/>
                  </a:cubicBezTo>
                  <a:lnTo>
                    <a:pt x="6668" y="1536"/>
                  </a:lnTo>
                  <a:cubicBezTo>
                    <a:pt x="6561" y="1536"/>
                    <a:pt x="6478" y="1441"/>
                    <a:pt x="6478" y="1334"/>
                  </a:cubicBezTo>
                  <a:lnTo>
                    <a:pt x="6478" y="965"/>
                  </a:lnTo>
                  <a:cubicBezTo>
                    <a:pt x="6478" y="429"/>
                    <a:pt x="6037" y="0"/>
                    <a:pt x="5502" y="0"/>
                  </a:cubicBezTo>
                  <a:close/>
                </a:path>
              </a:pathLst>
            </a:custGeom>
            <a:solidFill>
              <a:schemeClr val="accent6"/>
            </a:solidFill>
            <a:ln>
              <a:noFill/>
            </a:ln>
          </p:spPr>
          <p:txBody>
            <a:bodyPr spcFirstLastPara="1" wrap="square" lIns="91425" tIns="91425" rIns="91425" bIns="91425" anchor="ctr" anchorCtr="0">
              <a:noAutofit/>
            </a:bodyPr>
            <a:lstStyle/>
            <a:p>
              <a:endParaRPr/>
            </a:p>
          </p:txBody>
        </p:sp>
        <p:sp>
          <p:nvSpPr>
            <p:cNvPr id="366" name="Google Shape;366;p21"/>
            <p:cNvSpPr/>
            <p:nvPr/>
          </p:nvSpPr>
          <p:spPr>
            <a:xfrm>
              <a:off x="6723529" y="2512542"/>
              <a:ext cx="38705" cy="39055"/>
            </a:xfrm>
            <a:custGeom>
              <a:avLst/>
              <a:gdLst/>
              <a:ahLst/>
              <a:cxnLst/>
              <a:rect l="l" t="t" r="r" b="b"/>
              <a:pathLst>
                <a:path w="1216" h="1227" extrusionOk="0">
                  <a:moveTo>
                    <a:pt x="608" y="346"/>
                  </a:moveTo>
                  <a:cubicBezTo>
                    <a:pt x="763" y="346"/>
                    <a:pt x="882" y="465"/>
                    <a:pt x="882" y="608"/>
                  </a:cubicBezTo>
                  <a:cubicBezTo>
                    <a:pt x="882" y="763"/>
                    <a:pt x="763" y="882"/>
                    <a:pt x="608" y="882"/>
                  </a:cubicBezTo>
                  <a:cubicBezTo>
                    <a:pt x="465" y="882"/>
                    <a:pt x="346" y="763"/>
                    <a:pt x="346" y="608"/>
                  </a:cubicBezTo>
                  <a:cubicBezTo>
                    <a:pt x="346" y="465"/>
                    <a:pt x="465" y="346"/>
                    <a:pt x="608" y="346"/>
                  </a:cubicBezTo>
                  <a:close/>
                  <a:moveTo>
                    <a:pt x="608" y="1"/>
                  </a:moveTo>
                  <a:cubicBezTo>
                    <a:pt x="286" y="1"/>
                    <a:pt x="1" y="274"/>
                    <a:pt x="1" y="608"/>
                  </a:cubicBezTo>
                  <a:cubicBezTo>
                    <a:pt x="1" y="941"/>
                    <a:pt x="275" y="1227"/>
                    <a:pt x="608" y="1227"/>
                  </a:cubicBezTo>
                  <a:cubicBezTo>
                    <a:pt x="941" y="1227"/>
                    <a:pt x="1215" y="953"/>
                    <a:pt x="1215" y="608"/>
                  </a:cubicBezTo>
                  <a:cubicBezTo>
                    <a:pt x="1203" y="274"/>
                    <a:pt x="941" y="1"/>
                    <a:pt x="608" y="1"/>
                  </a:cubicBezTo>
                  <a:close/>
                </a:path>
              </a:pathLst>
            </a:custGeom>
            <a:solidFill>
              <a:schemeClr val="accent6"/>
            </a:solidFill>
            <a:ln>
              <a:noFill/>
            </a:ln>
          </p:spPr>
          <p:txBody>
            <a:bodyPr spcFirstLastPara="1" wrap="square" lIns="91425" tIns="91425" rIns="91425" bIns="91425" anchor="ctr" anchorCtr="0">
              <a:noAutofit/>
            </a:bodyPr>
            <a:lstStyle/>
            <a:p>
              <a:endParaRPr/>
            </a:p>
          </p:txBody>
        </p:sp>
        <p:sp>
          <p:nvSpPr>
            <p:cNvPr id="367" name="Google Shape;367;p21"/>
            <p:cNvSpPr/>
            <p:nvPr/>
          </p:nvSpPr>
          <p:spPr>
            <a:xfrm>
              <a:off x="6662893" y="2597050"/>
              <a:ext cx="169813" cy="108031"/>
            </a:xfrm>
            <a:custGeom>
              <a:avLst/>
              <a:gdLst/>
              <a:ahLst/>
              <a:cxnLst/>
              <a:rect l="l" t="t" r="r" b="b"/>
              <a:pathLst>
                <a:path w="5335" h="3394" extrusionOk="0">
                  <a:moveTo>
                    <a:pt x="763" y="2060"/>
                  </a:moveTo>
                  <a:cubicBezTo>
                    <a:pt x="1025" y="2060"/>
                    <a:pt x="1251" y="2287"/>
                    <a:pt x="1251" y="2561"/>
                  </a:cubicBezTo>
                  <a:cubicBezTo>
                    <a:pt x="1251" y="2822"/>
                    <a:pt x="1025" y="3049"/>
                    <a:pt x="763" y="3049"/>
                  </a:cubicBezTo>
                  <a:cubicBezTo>
                    <a:pt x="489" y="3049"/>
                    <a:pt x="275" y="2822"/>
                    <a:pt x="275" y="2561"/>
                  </a:cubicBezTo>
                  <a:cubicBezTo>
                    <a:pt x="275" y="2287"/>
                    <a:pt x="489" y="2060"/>
                    <a:pt x="763" y="2060"/>
                  </a:cubicBezTo>
                  <a:close/>
                  <a:moveTo>
                    <a:pt x="4918" y="1"/>
                  </a:moveTo>
                  <a:cubicBezTo>
                    <a:pt x="4918" y="1"/>
                    <a:pt x="4894" y="1"/>
                    <a:pt x="4894" y="13"/>
                  </a:cubicBezTo>
                  <a:lnTo>
                    <a:pt x="4466" y="239"/>
                  </a:lnTo>
                  <a:cubicBezTo>
                    <a:pt x="4394" y="275"/>
                    <a:pt x="4346" y="370"/>
                    <a:pt x="4394" y="453"/>
                  </a:cubicBezTo>
                  <a:cubicBezTo>
                    <a:pt x="4429" y="515"/>
                    <a:pt x="4484" y="550"/>
                    <a:pt x="4548" y="550"/>
                  </a:cubicBezTo>
                  <a:cubicBezTo>
                    <a:pt x="4571" y="550"/>
                    <a:pt x="4595" y="546"/>
                    <a:pt x="4620" y="536"/>
                  </a:cubicBezTo>
                  <a:lnTo>
                    <a:pt x="4739" y="477"/>
                  </a:lnTo>
                  <a:lnTo>
                    <a:pt x="4739" y="477"/>
                  </a:lnTo>
                  <a:cubicBezTo>
                    <a:pt x="4525" y="1191"/>
                    <a:pt x="4144" y="1727"/>
                    <a:pt x="3620" y="2060"/>
                  </a:cubicBezTo>
                  <a:cubicBezTo>
                    <a:pt x="3098" y="2398"/>
                    <a:pt x="2516" y="2470"/>
                    <a:pt x="2094" y="2470"/>
                  </a:cubicBezTo>
                  <a:cubicBezTo>
                    <a:pt x="1891" y="2470"/>
                    <a:pt x="1724" y="2453"/>
                    <a:pt x="1620" y="2441"/>
                  </a:cubicBezTo>
                  <a:cubicBezTo>
                    <a:pt x="1560" y="2049"/>
                    <a:pt x="1227" y="1751"/>
                    <a:pt x="822" y="1751"/>
                  </a:cubicBezTo>
                  <a:cubicBezTo>
                    <a:pt x="370" y="1751"/>
                    <a:pt x="1" y="2120"/>
                    <a:pt x="1" y="2572"/>
                  </a:cubicBezTo>
                  <a:cubicBezTo>
                    <a:pt x="1" y="3013"/>
                    <a:pt x="370" y="3394"/>
                    <a:pt x="822" y="3394"/>
                  </a:cubicBezTo>
                  <a:cubicBezTo>
                    <a:pt x="1203" y="3394"/>
                    <a:pt x="1537" y="3120"/>
                    <a:pt x="1620" y="2763"/>
                  </a:cubicBezTo>
                  <a:cubicBezTo>
                    <a:pt x="1739" y="2775"/>
                    <a:pt x="1906" y="2799"/>
                    <a:pt x="2120" y="2799"/>
                  </a:cubicBezTo>
                  <a:cubicBezTo>
                    <a:pt x="2572" y="2799"/>
                    <a:pt x="3215" y="2703"/>
                    <a:pt x="3799" y="2334"/>
                  </a:cubicBezTo>
                  <a:cubicBezTo>
                    <a:pt x="4382" y="1965"/>
                    <a:pt x="4799" y="1394"/>
                    <a:pt x="5037" y="620"/>
                  </a:cubicBezTo>
                  <a:lnTo>
                    <a:pt x="5061" y="667"/>
                  </a:lnTo>
                  <a:cubicBezTo>
                    <a:pt x="5097" y="727"/>
                    <a:pt x="5156" y="751"/>
                    <a:pt x="5216" y="751"/>
                  </a:cubicBezTo>
                  <a:cubicBezTo>
                    <a:pt x="5239" y="751"/>
                    <a:pt x="5251" y="751"/>
                    <a:pt x="5287" y="739"/>
                  </a:cubicBezTo>
                  <a:cubicBezTo>
                    <a:pt x="5299" y="691"/>
                    <a:pt x="5335" y="596"/>
                    <a:pt x="5287" y="501"/>
                  </a:cubicBezTo>
                  <a:lnTo>
                    <a:pt x="5061" y="72"/>
                  </a:lnTo>
                  <a:cubicBezTo>
                    <a:pt x="5061" y="72"/>
                    <a:pt x="5061" y="60"/>
                    <a:pt x="5049" y="60"/>
                  </a:cubicBezTo>
                  <a:lnTo>
                    <a:pt x="5013" y="25"/>
                  </a:lnTo>
                  <a:lnTo>
                    <a:pt x="5001" y="13"/>
                  </a:lnTo>
                  <a:cubicBezTo>
                    <a:pt x="5001" y="13"/>
                    <a:pt x="4989" y="13"/>
                    <a:pt x="4989" y="1"/>
                  </a:cubicBezTo>
                  <a:close/>
                </a:path>
              </a:pathLst>
            </a:custGeom>
            <a:solidFill>
              <a:schemeClr val="accent6"/>
            </a:solidFill>
            <a:ln>
              <a:noFill/>
            </a:ln>
          </p:spPr>
          <p:txBody>
            <a:bodyPr spcFirstLastPara="1" wrap="square" lIns="91425" tIns="91425" rIns="91425" bIns="91425" anchor="ctr" anchorCtr="0">
              <a:noAutofit/>
            </a:bodyPr>
            <a:lstStyle/>
            <a:p>
              <a:endParaRPr/>
            </a:p>
          </p:txBody>
        </p:sp>
        <p:sp>
          <p:nvSpPr>
            <p:cNvPr id="368" name="Google Shape;368;p21"/>
            <p:cNvSpPr/>
            <p:nvPr/>
          </p:nvSpPr>
          <p:spPr>
            <a:xfrm>
              <a:off x="6639402" y="2589188"/>
              <a:ext cx="32244" cy="31384"/>
            </a:xfrm>
            <a:custGeom>
              <a:avLst/>
              <a:gdLst/>
              <a:ahLst/>
              <a:cxnLst/>
              <a:rect l="l" t="t" r="r" b="b"/>
              <a:pathLst>
                <a:path w="1013" h="986" extrusionOk="0">
                  <a:moveTo>
                    <a:pt x="184" y="1"/>
                  </a:moveTo>
                  <a:cubicBezTo>
                    <a:pt x="140" y="1"/>
                    <a:pt x="96" y="16"/>
                    <a:pt x="60" y="45"/>
                  </a:cubicBezTo>
                  <a:cubicBezTo>
                    <a:pt x="0" y="105"/>
                    <a:pt x="0" y="212"/>
                    <a:pt x="60" y="283"/>
                  </a:cubicBezTo>
                  <a:lnTo>
                    <a:pt x="262" y="498"/>
                  </a:lnTo>
                  <a:lnTo>
                    <a:pt x="60" y="700"/>
                  </a:lnTo>
                  <a:cubicBezTo>
                    <a:pt x="0" y="760"/>
                    <a:pt x="0" y="867"/>
                    <a:pt x="60" y="938"/>
                  </a:cubicBezTo>
                  <a:cubicBezTo>
                    <a:pt x="84" y="974"/>
                    <a:pt x="131" y="986"/>
                    <a:pt x="179" y="986"/>
                  </a:cubicBezTo>
                  <a:cubicBezTo>
                    <a:pt x="215" y="986"/>
                    <a:pt x="262" y="974"/>
                    <a:pt x="298" y="938"/>
                  </a:cubicBezTo>
                  <a:lnTo>
                    <a:pt x="501" y="736"/>
                  </a:lnTo>
                  <a:lnTo>
                    <a:pt x="715" y="938"/>
                  </a:lnTo>
                  <a:cubicBezTo>
                    <a:pt x="739" y="974"/>
                    <a:pt x="786" y="986"/>
                    <a:pt x="834" y="986"/>
                  </a:cubicBezTo>
                  <a:cubicBezTo>
                    <a:pt x="870" y="986"/>
                    <a:pt x="917" y="974"/>
                    <a:pt x="953" y="938"/>
                  </a:cubicBezTo>
                  <a:cubicBezTo>
                    <a:pt x="1013" y="879"/>
                    <a:pt x="1013" y="783"/>
                    <a:pt x="953" y="700"/>
                  </a:cubicBezTo>
                  <a:lnTo>
                    <a:pt x="739" y="498"/>
                  </a:lnTo>
                  <a:lnTo>
                    <a:pt x="953" y="283"/>
                  </a:lnTo>
                  <a:cubicBezTo>
                    <a:pt x="1013" y="224"/>
                    <a:pt x="1013" y="129"/>
                    <a:pt x="953" y="45"/>
                  </a:cubicBezTo>
                  <a:cubicBezTo>
                    <a:pt x="923" y="16"/>
                    <a:pt x="882" y="1"/>
                    <a:pt x="838" y="1"/>
                  </a:cubicBezTo>
                  <a:cubicBezTo>
                    <a:pt x="795" y="1"/>
                    <a:pt x="751" y="16"/>
                    <a:pt x="715" y="45"/>
                  </a:cubicBezTo>
                  <a:lnTo>
                    <a:pt x="501" y="260"/>
                  </a:lnTo>
                  <a:lnTo>
                    <a:pt x="298" y="45"/>
                  </a:lnTo>
                  <a:cubicBezTo>
                    <a:pt x="268" y="16"/>
                    <a:pt x="227" y="1"/>
                    <a:pt x="184" y="1"/>
                  </a:cubicBezTo>
                  <a:close/>
                </a:path>
              </a:pathLst>
            </a:custGeom>
            <a:solidFill>
              <a:schemeClr val="accent6"/>
            </a:solidFill>
            <a:ln>
              <a:noFill/>
            </a:ln>
          </p:spPr>
          <p:txBody>
            <a:bodyPr spcFirstLastPara="1" wrap="square" lIns="91425" tIns="91425" rIns="91425" bIns="91425" anchor="ctr" anchorCtr="0">
              <a:noAutofit/>
            </a:bodyPr>
            <a:lstStyle/>
            <a:p>
              <a:endParaRPr/>
            </a:p>
          </p:txBody>
        </p:sp>
        <p:sp>
          <p:nvSpPr>
            <p:cNvPr id="369" name="Google Shape;369;p21"/>
            <p:cNvSpPr/>
            <p:nvPr/>
          </p:nvSpPr>
          <p:spPr>
            <a:xfrm>
              <a:off x="6820547" y="2673315"/>
              <a:ext cx="32244" cy="31034"/>
            </a:xfrm>
            <a:custGeom>
              <a:avLst/>
              <a:gdLst/>
              <a:ahLst/>
              <a:cxnLst/>
              <a:rect l="l" t="t" r="r" b="b"/>
              <a:pathLst>
                <a:path w="1013" h="975" extrusionOk="0">
                  <a:moveTo>
                    <a:pt x="188" y="1"/>
                  </a:moveTo>
                  <a:cubicBezTo>
                    <a:pt x="147" y="1"/>
                    <a:pt x="102" y="16"/>
                    <a:pt x="60" y="45"/>
                  </a:cubicBezTo>
                  <a:cubicBezTo>
                    <a:pt x="1" y="105"/>
                    <a:pt x="1" y="200"/>
                    <a:pt x="60" y="284"/>
                  </a:cubicBezTo>
                  <a:lnTo>
                    <a:pt x="275" y="486"/>
                  </a:lnTo>
                  <a:lnTo>
                    <a:pt x="60" y="700"/>
                  </a:lnTo>
                  <a:cubicBezTo>
                    <a:pt x="1" y="760"/>
                    <a:pt x="1" y="855"/>
                    <a:pt x="60" y="938"/>
                  </a:cubicBezTo>
                  <a:cubicBezTo>
                    <a:pt x="96" y="962"/>
                    <a:pt x="144" y="974"/>
                    <a:pt x="179" y="974"/>
                  </a:cubicBezTo>
                  <a:cubicBezTo>
                    <a:pt x="227" y="974"/>
                    <a:pt x="275" y="962"/>
                    <a:pt x="298" y="938"/>
                  </a:cubicBezTo>
                  <a:lnTo>
                    <a:pt x="513" y="724"/>
                  </a:lnTo>
                  <a:lnTo>
                    <a:pt x="715" y="938"/>
                  </a:lnTo>
                  <a:cubicBezTo>
                    <a:pt x="751" y="962"/>
                    <a:pt x="798" y="974"/>
                    <a:pt x="834" y="974"/>
                  </a:cubicBezTo>
                  <a:cubicBezTo>
                    <a:pt x="882" y="974"/>
                    <a:pt x="929" y="962"/>
                    <a:pt x="953" y="938"/>
                  </a:cubicBezTo>
                  <a:cubicBezTo>
                    <a:pt x="1013" y="879"/>
                    <a:pt x="1013" y="772"/>
                    <a:pt x="953" y="700"/>
                  </a:cubicBezTo>
                  <a:lnTo>
                    <a:pt x="751" y="486"/>
                  </a:lnTo>
                  <a:lnTo>
                    <a:pt x="953" y="284"/>
                  </a:lnTo>
                  <a:cubicBezTo>
                    <a:pt x="1013" y="224"/>
                    <a:pt x="1013" y="117"/>
                    <a:pt x="953" y="45"/>
                  </a:cubicBezTo>
                  <a:cubicBezTo>
                    <a:pt x="923" y="16"/>
                    <a:pt x="885" y="1"/>
                    <a:pt x="843" y="1"/>
                  </a:cubicBezTo>
                  <a:cubicBezTo>
                    <a:pt x="801" y="1"/>
                    <a:pt x="757" y="16"/>
                    <a:pt x="715" y="45"/>
                  </a:cubicBezTo>
                  <a:lnTo>
                    <a:pt x="513" y="248"/>
                  </a:lnTo>
                  <a:lnTo>
                    <a:pt x="298" y="45"/>
                  </a:lnTo>
                  <a:cubicBezTo>
                    <a:pt x="269" y="16"/>
                    <a:pt x="230" y="1"/>
                    <a:pt x="188" y="1"/>
                  </a:cubicBezTo>
                  <a:close/>
                </a:path>
              </a:pathLst>
            </a:custGeom>
            <a:solidFill>
              <a:schemeClr val="accent6"/>
            </a:solidFill>
            <a:ln>
              <a:noFill/>
            </a:ln>
          </p:spPr>
          <p:txBody>
            <a:bodyPr spcFirstLastPara="1" wrap="square" lIns="91425" tIns="91425" rIns="91425" bIns="91425" anchor="ctr" anchorCtr="0">
              <a:noAutofit/>
            </a:bodyPr>
            <a:lstStyle/>
            <a:p>
              <a:endParaRPr/>
            </a:p>
          </p:txBody>
        </p:sp>
        <p:sp>
          <p:nvSpPr>
            <p:cNvPr id="370" name="Google Shape;370;p21"/>
            <p:cNvSpPr/>
            <p:nvPr/>
          </p:nvSpPr>
          <p:spPr>
            <a:xfrm>
              <a:off x="6730341" y="2603607"/>
              <a:ext cx="32244" cy="31384"/>
            </a:xfrm>
            <a:custGeom>
              <a:avLst/>
              <a:gdLst/>
              <a:ahLst/>
              <a:cxnLst/>
              <a:rect l="l" t="t" r="r" b="b"/>
              <a:pathLst>
                <a:path w="1013" h="986" extrusionOk="0">
                  <a:moveTo>
                    <a:pt x="184" y="0"/>
                  </a:moveTo>
                  <a:cubicBezTo>
                    <a:pt x="141" y="0"/>
                    <a:pt x="96" y="15"/>
                    <a:pt x="61" y="45"/>
                  </a:cubicBezTo>
                  <a:cubicBezTo>
                    <a:pt x="1" y="104"/>
                    <a:pt x="1" y="211"/>
                    <a:pt x="61" y="283"/>
                  </a:cubicBezTo>
                  <a:lnTo>
                    <a:pt x="263" y="485"/>
                  </a:lnTo>
                  <a:lnTo>
                    <a:pt x="61" y="700"/>
                  </a:lnTo>
                  <a:cubicBezTo>
                    <a:pt x="1" y="759"/>
                    <a:pt x="1" y="866"/>
                    <a:pt x="61" y="938"/>
                  </a:cubicBezTo>
                  <a:cubicBezTo>
                    <a:pt x="84" y="962"/>
                    <a:pt x="132" y="985"/>
                    <a:pt x="180" y="985"/>
                  </a:cubicBezTo>
                  <a:cubicBezTo>
                    <a:pt x="215" y="985"/>
                    <a:pt x="263" y="962"/>
                    <a:pt x="299" y="938"/>
                  </a:cubicBezTo>
                  <a:lnTo>
                    <a:pt x="501" y="723"/>
                  </a:lnTo>
                  <a:lnTo>
                    <a:pt x="715" y="938"/>
                  </a:lnTo>
                  <a:cubicBezTo>
                    <a:pt x="739" y="962"/>
                    <a:pt x="787" y="985"/>
                    <a:pt x="834" y="985"/>
                  </a:cubicBezTo>
                  <a:cubicBezTo>
                    <a:pt x="870" y="985"/>
                    <a:pt x="918" y="962"/>
                    <a:pt x="953" y="938"/>
                  </a:cubicBezTo>
                  <a:cubicBezTo>
                    <a:pt x="1013" y="878"/>
                    <a:pt x="1013" y="771"/>
                    <a:pt x="953" y="700"/>
                  </a:cubicBezTo>
                  <a:lnTo>
                    <a:pt x="739" y="485"/>
                  </a:lnTo>
                  <a:lnTo>
                    <a:pt x="953" y="283"/>
                  </a:lnTo>
                  <a:cubicBezTo>
                    <a:pt x="1013" y="223"/>
                    <a:pt x="1013" y="116"/>
                    <a:pt x="953" y="45"/>
                  </a:cubicBezTo>
                  <a:cubicBezTo>
                    <a:pt x="924" y="15"/>
                    <a:pt x="882" y="0"/>
                    <a:pt x="839" y="0"/>
                  </a:cubicBezTo>
                  <a:cubicBezTo>
                    <a:pt x="796" y="0"/>
                    <a:pt x="751" y="15"/>
                    <a:pt x="715" y="45"/>
                  </a:cubicBezTo>
                  <a:lnTo>
                    <a:pt x="501" y="247"/>
                  </a:lnTo>
                  <a:lnTo>
                    <a:pt x="299" y="45"/>
                  </a:lnTo>
                  <a:cubicBezTo>
                    <a:pt x="269" y="15"/>
                    <a:pt x="227" y="0"/>
                    <a:pt x="184" y="0"/>
                  </a:cubicBezTo>
                  <a:close/>
                </a:path>
              </a:pathLst>
            </a:custGeom>
            <a:solidFill>
              <a:schemeClr val="accent6"/>
            </a:solidFill>
            <a:ln>
              <a:noFill/>
            </a:ln>
          </p:spPr>
          <p:txBody>
            <a:bodyPr spcFirstLastPara="1" wrap="square" lIns="91425" tIns="91425" rIns="91425" bIns="91425" anchor="ctr" anchorCtr="0">
              <a:noAutofit/>
            </a:bodyPr>
            <a:lstStyle/>
            <a:p>
              <a:endParaRPr/>
            </a:p>
          </p:txBody>
        </p:sp>
      </p:grpSp>
      <p:grpSp>
        <p:nvGrpSpPr>
          <p:cNvPr id="371" name="Google Shape;371;p21"/>
          <p:cNvGrpSpPr/>
          <p:nvPr/>
        </p:nvGrpSpPr>
        <p:grpSpPr>
          <a:xfrm>
            <a:off x="2665103" y="5033258"/>
            <a:ext cx="993270" cy="922272"/>
            <a:chOff x="3716358" y="1544655"/>
            <a:chExt cx="361971" cy="314958"/>
          </a:xfrm>
        </p:grpSpPr>
        <p:sp>
          <p:nvSpPr>
            <p:cNvPr id="372" name="Google Shape;372;p21"/>
            <p:cNvSpPr/>
            <p:nvPr/>
          </p:nvSpPr>
          <p:spPr>
            <a:xfrm>
              <a:off x="3767509" y="1646957"/>
              <a:ext cx="231213" cy="10663"/>
            </a:xfrm>
            <a:custGeom>
              <a:avLst/>
              <a:gdLst/>
              <a:ahLst/>
              <a:cxnLst/>
              <a:rect l="l" t="t" r="r" b="b"/>
              <a:pathLst>
                <a:path w="7264" h="335" extrusionOk="0">
                  <a:moveTo>
                    <a:pt x="168" y="1"/>
                  </a:moveTo>
                  <a:cubicBezTo>
                    <a:pt x="72" y="1"/>
                    <a:pt x="1" y="72"/>
                    <a:pt x="1" y="167"/>
                  </a:cubicBezTo>
                  <a:cubicBezTo>
                    <a:pt x="1" y="263"/>
                    <a:pt x="72" y="334"/>
                    <a:pt x="168" y="334"/>
                  </a:cubicBezTo>
                  <a:lnTo>
                    <a:pt x="7097" y="334"/>
                  </a:lnTo>
                  <a:cubicBezTo>
                    <a:pt x="7192" y="334"/>
                    <a:pt x="7264" y="263"/>
                    <a:pt x="7264" y="167"/>
                  </a:cubicBezTo>
                  <a:cubicBezTo>
                    <a:pt x="7264" y="72"/>
                    <a:pt x="7192" y="1"/>
                    <a:pt x="7097" y="1"/>
                  </a:cubicBezTo>
                  <a:close/>
                </a:path>
              </a:pathLst>
            </a:custGeom>
            <a:solidFill>
              <a:schemeClr val="accent1"/>
            </a:solidFill>
            <a:ln>
              <a:noFill/>
            </a:ln>
          </p:spPr>
          <p:txBody>
            <a:bodyPr spcFirstLastPara="1" wrap="square" lIns="91425" tIns="91425" rIns="91425" bIns="91425" anchor="ctr" anchorCtr="0">
              <a:noAutofit/>
            </a:bodyPr>
            <a:lstStyle/>
            <a:p>
              <a:endParaRPr/>
            </a:p>
          </p:txBody>
        </p:sp>
        <p:sp>
          <p:nvSpPr>
            <p:cNvPr id="373" name="Google Shape;373;p21"/>
            <p:cNvSpPr/>
            <p:nvPr/>
          </p:nvSpPr>
          <p:spPr>
            <a:xfrm>
              <a:off x="3767509" y="1618532"/>
              <a:ext cx="152020" cy="10663"/>
            </a:xfrm>
            <a:custGeom>
              <a:avLst/>
              <a:gdLst/>
              <a:ahLst/>
              <a:cxnLst/>
              <a:rect l="l" t="t" r="r" b="b"/>
              <a:pathLst>
                <a:path w="4776" h="335" extrusionOk="0">
                  <a:moveTo>
                    <a:pt x="168" y="1"/>
                  </a:moveTo>
                  <a:cubicBezTo>
                    <a:pt x="72" y="1"/>
                    <a:pt x="1" y="72"/>
                    <a:pt x="1" y="168"/>
                  </a:cubicBezTo>
                  <a:cubicBezTo>
                    <a:pt x="1" y="263"/>
                    <a:pt x="72" y="334"/>
                    <a:pt x="168" y="334"/>
                  </a:cubicBezTo>
                  <a:lnTo>
                    <a:pt x="4621" y="334"/>
                  </a:lnTo>
                  <a:cubicBezTo>
                    <a:pt x="4704" y="334"/>
                    <a:pt x="4775" y="263"/>
                    <a:pt x="4775" y="168"/>
                  </a:cubicBezTo>
                  <a:cubicBezTo>
                    <a:pt x="4775" y="72"/>
                    <a:pt x="4704" y="1"/>
                    <a:pt x="4621" y="1"/>
                  </a:cubicBezTo>
                  <a:close/>
                </a:path>
              </a:pathLst>
            </a:custGeom>
            <a:solidFill>
              <a:schemeClr val="accent1"/>
            </a:solidFill>
            <a:ln>
              <a:noFill/>
            </a:ln>
          </p:spPr>
          <p:txBody>
            <a:bodyPr spcFirstLastPara="1" wrap="square" lIns="91425" tIns="91425" rIns="91425" bIns="91425" anchor="ctr" anchorCtr="0">
              <a:noAutofit/>
            </a:bodyPr>
            <a:lstStyle/>
            <a:p>
              <a:endParaRPr/>
            </a:p>
          </p:txBody>
        </p:sp>
        <p:sp>
          <p:nvSpPr>
            <p:cNvPr id="374" name="Google Shape;374;p21"/>
            <p:cNvSpPr/>
            <p:nvPr/>
          </p:nvSpPr>
          <p:spPr>
            <a:xfrm>
              <a:off x="3931624" y="1618532"/>
              <a:ext cx="67098" cy="10663"/>
            </a:xfrm>
            <a:custGeom>
              <a:avLst/>
              <a:gdLst/>
              <a:ahLst/>
              <a:cxnLst/>
              <a:rect l="l" t="t" r="r" b="b"/>
              <a:pathLst>
                <a:path w="2108" h="335" extrusionOk="0">
                  <a:moveTo>
                    <a:pt x="155" y="1"/>
                  </a:moveTo>
                  <a:cubicBezTo>
                    <a:pt x="72" y="1"/>
                    <a:pt x="0" y="72"/>
                    <a:pt x="0" y="168"/>
                  </a:cubicBezTo>
                  <a:cubicBezTo>
                    <a:pt x="0" y="263"/>
                    <a:pt x="72" y="334"/>
                    <a:pt x="155" y="334"/>
                  </a:cubicBezTo>
                  <a:lnTo>
                    <a:pt x="1941" y="334"/>
                  </a:lnTo>
                  <a:cubicBezTo>
                    <a:pt x="2036" y="334"/>
                    <a:pt x="2108" y="263"/>
                    <a:pt x="2108" y="168"/>
                  </a:cubicBezTo>
                  <a:cubicBezTo>
                    <a:pt x="2108" y="72"/>
                    <a:pt x="2036" y="1"/>
                    <a:pt x="1941" y="1"/>
                  </a:cubicBezTo>
                  <a:close/>
                </a:path>
              </a:pathLst>
            </a:custGeom>
            <a:solidFill>
              <a:schemeClr val="accent1"/>
            </a:solidFill>
            <a:ln>
              <a:noFill/>
            </a:ln>
          </p:spPr>
          <p:txBody>
            <a:bodyPr spcFirstLastPara="1" wrap="square" lIns="91425" tIns="91425" rIns="91425" bIns="91425" anchor="ctr" anchorCtr="0">
              <a:noAutofit/>
            </a:bodyPr>
            <a:lstStyle/>
            <a:p>
              <a:endParaRPr/>
            </a:p>
          </p:txBody>
        </p:sp>
        <p:sp>
          <p:nvSpPr>
            <p:cNvPr id="375" name="Google Shape;375;p21"/>
            <p:cNvSpPr/>
            <p:nvPr/>
          </p:nvSpPr>
          <p:spPr>
            <a:xfrm>
              <a:off x="3767509" y="1590108"/>
              <a:ext cx="39087" cy="10663"/>
            </a:xfrm>
            <a:custGeom>
              <a:avLst/>
              <a:gdLst/>
              <a:ahLst/>
              <a:cxnLst/>
              <a:rect l="l" t="t" r="r" b="b"/>
              <a:pathLst>
                <a:path w="1228" h="335" extrusionOk="0">
                  <a:moveTo>
                    <a:pt x="168" y="1"/>
                  </a:moveTo>
                  <a:cubicBezTo>
                    <a:pt x="72" y="1"/>
                    <a:pt x="1" y="72"/>
                    <a:pt x="1" y="168"/>
                  </a:cubicBezTo>
                  <a:cubicBezTo>
                    <a:pt x="1" y="263"/>
                    <a:pt x="72" y="334"/>
                    <a:pt x="168" y="334"/>
                  </a:cubicBezTo>
                  <a:lnTo>
                    <a:pt x="1061" y="334"/>
                  </a:lnTo>
                  <a:cubicBezTo>
                    <a:pt x="1144" y="334"/>
                    <a:pt x="1227" y="263"/>
                    <a:pt x="1227" y="168"/>
                  </a:cubicBezTo>
                  <a:cubicBezTo>
                    <a:pt x="1227" y="72"/>
                    <a:pt x="1144" y="1"/>
                    <a:pt x="1061" y="1"/>
                  </a:cubicBezTo>
                  <a:close/>
                </a:path>
              </a:pathLst>
            </a:custGeom>
            <a:solidFill>
              <a:schemeClr val="accent1"/>
            </a:solidFill>
            <a:ln>
              <a:noFill/>
            </a:ln>
          </p:spPr>
          <p:txBody>
            <a:bodyPr spcFirstLastPara="1" wrap="square" lIns="91425" tIns="91425" rIns="91425" bIns="91425" anchor="ctr" anchorCtr="0">
              <a:noAutofit/>
            </a:bodyPr>
            <a:lstStyle/>
            <a:p>
              <a:endParaRPr/>
            </a:p>
          </p:txBody>
        </p:sp>
        <p:sp>
          <p:nvSpPr>
            <p:cNvPr id="376" name="Google Shape;376;p21"/>
            <p:cNvSpPr/>
            <p:nvPr/>
          </p:nvSpPr>
          <p:spPr>
            <a:xfrm>
              <a:off x="3818309" y="1590108"/>
              <a:ext cx="180412" cy="10663"/>
            </a:xfrm>
            <a:custGeom>
              <a:avLst/>
              <a:gdLst/>
              <a:ahLst/>
              <a:cxnLst/>
              <a:rect l="l" t="t" r="r" b="b"/>
              <a:pathLst>
                <a:path w="5668" h="335" extrusionOk="0">
                  <a:moveTo>
                    <a:pt x="167" y="1"/>
                  </a:moveTo>
                  <a:cubicBezTo>
                    <a:pt x="72" y="1"/>
                    <a:pt x="0" y="72"/>
                    <a:pt x="0" y="168"/>
                  </a:cubicBezTo>
                  <a:cubicBezTo>
                    <a:pt x="0" y="263"/>
                    <a:pt x="72" y="334"/>
                    <a:pt x="167" y="334"/>
                  </a:cubicBezTo>
                  <a:lnTo>
                    <a:pt x="5501" y="334"/>
                  </a:lnTo>
                  <a:cubicBezTo>
                    <a:pt x="5596" y="334"/>
                    <a:pt x="5668" y="263"/>
                    <a:pt x="5668" y="168"/>
                  </a:cubicBezTo>
                  <a:cubicBezTo>
                    <a:pt x="5668" y="72"/>
                    <a:pt x="5596" y="1"/>
                    <a:pt x="5501" y="1"/>
                  </a:cubicBezTo>
                  <a:close/>
                </a:path>
              </a:pathLst>
            </a:custGeom>
            <a:solidFill>
              <a:schemeClr val="accent1"/>
            </a:solidFill>
            <a:ln>
              <a:noFill/>
            </a:ln>
          </p:spPr>
          <p:txBody>
            <a:bodyPr spcFirstLastPara="1" wrap="square" lIns="91425" tIns="91425" rIns="91425" bIns="91425" anchor="ctr" anchorCtr="0">
              <a:noAutofit/>
            </a:bodyPr>
            <a:lstStyle/>
            <a:p>
              <a:endParaRPr/>
            </a:p>
          </p:txBody>
        </p:sp>
        <p:grpSp>
          <p:nvGrpSpPr>
            <p:cNvPr id="377" name="Google Shape;377;p21"/>
            <p:cNvGrpSpPr/>
            <p:nvPr/>
          </p:nvGrpSpPr>
          <p:grpSpPr>
            <a:xfrm>
              <a:off x="3716358" y="1544655"/>
              <a:ext cx="361971" cy="314958"/>
              <a:chOff x="3716358" y="1544655"/>
              <a:chExt cx="361971" cy="314958"/>
            </a:xfrm>
          </p:grpSpPr>
          <p:sp>
            <p:nvSpPr>
              <p:cNvPr id="378" name="Google Shape;378;p21"/>
              <p:cNvSpPr/>
              <p:nvPr/>
            </p:nvSpPr>
            <p:spPr>
              <a:xfrm>
                <a:off x="3767509" y="1675381"/>
                <a:ext cx="84540" cy="10663"/>
              </a:xfrm>
              <a:custGeom>
                <a:avLst/>
                <a:gdLst/>
                <a:ahLst/>
                <a:cxnLst/>
                <a:rect l="l" t="t" r="r" b="b"/>
                <a:pathLst>
                  <a:path w="2656" h="335" extrusionOk="0">
                    <a:moveTo>
                      <a:pt x="168" y="1"/>
                    </a:moveTo>
                    <a:cubicBezTo>
                      <a:pt x="72" y="1"/>
                      <a:pt x="1" y="72"/>
                      <a:pt x="1" y="167"/>
                    </a:cubicBezTo>
                    <a:cubicBezTo>
                      <a:pt x="1" y="263"/>
                      <a:pt x="72" y="334"/>
                      <a:pt x="168" y="334"/>
                    </a:cubicBezTo>
                    <a:lnTo>
                      <a:pt x="2477" y="334"/>
                    </a:lnTo>
                    <a:cubicBezTo>
                      <a:pt x="2561" y="334"/>
                      <a:pt x="2632" y="263"/>
                      <a:pt x="2632" y="167"/>
                    </a:cubicBezTo>
                    <a:cubicBezTo>
                      <a:pt x="2656" y="72"/>
                      <a:pt x="2573" y="1"/>
                      <a:pt x="2477" y="1"/>
                    </a:cubicBezTo>
                    <a:close/>
                  </a:path>
                </a:pathLst>
              </a:custGeom>
              <a:solidFill>
                <a:schemeClr val="accent1"/>
              </a:solidFill>
              <a:ln>
                <a:noFill/>
              </a:ln>
            </p:spPr>
            <p:txBody>
              <a:bodyPr spcFirstLastPara="1" wrap="square" lIns="91425" tIns="91425" rIns="91425" bIns="91425" anchor="ctr" anchorCtr="0">
                <a:noAutofit/>
              </a:bodyPr>
              <a:lstStyle/>
              <a:p>
                <a:endParaRPr/>
              </a:p>
            </p:txBody>
          </p:sp>
          <p:sp>
            <p:nvSpPr>
              <p:cNvPr id="379" name="Google Shape;379;p21"/>
              <p:cNvSpPr/>
              <p:nvPr/>
            </p:nvSpPr>
            <p:spPr>
              <a:xfrm>
                <a:off x="3875158" y="1675381"/>
                <a:ext cx="123564" cy="10663"/>
              </a:xfrm>
              <a:custGeom>
                <a:avLst/>
                <a:gdLst/>
                <a:ahLst/>
                <a:cxnLst/>
                <a:rect l="l" t="t" r="r" b="b"/>
                <a:pathLst>
                  <a:path w="3882" h="335" extrusionOk="0">
                    <a:moveTo>
                      <a:pt x="167" y="1"/>
                    </a:moveTo>
                    <a:cubicBezTo>
                      <a:pt x="72" y="1"/>
                      <a:pt x="0" y="72"/>
                      <a:pt x="0" y="167"/>
                    </a:cubicBezTo>
                    <a:cubicBezTo>
                      <a:pt x="0" y="263"/>
                      <a:pt x="72" y="334"/>
                      <a:pt x="167" y="334"/>
                    </a:cubicBezTo>
                    <a:lnTo>
                      <a:pt x="3715" y="334"/>
                    </a:lnTo>
                    <a:cubicBezTo>
                      <a:pt x="3810" y="334"/>
                      <a:pt x="3882" y="263"/>
                      <a:pt x="3882" y="167"/>
                    </a:cubicBezTo>
                    <a:cubicBezTo>
                      <a:pt x="3882" y="72"/>
                      <a:pt x="3810" y="1"/>
                      <a:pt x="3715" y="1"/>
                    </a:cubicBezTo>
                    <a:close/>
                  </a:path>
                </a:pathLst>
              </a:custGeom>
              <a:solidFill>
                <a:schemeClr val="accent1"/>
              </a:solidFill>
              <a:ln>
                <a:noFill/>
              </a:ln>
            </p:spPr>
            <p:txBody>
              <a:bodyPr spcFirstLastPara="1" wrap="square" lIns="91425" tIns="91425" rIns="91425" bIns="91425" anchor="ctr" anchorCtr="0">
                <a:noAutofit/>
              </a:bodyPr>
              <a:lstStyle/>
              <a:p>
                <a:endParaRPr/>
              </a:p>
            </p:txBody>
          </p:sp>
          <p:sp>
            <p:nvSpPr>
              <p:cNvPr id="380" name="Google Shape;380;p21"/>
              <p:cNvSpPr/>
              <p:nvPr/>
            </p:nvSpPr>
            <p:spPr>
              <a:xfrm>
                <a:off x="3767509" y="1703423"/>
                <a:ext cx="174747" cy="10663"/>
              </a:xfrm>
              <a:custGeom>
                <a:avLst/>
                <a:gdLst/>
                <a:ahLst/>
                <a:cxnLst/>
                <a:rect l="l" t="t" r="r" b="b"/>
                <a:pathLst>
                  <a:path w="5490" h="335" extrusionOk="0">
                    <a:moveTo>
                      <a:pt x="168" y="1"/>
                    </a:moveTo>
                    <a:cubicBezTo>
                      <a:pt x="72" y="1"/>
                      <a:pt x="1" y="72"/>
                      <a:pt x="1" y="168"/>
                    </a:cubicBezTo>
                    <a:cubicBezTo>
                      <a:pt x="1" y="251"/>
                      <a:pt x="72" y="334"/>
                      <a:pt x="168" y="334"/>
                    </a:cubicBezTo>
                    <a:lnTo>
                      <a:pt x="5335" y="334"/>
                    </a:lnTo>
                    <a:cubicBezTo>
                      <a:pt x="5418" y="334"/>
                      <a:pt x="5490" y="251"/>
                      <a:pt x="5490" y="168"/>
                    </a:cubicBezTo>
                    <a:cubicBezTo>
                      <a:pt x="5490" y="72"/>
                      <a:pt x="5418" y="1"/>
                      <a:pt x="5335" y="1"/>
                    </a:cubicBezTo>
                    <a:close/>
                  </a:path>
                </a:pathLst>
              </a:custGeom>
              <a:solidFill>
                <a:schemeClr val="accent1"/>
              </a:solidFill>
              <a:ln>
                <a:noFill/>
              </a:ln>
            </p:spPr>
            <p:txBody>
              <a:bodyPr spcFirstLastPara="1" wrap="square" lIns="91425" tIns="91425" rIns="91425" bIns="91425" anchor="ctr" anchorCtr="0">
                <a:noAutofit/>
              </a:bodyPr>
              <a:lstStyle/>
              <a:p>
                <a:endParaRPr/>
              </a:p>
            </p:txBody>
          </p:sp>
          <p:sp>
            <p:nvSpPr>
              <p:cNvPr id="381" name="Google Shape;381;p21"/>
              <p:cNvSpPr/>
              <p:nvPr/>
            </p:nvSpPr>
            <p:spPr>
              <a:xfrm>
                <a:off x="3954351" y="1703423"/>
                <a:ext cx="44371" cy="10663"/>
              </a:xfrm>
              <a:custGeom>
                <a:avLst/>
                <a:gdLst/>
                <a:ahLst/>
                <a:cxnLst/>
                <a:rect l="l" t="t" r="r" b="b"/>
                <a:pathLst>
                  <a:path w="1394" h="335" extrusionOk="0">
                    <a:moveTo>
                      <a:pt x="155" y="1"/>
                    </a:moveTo>
                    <a:cubicBezTo>
                      <a:pt x="72" y="1"/>
                      <a:pt x="1" y="72"/>
                      <a:pt x="1" y="168"/>
                    </a:cubicBezTo>
                    <a:cubicBezTo>
                      <a:pt x="1" y="251"/>
                      <a:pt x="72" y="334"/>
                      <a:pt x="155" y="334"/>
                    </a:cubicBezTo>
                    <a:lnTo>
                      <a:pt x="1227" y="334"/>
                    </a:lnTo>
                    <a:cubicBezTo>
                      <a:pt x="1322" y="334"/>
                      <a:pt x="1394" y="251"/>
                      <a:pt x="1394" y="168"/>
                    </a:cubicBezTo>
                    <a:cubicBezTo>
                      <a:pt x="1394" y="72"/>
                      <a:pt x="1322" y="1"/>
                      <a:pt x="1227" y="1"/>
                    </a:cubicBezTo>
                    <a:close/>
                  </a:path>
                </a:pathLst>
              </a:custGeom>
              <a:solidFill>
                <a:schemeClr val="accent1"/>
              </a:solidFill>
              <a:ln>
                <a:noFill/>
              </a:ln>
            </p:spPr>
            <p:txBody>
              <a:bodyPr spcFirstLastPara="1" wrap="square" lIns="91425" tIns="91425" rIns="91425" bIns="91425" anchor="ctr" anchorCtr="0">
                <a:noAutofit/>
              </a:bodyPr>
              <a:lstStyle/>
              <a:p>
                <a:endParaRPr/>
              </a:p>
            </p:txBody>
          </p:sp>
          <p:sp>
            <p:nvSpPr>
              <p:cNvPr id="382" name="Google Shape;382;p21"/>
              <p:cNvSpPr/>
              <p:nvPr/>
            </p:nvSpPr>
            <p:spPr>
              <a:xfrm>
                <a:off x="3716358" y="1544655"/>
                <a:ext cx="361971" cy="314958"/>
              </a:xfrm>
              <a:custGeom>
                <a:avLst/>
                <a:gdLst/>
                <a:ahLst/>
                <a:cxnLst/>
                <a:rect l="l" t="t" r="r" b="b"/>
                <a:pathLst>
                  <a:path w="11372" h="9895" extrusionOk="0">
                    <a:moveTo>
                      <a:pt x="3513" y="6751"/>
                    </a:moveTo>
                    <a:lnTo>
                      <a:pt x="3346" y="7477"/>
                    </a:lnTo>
                    <a:lnTo>
                      <a:pt x="1953" y="7477"/>
                    </a:lnTo>
                    <a:lnTo>
                      <a:pt x="1953" y="7489"/>
                    </a:lnTo>
                    <a:cubicBezTo>
                      <a:pt x="1656" y="7489"/>
                      <a:pt x="1394" y="7251"/>
                      <a:pt x="1394" y="6941"/>
                    </a:cubicBezTo>
                    <a:lnTo>
                      <a:pt x="1394" y="6751"/>
                    </a:lnTo>
                    <a:close/>
                    <a:moveTo>
                      <a:pt x="9430" y="333"/>
                    </a:moveTo>
                    <a:cubicBezTo>
                      <a:pt x="9728" y="333"/>
                      <a:pt x="9990" y="572"/>
                      <a:pt x="9990" y="881"/>
                    </a:cubicBezTo>
                    <a:lnTo>
                      <a:pt x="9990" y="5870"/>
                    </a:lnTo>
                    <a:cubicBezTo>
                      <a:pt x="9990" y="6168"/>
                      <a:pt x="9752" y="6418"/>
                      <a:pt x="9430" y="6418"/>
                    </a:cubicBezTo>
                    <a:lnTo>
                      <a:pt x="6597" y="6418"/>
                    </a:lnTo>
                    <a:cubicBezTo>
                      <a:pt x="6561" y="6418"/>
                      <a:pt x="6537" y="6429"/>
                      <a:pt x="6501" y="6441"/>
                    </a:cubicBezTo>
                    <a:lnTo>
                      <a:pt x="3489" y="8501"/>
                    </a:lnTo>
                    <a:cubicBezTo>
                      <a:pt x="3465" y="8501"/>
                      <a:pt x="3465" y="8489"/>
                      <a:pt x="3465" y="8489"/>
                    </a:cubicBezTo>
                    <a:lnTo>
                      <a:pt x="3906" y="6608"/>
                    </a:lnTo>
                    <a:cubicBezTo>
                      <a:pt x="3918" y="6560"/>
                      <a:pt x="3906" y="6501"/>
                      <a:pt x="3870" y="6477"/>
                    </a:cubicBezTo>
                    <a:cubicBezTo>
                      <a:pt x="3834" y="6429"/>
                      <a:pt x="3799" y="6418"/>
                      <a:pt x="3739" y="6418"/>
                    </a:cubicBezTo>
                    <a:lnTo>
                      <a:pt x="894" y="6418"/>
                    </a:lnTo>
                    <a:cubicBezTo>
                      <a:pt x="596" y="6418"/>
                      <a:pt x="346" y="6179"/>
                      <a:pt x="346" y="5870"/>
                    </a:cubicBezTo>
                    <a:lnTo>
                      <a:pt x="346" y="881"/>
                    </a:lnTo>
                    <a:cubicBezTo>
                      <a:pt x="346" y="584"/>
                      <a:pt x="584" y="333"/>
                      <a:pt x="894" y="333"/>
                    </a:cubicBezTo>
                    <a:close/>
                    <a:moveTo>
                      <a:pt x="10502" y="1405"/>
                    </a:moveTo>
                    <a:cubicBezTo>
                      <a:pt x="10800" y="1405"/>
                      <a:pt x="11061" y="1643"/>
                      <a:pt x="11061" y="1953"/>
                    </a:cubicBezTo>
                    <a:lnTo>
                      <a:pt x="11061" y="6941"/>
                    </a:lnTo>
                    <a:cubicBezTo>
                      <a:pt x="11050" y="7239"/>
                      <a:pt x="10788" y="7489"/>
                      <a:pt x="10490" y="7489"/>
                    </a:cubicBezTo>
                    <a:lnTo>
                      <a:pt x="7656" y="7489"/>
                    </a:lnTo>
                    <a:cubicBezTo>
                      <a:pt x="7609" y="7489"/>
                      <a:pt x="7549" y="7525"/>
                      <a:pt x="7513" y="7549"/>
                    </a:cubicBezTo>
                    <a:cubicBezTo>
                      <a:pt x="7490" y="7596"/>
                      <a:pt x="7478" y="7644"/>
                      <a:pt x="7490" y="7680"/>
                    </a:cubicBezTo>
                    <a:lnTo>
                      <a:pt x="7918" y="9561"/>
                    </a:lnTo>
                    <a:lnTo>
                      <a:pt x="7918" y="9573"/>
                    </a:lnTo>
                    <a:lnTo>
                      <a:pt x="7906" y="9573"/>
                    </a:lnTo>
                    <a:lnTo>
                      <a:pt x="5216" y="7727"/>
                    </a:lnTo>
                    <a:lnTo>
                      <a:pt x="6644" y="6751"/>
                    </a:lnTo>
                    <a:lnTo>
                      <a:pt x="9430" y="6751"/>
                    </a:lnTo>
                    <a:cubicBezTo>
                      <a:pt x="9930" y="6751"/>
                      <a:pt x="10311" y="6358"/>
                      <a:pt x="10311" y="5870"/>
                    </a:cubicBezTo>
                    <a:lnTo>
                      <a:pt x="10311" y="1405"/>
                    </a:lnTo>
                    <a:close/>
                    <a:moveTo>
                      <a:pt x="882" y="0"/>
                    </a:moveTo>
                    <a:cubicBezTo>
                      <a:pt x="393" y="0"/>
                      <a:pt x="1" y="393"/>
                      <a:pt x="1" y="881"/>
                    </a:cubicBezTo>
                    <a:lnTo>
                      <a:pt x="1" y="5870"/>
                    </a:lnTo>
                    <a:cubicBezTo>
                      <a:pt x="1" y="6358"/>
                      <a:pt x="393" y="6739"/>
                      <a:pt x="882" y="6739"/>
                    </a:cubicBezTo>
                    <a:lnTo>
                      <a:pt x="1072" y="6739"/>
                    </a:lnTo>
                    <a:lnTo>
                      <a:pt x="1072" y="6941"/>
                    </a:lnTo>
                    <a:cubicBezTo>
                      <a:pt x="1072" y="7430"/>
                      <a:pt x="1465" y="7811"/>
                      <a:pt x="1953" y="7811"/>
                    </a:cubicBezTo>
                    <a:lnTo>
                      <a:pt x="3275" y="7811"/>
                    </a:lnTo>
                    <a:lnTo>
                      <a:pt x="3144" y="8406"/>
                    </a:lnTo>
                    <a:cubicBezTo>
                      <a:pt x="3108" y="8549"/>
                      <a:pt x="3168" y="8692"/>
                      <a:pt x="3287" y="8763"/>
                    </a:cubicBezTo>
                    <a:cubicBezTo>
                      <a:pt x="3346" y="8811"/>
                      <a:pt x="3430" y="8823"/>
                      <a:pt x="3489" y="8823"/>
                    </a:cubicBezTo>
                    <a:cubicBezTo>
                      <a:pt x="3561" y="8823"/>
                      <a:pt x="3620" y="8811"/>
                      <a:pt x="3680" y="8763"/>
                    </a:cubicBezTo>
                    <a:lnTo>
                      <a:pt x="4918" y="7918"/>
                    </a:lnTo>
                    <a:lnTo>
                      <a:pt x="7704" y="9835"/>
                    </a:lnTo>
                    <a:cubicBezTo>
                      <a:pt x="7763" y="9882"/>
                      <a:pt x="7847" y="9894"/>
                      <a:pt x="7906" y="9894"/>
                    </a:cubicBezTo>
                    <a:cubicBezTo>
                      <a:pt x="7978" y="9894"/>
                      <a:pt x="8037" y="9882"/>
                      <a:pt x="8097" y="9835"/>
                    </a:cubicBezTo>
                    <a:cubicBezTo>
                      <a:pt x="8216" y="9763"/>
                      <a:pt x="8275" y="9620"/>
                      <a:pt x="8240" y="9477"/>
                    </a:cubicBezTo>
                    <a:lnTo>
                      <a:pt x="7859" y="7811"/>
                    </a:lnTo>
                    <a:lnTo>
                      <a:pt x="10490" y="7811"/>
                    </a:lnTo>
                    <a:cubicBezTo>
                      <a:pt x="10978" y="7811"/>
                      <a:pt x="11371" y="7430"/>
                      <a:pt x="11371" y="6941"/>
                    </a:cubicBezTo>
                    <a:lnTo>
                      <a:pt x="11371" y="1953"/>
                    </a:lnTo>
                    <a:cubicBezTo>
                      <a:pt x="11371" y="1476"/>
                      <a:pt x="10966" y="1072"/>
                      <a:pt x="10490" y="1072"/>
                    </a:cubicBezTo>
                    <a:lnTo>
                      <a:pt x="10299" y="1072"/>
                    </a:lnTo>
                    <a:lnTo>
                      <a:pt x="10299" y="881"/>
                    </a:lnTo>
                    <a:cubicBezTo>
                      <a:pt x="10299" y="393"/>
                      <a:pt x="9918" y="0"/>
                      <a:pt x="9418" y="0"/>
                    </a:cubicBezTo>
                    <a:close/>
                  </a:path>
                </a:pathLst>
              </a:custGeom>
              <a:solidFill>
                <a:schemeClr val="accent1"/>
              </a:solidFill>
              <a:ln>
                <a:noFill/>
              </a:ln>
            </p:spPr>
            <p:txBody>
              <a:bodyPr spcFirstLastPara="1" wrap="square" lIns="91425" tIns="91425" rIns="91425" bIns="91425" anchor="ctr" anchorCtr="0">
                <a:noAutofit/>
              </a:bodyPr>
              <a:lstStyle/>
              <a:p>
                <a:endParaRPr/>
              </a:p>
            </p:txBody>
          </p:sp>
        </p:grpSp>
      </p:grpSp>
      <p:grpSp>
        <p:nvGrpSpPr>
          <p:cNvPr id="383" name="Google Shape;383;p21"/>
          <p:cNvGrpSpPr/>
          <p:nvPr/>
        </p:nvGrpSpPr>
        <p:grpSpPr>
          <a:xfrm>
            <a:off x="6542917" y="5053586"/>
            <a:ext cx="1019268" cy="881628"/>
            <a:chOff x="5220616" y="2791061"/>
            <a:chExt cx="373185" cy="302466"/>
          </a:xfrm>
        </p:grpSpPr>
        <p:sp>
          <p:nvSpPr>
            <p:cNvPr id="384" name="Google Shape;384;p21"/>
            <p:cNvSpPr/>
            <p:nvPr/>
          </p:nvSpPr>
          <p:spPr>
            <a:xfrm>
              <a:off x="5220616" y="2791061"/>
              <a:ext cx="373185" cy="302466"/>
            </a:xfrm>
            <a:custGeom>
              <a:avLst/>
              <a:gdLst/>
              <a:ahLst/>
              <a:cxnLst/>
              <a:rect l="l" t="t" r="r" b="b"/>
              <a:pathLst>
                <a:path w="11752" h="9525" extrusionOk="0">
                  <a:moveTo>
                    <a:pt x="1834" y="345"/>
                  </a:moveTo>
                  <a:cubicBezTo>
                    <a:pt x="1834" y="345"/>
                    <a:pt x="1846" y="345"/>
                    <a:pt x="1846" y="357"/>
                  </a:cubicBezTo>
                  <a:lnTo>
                    <a:pt x="1846" y="1083"/>
                  </a:lnTo>
                  <a:cubicBezTo>
                    <a:pt x="1846" y="1083"/>
                    <a:pt x="1846" y="1107"/>
                    <a:pt x="1834" y="1107"/>
                  </a:cubicBezTo>
                  <a:lnTo>
                    <a:pt x="1465" y="1107"/>
                  </a:lnTo>
                  <a:cubicBezTo>
                    <a:pt x="1465" y="1107"/>
                    <a:pt x="1453" y="1107"/>
                    <a:pt x="1453" y="1083"/>
                  </a:cubicBezTo>
                  <a:lnTo>
                    <a:pt x="1453" y="357"/>
                  </a:lnTo>
                  <a:lnTo>
                    <a:pt x="1465" y="357"/>
                  </a:lnTo>
                  <a:cubicBezTo>
                    <a:pt x="1465" y="351"/>
                    <a:pt x="1468" y="348"/>
                    <a:pt x="1469" y="348"/>
                  </a:cubicBezTo>
                  <a:lnTo>
                    <a:pt x="1469" y="348"/>
                  </a:lnTo>
                  <a:cubicBezTo>
                    <a:pt x="1471" y="348"/>
                    <a:pt x="1471" y="351"/>
                    <a:pt x="1465" y="357"/>
                  </a:cubicBezTo>
                  <a:lnTo>
                    <a:pt x="1834" y="345"/>
                  </a:lnTo>
                  <a:close/>
                  <a:moveTo>
                    <a:pt x="10276" y="345"/>
                  </a:moveTo>
                  <a:cubicBezTo>
                    <a:pt x="10276" y="345"/>
                    <a:pt x="10288" y="345"/>
                    <a:pt x="10288" y="357"/>
                  </a:cubicBezTo>
                  <a:lnTo>
                    <a:pt x="10288" y="1083"/>
                  </a:lnTo>
                  <a:cubicBezTo>
                    <a:pt x="10288" y="1083"/>
                    <a:pt x="10288" y="1107"/>
                    <a:pt x="10276" y="1107"/>
                  </a:cubicBezTo>
                  <a:lnTo>
                    <a:pt x="9907" y="1107"/>
                  </a:lnTo>
                  <a:cubicBezTo>
                    <a:pt x="9907" y="1107"/>
                    <a:pt x="9895" y="1107"/>
                    <a:pt x="9895" y="1083"/>
                  </a:cubicBezTo>
                  <a:lnTo>
                    <a:pt x="9895" y="357"/>
                  </a:lnTo>
                  <a:lnTo>
                    <a:pt x="9907" y="357"/>
                  </a:lnTo>
                  <a:cubicBezTo>
                    <a:pt x="9907" y="351"/>
                    <a:pt x="9910" y="348"/>
                    <a:pt x="9911" y="348"/>
                  </a:cubicBezTo>
                  <a:lnTo>
                    <a:pt x="9911" y="348"/>
                  </a:lnTo>
                  <a:cubicBezTo>
                    <a:pt x="9912" y="348"/>
                    <a:pt x="9912" y="351"/>
                    <a:pt x="9907" y="357"/>
                  </a:cubicBezTo>
                  <a:lnTo>
                    <a:pt x="10276" y="345"/>
                  </a:lnTo>
                  <a:close/>
                  <a:moveTo>
                    <a:pt x="11038" y="1107"/>
                  </a:moveTo>
                  <a:cubicBezTo>
                    <a:pt x="11240" y="1107"/>
                    <a:pt x="11407" y="1262"/>
                    <a:pt x="11407" y="1476"/>
                  </a:cubicBezTo>
                  <a:lnTo>
                    <a:pt x="11407" y="8811"/>
                  </a:lnTo>
                  <a:cubicBezTo>
                    <a:pt x="11407" y="9001"/>
                    <a:pt x="11228" y="9180"/>
                    <a:pt x="11026" y="9180"/>
                  </a:cubicBezTo>
                  <a:lnTo>
                    <a:pt x="751" y="9180"/>
                  </a:lnTo>
                  <a:cubicBezTo>
                    <a:pt x="536" y="9180"/>
                    <a:pt x="382" y="9025"/>
                    <a:pt x="382" y="8811"/>
                  </a:cubicBezTo>
                  <a:lnTo>
                    <a:pt x="382" y="1476"/>
                  </a:lnTo>
                  <a:cubicBezTo>
                    <a:pt x="382" y="1262"/>
                    <a:pt x="536" y="1107"/>
                    <a:pt x="751" y="1107"/>
                  </a:cubicBezTo>
                  <a:lnTo>
                    <a:pt x="1120" y="1107"/>
                  </a:lnTo>
                  <a:lnTo>
                    <a:pt x="1120" y="1119"/>
                  </a:lnTo>
                  <a:cubicBezTo>
                    <a:pt x="1120" y="1310"/>
                    <a:pt x="1286" y="1476"/>
                    <a:pt x="1477" y="1476"/>
                  </a:cubicBezTo>
                  <a:lnTo>
                    <a:pt x="1858" y="1476"/>
                  </a:lnTo>
                  <a:cubicBezTo>
                    <a:pt x="2048" y="1476"/>
                    <a:pt x="2215" y="1310"/>
                    <a:pt x="2215" y="1119"/>
                  </a:cubicBezTo>
                  <a:lnTo>
                    <a:pt x="2215" y="1107"/>
                  </a:lnTo>
                  <a:lnTo>
                    <a:pt x="9573" y="1107"/>
                  </a:lnTo>
                  <a:lnTo>
                    <a:pt x="9573" y="1119"/>
                  </a:lnTo>
                  <a:cubicBezTo>
                    <a:pt x="9573" y="1310"/>
                    <a:pt x="9740" y="1476"/>
                    <a:pt x="9930" y="1476"/>
                  </a:cubicBezTo>
                  <a:lnTo>
                    <a:pt x="10311" y="1476"/>
                  </a:lnTo>
                  <a:cubicBezTo>
                    <a:pt x="10502" y="1476"/>
                    <a:pt x="10669" y="1310"/>
                    <a:pt x="10669" y="1119"/>
                  </a:cubicBezTo>
                  <a:lnTo>
                    <a:pt x="10669" y="1107"/>
                  </a:lnTo>
                  <a:close/>
                  <a:moveTo>
                    <a:pt x="1465" y="0"/>
                  </a:moveTo>
                  <a:cubicBezTo>
                    <a:pt x="1275" y="0"/>
                    <a:pt x="1108" y="167"/>
                    <a:pt x="1108" y="357"/>
                  </a:cubicBezTo>
                  <a:lnTo>
                    <a:pt x="1108" y="726"/>
                  </a:lnTo>
                  <a:lnTo>
                    <a:pt x="739" y="726"/>
                  </a:lnTo>
                  <a:cubicBezTo>
                    <a:pt x="334" y="726"/>
                    <a:pt x="1" y="1060"/>
                    <a:pt x="1" y="1464"/>
                  </a:cubicBezTo>
                  <a:lnTo>
                    <a:pt x="1" y="8799"/>
                  </a:lnTo>
                  <a:cubicBezTo>
                    <a:pt x="1" y="9204"/>
                    <a:pt x="334" y="9525"/>
                    <a:pt x="739" y="9525"/>
                  </a:cubicBezTo>
                  <a:lnTo>
                    <a:pt x="11014" y="9525"/>
                  </a:lnTo>
                  <a:cubicBezTo>
                    <a:pt x="11419" y="9525"/>
                    <a:pt x="11752" y="9204"/>
                    <a:pt x="11752" y="8799"/>
                  </a:cubicBezTo>
                  <a:lnTo>
                    <a:pt x="11752" y="1464"/>
                  </a:lnTo>
                  <a:cubicBezTo>
                    <a:pt x="11752" y="1060"/>
                    <a:pt x="11419" y="726"/>
                    <a:pt x="11026" y="726"/>
                  </a:cubicBezTo>
                  <a:lnTo>
                    <a:pt x="10645" y="726"/>
                  </a:lnTo>
                  <a:lnTo>
                    <a:pt x="10645" y="357"/>
                  </a:lnTo>
                  <a:cubicBezTo>
                    <a:pt x="10645" y="167"/>
                    <a:pt x="10490" y="0"/>
                    <a:pt x="10288" y="0"/>
                  </a:cubicBezTo>
                  <a:lnTo>
                    <a:pt x="9918" y="0"/>
                  </a:lnTo>
                  <a:cubicBezTo>
                    <a:pt x="9728" y="0"/>
                    <a:pt x="9561" y="167"/>
                    <a:pt x="9561" y="357"/>
                  </a:cubicBezTo>
                  <a:lnTo>
                    <a:pt x="9561" y="726"/>
                  </a:lnTo>
                  <a:lnTo>
                    <a:pt x="2191" y="726"/>
                  </a:lnTo>
                  <a:lnTo>
                    <a:pt x="2191" y="357"/>
                  </a:lnTo>
                  <a:cubicBezTo>
                    <a:pt x="2191" y="167"/>
                    <a:pt x="2025" y="0"/>
                    <a:pt x="1834" y="0"/>
                  </a:cubicBezTo>
                  <a:close/>
                </a:path>
              </a:pathLst>
            </a:custGeom>
            <a:solidFill>
              <a:schemeClr val="accent2"/>
            </a:solidFill>
            <a:ln>
              <a:noFill/>
            </a:ln>
          </p:spPr>
          <p:txBody>
            <a:bodyPr spcFirstLastPara="1" wrap="square" lIns="91425" tIns="91425" rIns="91425" bIns="91425" anchor="ctr" anchorCtr="0">
              <a:noAutofit/>
            </a:bodyPr>
            <a:lstStyle/>
            <a:p>
              <a:endParaRPr/>
            </a:p>
          </p:txBody>
        </p:sp>
        <p:sp>
          <p:nvSpPr>
            <p:cNvPr id="385" name="Google Shape;385;p21"/>
            <p:cNvSpPr/>
            <p:nvPr/>
          </p:nvSpPr>
          <p:spPr>
            <a:xfrm>
              <a:off x="5244432" y="2849268"/>
              <a:ext cx="326314" cy="11368"/>
            </a:xfrm>
            <a:custGeom>
              <a:avLst/>
              <a:gdLst/>
              <a:ahLst/>
              <a:cxnLst/>
              <a:rect l="l" t="t" r="r" b="b"/>
              <a:pathLst>
                <a:path w="10276" h="358" extrusionOk="0">
                  <a:moveTo>
                    <a:pt x="179" y="1"/>
                  </a:moveTo>
                  <a:cubicBezTo>
                    <a:pt x="96" y="1"/>
                    <a:pt x="1" y="72"/>
                    <a:pt x="1" y="179"/>
                  </a:cubicBezTo>
                  <a:cubicBezTo>
                    <a:pt x="1" y="274"/>
                    <a:pt x="72" y="358"/>
                    <a:pt x="179" y="358"/>
                  </a:cubicBezTo>
                  <a:lnTo>
                    <a:pt x="10097" y="358"/>
                  </a:lnTo>
                  <a:cubicBezTo>
                    <a:pt x="10180" y="358"/>
                    <a:pt x="10276" y="274"/>
                    <a:pt x="10276" y="179"/>
                  </a:cubicBezTo>
                  <a:cubicBezTo>
                    <a:pt x="10276" y="72"/>
                    <a:pt x="10180" y="1"/>
                    <a:pt x="10097" y="1"/>
                  </a:cubicBezTo>
                  <a:close/>
                </a:path>
              </a:pathLst>
            </a:custGeom>
            <a:solidFill>
              <a:schemeClr val="accent2"/>
            </a:solidFill>
            <a:ln>
              <a:noFill/>
            </a:ln>
          </p:spPr>
          <p:txBody>
            <a:bodyPr spcFirstLastPara="1" wrap="square" lIns="91425" tIns="91425" rIns="91425" bIns="91425" anchor="ctr" anchorCtr="0">
              <a:noAutofit/>
            </a:bodyPr>
            <a:lstStyle/>
            <a:p>
              <a:endParaRPr/>
            </a:p>
          </p:txBody>
        </p:sp>
        <p:sp>
          <p:nvSpPr>
            <p:cNvPr id="386" name="Google Shape;386;p21"/>
            <p:cNvSpPr/>
            <p:nvPr/>
          </p:nvSpPr>
          <p:spPr>
            <a:xfrm>
              <a:off x="5261834" y="2896139"/>
              <a:ext cx="46521" cy="11400"/>
            </a:xfrm>
            <a:custGeom>
              <a:avLst/>
              <a:gdLst/>
              <a:ahLst/>
              <a:cxnLst/>
              <a:rect l="l" t="t" r="r" b="b"/>
              <a:pathLst>
                <a:path w="1465" h="359" extrusionOk="0">
                  <a:moveTo>
                    <a:pt x="179" y="1"/>
                  </a:moveTo>
                  <a:cubicBezTo>
                    <a:pt x="96" y="1"/>
                    <a:pt x="0" y="72"/>
                    <a:pt x="0" y="180"/>
                  </a:cubicBezTo>
                  <a:cubicBezTo>
                    <a:pt x="0" y="275"/>
                    <a:pt x="72" y="358"/>
                    <a:pt x="179" y="358"/>
                  </a:cubicBezTo>
                  <a:lnTo>
                    <a:pt x="1286" y="358"/>
                  </a:lnTo>
                  <a:cubicBezTo>
                    <a:pt x="1370" y="358"/>
                    <a:pt x="1465" y="275"/>
                    <a:pt x="1465" y="180"/>
                  </a:cubicBezTo>
                  <a:cubicBezTo>
                    <a:pt x="1465" y="72"/>
                    <a:pt x="1370" y="1"/>
                    <a:pt x="1286" y="1"/>
                  </a:cubicBezTo>
                  <a:close/>
                </a:path>
              </a:pathLst>
            </a:custGeom>
            <a:solidFill>
              <a:schemeClr val="accent2"/>
            </a:solidFill>
            <a:ln>
              <a:noFill/>
            </a:ln>
          </p:spPr>
          <p:txBody>
            <a:bodyPr spcFirstLastPara="1" wrap="square" lIns="91425" tIns="91425" rIns="91425" bIns="91425" anchor="ctr" anchorCtr="0">
              <a:noAutofit/>
            </a:bodyPr>
            <a:lstStyle/>
            <a:p>
              <a:endParaRPr/>
            </a:p>
          </p:txBody>
        </p:sp>
        <p:sp>
          <p:nvSpPr>
            <p:cNvPr id="387" name="Google Shape;387;p21"/>
            <p:cNvSpPr/>
            <p:nvPr/>
          </p:nvSpPr>
          <p:spPr>
            <a:xfrm>
              <a:off x="5343507" y="2896139"/>
              <a:ext cx="46521" cy="11400"/>
            </a:xfrm>
            <a:custGeom>
              <a:avLst/>
              <a:gdLst/>
              <a:ahLst/>
              <a:cxnLst/>
              <a:rect l="l" t="t" r="r" b="b"/>
              <a:pathLst>
                <a:path w="1465" h="359" extrusionOk="0">
                  <a:moveTo>
                    <a:pt x="179" y="1"/>
                  </a:moveTo>
                  <a:cubicBezTo>
                    <a:pt x="95" y="1"/>
                    <a:pt x="0" y="72"/>
                    <a:pt x="0" y="180"/>
                  </a:cubicBezTo>
                  <a:cubicBezTo>
                    <a:pt x="0" y="275"/>
                    <a:pt x="83" y="358"/>
                    <a:pt x="179" y="358"/>
                  </a:cubicBezTo>
                  <a:lnTo>
                    <a:pt x="1286" y="358"/>
                  </a:lnTo>
                  <a:cubicBezTo>
                    <a:pt x="1369" y="358"/>
                    <a:pt x="1465" y="275"/>
                    <a:pt x="1465" y="180"/>
                  </a:cubicBezTo>
                  <a:cubicBezTo>
                    <a:pt x="1465" y="72"/>
                    <a:pt x="1381" y="1"/>
                    <a:pt x="1286" y="1"/>
                  </a:cubicBezTo>
                  <a:close/>
                </a:path>
              </a:pathLst>
            </a:custGeom>
            <a:solidFill>
              <a:schemeClr val="accent2"/>
            </a:solidFill>
            <a:ln>
              <a:noFill/>
            </a:ln>
          </p:spPr>
          <p:txBody>
            <a:bodyPr spcFirstLastPara="1" wrap="square" lIns="91425" tIns="91425" rIns="91425" bIns="91425" anchor="ctr" anchorCtr="0">
              <a:noAutofit/>
            </a:bodyPr>
            <a:lstStyle/>
            <a:p>
              <a:endParaRPr/>
            </a:p>
          </p:txBody>
        </p:sp>
        <p:sp>
          <p:nvSpPr>
            <p:cNvPr id="388" name="Google Shape;388;p21"/>
            <p:cNvSpPr/>
            <p:nvPr/>
          </p:nvSpPr>
          <p:spPr>
            <a:xfrm>
              <a:off x="5506823" y="2896139"/>
              <a:ext cx="46172" cy="11400"/>
            </a:xfrm>
            <a:custGeom>
              <a:avLst/>
              <a:gdLst/>
              <a:ahLst/>
              <a:cxnLst/>
              <a:rect l="l" t="t" r="r" b="b"/>
              <a:pathLst>
                <a:path w="1454" h="359" extrusionOk="0">
                  <a:moveTo>
                    <a:pt x="179" y="1"/>
                  </a:moveTo>
                  <a:cubicBezTo>
                    <a:pt x="84" y="1"/>
                    <a:pt x="1" y="72"/>
                    <a:pt x="1" y="180"/>
                  </a:cubicBezTo>
                  <a:cubicBezTo>
                    <a:pt x="1" y="275"/>
                    <a:pt x="72" y="358"/>
                    <a:pt x="179" y="358"/>
                  </a:cubicBezTo>
                  <a:lnTo>
                    <a:pt x="1275" y="358"/>
                  </a:lnTo>
                  <a:cubicBezTo>
                    <a:pt x="1370" y="358"/>
                    <a:pt x="1453" y="275"/>
                    <a:pt x="1453" y="180"/>
                  </a:cubicBezTo>
                  <a:cubicBezTo>
                    <a:pt x="1453" y="72"/>
                    <a:pt x="1370" y="1"/>
                    <a:pt x="1275" y="1"/>
                  </a:cubicBezTo>
                  <a:close/>
                </a:path>
              </a:pathLst>
            </a:custGeom>
            <a:solidFill>
              <a:schemeClr val="accent2"/>
            </a:solidFill>
            <a:ln>
              <a:noFill/>
            </a:ln>
          </p:spPr>
          <p:txBody>
            <a:bodyPr spcFirstLastPara="1" wrap="square" lIns="91425" tIns="91425" rIns="91425" bIns="91425" anchor="ctr" anchorCtr="0">
              <a:noAutofit/>
            </a:bodyPr>
            <a:lstStyle/>
            <a:p>
              <a:endParaRPr/>
            </a:p>
          </p:txBody>
        </p:sp>
        <p:sp>
          <p:nvSpPr>
            <p:cNvPr id="389" name="Google Shape;389;p21"/>
            <p:cNvSpPr/>
            <p:nvPr/>
          </p:nvSpPr>
          <p:spPr>
            <a:xfrm>
              <a:off x="5261834" y="2942660"/>
              <a:ext cx="46521" cy="11368"/>
            </a:xfrm>
            <a:custGeom>
              <a:avLst/>
              <a:gdLst/>
              <a:ahLst/>
              <a:cxnLst/>
              <a:rect l="l" t="t" r="r" b="b"/>
              <a:pathLst>
                <a:path w="1465" h="358" extrusionOk="0">
                  <a:moveTo>
                    <a:pt x="179" y="0"/>
                  </a:moveTo>
                  <a:cubicBezTo>
                    <a:pt x="96" y="0"/>
                    <a:pt x="0" y="84"/>
                    <a:pt x="0" y="179"/>
                  </a:cubicBezTo>
                  <a:cubicBezTo>
                    <a:pt x="0" y="286"/>
                    <a:pt x="72" y="358"/>
                    <a:pt x="179" y="358"/>
                  </a:cubicBezTo>
                  <a:lnTo>
                    <a:pt x="1286" y="358"/>
                  </a:lnTo>
                  <a:cubicBezTo>
                    <a:pt x="1370" y="358"/>
                    <a:pt x="1465" y="286"/>
                    <a:pt x="1465" y="179"/>
                  </a:cubicBezTo>
                  <a:cubicBezTo>
                    <a:pt x="1465" y="84"/>
                    <a:pt x="1370" y="0"/>
                    <a:pt x="1286" y="0"/>
                  </a:cubicBezTo>
                  <a:close/>
                </a:path>
              </a:pathLst>
            </a:custGeom>
            <a:solidFill>
              <a:schemeClr val="accent2"/>
            </a:solidFill>
            <a:ln>
              <a:noFill/>
            </a:ln>
          </p:spPr>
          <p:txBody>
            <a:bodyPr spcFirstLastPara="1" wrap="square" lIns="91425" tIns="91425" rIns="91425" bIns="91425" anchor="ctr" anchorCtr="0">
              <a:noAutofit/>
            </a:bodyPr>
            <a:lstStyle/>
            <a:p>
              <a:endParaRPr/>
            </a:p>
          </p:txBody>
        </p:sp>
        <p:sp>
          <p:nvSpPr>
            <p:cNvPr id="390" name="Google Shape;390;p21"/>
            <p:cNvSpPr/>
            <p:nvPr/>
          </p:nvSpPr>
          <p:spPr>
            <a:xfrm>
              <a:off x="5424768" y="2942660"/>
              <a:ext cx="46553" cy="11368"/>
            </a:xfrm>
            <a:custGeom>
              <a:avLst/>
              <a:gdLst/>
              <a:ahLst/>
              <a:cxnLst/>
              <a:rect l="l" t="t" r="r" b="b"/>
              <a:pathLst>
                <a:path w="1466" h="358" extrusionOk="0">
                  <a:moveTo>
                    <a:pt x="180" y="0"/>
                  </a:moveTo>
                  <a:cubicBezTo>
                    <a:pt x="96" y="0"/>
                    <a:pt x="1" y="84"/>
                    <a:pt x="1" y="179"/>
                  </a:cubicBezTo>
                  <a:cubicBezTo>
                    <a:pt x="1" y="286"/>
                    <a:pt x="84" y="358"/>
                    <a:pt x="180" y="358"/>
                  </a:cubicBezTo>
                  <a:lnTo>
                    <a:pt x="1287" y="358"/>
                  </a:lnTo>
                  <a:cubicBezTo>
                    <a:pt x="1370" y="358"/>
                    <a:pt x="1465" y="286"/>
                    <a:pt x="1465" y="179"/>
                  </a:cubicBezTo>
                  <a:cubicBezTo>
                    <a:pt x="1465" y="84"/>
                    <a:pt x="1394" y="0"/>
                    <a:pt x="1287" y="0"/>
                  </a:cubicBezTo>
                  <a:close/>
                </a:path>
              </a:pathLst>
            </a:custGeom>
            <a:solidFill>
              <a:schemeClr val="accent2"/>
            </a:solidFill>
            <a:ln>
              <a:noFill/>
            </a:ln>
          </p:spPr>
          <p:txBody>
            <a:bodyPr spcFirstLastPara="1" wrap="square" lIns="91425" tIns="91425" rIns="91425" bIns="91425" anchor="ctr" anchorCtr="0">
              <a:noAutofit/>
            </a:bodyPr>
            <a:lstStyle/>
            <a:p>
              <a:endParaRPr/>
            </a:p>
          </p:txBody>
        </p:sp>
        <p:sp>
          <p:nvSpPr>
            <p:cNvPr id="391" name="Google Shape;391;p21"/>
            <p:cNvSpPr/>
            <p:nvPr/>
          </p:nvSpPr>
          <p:spPr>
            <a:xfrm>
              <a:off x="5261834" y="2989149"/>
              <a:ext cx="46521" cy="11400"/>
            </a:xfrm>
            <a:custGeom>
              <a:avLst/>
              <a:gdLst/>
              <a:ahLst/>
              <a:cxnLst/>
              <a:rect l="l" t="t" r="r" b="b"/>
              <a:pathLst>
                <a:path w="1465" h="359" extrusionOk="0">
                  <a:moveTo>
                    <a:pt x="179" y="1"/>
                  </a:moveTo>
                  <a:cubicBezTo>
                    <a:pt x="96" y="1"/>
                    <a:pt x="0" y="72"/>
                    <a:pt x="0" y="179"/>
                  </a:cubicBezTo>
                  <a:cubicBezTo>
                    <a:pt x="0" y="287"/>
                    <a:pt x="72" y="358"/>
                    <a:pt x="179" y="358"/>
                  </a:cubicBezTo>
                  <a:lnTo>
                    <a:pt x="1286" y="358"/>
                  </a:lnTo>
                  <a:cubicBezTo>
                    <a:pt x="1370" y="358"/>
                    <a:pt x="1465" y="287"/>
                    <a:pt x="1465" y="179"/>
                  </a:cubicBezTo>
                  <a:cubicBezTo>
                    <a:pt x="1465" y="72"/>
                    <a:pt x="1370" y="1"/>
                    <a:pt x="1286" y="1"/>
                  </a:cubicBezTo>
                  <a:close/>
                </a:path>
              </a:pathLst>
            </a:custGeom>
            <a:solidFill>
              <a:schemeClr val="accent2"/>
            </a:solidFill>
            <a:ln>
              <a:noFill/>
            </a:ln>
          </p:spPr>
          <p:txBody>
            <a:bodyPr spcFirstLastPara="1" wrap="square" lIns="91425" tIns="91425" rIns="91425" bIns="91425" anchor="ctr" anchorCtr="0">
              <a:noAutofit/>
            </a:bodyPr>
            <a:lstStyle/>
            <a:p>
              <a:endParaRPr/>
            </a:p>
          </p:txBody>
        </p:sp>
        <p:sp>
          <p:nvSpPr>
            <p:cNvPr id="392" name="Google Shape;392;p21"/>
            <p:cNvSpPr/>
            <p:nvPr/>
          </p:nvSpPr>
          <p:spPr>
            <a:xfrm>
              <a:off x="5343507" y="2989149"/>
              <a:ext cx="46521" cy="11400"/>
            </a:xfrm>
            <a:custGeom>
              <a:avLst/>
              <a:gdLst/>
              <a:ahLst/>
              <a:cxnLst/>
              <a:rect l="l" t="t" r="r" b="b"/>
              <a:pathLst>
                <a:path w="1465" h="359" extrusionOk="0">
                  <a:moveTo>
                    <a:pt x="179" y="1"/>
                  </a:moveTo>
                  <a:cubicBezTo>
                    <a:pt x="95" y="1"/>
                    <a:pt x="0" y="72"/>
                    <a:pt x="0" y="179"/>
                  </a:cubicBezTo>
                  <a:cubicBezTo>
                    <a:pt x="0" y="287"/>
                    <a:pt x="83" y="358"/>
                    <a:pt x="179" y="358"/>
                  </a:cubicBezTo>
                  <a:lnTo>
                    <a:pt x="1286" y="358"/>
                  </a:lnTo>
                  <a:cubicBezTo>
                    <a:pt x="1369" y="358"/>
                    <a:pt x="1465" y="287"/>
                    <a:pt x="1465" y="179"/>
                  </a:cubicBezTo>
                  <a:cubicBezTo>
                    <a:pt x="1465" y="72"/>
                    <a:pt x="1381" y="1"/>
                    <a:pt x="1286" y="1"/>
                  </a:cubicBezTo>
                  <a:close/>
                </a:path>
              </a:pathLst>
            </a:custGeom>
            <a:solidFill>
              <a:schemeClr val="accent2"/>
            </a:solidFill>
            <a:ln>
              <a:noFill/>
            </a:ln>
          </p:spPr>
          <p:txBody>
            <a:bodyPr spcFirstLastPara="1" wrap="square" lIns="91425" tIns="91425" rIns="91425" bIns="91425" anchor="ctr" anchorCtr="0">
              <a:noAutofit/>
            </a:bodyPr>
            <a:lstStyle/>
            <a:p>
              <a:endParaRPr/>
            </a:p>
          </p:txBody>
        </p:sp>
        <p:sp>
          <p:nvSpPr>
            <p:cNvPr id="393" name="Google Shape;393;p21"/>
            <p:cNvSpPr/>
            <p:nvPr/>
          </p:nvSpPr>
          <p:spPr>
            <a:xfrm>
              <a:off x="5506823" y="2989149"/>
              <a:ext cx="46172" cy="11400"/>
            </a:xfrm>
            <a:custGeom>
              <a:avLst/>
              <a:gdLst/>
              <a:ahLst/>
              <a:cxnLst/>
              <a:rect l="l" t="t" r="r" b="b"/>
              <a:pathLst>
                <a:path w="1454" h="359" extrusionOk="0">
                  <a:moveTo>
                    <a:pt x="179" y="1"/>
                  </a:moveTo>
                  <a:cubicBezTo>
                    <a:pt x="84" y="1"/>
                    <a:pt x="1" y="72"/>
                    <a:pt x="1" y="179"/>
                  </a:cubicBezTo>
                  <a:cubicBezTo>
                    <a:pt x="1" y="287"/>
                    <a:pt x="72" y="358"/>
                    <a:pt x="179" y="358"/>
                  </a:cubicBezTo>
                  <a:lnTo>
                    <a:pt x="1275" y="358"/>
                  </a:lnTo>
                  <a:cubicBezTo>
                    <a:pt x="1370" y="358"/>
                    <a:pt x="1453" y="287"/>
                    <a:pt x="1453" y="179"/>
                  </a:cubicBezTo>
                  <a:cubicBezTo>
                    <a:pt x="1453" y="72"/>
                    <a:pt x="1370" y="1"/>
                    <a:pt x="1275" y="1"/>
                  </a:cubicBezTo>
                  <a:close/>
                </a:path>
              </a:pathLst>
            </a:custGeom>
            <a:solidFill>
              <a:schemeClr val="accent2"/>
            </a:solidFill>
            <a:ln>
              <a:noFill/>
            </a:ln>
          </p:spPr>
          <p:txBody>
            <a:bodyPr spcFirstLastPara="1" wrap="square" lIns="91425" tIns="91425" rIns="91425" bIns="91425" anchor="ctr" anchorCtr="0">
              <a:noAutofit/>
            </a:bodyPr>
            <a:lstStyle/>
            <a:p>
              <a:endParaRPr/>
            </a:p>
          </p:txBody>
        </p:sp>
        <p:sp>
          <p:nvSpPr>
            <p:cNvPr id="394" name="Google Shape;394;p21"/>
            <p:cNvSpPr/>
            <p:nvPr/>
          </p:nvSpPr>
          <p:spPr>
            <a:xfrm>
              <a:off x="5343507" y="3036051"/>
              <a:ext cx="46521" cy="10987"/>
            </a:xfrm>
            <a:custGeom>
              <a:avLst/>
              <a:gdLst/>
              <a:ahLst/>
              <a:cxnLst/>
              <a:rect l="l" t="t" r="r" b="b"/>
              <a:pathLst>
                <a:path w="1465" h="346" extrusionOk="0">
                  <a:moveTo>
                    <a:pt x="179" y="0"/>
                  </a:moveTo>
                  <a:cubicBezTo>
                    <a:pt x="95" y="0"/>
                    <a:pt x="0" y="72"/>
                    <a:pt x="0" y="179"/>
                  </a:cubicBezTo>
                  <a:cubicBezTo>
                    <a:pt x="0" y="274"/>
                    <a:pt x="83" y="346"/>
                    <a:pt x="179" y="346"/>
                  </a:cubicBezTo>
                  <a:lnTo>
                    <a:pt x="1286" y="346"/>
                  </a:lnTo>
                  <a:cubicBezTo>
                    <a:pt x="1369" y="346"/>
                    <a:pt x="1465" y="274"/>
                    <a:pt x="1465" y="179"/>
                  </a:cubicBezTo>
                  <a:cubicBezTo>
                    <a:pt x="1465" y="72"/>
                    <a:pt x="1381" y="0"/>
                    <a:pt x="1286" y="0"/>
                  </a:cubicBezTo>
                  <a:close/>
                </a:path>
              </a:pathLst>
            </a:custGeom>
            <a:solidFill>
              <a:schemeClr val="accent2"/>
            </a:solidFill>
            <a:ln>
              <a:noFill/>
            </a:ln>
          </p:spPr>
          <p:txBody>
            <a:bodyPr spcFirstLastPara="1" wrap="square" lIns="91425" tIns="91425" rIns="91425" bIns="91425" anchor="ctr" anchorCtr="0">
              <a:noAutofit/>
            </a:bodyPr>
            <a:lstStyle/>
            <a:p>
              <a:endParaRPr/>
            </a:p>
          </p:txBody>
        </p:sp>
        <p:sp>
          <p:nvSpPr>
            <p:cNvPr id="395" name="Google Shape;395;p21"/>
            <p:cNvSpPr/>
            <p:nvPr/>
          </p:nvSpPr>
          <p:spPr>
            <a:xfrm>
              <a:off x="5424768" y="3036051"/>
              <a:ext cx="46553" cy="10987"/>
            </a:xfrm>
            <a:custGeom>
              <a:avLst/>
              <a:gdLst/>
              <a:ahLst/>
              <a:cxnLst/>
              <a:rect l="l" t="t" r="r" b="b"/>
              <a:pathLst>
                <a:path w="1466" h="346" extrusionOk="0">
                  <a:moveTo>
                    <a:pt x="180" y="0"/>
                  </a:moveTo>
                  <a:cubicBezTo>
                    <a:pt x="96" y="0"/>
                    <a:pt x="1" y="72"/>
                    <a:pt x="1" y="179"/>
                  </a:cubicBezTo>
                  <a:cubicBezTo>
                    <a:pt x="1" y="274"/>
                    <a:pt x="84" y="346"/>
                    <a:pt x="180" y="346"/>
                  </a:cubicBezTo>
                  <a:lnTo>
                    <a:pt x="1287" y="346"/>
                  </a:lnTo>
                  <a:cubicBezTo>
                    <a:pt x="1370" y="346"/>
                    <a:pt x="1465" y="274"/>
                    <a:pt x="1465" y="179"/>
                  </a:cubicBezTo>
                  <a:cubicBezTo>
                    <a:pt x="1465" y="72"/>
                    <a:pt x="1394" y="0"/>
                    <a:pt x="1287" y="0"/>
                  </a:cubicBezTo>
                  <a:close/>
                </a:path>
              </a:pathLst>
            </a:custGeom>
            <a:solidFill>
              <a:schemeClr val="accent2"/>
            </a:solidFill>
            <a:ln>
              <a:noFill/>
            </a:ln>
          </p:spPr>
          <p:txBody>
            <a:bodyPr spcFirstLastPara="1" wrap="square" lIns="91425" tIns="91425" rIns="91425" bIns="91425" anchor="ctr" anchorCtr="0">
              <a:noAutofit/>
            </a:bodyPr>
            <a:lstStyle/>
            <a:p>
              <a:endParaRPr/>
            </a:p>
          </p:txBody>
        </p:sp>
        <p:sp>
          <p:nvSpPr>
            <p:cNvPr id="396" name="Google Shape;396;p21"/>
            <p:cNvSpPr/>
            <p:nvPr/>
          </p:nvSpPr>
          <p:spPr>
            <a:xfrm>
              <a:off x="5506823" y="3036051"/>
              <a:ext cx="46172" cy="10987"/>
            </a:xfrm>
            <a:custGeom>
              <a:avLst/>
              <a:gdLst/>
              <a:ahLst/>
              <a:cxnLst/>
              <a:rect l="l" t="t" r="r" b="b"/>
              <a:pathLst>
                <a:path w="1454" h="346" extrusionOk="0">
                  <a:moveTo>
                    <a:pt x="179" y="0"/>
                  </a:moveTo>
                  <a:cubicBezTo>
                    <a:pt x="84" y="0"/>
                    <a:pt x="1" y="72"/>
                    <a:pt x="1" y="179"/>
                  </a:cubicBezTo>
                  <a:cubicBezTo>
                    <a:pt x="1" y="274"/>
                    <a:pt x="72" y="346"/>
                    <a:pt x="179" y="346"/>
                  </a:cubicBezTo>
                  <a:lnTo>
                    <a:pt x="1275" y="346"/>
                  </a:lnTo>
                  <a:cubicBezTo>
                    <a:pt x="1370" y="346"/>
                    <a:pt x="1453" y="274"/>
                    <a:pt x="1453" y="179"/>
                  </a:cubicBezTo>
                  <a:cubicBezTo>
                    <a:pt x="1453" y="72"/>
                    <a:pt x="1370" y="0"/>
                    <a:pt x="1275" y="0"/>
                  </a:cubicBezTo>
                  <a:close/>
                </a:path>
              </a:pathLst>
            </a:custGeom>
            <a:solidFill>
              <a:schemeClr val="accent2"/>
            </a:solidFill>
            <a:ln>
              <a:noFill/>
            </a:ln>
          </p:spPr>
          <p:txBody>
            <a:bodyPr spcFirstLastPara="1" wrap="square" lIns="91425" tIns="91425" rIns="91425" bIns="91425" anchor="ctr" anchorCtr="0">
              <a:noAutofit/>
            </a:bodyPr>
            <a:lstStyle/>
            <a:p>
              <a:endParaRPr/>
            </a:p>
          </p:txBody>
        </p:sp>
        <p:sp>
          <p:nvSpPr>
            <p:cNvPr id="397" name="Google Shape;397;p21"/>
            <p:cNvSpPr/>
            <p:nvPr/>
          </p:nvSpPr>
          <p:spPr>
            <a:xfrm>
              <a:off x="5343126" y="2930752"/>
              <a:ext cx="46902" cy="33851"/>
            </a:xfrm>
            <a:custGeom>
              <a:avLst/>
              <a:gdLst/>
              <a:ahLst/>
              <a:cxnLst/>
              <a:rect l="l" t="t" r="r" b="b"/>
              <a:pathLst>
                <a:path w="1477" h="1066" extrusionOk="0">
                  <a:moveTo>
                    <a:pt x="1293" y="0"/>
                  </a:moveTo>
                  <a:cubicBezTo>
                    <a:pt x="1250" y="0"/>
                    <a:pt x="1209" y="18"/>
                    <a:pt x="1179" y="54"/>
                  </a:cubicBezTo>
                  <a:lnTo>
                    <a:pt x="572" y="661"/>
                  </a:lnTo>
                  <a:lnTo>
                    <a:pt x="322" y="411"/>
                  </a:lnTo>
                  <a:cubicBezTo>
                    <a:pt x="280" y="375"/>
                    <a:pt x="235" y="358"/>
                    <a:pt x="194" y="358"/>
                  </a:cubicBezTo>
                  <a:cubicBezTo>
                    <a:pt x="152" y="358"/>
                    <a:pt x="113" y="375"/>
                    <a:pt x="84" y="411"/>
                  </a:cubicBezTo>
                  <a:cubicBezTo>
                    <a:pt x="0" y="483"/>
                    <a:pt x="0" y="590"/>
                    <a:pt x="84" y="649"/>
                  </a:cubicBezTo>
                  <a:lnTo>
                    <a:pt x="453" y="1018"/>
                  </a:lnTo>
                  <a:cubicBezTo>
                    <a:pt x="476" y="1054"/>
                    <a:pt x="524" y="1066"/>
                    <a:pt x="572" y="1066"/>
                  </a:cubicBezTo>
                  <a:cubicBezTo>
                    <a:pt x="619" y="1066"/>
                    <a:pt x="655" y="1054"/>
                    <a:pt x="691" y="1018"/>
                  </a:cubicBezTo>
                  <a:lnTo>
                    <a:pt x="1417" y="292"/>
                  </a:lnTo>
                  <a:cubicBezTo>
                    <a:pt x="1477" y="233"/>
                    <a:pt x="1477" y="125"/>
                    <a:pt x="1417" y="54"/>
                  </a:cubicBezTo>
                  <a:cubicBezTo>
                    <a:pt x="1381" y="18"/>
                    <a:pt x="1337" y="0"/>
                    <a:pt x="1293" y="0"/>
                  </a:cubicBezTo>
                  <a:close/>
                </a:path>
              </a:pathLst>
            </a:custGeom>
            <a:solidFill>
              <a:schemeClr val="accent2"/>
            </a:solidFill>
            <a:ln>
              <a:noFill/>
            </a:ln>
          </p:spPr>
          <p:txBody>
            <a:bodyPr spcFirstLastPara="1" wrap="square" lIns="91425" tIns="91425" rIns="91425" bIns="91425" anchor="ctr" anchorCtr="0">
              <a:noAutofit/>
            </a:bodyPr>
            <a:lstStyle/>
            <a:p>
              <a:endParaRPr/>
            </a:p>
          </p:txBody>
        </p:sp>
        <p:sp>
          <p:nvSpPr>
            <p:cNvPr id="398" name="Google Shape;398;p21"/>
            <p:cNvSpPr/>
            <p:nvPr/>
          </p:nvSpPr>
          <p:spPr>
            <a:xfrm>
              <a:off x="5506442" y="2930752"/>
              <a:ext cx="47283" cy="33851"/>
            </a:xfrm>
            <a:custGeom>
              <a:avLst/>
              <a:gdLst/>
              <a:ahLst/>
              <a:cxnLst/>
              <a:rect l="l" t="t" r="r" b="b"/>
              <a:pathLst>
                <a:path w="1489" h="1066" extrusionOk="0">
                  <a:moveTo>
                    <a:pt x="1282" y="0"/>
                  </a:moveTo>
                  <a:cubicBezTo>
                    <a:pt x="1239" y="0"/>
                    <a:pt x="1197" y="18"/>
                    <a:pt x="1167" y="54"/>
                  </a:cubicBezTo>
                  <a:lnTo>
                    <a:pt x="560" y="661"/>
                  </a:lnTo>
                  <a:lnTo>
                    <a:pt x="310" y="411"/>
                  </a:lnTo>
                  <a:cubicBezTo>
                    <a:pt x="275" y="375"/>
                    <a:pt x="230" y="358"/>
                    <a:pt x="187" y="358"/>
                  </a:cubicBezTo>
                  <a:cubicBezTo>
                    <a:pt x="144" y="358"/>
                    <a:pt x="102" y="375"/>
                    <a:pt x="72" y="411"/>
                  </a:cubicBezTo>
                  <a:cubicBezTo>
                    <a:pt x="1" y="483"/>
                    <a:pt x="1" y="590"/>
                    <a:pt x="72" y="649"/>
                  </a:cubicBezTo>
                  <a:lnTo>
                    <a:pt x="441" y="1018"/>
                  </a:lnTo>
                  <a:cubicBezTo>
                    <a:pt x="477" y="1054"/>
                    <a:pt x="513" y="1066"/>
                    <a:pt x="560" y="1066"/>
                  </a:cubicBezTo>
                  <a:cubicBezTo>
                    <a:pt x="608" y="1066"/>
                    <a:pt x="656" y="1054"/>
                    <a:pt x="679" y="1018"/>
                  </a:cubicBezTo>
                  <a:lnTo>
                    <a:pt x="1406" y="292"/>
                  </a:lnTo>
                  <a:cubicBezTo>
                    <a:pt x="1489" y="233"/>
                    <a:pt x="1489" y="125"/>
                    <a:pt x="1406" y="54"/>
                  </a:cubicBezTo>
                  <a:cubicBezTo>
                    <a:pt x="1370" y="18"/>
                    <a:pt x="1325" y="0"/>
                    <a:pt x="1282" y="0"/>
                  </a:cubicBezTo>
                  <a:close/>
                </a:path>
              </a:pathLst>
            </a:custGeom>
            <a:solidFill>
              <a:schemeClr val="accent2"/>
            </a:solidFill>
            <a:ln>
              <a:noFill/>
            </a:ln>
          </p:spPr>
          <p:txBody>
            <a:bodyPr spcFirstLastPara="1" wrap="square" lIns="91425" tIns="91425" rIns="91425" bIns="91425" anchor="ctr" anchorCtr="0">
              <a:noAutofit/>
            </a:bodyPr>
            <a:lstStyle/>
            <a:p>
              <a:endParaRPr/>
            </a:p>
          </p:txBody>
        </p:sp>
        <p:sp>
          <p:nvSpPr>
            <p:cNvPr id="399" name="Google Shape;399;p21"/>
            <p:cNvSpPr/>
            <p:nvPr/>
          </p:nvSpPr>
          <p:spPr>
            <a:xfrm>
              <a:off x="5424419" y="2977336"/>
              <a:ext cx="47283" cy="34168"/>
            </a:xfrm>
            <a:custGeom>
              <a:avLst/>
              <a:gdLst/>
              <a:ahLst/>
              <a:cxnLst/>
              <a:rect l="l" t="t" r="r" b="b"/>
              <a:pathLst>
                <a:path w="1489" h="1076" extrusionOk="0">
                  <a:moveTo>
                    <a:pt x="1293" y="1"/>
                  </a:moveTo>
                  <a:cubicBezTo>
                    <a:pt x="1250" y="1"/>
                    <a:pt x="1208" y="22"/>
                    <a:pt x="1179" y="63"/>
                  </a:cubicBezTo>
                  <a:lnTo>
                    <a:pt x="572" y="671"/>
                  </a:lnTo>
                  <a:lnTo>
                    <a:pt x="321" y="421"/>
                  </a:lnTo>
                  <a:cubicBezTo>
                    <a:pt x="280" y="379"/>
                    <a:pt x="235" y="358"/>
                    <a:pt x="193" y="358"/>
                  </a:cubicBezTo>
                  <a:cubicBezTo>
                    <a:pt x="152" y="358"/>
                    <a:pt x="113" y="379"/>
                    <a:pt x="83" y="421"/>
                  </a:cubicBezTo>
                  <a:cubicBezTo>
                    <a:pt x="0" y="492"/>
                    <a:pt x="0" y="599"/>
                    <a:pt x="83" y="659"/>
                  </a:cubicBezTo>
                  <a:lnTo>
                    <a:pt x="452" y="1028"/>
                  </a:lnTo>
                  <a:cubicBezTo>
                    <a:pt x="476" y="1052"/>
                    <a:pt x="524" y="1075"/>
                    <a:pt x="572" y="1075"/>
                  </a:cubicBezTo>
                  <a:cubicBezTo>
                    <a:pt x="619" y="1075"/>
                    <a:pt x="655" y="1052"/>
                    <a:pt x="691" y="1028"/>
                  </a:cubicBezTo>
                  <a:lnTo>
                    <a:pt x="1417" y="301"/>
                  </a:lnTo>
                  <a:cubicBezTo>
                    <a:pt x="1488" y="242"/>
                    <a:pt x="1488" y="123"/>
                    <a:pt x="1417" y="63"/>
                  </a:cubicBezTo>
                  <a:cubicBezTo>
                    <a:pt x="1381" y="22"/>
                    <a:pt x="1336" y="1"/>
                    <a:pt x="1293" y="1"/>
                  </a:cubicBezTo>
                  <a:close/>
                </a:path>
              </a:pathLst>
            </a:custGeom>
            <a:solidFill>
              <a:schemeClr val="accent2"/>
            </a:solidFill>
            <a:ln>
              <a:noFill/>
            </a:ln>
          </p:spPr>
          <p:txBody>
            <a:bodyPr spcFirstLastPara="1" wrap="square" lIns="91425" tIns="91425" rIns="91425" bIns="91425" anchor="ctr" anchorCtr="0">
              <a:noAutofit/>
            </a:bodyPr>
            <a:lstStyle/>
            <a:p>
              <a:endParaRPr/>
            </a:p>
          </p:txBody>
        </p:sp>
        <p:sp>
          <p:nvSpPr>
            <p:cNvPr id="400" name="Google Shape;400;p21"/>
            <p:cNvSpPr/>
            <p:nvPr/>
          </p:nvSpPr>
          <p:spPr>
            <a:xfrm>
              <a:off x="5261453" y="3024143"/>
              <a:ext cx="47283" cy="33851"/>
            </a:xfrm>
            <a:custGeom>
              <a:avLst/>
              <a:gdLst/>
              <a:ahLst/>
              <a:cxnLst/>
              <a:rect l="l" t="t" r="r" b="b"/>
              <a:pathLst>
                <a:path w="1489" h="1066" extrusionOk="0">
                  <a:moveTo>
                    <a:pt x="1289" y="0"/>
                  </a:moveTo>
                  <a:cubicBezTo>
                    <a:pt x="1248" y="0"/>
                    <a:pt x="1209" y="18"/>
                    <a:pt x="1179" y="54"/>
                  </a:cubicBezTo>
                  <a:lnTo>
                    <a:pt x="572" y="673"/>
                  </a:lnTo>
                  <a:lnTo>
                    <a:pt x="310" y="411"/>
                  </a:lnTo>
                  <a:cubicBezTo>
                    <a:pt x="274" y="375"/>
                    <a:pt x="230" y="357"/>
                    <a:pt x="186" y="357"/>
                  </a:cubicBezTo>
                  <a:cubicBezTo>
                    <a:pt x="143" y="357"/>
                    <a:pt x="102" y="375"/>
                    <a:pt x="72" y="411"/>
                  </a:cubicBezTo>
                  <a:cubicBezTo>
                    <a:pt x="0" y="494"/>
                    <a:pt x="0" y="590"/>
                    <a:pt x="72" y="649"/>
                  </a:cubicBezTo>
                  <a:lnTo>
                    <a:pt x="453" y="1030"/>
                  </a:lnTo>
                  <a:cubicBezTo>
                    <a:pt x="477" y="1054"/>
                    <a:pt x="524" y="1066"/>
                    <a:pt x="572" y="1066"/>
                  </a:cubicBezTo>
                  <a:cubicBezTo>
                    <a:pt x="608" y="1066"/>
                    <a:pt x="655" y="1054"/>
                    <a:pt x="691" y="1030"/>
                  </a:cubicBezTo>
                  <a:lnTo>
                    <a:pt x="1417" y="292"/>
                  </a:lnTo>
                  <a:cubicBezTo>
                    <a:pt x="1489" y="220"/>
                    <a:pt x="1489" y="113"/>
                    <a:pt x="1417" y="54"/>
                  </a:cubicBezTo>
                  <a:cubicBezTo>
                    <a:pt x="1376" y="18"/>
                    <a:pt x="1331" y="0"/>
                    <a:pt x="1289" y="0"/>
                  </a:cubicBezTo>
                  <a:close/>
                </a:path>
              </a:pathLst>
            </a:custGeom>
            <a:solidFill>
              <a:schemeClr val="accent2"/>
            </a:solidFill>
            <a:ln>
              <a:noFill/>
            </a:ln>
          </p:spPr>
          <p:txBody>
            <a:bodyPr spcFirstLastPara="1" wrap="square" lIns="91425" tIns="91425" rIns="91425" bIns="91425" anchor="ctr" anchorCtr="0">
              <a:noAutofit/>
            </a:bodyPr>
            <a:lstStyle/>
            <a:p>
              <a:endParaRPr/>
            </a:p>
          </p:txBody>
        </p:sp>
        <p:sp>
          <p:nvSpPr>
            <p:cNvPr id="401" name="Google Shape;401;p21"/>
            <p:cNvSpPr/>
            <p:nvPr/>
          </p:nvSpPr>
          <p:spPr>
            <a:xfrm>
              <a:off x="5424419" y="2884231"/>
              <a:ext cx="47283" cy="33883"/>
            </a:xfrm>
            <a:custGeom>
              <a:avLst/>
              <a:gdLst/>
              <a:ahLst/>
              <a:cxnLst/>
              <a:rect l="l" t="t" r="r" b="b"/>
              <a:pathLst>
                <a:path w="1489" h="1067" extrusionOk="0">
                  <a:moveTo>
                    <a:pt x="1293" y="1"/>
                  </a:moveTo>
                  <a:cubicBezTo>
                    <a:pt x="1250" y="1"/>
                    <a:pt x="1208" y="19"/>
                    <a:pt x="1179" y="54"/>
                  </a:cubicBezTo>
                  <a:lnTo>
                    <a:pt x="572" y="674"/>
                  </a:lnTo>
                  <a:lnTo>
                    <a:pt x="321" y="412"/>
                  </a:lnTo>
                  <a:cubicBezTo>
                    <a:pt x="280" y="376"/>
                    <a:pt x="235" y="358"/>
                    <a:pt x="193" y="358"/>
                  </a:cubicBezTo>
                  <a:cubicBezTo>
                    <a:pt x="152" y="358"/>
                    <a:pt x="113" y="376"/>
                    <a:pt x="83" y="412"/>
                  </a:cubicBezTo>
                  <a:cubicBezTo>
                    <a:pt x="0" y="495"/>
                    <a:pt x="0" y="590"/>
                    <a:pt x="83" y="650"/>
                  </a:cubicBezTo>
                  <a:lnTo>
                    <a:pt x="452" y="1031"/>
                  </a:lnTo>
                  <a:cubicBezTo>
                    <a:pt x="476" y="1055"/>
                    <a:pt x="524" y="1067"/>
                    <a:pt x="572" y="1067"/>
                  </a:cubicBezTo>
                  <a:cubicBezTo>
                    <a:pt x="619" y="1067"/>
                    <a:pt x="655" y="1055"/>
                    <a:pt x="691" y="1031"/>
                  </a:cubicBezTo>
                  <a:lnTo>
                    <a:pt x="1417" y="293"/>
                  </a:lnTo>
                  <a:cubicBezTo>
                    <a:pt x="1488" y="221"/>
                    <a:pt x="1488" y="114"/>
                    <a:pt x="1417" y="54"/>
                  </a:cubicBezTo>
                  <a:cubicBezTo>
                    <a:pt x="1381" y="19"/>
                    <a:pt x="1336" y="1"/>
                    <a:pt x="1293" y="1"/>
                  </a:cubicBezTo>
                  <a:close/>
                </a:path>
              </a:pathLst>
            </a:custGeom>
            <a:solidFill>
              <a:schemeClr val="accent2"/>
            </a:solidFill>
            <a:ln>
              <a:noFill/>
            </a:ln>
          </p:spPr>
          <p:txBody>
            <a:bodyPr spcFirstLastPara="1" wrap="square" lIns="91425" tIns="91425" rIns="91425" bIns="91425" anchor="ctr" anchorCtr="0">
              <a:noAutofit/>
            </a:bodyPr>
            <a:lstStyle/>
            <a:p>
              <a:endParaRPr/>
            </a:p>
          </p:txBody>
        </p:sp>
      </p:grpSp>
      <p:grpSp>
        <p:nvGrpSpPr>
          <p:cNvPr id="402" name="Google Shape;402;p21"/>
          <p:cNvGrpSpPr/>
          <p:nvPr/>
        </p:nvGrpSpPr>
        <p:grpSpPr>
          <a:xfrm>
            <a:off x="9179490" y="2731363"/>
            <a:ext cx="3527759" cy="6560629"/>
            <a:chOff x="4628044" y="1300654"/>
            <a:chExt cx="1846807" cy="3124109"/>
          </a:xfrm>
        </p:grpSpPr>
        <p:sp>
          <p:nvSpPr>
            <p:cNvPr id="403" name="Google Shape;403;p21"/>
            <p:cNvSpPr/>
            <p:nvPr/>
          </p:nvSpPr>
          <p:spPr>
            <a:xfrm rot="10800000" flipH="1">
              <a:off x="4628044" y="2015463"/>
              <a:ext cx="1846800" cy="2409300"/>
            </a:xfrm>
            <a:prstGeom prst="round2SameRect">
              <a:avLst>
                <a:gd name="adj1" fmla="val 5396"/>
                <a:gd name="adj2" fmla="val 0"/>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algn="ctr"/>
              <a:endParaRPr/>
            </a:p>
          </p:txBody>
        </p:sp>
        <p:sp>
          <p:nvSpPr>
            <p:cNvPr id="405" name="Google Shape;405;p21"/>
            <p:cNvSpPr txBox="1"/>
            <p:nvPr/>
          </p:nvSpPr>
          <p:spPr>
            <a:xfrm>
              <a:off x="4706851" y="3005587"/>
              <a:ext cx="1682100" cy="1111849"/>
            </a:xfrm>
            <a:prstGeom prst="rect">
              <a:avLst/>
            </a:prstGeom>
            <a:noFill/>
            <a:ln>
              <a:noFill/>
            </a:ln>
          </p:spPr>
          <p:txBody>
            <a:bodyPr spcFirstLastPara="1" wrap="square" lIns="91425" tIns="91425" rIns="91425" bIns="91425" anchor="t" anchorCtr="0">
              <a:noAutofit/>
            </a:bodyPr>
            <a:lstStyle/>
            <a:p>
              <a:pPr algn="ctr"/>
              <a:r>
                <a:rPr lang="ru-RU" sz="3200" b="1" dirty="0" err="1"/>
                <a:t>O‘qituvchilarning</a:t>
              </a:r>
              <a:r>
                <a:rPr lang="ru-RU" sz="3200" b="1" dirty="0"/>
                <a:t> </a:t>
              </a:r>
              <a:r>
                <a:rPr lang="ru-RU" sz="3200" b="1" dirty="0" err="1"/>
                <a:t>malakalarini</a:t>
              </a:r>
              <a:r>
                <a:rPr lang="ru-RU" sz="3200" b="1" dirty="0"/>
                <a:t> </a:t>
              </a:r>
              <a:r>
                <a:rPr lang="ru-RU" sz="3200" b="1" dirty="0" err="1"/>
                <a:t>oshirish</a:t>
              </a:r>
              <a:endParaRPr lang="ru-RU" sz="3200" dirty="0"/>
            </a:p>
          </p:txBody>
        </p:sp>
        <p:sp>
          <p:nvSpPr>
            <p:cNvPr id="406" name="Google Shape;406;p21"/>
            <p:cNvSpPr/>
            <p:nvPr/>
          </p:nvSpPr>
          <p:spPr>
            <a:xfrm>
              <a:off x="4628051" y="1300654"/>
              <a:ext cx="1846800" cy="585600"/>
            </a:xfrm>
            <a:prstGeom prst="round2SameRect">
              <a:avLst>
                <a:gd name="adj1" fmla="val 16667"/>
                <a:gd name="adj2" fmla="val 0"/>
              </a:avLst>
            </a:prstGeom>
            <a:solidFill>
              <a:schemeClr val="accent3"/>
            </a:solidFill>
            <a:ln>
              <a:noFill/>
            </a:ln>
          </p:spPr>
          <p:txBody>
            <a:bodyPr spcFirstLastPara="1" wrap="square" lIns="91425" tIns="91425" rIns="91425" bIns="91425" anchor="ctr" anchorCtr="0">
              <a:noAutofit/>
            </a:bodyPr>
            <a:lstStyle/>
            <a:p>
              <a:pPr algn="ctr">
                <a:buClr>
                  <a:schemeClr val="dk1"/>
                </a:buClr>
                <a:buSzPts val="1100"/>
              </a:pPr>
              <a:endParaRPr dirty="0"/>
            </a:p>
          </p:txBody>
        </p:sp>
      </p:grpSp>
      <p:grpSp>
        <p:nvGrpSpPr>
          <p:cNvPr id="407" name="Google Shape;407;p21"/>
          <p:cNvGrpSpPr/>
          <p:nvPr/>
        </p:nvGrpSpPr>
        <p:grpSpPr>
          <a:xfrm>
            <a:off x="13070301" y="2731365"/>
            <a:ext cx="3527749" cy="6560627"/>
            <a:chOff x="6586924" y="1300655"/>
            <a:chExt cx="1846801" cy="3124108"/>
          </a:xfrm>
        </p:grpSpPr>
        <p:sp>
          <p:nvSpPr>
            <p:cNvPr id="408" name="Google Shape;408;p21"/>
            <p:cNvSpPr/>
            <p:nvPr/>
          </p:nvSpPr>
          <p:spPr>
            <a:xfrm rot="10800000" flipH="1">
              <a:off x="6586925" y="2015463"/>
              <a:ext cx="1846800" cy="2409300"/>
            </a:xfrm>
            <a:prstGeom prst="round2SameRect">
              <a:avLst>
                <a:gd name="adj1" fmla="val 5556"/>
                <a:gd name="adj2" fmla="val 0"/>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algn="ctr"/>
              <a:endParaRPr/>
            </a:p>
          </p:txBody>
        </p:sp>
        <p:sp>
          <p:nvSpPr>
            <p:cNvPr id="410" name="Google Shape;410;p21"/>
            <p:cNvSpPr txBox="1"/>
            <p:nvPr/>
          </p:nvSpPr>
          <p:spPr>
            <a:xfrm>
              <a:off x="6650734" y="3005587"/>
              <a:ext cx="1682100" cy="765000"/>
            </a:xfrm>
            <a:prstGeom prst="rect">
              <a:avLst/>
            </a:prstGeom>
            <a:noFill/>
            <a:ln>
              <a:noFill/>
            </a:ln>
          </p:spPr>
          <p:txBody>
            <a:bodyPr spcFirstLastPara="1" wrap="square" lIns="91425" tIns="91425" rIns="91425" bIns="91425" anchor="t" anchorCtr="0">
              <a:noAutofit/>
            </a:bodyPr>
            <a:lstStyle/>
            <a:p>
              <a:pPr algn="ctr"/>
              <a:r>
                <a:rPr lang="ru-RU" sz="3200" b="1" dirty="0" err="1"/>
                <a:t>Geografik</a:t>
              </a:r>
              <a:r>
                <a:rPr lang="ru-RU" sz="3200" b="1" dirty="0"/>
                <a:t> </a:t>
              </a:r>
              <a:r>
                <a:rPr lang="ru-RU" sz="3200" b="1" dirty="0" err="1"/>
                <a:t>bilimlarni</a:t>
              </a:r>
              <a:r>
                <a:rPr lang="ru-RU" sz="3200" b="1" dirty="0"/>
                <a:t> </a:t>
              </a:r>
              <a:r>
                <a:rPr lang="ru-RU" sz="3200" b="1" dirty="0" err="1"/>
                <a:t>yangilash</a:t>
              </a:r>
              <a:endParaRPr lang="ru-RU" sz="3200" dirty="0"/>
            </a:p>
          </p:txBody>
        </p:sp>
        <p:sp>
          <p:nvSpPr>
            <p:cNvPr id="411" name="Google Shape;411;p21"/>
            <p:cNvSpPr/>
            <p:nvPr/>
          </p:nvSpPr>
          <p:spPr>
            <a:xfrm>
              <a:off x="6586924" y="1300655"/>
              <a:ext cx="1846800" cy="585600"/>
            </a:xfrm>
            <a:prstGeom prst="round2SameRect">
              <a:avLst>
                <a:gd name="adj1" fmla="val 16667"/>
                <a:gd name="adj2" fmla="val 0"/>
              </a:avLst>
            </a:prstGeom>
            <a:solidFill>
              <a:schemeClr val="accent6"/>
            </a:solidFill>
            <a:ln>
              <a:noFill/>
            </a:ln>
          </p:spPr>
          <p:txBody>
            <a:bodyPr spcFirstLastPara="1" wrap="square" lIns="91425" tIns="91425" rIns="91425" bIns="91425" anchor="ctr" anchorCtr="0">
              <a:noAutofit/>
            </a:bodyPr>
            <a:lstStyle/>
            <a:p>
              <a:pPr algn="ctr">
                <a:buClr>
                  <a:schemeClr val="dk1"/>
                </a:buClr>
                <a:buSzPts val="1100"/>
              </a:pPr>
              <a:endParaRPr dirty="0"/>
            </a:p>
          </p:txBody>
        </p:sp>
      </p:grpSp>
      <p:grpSp>
        <p:nvGrpSpPr>
          <p:cNvPr id="412" name="Google Shape;412;p21"/>
          <p:cNvGrpSpPr/>
          <p:nvPr/>
        </p:nvGrpSpPr>
        <p:grpSpPr>
          <a:xfrm>
            <a:off x="1397861" y="2731365"/>
            <a:ext cx="3527751" cy="6560629"/>
            <a:chOff x="710273" y="1300654"/>
            <a:chExt cx="1846802" cy="3124109"/>
          </a:xfrm>
        </p:grpSpPr>
        <p:sp>
          <p:nvSpPr>
            <p:cNvPr id="413" name="Google Shape;413;p21"/>
            <p:cNvSpPr/>
            <p:nvPr/>
          </p:nvSpPr>
          <p:spPr>
            <a:xfrm rot="10800000" flipH="1">
              <a:off x="710275" y="2015463"/>
              <a:ext cx="1846800" cy="2409300"/>
            </a:xfrm>
            <a:prstGeom prst="round2SameRect">
              <a:avLst>
                <a:gd name="adj1" fmla="val 5874"/>
                <a:gd name="adj2" fmla="val 0"/>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algn="ctr"/>
              <a:endParaRPr/>
            </a:p>
          </p:txBody>
        </p:sp>
        <p:sp>
          <p:nvSpPr>
            <p:cNvPr id="415" name="Google Shape;415;p21"/>
            <p:cNvSpPr txBox="1"/>
            <p:nvPr/>
          </p:nvSpPr>
          <p:spPr>
            <a:xfrm>
              <a:off x="792625" y="2970897"/>
              <a:ext cx="1682100" cy="1186590"/>
            </a:xfrm>
            <a:prstGeom prst="rect">
              <a:avLst/>
            </a:prstGeom>
            <a:noFill/>
            <a:ln>
              <a:noFill/>
            </a:ln>
          </p:spPr>
          <p:txBody>
            <a:bodyPr spcFirstLastPara="1" wrap="square" lIns="91425" tIns="91425" rIns="91425" bIns="91425" anchor="t" anchorCtr="0">
              <a:noAutofit/>
            </a:bodyPr>
            <a:lstStyle/>
            <a:p>
              <a:pPr algn="ctr"/>
              <a:r>
                <a:rPr lang="ru-RU" sz="3200" b="1" dirty="0" err="1"/>
                <a:t>Geografiya</a:t>
              </a:r>
              <a:r>
                <a:rPr lang="ru-RU" sz="3200" b="1" dirty="0"/>
                <a:t> </a:t>
              </a:r>
              <a:r>
                <a:rPr lang="ru-RU" sz="3200" b="1" dirty="0" err="1"/>
                <a:t>fani</a:t>
              </a:r>
              <a:r>
                <a:rPr lang="ru-RU" sz="3200" b="1" dirty="0"/>
                <a:t> </a:t>
              </a:r>
              <a:r>
                <a:rPr lang="ru-RU" sz="3200" b="1" dirty="0" err="1"/>
                <a:t>o‘qitilishining</a:t>
              </a:r>
              <a:r>
                <a:rPr lang="ru-RU" sz="3200" b="1" dirty="0"/>
                <a:t> </a:t>
              </a:r>
              <a:r>
                <a:rPr lang="ru-RU" sz="3200" b="1" dirty="0" err="1"/>
                <a:t>sifatini</a:t>
              </a:r>
              <a:r>
                <a:rPr lang="ru-RU" sz="3200" b="1" dirty="0"/>
                <a:t> </a:t>
              </a:r>
              <a:r>
                <a:rPr lang="ru-RU" sz="3200" b="1" dirty="0" err="1"/>
                <a:t>oshirish</a:t>
              </a:r>
              <a:endParaRPr lang="ru-RU" sz="3200" dirty="0"/>
            </a:p>
          </p:txBody>
        </p:sp>
        <p:sp>
          <p:nvSpPr>
            <p:cNvPr id="416" name="Google Shape;416;p21"/>
            <p:cNvSpPr/>
            <p:nvPr/>
          </p:nvSpPr>
          <p:spPr>
            <a:xfrm>
              <a:off x="710273" y="1300654"/>
              <a:ext cx="1846800" cy="585600"/>
            </a:xfrm>
            <a:prstGeom prst="round2SameRect">
              <a:avLst>
                <a:gd name="adj1" fmla="val 16667"/>
                <a:gd name="adj2" fmla="val 0"/>
              </a:avLst>
            </a:prstGeom>
            <a:solidFill>
              <a:schemeClr val="accent1"/>
            </a:solidFill>
            <a:ln>
              <a:noFill/>
            </a:ln>
          </p:spPr>
          <p:txBody>
            <a:bodyPr spcFirstLastPara="1" wrap="square" lIns="91425" tIns="91425" rIns="91425" bIns="91425" anchor="ctr" anchorCtr="0">
              <a:noAutofit/>
            </a:bodyPr>
            <a:lstStyle/>
            <a:p>
              <a:pPr algn="ctr">
                <a:buClr>
                  <a:schemeClr val="dk1"/>
                </a:buClr>
                <a:buSzPts val="1100"/>
              </a:pPr>
              <a:endParaRPr dirty="0"/>
            </a:p>
          </p:txBody>
        </p:sp>
      </p:grpSp>
      <p:grpSp>
        <p:nvGrpSpPr>
          <p:cNvPr id="417" name="Google Shape;417;p21"/>
          <p:cNvGrpSpPr/>
          <p:nvPr/>
        </p:nvGrpSpPr>
        <p:grpSpPr>
          <a:xfrm>
            <a:off x="5288657" y="2731363"/>
            <a:ext cx="3527765" cy="6560629"/>
            <a:chOff x="2669153" y="1300654"/>
            <a:chExt cx="1846809" cy="3124109"/>
          </a:xfrm>
        </p:grpSpPr>
        <p:sp>
          <p:nvSpPr>
            <p:cNvPr id="418" name="Google Shape;418;p21"/>
            <p:cNvSpPr/>
            <p:nvPr/>
          </p:nvSpPr>
          <p:spPr>
            <a:xfrm rot="10800000" flipH="1">
              <a:off x="2669162" y="2015463"/>
              <a:ext cx="1846800" cy="2409300"/>
            </a:xfrm>
            <a:prstGeom prst="round2SameRect">
              <a:avLst>
                <a:gd name="adj1" fmla="val 6301"/>
                <a:gd name="adj2" fmla="val 0"/>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algn="ctr"/>
              <a:endParaRPr/>
            </a:p>
          </p:txBody>
        </p:sp>
        <p:sp>
          <p:nvSpPr>
            <p:cNvPr id="420" name="Google Shape;420;p21"/>
            <p:cNvSpPr txBox="1"/>
            <p:nvPr/>
          </p:nvSpPr>
          <p:spPr>
            <a:xfrm>
              <a:off x="2751512" y="2970898"/>
              <a:ext cx="1682100" cy="1267831"/>
            </a:xfrm>
            <a:prstGeom prst="rect">
              <a:avLst/>
            </a:prstGeom>
            <a:noFill/>
            <a:ln>
              <a:noFill/>
            </a:ln>
          </p:spPr>
          <p:txBody>
            <a:bodyPr spcFirstLastPara="1" wrap="square" lIns="91425" tIns="91425" rIns="91425" bIns="91425" anchor="t" anchorCtr="0">
              <a:noAutofit/>
            </a:bodyPr>
            <a:lstStyle/>
            <a:p>
              <a:pPr algn="ctr"/>
              <a:r>
                <a:rPr lang="ru-RU" sz="3200" b="1" dirty="0" err="1"/>
                <a:t>O‘quvchilarning</a:t>
              </a:r>
              <a:r>
                <a:rPr lang="ru-RU" sz="3200" b="1" dirty="0"/>
                <a:t> </a:t>
              </a:r>
              <a:r>
                <a:rPr lang="ru-RU" sz="3200" b="1" dirty="0" err="1"/>
                <a:t>geografiya</a:t>
              </a:r>
              <a:r>
                <a:rPr lang="ru-RU" sz="3200" b="1" dirty="0"/>
                <a:t> </a:t>
              </a:r>
              <a:r>
                <a:rPr lang="ru-RU" sz="3200" b="1" dirty="0" err="1"/>
                <a:t>bo‘yicha</a:t>
              </a:r>
              <a:r>
                <a:rPr lang="ru-RU" sz="3200" b="1" dirty="0"/>
                <a:t> </a:t>
              </a:r>
              <a:r>
                <a:rPr lang="ru-RU" sz="3200" b="1" dirty="0" err="1"/>
                <a:t>bilimlarini</a:t>
              </a:r>
              <a:r>
                <a:rPr lang="ru-RU" sz="3200" b="1" dirty="0"/>
                <a:t> </a:t>
              </a:r>
              <a:r>
                <a:rPr lang="ru-RU" sz="3200" b="1" dirty="0" err="1"/>
                <a:t>chuqurlashtirish</a:t>
              </a:r>
              <a:endParaRPr lang="ru-RU" sz="3200" dirty="0"/>
            </a:p>
          </p:txBody>
        </p:sp>
        <p:sp>
          <p:nvSpPr>
            <p:cNvPr id="421" name="Google Shape;421;p21"/>
            <p:cNvSpPr/>
            <p:nvPr/>
          </p:nvSpPr>
          <p:spPr>
            <a:xfrm>
              <a:off x="2669153" y="1300654"/>
              <a:ext cx="1846800" cy="585600"/>
            </a:xfrm>
            <a:prstGeom prst="round2SameRect">
              <a:avLst>
                <a:gd name="adj1" fmla="val 16667"/>
                <a:gd name="adj2" fmla="val 0"/>
              </a:avLst>
            </a:prstGeom>
            <a:solidFill>
              <a:schemeClr val="accent2"/>
            </a:solidFill>
            <a:ln>
              <a:noFill/>
            </a:ln>
          </p:spPr>
          <p:txBody>
            <a:bodyPr spcFirstLastPara="1" wrap="square" lIns="91425" tIns="91425" rIns="91425" bIns="91425" anchor="ctr" anchorCtr="0">
              <a:noAutofit/>
            </a:bodyPr>
            <a:lstStyle/>
            <a:p>
              <a:pPr algn="ctr">
                <a:buClr>
                  <a:schemeClr val="dk1"/>
                </a:buClr>
                <a:buSzPts val="1100"/>
              </a:pPr>
              <a:endParaRPr dirty="0"/>
            </a:p>
          </p:txBody>
        </p:sp>
      </p:grpSp>
      <p:pic>
        <p:nvPicPr>
          <p:cNvPr id="64" name="Graphic 2">
            <a:extLst>
              <a:ext uri="{FF2B5EF4-FFF2-40B4-BE49-F238E27FC236}">
                <a16:creationId xmlns="" xmlns:a16="http://schemas.microsoft.com/office/drawing/2014/main" id="{4E2A1289-1747-4292-9749-13F12B9F7961}"/>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0" y="-85725"/>
            <a:ext cx="17995899" cy="1447801"/>
          </a:xfrm>
          <a:prstGeom prst="rect">
            <a:avLst/>
          </a:prstGeom>
        </p:spPr>
      </p:pic>
      <p:pic>
        <p:nvPicPr>
          <p:cNvPr id="65" name="Рисунок 64">
            <a:extLst>
              <a:ext uri="{FF2B5EF4-FFF2-40B4-BE49-F238E27FC236}">
                <a16:creationId xmlns="" xmlns:a16="http://schemas.microsoft.com/office/drawing/2014/main" id="{5B572CE6-5563-45A9-9EE3-760D52EDB9D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66" name="Рисунок 65">
            <a:extLst>
              <a:ext uri="{FF2B5EF4-FFF2-40B4-BE49-F238E27FC236}">
                <a16:creationId xmlns="" xmlns:a16="http://schemas.microsoft.com/office/drawing/2014/main" id="{286A97B6-2A6C-4AF1-A8F6-DF3B05C1FCAD}"/>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Tree>
    <p:extLst>
      <p:ext uri="{BB962C8B-B14F-4D97-AF65-F5344CB8AC3E}">
        <p14:creationId xmlns:p14="http://schemas.microsoft.com/office/powerpoint/2010/main" val="65044454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973"/>
        <p:cNvGrpSpPr/>
        <p:nvPr/>
      </p:nvGrpSpPr>
      <p:grpSpPr>
        <a:xfrm>
          <a:off x="0" y="0"/>
          <a:ext cx="0" cy="0"/>
          <a:chOff x="0" y="0"/>
          <a:chExt cx="0" cy="0"/>
        </a:xfrm>
      </p:grpSpPr>
      <p:grpSp>
        <p:nvGrpSpPr>
          <p:cNvPr id="1984" name="Google Shape;1984;p44"/>
          <p:cNvGrpSpPr/>
          <p:nvPr/>
        </p:nvGrpSpPr>
        <p:grpSpPr>
          <a:xfrm>
            <a:off x="1129164" y="2869663"/>
            <a:ext cx="12168794" cy="1382842"/>
            <a:chOff x="630404" y="684774"/>
            <a:chExt cx="4438203" cy="1019003"/>
          </a:xfrm>
        </p:grpSpPr>
        <p:sp>
          <p:nvSpPr>
            <p:cNvPr id="1985" name="Google Shape;1985;p44"/>
            <p:cNvSpPr txBox="1"/>
            <p:nvPr/>
          </p:nvSpPr>
          <p:spPr>
            <a:xfrm>
              <a:off x="630404" y="684774"/>
              <a:ext cx="4438203" cy="353100"/>
            </a:xfrm>
            <a:prstGeom prst="rect">
              <a:avLst/>
            </a:prstGeom>
            <a:noFill/>
            <a:ln>
              <a:noFill/>
            </a:ln>
          </p:spPr>
          <p:txBody>
            <a:bodyPr spcFirstLastPara="1" wrap="square" lIns="91425" tIns="91425" rIns="91425" bIns="91425" anchor="b" anchorCtr="0">
              <a:noAutofit/>
            </a:bodyPr>
            <a:lstStyle/>
            <a:p>
              <a:r>
                <a:rPr lang="ru-RU" sz="4000" b="1" dirty="0" err="1"/>
                <a:t>Problematik</a:t>
              </a:r>
              <a:r>
                <a:rPr lang="ru-RU" sz="4000" b="1" dirty="0"/>
                <a:t> </a:t>
              </a:r>
              <a:r>
                <a:rPr lang="ru-RU" sz="4000" b="1" dirty="0" err="1"/>
                <a:t>metodlar</a:t>
              </a:r>
              <a:r>
                <a:rPr lang="ru-RU" sz="4000" b="1" dirty="0"/>
                <a:t> </a:t>
              </a:r>
              <a:r>
                <a:rPr lang="ru-RU" sz="4000" b="1" dirty="0" err="1"/>
                <a:t>va</a:t>
              </a:r>
              <a:r>
                <a:rPr lang="ru-RU" sz="4000" b="1" dirty="0"/>
                <a:t> </a:t>
              </a:r>
              <a:r>
                <a:rPr lang="ru-RU" sz="4000" b="1" dirty="0" err="1"/>
                <a:t>muammoli</a:t>
              </a:r>
              <a:r>
                <a:rPr lang="ru-RU" sz="4000" b="1" dirty="0"/>
                <a:t> </a:t>
              </a:r>
              <a:r>
                <a:rPr lang="ru-RU" sz="4000" b="1" dirty="0" err="1"/>
                <a:t>vaziyatlarni</a:t>
              </a:r>
              <a:r>
                <a:rPr lang="ru-RU" sz="4000" b="1" dirty="0"/>
                <a:t> </a:t>
              </a:r>
              <a:r>
                <a:rPr lang="ru-RU" sz="4000" b="1" dirty="0" err="1"/>
                <a:t>yaratish</a:t>
              </a:r>
              <a:endParaRPr lang="ru-RU" sz="4000" dirty="0"/>
            </a:p>
          </p:txBody>
        </p:sp>
        <p:sp>
          <p:nvSpPr>
            <p:cNvPr id="1986" name="Google Shape;1986;p44"/>
            <p:cNvSpPr txBox="1"/>
            <p:nvPr/>
          </p:nvSpPr>
          <p:spPr>
            <a:xfrm>
              <a:off x="630404" y="1044999"/>
              <a:ext cx="3729703" cy="658778"/>
            </a:xfrm>
            <a:prstGeom prst="rect">
              <a:avLst/>
            </a:prstGeom>
            <a:noFill/>
            <a:ln>
              <a:noFill/>
            </a:ln>
          </p:spPr>
          <p:txBody>
            <a:bodyPr spcFirstLastPara="1" wrap="square" lIns="91425" tIns="91425" rIns="91425" bIns="91425" anchor="t" anchorCtr="0">
              <a:noAutofit/>
            </a:bodyPr>
            <a:lstStyle/>
            <a:p>
              <a:pPr algn="just"/>
              <a:r>
                <a:rPr lang="ru-RU" sz="2400" dirty="0" err="1"/>
                <a:t>Geografiya</a:t>
              </a:r>
              <a:r>
                <a:rPr lang="ru-RU" sz="2400" dirty="0"/>
                <a:t> </a:t>
              </a:r>
              <a:r>
                <a:rPr lang="ru-RU" sz="2400" dirty="0" err="1"/>
                <a:t>fanida</a:t>
              </a:r>
              <a:r>
                <a:rPr lang="ru-RU" sz="2400" dirty="0"/>
                <a:t> </a:t>
              </a:r>
              <a:r>
                <a:rPr lang="ru-RU" sz="2400" dirty="0" err="1"/>
                <a:t>o‘quvchilarning</a:t>
              </a:r>
              <a:r>
                <a:rPr lang="ru-RU" sz="2400" dirty="0"/>
                <a:t> </a:t>
              </a:r>
              <a:r>
                <a:rPr lang="ru-RU" sz="2400" dirty="0" err="1"/>
                <a:t>fikrlash</a:t>
              </a:r>
              <a:r>
                <a:rPr lang="ru-RU" sz="2400" dirty="0"/>
                <a:t> </a:t>
              </a:r>
              <a:r>
                <a:rPr lang="ru-RU" sz="2400" dirty="0" err="1"/>
                <a:t>va</a:t>
              </a:r>
              <a:r>
                <a:rPr lang="ru-RU" sz="2400" dirty="0"/>
                <a:t> </a:t>
              </a:r>
              <a:r>
                <a:rPr lang="ru-RU" sz="2400" dirty="0" err="1"/>
                <a:t>tahlil</a:t>
              </a:r>
              <a:r>
                <a:rPr lang="ru-RU" sz="2400" dirty="0"/>
                <a:t> </a:t>
              </a:r>
              <a:r>
                <a:rPr lang="ru-RU" sz="2400" dirty="0" err="1"/>
                <a:t>qilish</a:t>
              </a:r>
              <a:r>
                <a:rPr lang="ru-RU" sz="2400" dirty="0"/>
                <a:t> </a:t>
              </a:r>
              <a:r>
                <a:rPr lang="ru-RU" sz="2400" dirty="0" err="1"/>
                <a:t>ko‘nikmalarini</a:t>
              </a:r>
              <a:r>
                <a:rPr lang="ru-RU" sz="2400" dirty="0"/>
                <a:t> </a:t>
              </a:r>
              <a:r>
                <a:rPr lang="ru-RU" sz="2400" dirty="0" err="1"/>
                <a:t>rivojlantirish</a:t>
              </a:r>
              <a:r>
                <a:rPr lang="ru-RU" sz="2400" dirty="0"/>
                <a:t> </a:t>
              </a:r>
              <a:r>
                <a:rPr lang="ru-RU" sz="2400" dirty="0" err="1"/>
                <a:t>uchun</a:t>
              </a:r>
              <a:r>
                <a:rPr lang="ru-RU" sz="2400" dirty="0"/>
                <a:t> </a:t>
              </a:r>
              <a:r>
                <a:rPr lang="ru-RU" sz="2400" dirty="0" err="1"/>
                <a:t>muammoli</a:t>
              </a:r>
              <a:r>
                <a:rPr lang="ru-RU" sz="2400" dirty="0"/>
                <a:t> </a:t>
              </a:r>
              <a:r>
                <a:rPr lang="ru-RU" sz="2400" dirty="0" err="1"/>
                <a:t>topshiriqlar</a:t>
              </a:r>
              <a:r>
                <a:rPr lang="ru-RU" sz="2400" dirty="0"/>
                <a:t>, </a:t>
              </a:r>
              <a:r>
                <a:rPr lang="ru-RU" sz="2400" dirty="0" err="1"/>
                <a:t>tahlil</a:t>
              </a:r>
              <a:r>
                <a:rPr lang="ru-RU" sz="2400" dirty="0"/>
                <a:t> </a:t>
              </a:r>
              <a:r>
                <a:rPr lang="ru-RU" sz="2400" dirty="0" err="1"/>
                <a:t>qilishga</a:t>
              </a:r>
              <a:r>
                <a:rPr lang="ru-RU" sz="2400" dirty="0"/>
                <a:t> </a:t>
              </a:r>
              <a:r>
                <a:rPr lang="ru-RU" sz="2400" dirty="0" err="1"/>
                <a:t>asoslangan</a:t>
              </a:r>
              <a:r>
                <a:rPr lang="ru-RU" sz="2400" dirty="0"/>
                <a:t> </a:t>
              </a:r>
              <a:r>
                <a:rPr lang="ru-RU" sz="2400" dirty="0" err="1"/>
                <a:t>savollar</a:t>
              </a:r>
              <a:r>
                <a:rPr lang="ru-RU" sz="2400" dirty="0"/>
                <a:t> </a:t>
              </a:r>
              <a:r>
                <a:rPr lang="ru-RU" sz="2400" dirty="0" err="1"/>
                <a:t>va</a:t>
              </a:r>
              <a:r>
                <a:rPr lang="ru-RU" sz="2400" dirty="0"/>
                <a:t> </a:t>
              </a:r>
              <a:r>
                <a:rPr lang="ru-RU" sz="2400" dirty="0" err="1"/>
                <a:t>interaktiv</a:t>
              </a:r>
              <a:r>
                <a:rPr lang="ru-RU" sz="2400" dirty="0"/>
                <a:t> </a:t>
              </a:r>
              <a:r>
                <a:rPr lang="ru-RU" sz="2400" dirty="0" err="1"/>
                <a:t>metodlardan</a:t>
              </a:r>
              <a:r>
                <a:rPr lang="ru-RU" sz="2400" dirty="0"/>
                <a:t> </a:t>
              </a:r>
              <a:r>
                <a:rPr lang="ru-RU" sz="2400" dirty="0" err="1"/>
                <a:t>foydalanish</a:t>
              </a:r>
              <a:r>
                <a:rPr lang="ru-RU" sz="2400" dirty="0"/>
                <a:t> </a:t>
              </a:r>
              <a:r>
                <a:rPr lang="ru-RU" sz="2400" dirty="0" err="1"/>
                <a:t>muhimdir</a:t>
              </a:r>
              <a:r>
                <a:rPr lang="ru-RU" sz="2400" dirty="0"/>
                <a:t>.</a:t>
              </a:r>
            </a:p>
          </p:txBody>
        </p:sp>
      </p:grpSp>
      <p:grpSp>
        <p:nvGrpSpPr>
          <p:cNvPr id="1987" name="Google Shape;1987;p44"/>
          <p:cNvGrpSpPr/>
          <p:nvPr/>
        </p:nvGrpSpPr>
        <p:grpSpPr>
          <a:xfrm>
            <a:off x="899796" y="2462376"/>
            <a:ext cx="16327754" cy="4669040"/>
            <a:chOff x="457200" y="1172560"/>
            <a:chExt cx="4546263" cy="1502784"/>
          </a:xfrm>
        </p:grpSpPr>
        <p:grpSp>
          <p:nvGrpSpPr>
            <p:cNvPr id="1988" name="Google Shape;1988;p44"/>
            <p:cNvGrpSpPr/>
            <p:nvPr/>
          </p:nvGrpSpPr>
          <p:grpSpPr>
            <a:xfrm>
              <a:off x="4083839" y="1172560"/>
              <a:ext cx="919624" cy="1502784"/>
              <a:chOff x="4083839" y="1172560"/>
              <a:chExt cx="919624" cy="1502784"/>
            </a:xfrm>
          </p:grpSpPr>
          <p:sp>
            <p:nvSpPr>
              <p:cNvPr id="1989" name="Google Shape;1989;p44"/>
              <p:cNvSpPr/>
              <p:nvPr/>
            </p:nvSpPr>
            <p:spPr>
              <a:xfrm>
                <a:off x="4095742" y="1184538"/>
                <a:ext cx="895811" cy="1478822"/>
              </a:xfrm>
              <a:custGeom>
                <a:avLst/>
                <a:gdLst/>
                <a:ahLst/>
                <a:cxnLst/>
                <a:rect l="l" t="t" r="r" b="b"/>
                <a:pathLst>
                  <a:path w="125157" h="205392" extrusionOk="0">
                    <a:moveTo>
                      <a:pt x="17194" y="1"/>
                    </a:moveTo>
                    <a:cubicBezTo>
                      <a:pt x="8135" y="1"/>
                      <a:pt x="648" y="6933"/>
                      <a:pt x="93" y="15992"/>
                    </a:cubicBezTo>
                    <a:cubicBezTo>
                      <a:pt x="1" y="16177"/>
                      <a:pt x="1" y="16362"/>
                      <a:pt x="1" y="16639"/>
                    </a:cubicBezTo>
                    <a:lnTo>
                      <a:pt x="1" y="17286"/>
                    </a:lnTo>
                    <a:lnTo>
                      <a:pt x="4253" y="151594"/>
                    </a:lnTo>
                    <a:cubicBezTo>
                      <a:pt x="4253" y="152611"/>
                      <a:pt x="4807" y="153443"/>
                      <a:pt x="5824" y="153813"/>
                    </a:cubicBezTo>
                    <a:lnTo>
                      <a:pt x="101679" y="205299"/>
                    </a:lnTo>
                    <a:cubicBezTo>
                      <a:pt x="101863" y="205299"/>
                      <a:pt x="102141" y="205391"/>
                      <a:pt x="102418" y="205391"/>
                    </a:cubicBezTo>
                    <a:cubicBezTo>
                      <a:pt x="102880" y="205391"/>
                      <a:pt x="103342" y="205206"/>
                      <a:pt x="103712" y="204929"/>
                    </a:cubicBezTo>
                    <a:cubicBezTo>
                      <a:pt x="104267" y="204467"/>
                      <a:pt x="104636" y="203820"/>
                      <a:pt x="104636" y="203080"/>
                    </a:cubicBezTo>
                    <a:lnTo>
                      <a:pt x="104636" y="179047"/>
                    </a:lnTo>
                    <a:cubicBezTo>
                      <a:pt x="122476" y="184871"/>
                      <a:pt x="122476" y="184871"/>
                      <a:pt x="122846" y="184871"/>
                    </a:cubicBezTo>
                    <a:cubicBezTo>
                      <a:pt x="124140" y="184871"/>
                      <a:pt x="125157" y="183854"/>
                      <a:pt x="125157" y="182560"/>
                    </a:cubicBezTo>
                    <a:lnTo>
                      <a:pt x="125157" y="54630"/>
                    </a:lnTo>
                    <a:cubicBezTo>
                      <a:pt x="125157" y="53613"/>
                      <a:pt x="124510" y="52781"/>
                      <a:pt x="123586" y="52504"/>
                    </a:cubicBezTo>
                    <a:lnTo>
                      <a:pt x="23479" y="1018"/>
                    </a:lnTo>
                    <a:lnTo>
                      <a:pt x="22925" y="1018"/>
                    </a:lnTo>
                    <a:cubicBezTo>
                      <a:pt x="21076" y="371"/>
                      <a:pt x="19135" y="93"/>
                      <a:pt x="17194" y="1"/>
                    </a:cubicBezTo>
                    <a:close/>
                  </a:path>
                </a:pathLst>
              </a:custGeom>
              <a:solidFill>
                <a:schemeClr val="accent2"/>
              </a:solidFill>
              <a:ln>
                <a:noFill/>
              </a:ln>
            </p:spPr>
            <p:txBody>
              <a:bodyPr spcFirstLastPara="1" wrap="square" lIns="91425" tIns="91425" rIns="91425" bIns="91425" anchor="ctr" anchorCtr="0">
                <a:noAutofit/>
              </a:bodyPr>
              <a:lstStyle/>
              <a:p>
                <a:endParaRPr/>
              </a:p>
            </p:txBody>
          </p:sp>
          <p:sp>
            <p:nvSpPr>
              <p:cNvPr id="1990" name="Google Shape;1990;p44"/>
              <p:cNvSpPr/>
              <p:nvPr/>
            </p:nvSpPr>
            <p:spPr>
              <a:xfrm>
                <a:off x="4083839" y="1172560"/>
                <a:ext cx="919624" cy="1502784"/>
              </a:xfrm>
              <a:custGeom>
                <a:avLst/>
                <a:gdLst/>
                <a:ahLst/>
                <a:cxnLst/>
                <a:rect l="l" t="t" r="r" b="b"/>
                <a:pathLst>
                  <a:path w="128484" h="208720" extrusionOk="0">
                    <a:moveTo>
                      <a:pt x="18682" y="3328"/>
                    </a:moveTo>
                    <a:cubicBezTo>
                      <a:pt x="18740" y="3328"/>
                      <a:pt x="18798" y="3328"/>
                      <a:pt x="18857" y="3329"/>
                    </a:cubicBezTo>
                    <a:cubicBezTo>
                      <a:pt x="20705" y="3329"/>
                      <a:pt x="22462" y="3606"/>
                      <a:pt x="24125" y="4161"/>
                    </a:cubicBezTo>
                    <a:lnTo>
                      <a:pt x="24403" y="4253"/>
                    </a:lnTo>
                    <a:lnTo>
                      <a:pt x="24588" y="4253"/>
                    </a:lnTo>
                    <a:lnTo>
                      <a:pt x="124509" y="55554"/>
                    </a:lnTo>
                    <a:lnTo>
                      <a:pt x="124786" y="55739"/>
                    </a:lnTo>
                    <a:cubicBezTo>
                      <a:pt x="124971" y="55739"/>
                      <a:pt x="125156" y="56017"/>
                      <a:pt x="125156" y="56294"/>
                    </a:cubicBezTo>
                    <a:lnTo>
                      <a:pt x="125156" y="184224"/>
                    </a:lnTo>
                    <a:cubicBezTo>
                      <a:pt x="125156" y="184594"/>
                      <a:pt x="124971" y="184871"/>
                      <a:pt x="124601" y="184963"/>
                    </a:cubicBezTo>
                    <a:cubicBezTo>
                      <a:pt x="123954" y="184778"/>
                      <a:pt x="120349" y="183577"/>
                      <a:pt x="107039" y="179232"/>
                    </a:cubicBezTo>
                    <a:lnTo>
                      <a:pt x="104728" y="178493"/>
                    </a:lnTo>
                    <a:lnTo>
                      <a:pt x="104728" y="204744"/>
                    </a:lnTo>
                    <a:cubicBezTo>
                      <a:pt x="104728" y="204929"/>
                      <a:pt x="104636" y="205207"/>
                      <a:pt x="104451" y="205299"/>
                    </a:cubicBezTo>
                    <a:cubicBezTo>
                      <a:pt x="104358" y="205391"/>
                      <a:pt x="104173" y="205391"/>
                      <a:pt x="103989" y="205391"/>
                    </a:cubicBezTo>
                    <a:lnTo>
                      <a:pt x="8227" y="153998"/>
                    </a:lnTo>
                    <a:lnTo>
                      <a:pt x="7949" y="153905"/>
                    </a:lnTo>
                    <a:cubicBezTo>
                      <a:pt x="7672" y="153813"/>
                      <a:pt x="7487" y="153535"/>
                      <a:pt x="7487" y="153258"/>
                    </a:cubicBezTo>
                    <a:lnTo>
                      <a:pt x="3420" y="18950"/>
                    </a:lnTo>
                    <a:lnTo>
                      <a:pt x="3420" y="18303"/>
                    </a:lnTo>
                    <a:cubicBezTo>
                      <a:pt x="3420" y="18211"/>
                      <a:pt x="3420" y="18211"/>
                      <a:pt x="3420" y="18118"/>
                    </a:cubicBezTo>
                    <a:lnTo>
                      <a:pt x="3420" y="17933"/>
                    </a:lnTo>
                    <a:lnTo>
                      <a:pt x="3420" y="17749"/>
                    </a:lnTo>
                    <a:cubicBezTo>
                      <a:pt x="3879" y="9672"/>
                      <a:pt x="10625" y="3328"/>
                      <a:pt x="18682" y="3328"/>
                    </a:cubicBezTo>
                    <a:close/>
                    <a:moveTo>
                      <a:pt x="18679" y="0"/>
                    </a:moveTo>
                    <a:cubicBezTo>
                      <a:pt x="8960" y="0"/>
                      <a:pt x="828" y="7548"/>
                      <a:pt x="185" y="17379"/>
                    </a:cubicBezTo>
                    <a:cubicBezTo>
                      <a:pt x="92" y="17656"/>
                      <a:pt x="0" y="17933"/>
                      <a:pt x="0" y="18303"/>
                    </a:cubicBezTo>
                    <a:lnTo>
                      <a:pt x="0" y="19043"/>
                    </a:lnTo>
                    <a:lnTo>
                      <a:pt x="4252" y="153258"/>
                    </a:lnTo>
                    <a:cubicBezTo>
                      <a:pt x="4252" y="154922"/>
                      <a:pt x="5269" y="156401"/>
                      <a:pt x="6748" y="156956"/>
                    </a:cubicBezTo>
                    <a:lnTo>
                      <a:pt x="102602" y="208349"/>
                    </a:lnTo>
                    <a:lnTo>
                      <a:pt x="102879" y="208442"/>
                    </a:lnTo>
                    <a:cubicBezTo>
                      <a:pt x="103249" y="208627"/>
                      <a:pt x="103619" y="208719"/>
                      <a:pt x="104081" y="208719"/>
                    </a:cubicBezTo>
                    <a:lnTo>
                      <a:pt x="104081" y="208627"/>
                    </a:lnTo>
                    <a:cubicBezTo>
                      <a:pt x="106299" y="208627"/>
                      <a:pt x="108056" y="206870"/>
                      <a:pt x="108056" y="204744"/>
                    </a:cubicBezTo>
                    <a:lnTo>
                      <a:pt x="108056" y="182930"/>
                    </a:lnTo>
                    <a:cubicBezTo>
                      <a:pt x="123954" y="188199"/>
                      <a:pt x="124047" y="188199"/>
                      <a:pt x="124601" y="188199"/>
                    </a:cubicBezTo>
                    <a:cubicBezTo>
                      <a:pt x="126727" y="188199"/>
                      <a:pt x="128484" y="186442"/>
                      <a:pt x="128484" y="184224"/>
                    </a:cubicBezTo>
                    <a:lnTo>
                      <a:pt x="128484" y="56294"/>
                    </a:lnTo>
                    <a:cubicBezTo>
                      <a:pt x="128484" y="54630"/>
                      <a:pt x="127467" y="53151"/>
                      <a:pt x="125988" y="52596"/>
                    </a:cubicBezTo>
                    <a:lnTo>
                      <a:pt x="25882" y="1203"/>
                    </a:lnTo>
                    <a:lnTo>
                      <a:pt x="25512" y="1110"/>
                    </a:lnTo>
                    <a:cubicBezTo>
                      <a:pt x="25327" y="1018"/>
                      <a:pt x="25142" y="1018"/>
                      <a:pt x="24865" y="1018"/>
                    </a:cubicBezTo>
                    <a:cubicBezTo>
                      <a:pt x="22924" y="371"/>
                      <a:pt x="20890" y="93"/>
                      <a:pt x="18857" y="1"/>
                    </a:cubicBezTo>
                    <a:cubicBezTo>
                      <a:pt x="18797" y="0"/>
                      <a:pt x="18738" y="0"/>
                      <a:pt x="18679" y="0"/>
                    </a:cubicBezTo>
                    <a:close/>
                  </a:path>
                </a:pathLst>
              </a:custGeom>
              <a:solidFill>
                <a:srgbClr val="666666"/>
              </a:solidFill>
              <a:ln>
                <a:noFill/>
              </a:ln>
            </p:spPr>
            <p:txBody>
              <a:bodyPr spcFirstLastPara="1" wrap="square" lIns="91425" tIns="91425" rIns="91425" bIns="91425" anchor="ctr" anchorCtr="0">
                <a:noAutofit/>
              </a:bodyPr>
              <a:lstStyle/>
              <a:p>
                <a:endParaRPr/>
              </a:p>
            </p:txBody>
          </p:sp>
          <p:sp>
            <p:nvSpPr>
              <p:cNvPr id="1991" name="Google Shape;1991;p44"/>
              <p:cNvSpPr/>
              <p:nvPr/>
            </p:nvSpPr>
            <p:spPr>
              <a:xfrm>
                <a:off x="4128165" y="1217801"/>
                <a:ext cx="830971" cy="1335737"/>
              </a:xfrm>
              <a:custGeom>
                <a:avLst/>
                <a:gdLst/>
                <a:ahLst/>
                <a:cxnLst/>
                <a:rect l="l" t="t" r="r" b="b"/>
                <a:pathLst>
                  <a:path w="116098" h="185519" extrusionOk="0">
                    <a:moveTo>
                      <a:pt x="12492" y="0"/>
                    </a:moveTo>
                    <a:cubicBezTo>
                      <a:pt x="5730" y="0"/>
                      <a:pt x="183" y="5420"/>
                      <a:pt x="0" y="12203"/>
                    </a:cubicBezTo>
                    <a:cubicBezTo>
                      <a:pt x="277" y="13682"/>
                      <a:pt x="924" y="15716"/>
                      <a:pt x="8689" y="20430"/>
                    </a:cubicBezTo>
                    <a:lnTo>
                      <a:pt x="98628" y="68311"/>
                    </a:lnTo>
                    <a:cubicBezTo>
                      <a:pt x="99552" y="68588"/>
                      <a:pt x="100199" y="69513"/>
                      <a:pt x="100199" y="70529"/>
                    </a:cubicBezTo>
                    <a:lnTo>
                      <a:pt x="100199" y="185519"/>
                    </a:lnTo>
                    <a:cubicBezTo>
                      <a:pt x="102417" y="181359"/>
                      <a:pt x="106762" y="178771"/>
                      <a:pt x="111476" y="178771"/>
                    </a:cubicBezTo>
                    <a:cubicBezTo>
                      <a:pt x="112955" y="178863"/>
                      <a:pt x="114526" y="179140"/>
                      <a:pt x="116098" y="179603"/>
                    </a:cubicBezTo>
                    <a:lnTo>
                      <a:pt x="116098" y="51673"/>
                    </a:lnTo>
                    <a:lnTo>
                      <a:pt x="18764" y="1111"/>
                    </a:lnTo>
                    <a:lnTo>
                      <a:pt x="18672" y="1111"/>
                    </a:lnTo>
                    <a:cubicBezTo>
                      <a:pt x="16731" y="371"/>
                      <a:pt x="14697" y="2"/>
                      <a:pt x="12664" y="2"/>
                    </a:cubicBezTo>
                    <a:cubicBezTo>
                      <a:pt x="12606" y="1"/>
                      <a:pt x="12549" y="0"/>
                      <a:pt x="12492" y="0"/>
                    </a:cubicBezTo>
                    <a:close/>
                  </a:path>
                </a:pathLst>
              </a:custGeom>
              <a:solidFill>
                <a:srgbClr val="FFFFFF"/>
              </a:solidFill>
              <a:ln>
                <a:noFill/>
              </a:ln>
            </p:spPr>
            <p:txBody>
              <a:bodyPr spcFirstLastPara="1" wrap="square" lIns="91425" tIns="91425" rIns="91425" bIns="91425" anchor="ctr" anchorCtr="0">
                <a:noAutofit/>
              </a:bodyPr>
              <a:lstStyle/>
              <a:p>
                <a:endParaRPr/>
              </a:p>
            </p:txBody>
          </p:sp>
          <p:sp>
            <p:nvSpPr>
              <p:cNvPr id="1992" name="Google Shape;1992;p44"/>
              <p:cNvSpPr/>
              <p:nvPr/>
            </p:nvSpPr>
            <p:spPr>
              <a:xfrm>
                <a:off x="4816883" y="1579771"/>
                <a:ext cx="144231" cy="128455"/>
              </a:xfrm>
              <a:custGeom>
                <a:avLst/>
                <a:gdLst/>
                <a:ahLst/>
                <a:cxnLst/>
                <a:rect l="l" t="t" r="r" b="b"/>
                <a:pathLst>
                  <a:path w="20151" h="17841" extrusionOk="0">
                    <a:moveTo>
                      <a:pt x="20151" y="0"/>
                    </a:moveTo>
                    <a:cubicBezTo>
                      <a:pt x="15252" y="0"/>
                      <a:pt x="8504" y="1572"/>
                      <a:pt x="4345" y="6008"/>
                    </a:cubicBezTo>
                    <a:cubicBezTo>
                      <a:pt x="1387" y="9244"/>
                      <a:pt x="0" y="13496"/>
                      <a:pt x="462" y="17840"/>
                    </a:cubicBezTo>
                    <a:lnTo>
                      <a:pt x="3420" y="17655"/>
                    </a:lnTo>
                    <a:cubicBezTo>
                      <a:pt x="3051" y="14143"/>
                      <a:pt x="4160" y="10723"/>
                      <a:pt x="6563" y="8134"/>
                    </a:cubicBezTo>
                    <a:cubicBezTo>
                      <a:pt x="9983" y="4345"/>
                      <a:pt x="15899" y="3051"/>
                      <a:pt x="20151" y="3051"/>
                    </a:cubicBezTo>
                    <a:lnTo>
                      <a:pt x="20151" y="0"/>
                    </a:lnTo>
                    <a:close/>
                  </a:path>
                </a:pathLst>
              </a:custGeom>
              <a:solidFill>
                <a:srgbClr val="666666"/>
              </a:solidFill>
              <a:ln>
                <a:noFill/>
              </a:ln>
            </p:spPr>
            <p:txBody>
              <a:bodyPr spcFirstLastPara="1" wrap="square" lIns="91425" tIns="91425" rIns="91425" bIns="91425" anchor="ctr" anchorCtr="0">
                <a:noAutofit/>
              </a:bodyPr>
              <a:lstStyle/>
              <a:p>
                <a:endParaRPr/>
              </a:p>
            </p:txBody>
          </p:sp>
          <p:sp>
            <p:nvSpPr>
              <p:cNvPr id="1993" name="Google Shape;1993;p44"/>
              <p:cNvSpPr/>
              <p:nvPr/>
            </p:nvSpPr>
            <p:spPr>
              <a:xfrm>
                <a:off x="4117579" y="1205823"/>
                <a:ext cx="852143" cy="1353038"/>
              </a:xfrm>
              <a:custGeom>
                <a:avLst/>
                <a:gdLst/>
                <a:ahLst/>
                <a:cxnLst/>
                <a:rect l="l" t="t" r="r" b="b"/>
                <a:pathLst>
                  <a:path w="119056" h="187922" extrusionOk="0">
                    <a:moveTo>
                      <a:pt x="14143" y="3052"/>
                    </a:moveTo>
                    <a:cubicBezTo>
                      <a:pt x="15991" y="3145"/>
                      <a:pt x="17932" y="3514"/>
                      <a:pt x="19689" y="4254"/>
                    </a:cubicBezTo>
                    <a:lnTo>
                      <a:pt x="19781" y="4254"/>
                    </a:lnTo>
                    <a:lnTo>
                      <a:pt x="116005" y="54353"/>
                    </a:lnTo>
                    <a:lnTo>
                      <a:pt x="116005" y="179326"/>
                    </a:lnTo>
                    <a:cubicBezTo>
                      <a:pt x="114988" y="179048"/>
                      <a:pt x="113972" y="178956"/>
                      <a:pt x="112862" y="178956"/>
                    </a:cubicBezTo>
                    <a:cubicBezTo>
                      <a:pt x="109258" y="178956"/>
                      <a:pt x="105837" y="180250"/>
                      <a:pt x="103157" y="182746"/>
                    </a:cubicBezTo>
                    <a:lnTo>
                      <a:pt x="103157" y="72193"/>
                    </a:lnTo>
                    <a:cubicBezTo>
                      <a:pt x="103157" y="70530"/>
                      <a:pt x="102140" y="69143"/>
                      <a:pt x="100661" y="68588"/>
                    </a:cubicBezTo>
                    <a:lnTo>
                      <a:pt x="11000" y="20615"/>
                    </a:lnTo>
                    <a:cubicBezTo>
                      <a:pt x="3790" y="16363"/>
                      <a:pt x="3143" y="14606"/>
                      <a:pt x="3050" y="13682"/>
                    </a:cubicBezTo>
                    <a:cubicBezTo>
                      <a:pt x="3235" y="7766"/>
                      <a:pt x="8134" y="3052"/>
                      <a:pt x="14143" y="3052"/>
                    </a:cubicBezTo>
                    <a:close/>
                    <a:moveTo>
                      <a:pt x="13971" y="1"/>
                    </a:moveTo>
                    <a:cubicBezTo>
                      <a:pt x="6377" y="1"/>
                      <a:pt x="184" y="6068"/>
                      <a:pt x="0" y="13775"/>
                    </a:cubicBezTo>
                    <a:lnTo>
                      <a:pt x="0" y="14052"/>
                    </a:lnTo>
                    <a:cubicBezTo>
                      <a:pt x="277" y="16085"/>
                      <a:pt x="1202" y="18396"/>
                      <a:pt x="9521" y="23388"/>
                    </a:cubicBezTo>
                    <a:lnTo>
                      <a:pt x="99367" y="71362"/>
                    </a:lnTo>
                    <a:lnTo>
                      <a:pt x="99552" y="71454"/>
                    </a:lnTo>
                    <a:cubicBezTo>
                      <a:pt x="99922" y="71546"/>
                      <a:pt x="100107" y="71824"/>
                      <a:pt x="100107" y="72193"/>
                    </a:cubicBezTo>
                    <a:lnTo>
                      <a:pt x="100107" y="187183"/>
                    </a:lnTo>
                    <a:lnTo>
                      <a:pt x="102972" y="187922"/>
                    </a:lnTo>
                    <a:cubicBezTo>
                      <a:pt x="104876" y="184296"/>
                      <a:pt x="108646" y="182003"/>
                      <a:pt x="112714" y="182003"/>
                    </a:cubicBezTo>
                    <a:cubicBezTo>
                      <a:pt x="112794" y="182003"/>
                      <a:pt x="112875" y="182004"/>
                      <a:pt x="112955" y="182006"/>
                    </a:cubicBezTo>
                    <a:cubicBezTo>
                      <a:pt x="114341" y="182006"/>
                      <a:pt x="115728" y="182283"/>
                      <a:pt x="117114" y="182746"/>
                    </a:cubicBezTo>
                    <a:lnTo>
                      <a:pt x="119056" y="183300"/>
                    </a:lnTo>
                    <a:lnTo>
                      <a:pt x="119056" y="52320"/>
                    </a:lnTo>
                    <a:lnTo>
                      <a:pt x="20983" y="1388"/>
                    </a:lnTo>
                    <a:lnTo>
                      <a:pt x="20521" y="1203"/>
                    </a:lnTo>
                    <a:cubicBezTo>
                      <a:pt x="18487" y="464"/>
                      <a:pt x="16361" y="94"/>
                      <a:pt x="14143" y="2"/>
                    </a:cubicBezTo>
                    <a:cubicBezTo>
                      <a:pt x="14085" y="1"/>
                      <a:pt x="14028" y="1"/>
                      <a:pt x="13971" y="1"/>
                    </a:cubicBezTo>
                    <a:close/>
                  </a:path>
                </a:pathLst>
              </a:custGeom>
              <a:solidFill>
                <a:srgbClr val="666666"/>
              </a:solidFill>
              <a:ln>
                <a:noFill/>
              </a:ln>
            </p:spPr>
            <p:txBody>
              <a:bodyPr spcFirstLastPara="1" wrap="square" lIns="91425" tIns="91425" rIns="91425" bIns="91425" anchor="ctr" anchorCtr="0">
                <a:noAutofit/>
              </a:bodyPr>
              <a:lstStyle/>
              <a:p>
                <a:endParaRPr/>
              </a:p>
            </p:txBody>
          </p:sp>
        </p:grpSp>
        <p:cxnSp>
          <p:nvCxnSpPr>
            <p:cNvPr id="1994" name="Google Shape;1994;p44"/>
            <p:cNvCxnSpPr/>
            <p:nvPr/>
          </p:nvCxnSpPr>
          <p:spPr>
            <a:xfrm>
              <a:off x="457200" y="1449800"/>
              <a:ext cx="3656100" cy="0"/>
            </a:xfrm>
            <a:prstGeom prst="straightConnector1">
              <a:avLst/>
            </a:prstGeom>
            <a:noFill/>
            <a:ln w="19050" cap="flat" cmpd="sng">
              <a:solidFill>
                <a:srgbClr val="666666"/>
              </a:solidFill>
              <a:prstDash val="solid"/>
              <a:round/>
              <a:headEnd type="none" w="med" len="med"/>
              <a:tailEnd type="none" w="med" len="med"/>
            </a:ln>
          </p:spPr>
        </p:cxnSp>
      </p:grpSp>
      <p:grpSp>
        <p:nvGrpSpPr>
          <p:cNvPr id="1995" name="Google Shape;1995;p44"/>
          <p:cNvGrpSpPr/>
          <p:nvPr/>
        </p:nvGrpSpPr>
        <p:grpSpPr>
          <a:xfrm>
            <a:off x="479829" y="3413933"/>
            <a:ext cx="15408601" cy="5040306"/>
            <a:chOff x="457200" y="3229346"/>
            <a:chExt cx="3273274" cy="1502784"/>
          </a:xfrm>
        </p:grpSpPr>
        <p:grpSp>
          <p:nvGrpSpPr>
            <p:cNvPr id="1996" name="Google Shape;1996;p44"/>
            <p:cNvGrpSpPr/>
            <p:nvPr/>
          </p:nvGrpSpPr>
          <p:grpSpPr>
            <a:xfrm>
              <a:off x="2810850" y="3229346"/>
              <a:ext cx="919624" cy="1502784"/>
              <a:chOff x="2810850" y="3229346"/>
              <a:chExt cx="919624" cy="1502784"/>
            </a:xfrm>
          </p:grpSpPr>
          <p:sp>
            <p:nvSpPr>
              <p:cNvPr id="1997" name="Google Shape;1997;p44"/>
              <p:cNvSpPr/>
              <p:nvPr/>
            </p:nvSpPr>
            <p:spPr>
              <a:xfrm>
                <a:off x="2822753" y="3241324"/>
                <a:ext cx="895811" cy="1478822"/>
              </a:xfrm>
              <a:custGeom>
                <a:avLst/>
                <a:gdLst/>
                <a:ahLst/>
                <a:cxnLst/>
                <a:rect l="l" t="t" r="r" b="b"/>
                <a:pathLst>
                  <a:path w="125157" h="205392" extrusionOk="0">
                    <a:moveTo>
                      <a:pt x="17194" y="1"/>
                    </a:moveTo>
                    <a:cubicBezTo>
                      <a:pt x="8135" y="1"/>
                      <a:pt x="648" y="6933"/>
                      <a:pt x="93" y="15992"/>
                    </a:cubicBezTo>
                    <a:cubicBezTo>
                      <a:pt x="1" y="16177"/>
                      <a:pt x="1" y="16362"/>
                      <a:pt x="1" y="16639"/>
                    </a:cubicBezTo>
                    <a:lnTo>
                      <a:pt x="1" y="17286"/>
                    </a:lnTo>
                    <a:lnTo>
                      <a:pt x="4253" y="151594"/>
                    </a:lnTo>
                    <a:cubicBezTo>
                      <a:pt x="4253" y="152611"/>
                      <a:pt x="4807" y="153443"/>
                      <a:pt x="5824" y="153813"/>
                    </a:cubicBezTo>
                    <a:lnTo>
                      <a:pt x="101679" y="205299"/>
                    </a:lnTo>
                    <a:cubicBezTo>
                      <a:pt x="101863" y="205299"/>
                      <a:pt x="102141" y="205391"/>
                      <a:pt x="102418" y="205391"/>
                    </a:cubicBezTo>
                    <a:cubicBezTo>
                      <a:pt x="102880" y="205391"/>
                      <a:pt x="103342" y="205206"/>
                      <a:pt x="103712" y="204929"/>
                    </a:cubicBezTo>
                    <a:cubicBezTo>
                      <a:pt x="104267" y="204467"/>
                      <a:pt x="104636" y="203820"/>
                      <a:pt x="104636" y="203080"/>
                    </a:cubicBezTo>
                    <a:lnTo>
                      <a:pt x="104636" y="179047"/>
                    </a:lnTo>
                    <a:cubicBezTo>
                      <a:pt x="122476" y="184871"/>
                      <a:pt x="122476" y="184871"/>
                      <a:pt x="122846" y="184871"/>
                    </a:cubicBezTo>
                    <a:cubicBezTo>
                      <a:pt x="124140" y="184871"/>
                      <a:pt x="125157" y="183854"/>
                      <a:pt x="125157" y="182560"/>
                    </a:cubicBezTo>
                    <a:lnTo>
                      <a:pt x="125157" y="54630"/>
                    </a:lnTo>
                    <a:cubicBezTo>
                      <a:pt x="125157" y="53613"/>
                      <a:pt x="124510" y="52781"/>
                      <a:pt x="123586" y="52504"/>
                    </a:cubicBezTo>
                    <a:lnTo>
                      <a:pt x="23479" y="1018"/>
                    </a:lnTo>
                    <a:lnTo>
                      <a:pt x="22925" y="1018"/>
                    </a:lnTo>
                    <a:cubicBezTo>
                      <a:pt x="21076" y="371"/>
                      <a:pt x="19135" y="93"/>
                      <a:pt x="17194" y="1"/>
                    </a:cubicBezTo>
                    <a:close/>
                  </a:path>
                </a:pathLst>
              </a:custGeom>
              <a:solidFill>
                <a:schemeClr val="dk2"/>
              </a:solidFill>
              <a:ln>
                <a:noFill/>
              </a:ln>
            </p:spPr>
            <p:txBody>
              <a:bodyPr spcFirstLastPara="1" wrap="square" lIns="91425" tIns="91425" rIns="91425" bIns="91425" anchor="ctr" anchorCtr="0">
                <a:noAutofit/>
              </a:bodyPr>
              <a:lstStyle/>
              <a:p>
                <a:endParaRPr/>
              </a:p>
            </p:txBody>
          </p:sp>
          <p:sp>
            <p:nvSpPr>
              <p:cNvPr id="1998" name="Google Shape;1998;p44"/>
              <p:cNvSpPr/>
              <p:nvPr/>
            </p:nvSpPr>
            <p:spPr>
              <a:xfrm>
                <a:off x="2810850" y="3229346"/>
                <a:ext cx="919624" cy="1502784"/>
              </a:xfrm>
              <a:custGeom>
                <a:avLst/>
                <a:gdLst/>
                <a:ahLst/>
                <a:cxnLst/>
                <a:rect l="l" t="t" r="r" b="b"/>
                <a:pathLst>
                  <a:path w="128484" h="208720" extrusionOk="0">
                    <a:moveTo>
                      <a:pt x="18682" y="3328"/>
                    </a:moveTo>
                    <a:cubicBezTo>
                      <a:pt x="18740" y="3328"/>
                      <a:pt x="18798" y="3328"/>
                      <a:pt x="18857" y="3329"/>
                    </a:cubicBezTo>
                    <a:cubicBezTo>
                      <a:pt x="20705" y="3329"/>
                      <a:pt x="22462" y="3606"/>
                      <a:pt x="24125" y="4161"/>
                    </a:cubicBezTo>
                    <a:lnTo>
                      <a:pt x="24403" y="4253"/>
                    </a:lnTo>
                    <a:lnTo>
                      <a:pt x="24588" y="4253"/>
                    </a:lnTo>
                    <a:lnTo>
                      <a:pt x="124509" y="55554"/>
                    </a:lnTo>
                    <a:lnTo>
                      <a:pt x="124786" y="55739"/>
                    </a:lnTo>
                    <a:cubicBezTo>
                      <a:pt x="124971" y="55739"/>
                      <a:pt x="125156" y="56017"/>
                      <a:pt x="125156" y="56294"/>
                    </a:cubicBezTo>
                    <a:lnTo>
                      <a:pt x="125156" y="184224"/>
                    </a:lnTo>
                    <a:cubicBezTo>
                      <a:pt x="125156" y="184594"/>
                      <a:pt x="124971" y="184871"/>
                      <a:pt x="124601" y="184963"/>
                    </a:cubicBezTo>
                    <a:cubicBezTo>
                      <a:pt x="123954" y="184778"/>
                      <a:pt x="120349" y="183577"/>
                      <a:pt x="107039" y="179232"/>
                    </a:cubicBezTo>
                    <a:lnTo>
                      <a:pt x="104728" y="178493"/>
                    </a:lnTo>
                    <a:lnTo>
                      <a:pt x="104728" y="204744"/>
                    </a:lnTo>
                    <a:cubicBezTo>
                      <a:pt x="104728" y="204929"/>
                      <a:pt x="104636" y="205207"/>
                      <a:pt x="104451" y="205299"/>
                    </a:cubicBezTo>
                    <a:cubicBezTo>
                      <a:pt x="104358" y="205391"/>
                      <a:pt x="104173" y="205391"/>
                      <a:pt x="103989" y="205391"/>
                    </a:cubicBezTo>
                    <a:lnTo>
                      <a:pt x="8227" y="153998"/>
                    </a:lnTo>
                    <a:lnTo>
                      <a:pt x="7949" y="153905"/>
                    </a:lnTo>
                    <a:cubicBezTo>
                      <a:pt x="7672" y="153813"/>
                      <a:pt x="7487" y="153535"/>
                      <a:pt x="7487" y="153258"/>
                    </a:cubicBezTo>
                    <a:lnTo>
                      <a:pt x="3420" y="18950"/>
                    </a:lnTo>
                    <a:lnTo>
                      <a:pt x="3420" y="18303"/>
                    </a:lnTo>
                    <a:cubicBezTo>
                      <a:pt x="3420" y="18211"/>
                      <a:pt x="3420" y="18211"/>
                      <a:pt x="3420" y="18118"/>
                    </a:cubicBezTo>
                    <a:lnTo>
                      <a:pt x="3420" y="17933"/>
                    </a:lnTo>
                    <a:lnTo>
                      <a:pt x="3420" y="17749"/>
                    </a:lnTo>
                    <a:cubicBezTo>
                      <a:pt x="3879" y="9672"/>
                      <a:pt x="10625" y="3328"/>
                      <a:pt x="18682" y="3328"/>
                    </a:cubicBezTo>
                    <a:close/>
                    <a:moveTo>
                      <a:pt x="18679" y="0"/>
                    </a:moveTo>
                    <a:cubicBezTo>
                      <a:pt x="8960" y="0"/>
                      <a:pt x="828" y="7548"/>
                      <a:pt x="185" y="17379"/>
                    </a:cubicBezTo>
                    <a:cubicBezTo>
                      <a:pt x="92" y="17656"/>
                      <a:pt x="0" y="17933"/>
                      <a:pt x="0" y="18303"/>
                    </a:cubicBezTo>
                    <a:lnTo>
                      <a:pt x="0" y="19043"/>
                    </a:lnTo>
                    <a:lnTo>
                      <a:pt x="4252" y="153258"/>
                    </a:lnTo>
                    <a:cubicBezTo>
                      <a:pt x="4252" y="154922"/>
                      <a:pt x="5269" y="156401"/>
                      <a:pt x="6748" y="156956"/>
                    </a:cubicBezTo>
                    <a:lnTo>
                      <a:pt x="102602" y="208349"/>
                    </a:lnTo>
                    <a:lnTo>
                      <a:pt x="102879" y="208442"/>
                    </a:lnTo>
                    <a:cubicBezTo>
                      <a:pt x="103249" y="208627"/>
                      <a:pt x="103619" y="208719"/>
                      <a:pt x="104081" y="208719"/>
                    </a:cubicBezTo>
                    <a:lnTo>
                      <a:pt x="104081" y="208627"/>
                    </a:lnTo>
                    <a:cubicBezTo>
                      <a:pt x="106299" y="208627"/>
                      <a:pt x="108056" y="206870"/>
                      <a:pt x="108056" y="204744"/>
                    </a:cubicBezTo>
                    <a:lnTo>
                      <a:pt x="108056" y="182930"/>
                    </a:lnTo>
                    <a:cubicBezTo>
                      <a:pt x="123954" y="188199"/>
                      <a:pt x="124047" y="188199"/>
                      <a:pt x="124601" y="188199"/>
                    </a:cubicBezTo>
                    <a:cubicBezTo>
                      <a:pt x="126727" y="188199"/>
                      <a:pt x="128484" y="186442"/>
                      <a:pt x="128484" y="184224"/>
                    </a:cubicBezTo>
                    <a:lnTo>
                      <a:pt x="128484" y="56294"/>
                    </a:lnTo>
                    <a:cubicBezTo>
                      <a:pt x="128484" y="54630"/>
                      <a:pt x="127467" y="53151"/>
                      <a:pt x="125988" y="52596"/>
                    </a:cubicBezTo>
                    <a:lnTo>
                      <a:pt x="25882" y="1203"/>
                    </a:lnTo>
                    <a:lnTo>
                      <a:pt x="25512" y="1110"/>
                    </a:lnTo>
                    <a:cubicBezTo>
                      <a:pt x="25327" y="1018"/>
                      <a:pt x="25142" y="1018"/>
                      <a:pt x="24865" y="1018"/>
                    </a:cubicBezTo>
                    <a:cubicBezTo>
                      <a:pt x="22924" y="371"/>
                      <a:pt x="20890" y="93"/>
                      <a:pt x="18857" y="1"/>
                    </a:cubicBezTo>
                    <a:cubicBezTo>
                      <a:pt x="18797" y="0"/>
                      <a:pt x="18738" y="0"/>
                      <a:pt x="18679" y="0"/>
                    </a:cubicBezTo>
                    <a:close/>
                  </a:path>
                </a:pathLst>
              </a:custGeom>
              <a:solidFill>
                <a:srgbClr val="666666"/>
              </a:solidFill>
              <a:ln>
                <a:noFill/>
              </a:ln>
            </p:spPr>
            <p:txBody>
              <a:bodyPr spcFirstLastPara="1" wrap="square" lIns="91425" tIns="91425" rIns="91425" bIns="91425" anchor="ctr" anchorCtr="0">
                <a:noAutofit/>
              </a:bodyPr>
              <a:lstStyle/>
              <a:p>
                <a:endParaRPr/>
              </a:p>
            </p:txBody>
          </p:sp>
          <p:sp>
            <p:nvSpPr>
              <p:cNvPr id="1999" name="Google Shape;1999;p44"/>
              <p:cNvSpPr/>
              <p:nvPr/>
            </p:nvSpPr>
            <p:spPr>
              <a:xfrm>
                <a:off x="2855176" y="3274587"/>
                <a:ext cx="830971" cy="1335737"/>
              </a:xfrm>
              <a:custGeom>
                <a:avLst/>
                <a:gdLst/>
                <a:ahLst/>
                <a:cxnLst/>
                <a:rect l="l" t="t" r="r" b="b"/>
                <a:pathLst>
                  <a:path w="116098" h="185519" extrusionOk="0">
                    <a:moveTo>
                      <a:pt x="12492" y="0"/>
                    </a:moveTo>
                    <a:cubicBezTo>
                      <a:pt x="5730" y="0"/>
                      <a:pt x="183" y="5420"/>
                      <a:pt x="0" y="12203"/>
                    </a:cubicBezTo>
                    <a:cubicBezTo>
                      <a:pt x="277" y="13682"/>
                      <a:pt x="924" y="15716"/>
                      <a:pt x="8689" y="20430"/>
                    </a:cubicBezTo>
                    <a:lnTo>
                      <a:pt x="98628" y="68311"/>
                    </a:lnTo>
                    <a:cubicBezTo>
                      <a:pt x="99552" y="68588"/>
                      <a:pt x="100199" y="69513"/>
                      <a:pt x="100199" y="70529"/>
                    </a:cubicBezTo>
                    <a:lnTo>
                      <a:pt x="100199" y="185519"/>
                    </a:lnTo>
                    <a:cubicBezTo>
                      <a:pt x="102417" y="181359"/>
                      <a:pt x="106762" y="178771"/>
                      <a:pt x="111476" y="178771"/>
                    </a:cubicBezTo>
                    <a:cubicBezTo>
                      <a:pt x="112955" y="178863"/>
                      <a:pt x="114526" y="179140"/>
                      <a:pt x="116098" y="179603"/>
                    </a:cubicBezTo>
                    <a:lnTo>
                      <a:pt x="116098" y="51673"/>
                    </a:lnTo>
                    <a:lnTo>
                      <a:pt x="18764" y="1111"/>
                    </a:lnTo>
                    <a:lnTo>
                      <a:pt x="18672" y="1111"/>
                    </a:lnTo>
                    <a:cubicBezTo>
                      <a:pt x="16731" y="371"/>
                      <a:pt x="14697" y="2"/>
                      <a:pt x="12664" y="2"/>
                    </a:cubicBezTo>
                    <a:cubicBezTo>
                      <a:pt x="12606" y="1"/>
                      <a:pt x="12549" y="0"/>
                      <a:pt x="12492" y="0"/>
                    </a:cubicBezTo>
                    <a:close/>
                  </a:path>
                </a:pathLst>
              </a:custGeom>
              <a:solidFill>
                <a:srgbClr val="FFFFFF"/>
              </a:solidFill>
              <a:ln>
                <a:noFill/>
              </a:ln>
            </p:spPr>
            <p:txBody>
              <a:bodyPr spcFirstLastPara="1" wrap="square" lIns="91425" tIns="91425" rIns="91425" bIns="91425" anchor="ctr" anchorCtr="0">
                <a:noAutofit/>
              </a:bodyPr>
              <a:lstStyle/>
              <a:p>
                <a:endParaRPr/>
              </a:p>
            </p:txBody>
          </p:sp>
          <p:sp>
            <p:nvSpPr>
              <p:cNvPr id="2000" name="Google Shape;2000;p44"/>
              <p:cNvSpPr/>
              <p:nvPr/>
            </p:nvSpPr>
            <p:spPr>
              <a:xfrm>
                <a:off x="3543894" y="3636558"/>
                <a:ext cx="144231" cy="128455"/>
              </a:xfrm>
              <a:custGeom>
                <a:avLst/>
                <a:gdLst/>
                <a:ahLst/>
                <a:cxnLst/>
                <a:rect l="l" t="t" r="r" b="b"/>
                <a:pathLst>
                  <a:path w="20151" h="17841" extrusionOk="0">
                    <a:moveTo>
                      <a:pt x="20151" y="0"/>
                    </a:moveTo>
                    <a:cubicBezTo>
                      <a:pt x="15252" y="0"/>
                      <a:pt x="8504" y="1572"/>
                      <a:pt x="4345" y="6008"/>
                    </a:cubicBezTo>
                    <a:cubicBezTo>
                      <a:pt x="1387" y="9244"/>
                      <a:pt x="0" y="13496"/>
                      <a:pt x="462" y="17840"/>
                    </a:cubicBezTo>
                    <a:lnTo>
                      <a:pt x="3420" y="17655"/>
                    </a:lnTo>
                    <a:cubicBezTo>
                      <a:pt x="3051" y="14143"/>
                      <a:pt x="4160" y="10723"/>
                      <a:pt x="6563" y="8134"/>
                    </a:cubicBezTo>
                    <a:cubicBezTo>
                      <a:pt x="9983" y="4345"/>
                      <a:pt x="15899" y="3051"/>
                      <a:pt x="20151" y="3051"/>
                    </a:cubicBezTo>
                    <a:lnTo>
                      <a:pt x="20151" y="0"/>
                    </a:lnTo>
                    <a:close/>
                  </a:path>
                </a:pathLst>
              </a:custGeom>
              <a:solidFill>
                <a:srgbClr val="666666"/>
              </a:solidFill>
              <a:ln>
                <a:noFill/>
              </a:ln>
            </p:spPr>
            <p:txBody>
              <a:bodyPr spcFirstLastPara="1" wrap="square" lIns="91425" tIns="91425" rIns="91425" bIns="91425" anchor="ctr" anchorCtr="0">
                <a:noAutofit/>
              </a:bodyPr>
              <a:lstStyle/>
              <a:p>
                <a:endParaRPr/>
              </a:p>
            </p:txBody>
          </p:sp>
          <p:sp>
            <p:nvSpPr>
              <p:cNvPr id="2001" name="Google Shape;2001;p44"/>
              <p:cNvSpPr/>
              <p:nvPr/>
            </p:nvSpPr>
            <p:spPr>
              <a:xfrm>
                <a:off x="2844590" y="3262609"/>
                <a:ext cx="852143" cy="1353038"/>
              </a:xfrm>
              <a:custGeom>
                <a:avLst/>
                <a:gdLst/>
                <a:ahLst/>
                <a:cxnLst/>
                <a:rect l="l" t="t" r="r" b="b"/>
                <a:pathLst>
                  <a:path w="119056" h="187922" extrusionOk="0">
                    <a:moveTo>
                      <a:pt x="14143" y="3052"/>
                    </a:moveTo>
                    <a:cubicBezTo>
                      <a:pt x="15991" y="3145"/>
                      <a:pt x="17932" y="3514"/>
                      <a:pt x="19689" y="4254"/>
                    </a:cubicBezTo>
                    <a:lnTo>
                      <a:pt x="19781" y="4254"/>
                    </a:lnTo>
                    <a:lnTo>
                      <a:pt x="116005" y="54353"/>
                    </a:lnTo>
                    <a:lnTo>
                      <a:pt x="116005" y="179326"/>
                    </a:lnTo>
                    <a:cubicBezTo>
                      <a:pt x="114988" y="179048"/>
                      <a:pt x="113972" y="178956"/>
                      <a:pt x="112862" y="178956"/>
                    </a:cubicBezTo>
                    <a:cubicBezTo>
                      <a:pt x="109258" y="178956"/>
                      <a:pt x="105837" y="180250"/>
                      <a:pt x="103157" y="182746"/>
                    </a:cubicBezTo>
                    <a:lnTo>
                      <a:pt x="103157" y="72193"/>
                    </a:lnTo>
                    <a:cubicBezTo>
                      <a:pt x="103157" y="70530"/>
                      <a:pt x="102140" y="69143"/>
                      <a:pt x="100661" y="68588"/>
                    </a:cubicBezTo>
                    <a:lnTo>
                      <a:pt x="11000" y="20615"/>
                    </a:lnTo>
                    <a:cubicBezTo>
                      <a:pt x="3790" y="16363"/>
                      <a:pt x="3143" y="14606"/>
                      <a:pt x="3050" y="13682"/>
                    </a:cubicBezTo>
                    <a:cubicBezTo>
                      <a:pt x="3235" y="7766"/>
                      <a:pt x="8134" y="3052"/>
                      <a:pt x="14143" y="3052"/>
                    </a:cubicBezTo>
                    <a:close/>
                    <a:moveTo>
                      <a:pt x="13971" y="1"/>
                    </a:moveTo>
                    <a:cubicBezTo>
                      <a:pt x="6377" y="1"/>
                      <a:pt x="184" y="6068"/>
                      <a:pt x="0" y="13775"/>
                    </a:cubicBezTo>
                    <a:lnTo>
                      <a:pt x="0" y="14052"/>
                    </a:lnTo>
                    <a:cubicBezTo>
                      <a:pt x="277" y="16085"/>
                      <a:pt x="1202" y="18396"/>
                      <a:pt x="9521" y="23388"/>
                    </a:cubicBezTo>
                    <a:lnTo>
                      <a:pt x="99367" y="71362"/>
                    </a:lnTo>
                    <a:lnTo>
                      <a:pt x="99552" y="71454"/>
                    </a:lnTo>
                    <a:cubicBezTo>
                      <a:pt x="99922" y="71546"/>
                      <a:pt x="100107" y="71824"/>
                      <a:pt x="100107" y="72193"/>
                    </a:cubicBezTo>
                    <a:lnTo>
                      <a:pt x="100107" y="187183"/>
                    </a:lnTo>
                    <a:lnTo>
                      <a:pt x="102972" y="187922"/>
                    </a:lnTo>
                    <a:cubicBezTo>
                      <a:pt x="104876" y="184296"/>
                      <a:pt x="108646" y="182003"/>
                      <a:pt x="112714" y="182003"/>
                    </a:cubicBezTo>
                    <a:cubicBezTo>
                      <a:pt x="112794" y="182003"/>
                      <a:pt x="112875" y="182004"/>
                      <a:pt x="112955" y="182006"/>
                    </a:cubicBezTo>
                    <a:cubicBezTo>
                      <a:pt x="114341" y="182006"/>
                      <a:pt x="115728" y="182283"/>
                      <a:pt x="117114" y="182746"/>
                    </a:cubicBezTo>
                    <a:lnTo>
                      <a:pt x="119056" y="183300"/>
                    </a:lnTo>
                    <a:lnTo>
                      <a:pt x="119056" y="52320"/>
                    </a:lnTo>
                    <a:lnTo>
                      <a:pt x="20983" y="1388"/>
                    </a:lnTo>
                    <a:lnTo>
                      <a:pt x="20521" y="1203"/>
                    </a:lnTo>
                    <a:cubicBezTo>
                      <a:pt x="18487" y="464"/>
                      <a:pt x="16361" y="94"/>
                      <a:pt x="14143" y="2"/>
                    </a:cubicBezTo>
                    <a:cubicBezTo>
                      <a:pt x="14085" y="1"/>
                      <a:pt x="14028" y="1"/>
                      <a:pt x="13971" y="1"/>
                    </a:cubicBezTo>
                    <a:close/>
                  </a:path>
                </a:pathLst>
              </a:custGeom>
              <a:solidFill>
                <a:srgbClr val="666666"/>
              </a:solidFill>
              <a:ln>
                <a:noFill/>
              </a:ln>
            </p:spPr>
            <p:txBody>
              <a:bodyPr spcFirstLastPara="1" wrap="square" lIns="91425" tIns="91425" rIns="91425" bIns="91425" anchor="ctr" anchorCtr="0">
                <a:noAutofit/>
              </a:bodyPr>
              <a:lstStyle/>
              <a:p>
                <a:endParaRPr/>
              </a:p>
            </p:txBody>
          </p:sp>
        </p:grpSp>
        <p:cxnSp>
          <p:nvCxnSpPr>
            <p:cNvPr id="2002" name="Google Shape;2002;p44"/>
            <p:cNvCxnSpPr/>
            <p:nvPr/>
          </p:nvCxnSpPr>
          <p:spPr>
            <a:xfrm>
              <a:off x="457200" y="3946175"/>
              <a:ext cx="2376600" cy="0"/>
            </a:xfrm>
            <a:prstGeom prst="straightConnector1">
              <a:avLst/>
            </a:prstGeom>
            <a:noFill/>
            <a:ln w="19050" cap="flat" cmpd="sng">
              <a:solidFill>
                <a:srgbClr val="666666"/>
              </a:solidFill>
              <a:prstDash val="solid"/>
              <a:round/>
              <a:headEnd type="none" w="med" len="med"/>
              <a:tailEnd type="none" w="med" len="med"/>
            </a:ln>
          </p:spPr>
        </p:cxnSp>
      </p:grpSp>
      <p:grpSp>
        <p:nvGrpSpPr>
          <p:cNvPr id="2003" name="Google Shape;2003;p44"/>
          <p:cNvGrpSpPr/>
          <p:nvPr/>
        </p:nvGrpSpPr>
        <p:grpSpPr>
          <a:xfrm>
            <a:off x="1129163" y="7017941"/>
            <a:ext cx="13880961" cy="3783409"/>
            <a:chOff x="457200" y="2543543"/>
            <a:chExt cx="3727819" cy="1502784"/>
          </a:xfrm>
        </p:grpSpPr>
        <p:grpSp>
          <p:nvGrpSpPr>
            <p:cNvPr id="2004" name="Google Shape;2004;p44"/>
            <p:cNvGrpSpPr/>
            <p:nvPr/>
          </p:nvGrpSpPr>
          <p:grpSpPr>
            <a:xfrm>
              <a:off x="3265394" y="2543543"/>
              <a:ext cx="919624" cy="1502784"/>
              <a:chOff x="3265394" y="2543543"/>
              <a:chExt cx="919624" cy="1502784"/>
            </a:xfrm>
          </p:grpSpPr>
          <p:sp>
            <p:nvSpPr>
              <p:cNvPr id="2005" name="Google Shape;2005;p44"/>
              <p:cNvSpPr/>
              <p:nvPr/>
            </p:nvSpPr>
            <p:spPr>
              <a:xfrm>
                <a:off x="3277297" y="2555521"/>
                <a:ext cx="895811" cy="1478822"/>
              </a:xfrm>
              <a:custGeom>
                <a:avLst/>
                <a:gdLst/>
                <a:ahLst/>
                <a:cxnLst/>
                <a:rect l="l" t="t" r="r" b="b"/>
                <a:pathLst>
                  <a:path w="125157" h="205392" extrusionOk="0">
                    <a:moveTo>
                      <a:pt x="17194" y="1"/>
                    </a:moveTo>
                    <a:cubicBezTo>
                      <a:pt x="8135" y="1"/>
                      <a:pt x="648" y="6933"/>
                      <a:pt x="93" y="15992"/>
                    </a:cubicBezTo>
                    <a:cubicBezTo>
                      <a:pt x="1" y="16177"/>
                      <a:pt x="1" y="16362"/>
                      <a:pt x="1" y="16639"/>
                    </a:cubicBezTo>
                    <a:lnTo>
                      <a:pt x="1" y="17286"/>
                    </a:lnTo>
                    <a:lnTo>
                      <a:pt x="4253" y="151594"/>
                    </a:lnTo>
                    <a:cubicBezTo>
                      <a:pt x="4253" y="152611"/>
                      <a:pt x="4807" y="153443"/>
                      <a:pt x="5824" y="153813"/>
                    </a:cubicBezTo>
                    <a:lnTo>
                      <a:pt x="101679" y="205299"/>
                    </a:lnTo>
                    <a:cubicBezTo>
                      <a:pt x="101863" y="205299"/>
                      <a:pt x="102141" y="205391"/>
                      <a:pt x="102418" y="205391"/>
                    </a:cubicBezTo>
                    <a:cubicBezTo>
                      <a:pt x="102880" y="205391"/>
                      <a:pt x="103342" y="205206"/>
                      <a:pt x="103712" y="204929"/>
                    </a:cubicBezTo>
                    <a:cubicBezTo>
                      <a:pt x="104267" y="204467"/>
                      <a:pt x="104636" y="203820"/>
                      <a:pt x="104636" y="203080"/>
                    </a:cubicBezTo>
                    <a:lnTo>
                      <a:pt x="104636" y="179047"/>
                    </a:lnTo>
                    <a:cubicBezTo>
                      <a:pt x="122476" y="184871"/>
                      <a:pt x="122476" y="184871"/>
                      <a:pt x="122846" y="184871"/>
                    </a:cubicBezTo>
                    <a:cubicBezTo>
                      <a:pt x="124140" y="184871"/>
                      <a:pt x="125157" y="183854"/>
                      <a:pt x="125157" y="182560"/>
                    </a:cubicBezTo>
                    <a:lnTo>
                      <a:pt x="125157" y="54630"/>
                    </a:lnTo>
                    <a:cubicBezTo>
                      <a:pt x="125157" y="53613"/>
                      <a:pt x="124510" y="52781"/>
                      <a:pt x="123586" y="52504"/>
                    </a:cubicBezTo>
                    <a:lnTo>
                      <a:pt x="23479" y="1018"/>
                    </a:lnTo>
                    <a:lnTo>
                      <a:pt x="22925" y="1018"/>
                    </a:lnTo>
                    <a:cubicBezTo>
                      <a:pt x="21076" y="371"/>
                      <a:pt x="19135" y="93"/>
                      <a:pt x="17194" y="1"/>
                    </a:cubicBezTo>
                    <a:close/>
                  </a:path>
                </a:pathLst>
              </a:custGeom>
              <a:solidFill>
                <a:schemeClr val="lt2"/>
              </a:solidFill>
              <a:ln>
                <a:noFill/>
              </a:ln>
            </p:spPr>
            <p:txBody>
              <a:bodyPr spcFirstLastPara="1" wrap="square" lIns="91425" tIns="91425" rIns="91425" bIns="91425" anchor="ctr" anchorCtr="0">
                <a:noAutofit/>
              </a:bodyPr>
              <a:lstStyle/>
              <a:p>
                <a:endParaRPr/>
              </a:p>
            </p:txBody>
          </p:sp>
          <p:sp>
            <p:nvSpPr>
              <p:cNvPr id="2006" name="Google Shape;2006;p44"/>
              <p:cNvSpPr/>
              <p:nvPr/>
            </p:nvSpPr>
            <p:spPr>
              <a:xfrm>
                <a:off x="3265394" y="2543543"/>
                <a:ext cx="919624" cy="1502784"/>
              </a:xfrm>
              <a:custGeom>
                <a:avLst/>
                <a:gdLst/>
                <a:ahLst/>
                <a:cxnLst/>
                <a:rect l="l" t="t" r="r" b="b"/>
                <a:pathLst>
                  <a:path w="128484" h="208720" extrusionOk="0">
                    <a:moveTo>
                      <a:pt x="18682" y="3328"/>
                    </a:moveTo>
                    <a:cubicBezTo>
                      <a:pt x="18740" y="3328"/>
                      <a:pt x="18798" y="3328"/>
                      <a:pt x="18857" y="3329"/>
                    </a:cubicBezTo>
                    <a:cubicBezTo>
                      <a:pt x="20705" y="3329"/>
                      <a:pt x="22462" y="3606"/>
                      <a:pt x="24125" y="4161"/>
                    </a:cubicBezTo>
                    <a:lnTo>
                      <a:pt x="24403" y="4253"/>
                    </a:lnTo>
                    <a:lnTo>
                      <a:pt x="24588" y="4253"/>
                    </a:lnTo>
                    <a:lnTo>
                      <a:pt x="124509" y="55554"/>
                    </a:lnTo>
                    <a:lnTo>
                      <a:pt x="124786" y="55739"/>
                    </a:lnTo>
                    <a:cubicBezTo>
                      <a:pt x="124971" y="55739"/>
                      <a:pt x="125156" y="56017"/>
                      <a:pt x="125156" y="56294"/>
                    </a:cubicBezTo>
                    <a:lnTo>
                      <a:pt x="125156" y="184224"/>
                    </a:lnTo>
                    <a:cubicBezTo>
                      <a:pt x="125156" y="184594"/>
                      <a:pt x="124971" y="184871"/>
                      <a:pt x="124601" y="184963"/>
                    </a:cubicBezTo>
                    <a:cubicBezTo>
                      <a:pt x="123954" y="184778"/>
                      <a:pt x="120349" y="183577"/>
                      <a:pt x="107039" y="179232"/>
                    </a:cubicBezTo>
                    <a:lnTo>
                      <a:pt x="104728" y="178493"/>
                    </a:lnTo>
                    <a:lnTo>
                      <a:pt x="104728" y="204744"/>
                    </a:lnTo>
                    <a:cubicBezTo>
                      <a:pt x="104728" y="204929"/>
                      <a:pt x="104636" y="205207"/>
                      <a:pt x="104451" y="205299"/>
                    </a:cubicBezTo>
                    <a:cubicBezTo>
                      <a:pt x="104358" y="205391"/>
                      <a:pt x="104173" y="205391"/>
                      <a:pt x="103989" y="205391"/>
                    </a:cubicBezTo>
                    <a:lnTo>
                      <a:pt x="8227" y="153998"/>
                    </a:lnTo>
                    <a:lnTo>
                      <a:pt x="7949" y="153905"/>
                    </a:lnTo>
                    <a:cubicBezTo>
                      <a:pt x="7672" y="153813"/>
                      <a:pt x="7487" y="153535"/>
                      <a:pt x="7487" y="153258"/>
                    </a:cubicBezTo>
                    <a:lnTo>
                      <a:pt x="3420" y="18950"/>
                    </a:lnTo>
                    <a:lnTo>
                      <a:pt x="3420" y="18303"/>
                    </a:lnTo>
                    <a:cubicBezTo>
                      <a:pt x="3420" y="18211"/>
                      <a:pt x="3420" y="18211"/>
                      <a:pt x="3420" y="18118"/>
                    </a:cubicBezTo>
                    <a:lnTo>
                      <a:pt x="3420" y="17933"/>
                    </a:lnTo>
                    <a:lnTo>
                      <a:pt x="3420" y="17749"/>
                    </a:lnTo>
                    <a:cubicBezTo>
                      <a:pt x="3879" y="9672"/>
                      <a:pt x="10625" y="3328"/>
                      <a:pt x="18682" y="3328"/>
                    </a:cubicBezTo>
                    <a:close/>
                    <a:moveTo>
                      <a:pt x="18679" y="0"/>
                    </a:moveTo>
                    <a:cubicBezTo>
                      <a:pt x="8960" y="0"/>
                      <a:pt x="828" y="7548"/>
                      <a:pt x="185" y="17379"/>
                    </a:cubicBezTo>
                    <a:cubicBezTo>
                      <a:pt x="92" y="17656"/>
                      <a:pt x="0" y="17933"/>
                      <a:pt x="0" y="18303"/>
                    </a:cubicBezTo>
                    <a:lnTo>
                      <a:pt x="0" y="19043"/>
                    </a:lnTo>
                    <a:lnTo>
                      <a:pt x="4252" y="153258"/>
                    </a:lnTo>
                    <a:cubicBezTo>
                      <a:pt x="4252" y="154922"/>
                      <a:pt x="5269" y="156401"/>
                      <a:pt x="6748" y="156956"/>
                    </a:cubicBezTo>
                    <a:lnTo>
                      <a:pt x="102602" y="208349"/>
                    </a:lnTo>
                    <a:lnTo>
                      <a:pt x="102879" y="208442"/>
                    </a:lnTo>
                    <a:cubicBezTo>
                      <a:pt x="103249" y="208627"/>
                      <a:pt x="103619" y="208719"/>
                      <a:pt x="104081" y="208719"/>
                    </a:cubicBezTo>
                    <a:lnTo>
                      <a:pt x="104081" y="208627"/>
                    </a:lnTo>
                    <a:cubicBezTo>
                      <a:pt x="106299" y="208627"/>
                      <a:pt x="108056" y="206870"/>
                      <a:pt x="108056" y="204744"/>
                    </a:cubicBezTo>
                    <a:lnTo>
                      <a:pt x="108056" y="182930"/>
                    </a:lnTo>
                    <a:cubicBezTo>
                      <a:pt x="123954" y="188199"/>
                      <a:pt x="124047" y="188199"/>
                      <a:pt x="124601" y="188199"/>
                    </a:cubicBezTo>
                    <a:cubicBezTo>
                      <a:pt x="126727" y="188199"/>
                      <a:pt x="128484" y="186442"/>
                      <a:pt x="128484" y="184224"/>
                    </a:cubicBezTo>
                    <a:lnTo>
                      <a:pt x="128484" y="56294"/>
                    </a:lnTo>
                    <a:cubicBezTo>
                      <a:pt x="128484" y="54630"/>
                      <a:pt x="127467" y="53151"/>
                      <a:pt x="125988" y="52596"/>
                    </a:cubicBezTo>
                    <a:lnTo>
                      <a:pt x="25882" y="1203"/>
                    </a:lnTo>
                    <a:lnTo>
                      <a:pt x="25512" y="1110"/>
                    </a:lnTo>
                    <a:cubicBezTo>
                      <a:pt x="25327" y="1018"/>
                      <a:pt x="25142" y="1018"/>
                      <a:pt x="24865" y="1018"/>
                    </a:cubicBezTo>
                    <a:cubicBezTo>
                      <a:pt x="22924" y="371"/>
                      <a:pt x="20890" y="93"/>
                      <a:pt x="18857" y="1"/>
                    </a:cubicBezTo>
                    <a:cubicBezTo>
                      <a:pt x="18797" y="0"/>
                      <a:pt x="18738" y="0"/>
                      <a:pt x="18679" y="0"/>
                    </a:cubicBezTo>
                    <a:close/>
                  </a:path>
                </a:pathLst>
              </a:custGeom>
              <a:solidFill>
                <a:srgbClr val="666666"/>
              </a:solidFill>
              <a:ln>
                <a:noFill/>
              </a:ln>
            </p:spPr>
            <p:txBody>
              <a:bodyPr spcFirstLastPara="1" wrap="square" lIns="91425" tIns="91425" rIns="91425" bIns="91425" anchor="ctr" anchorCtr="0">
                <a:noAutofit/>
              </a:bodyPr>
              <a:lstStyle/>
              <a:p>
                <a:endParaRPr/>
              </a:p>
            </p:txBody>
          </p:sp>
          <p:sp>
            <p:nvSpPr>
              <p:cNvPr id="2007" name="Google Shape;2007;p44"/>
              <p:cNvSpPr/>
              <p:nvPr/>
            </p:nvSpPr>
            <p:spPr>
              <a:xfrm>
                <a:off x="3309720" y="2588784"/>
                <a:ext cx="830971" cy="1335737"/>
              </a:xfrm>
              <a:custGeom>
                <a:avLst/>
                <a:gdLst/>
                <a:ahLst/>
                <a:cxnLst/>
                <a:rect l="l" t="t" r="r" b="b"/>
                <a:pathLst>
                  <a:path w="116098" h="185519" extrusionOk="0">
                    <a:moveTo>
                      <a:pt x="12492" y="0"/>
                    </a:moveTo>
                    <a:cubicBezTo>
                      <a:pt x="5730" y="0"/>
                      <a:pt x="183" y="5420"/>
                      <a:pt x="0" y="12203"/>
                    </a:cubicBezTo>
                    <a:cubicBezTo>
                      <a:pt x="277" y="13682"/>
                      <a:pt x="924" y="15716"/>
                      <a:pt x="8689" y="20430"/>
                    </a:cubicBezTo>
                    <a:lnTo>
                      <a:pt x="98628" y="68311"/>
                    </a:lnTo>
                    <a:cubicBezTo>
                      <a:pt x="99552" y="68588"/>
                      <a:pt x="100199" y="69513"/>
                      <a:pt x="100199" y="70529"/>
                    </a:cubicBezTo>
                    <a:lnTo>
                      <a:pt x="100199" y="185519"/>
                    </a:lnTo>
                    <a:cubicBezTo>
                      <a:pt x="102417" y="181359"/>
                      <a:pt x="106762" y="178771"/>
                      <a:pt x="111476" y="178771"/>
                    </a:cubicBezTo>
                    <a:cubicBezTo>
                      <a:pt x="112955" y="178863"/>
                      <a:pt x="114526" y="179140"/>
                      <a:pt x="116098" y="179603"/>
                    </a:cubicBezTo>
                    <a:lnTo>
                      <a:pt x="116098" y="51673"/>
                    </a:lnTo>
                    <a:lnTo>
                      <a:pt x="18764" y="1111"/>
                    </a:lnTo>
                    <a:lnTo>
                      <a:pt x="18672" y="1111"/>
                    </a:lnTo>
                    <a:cubicBezTo>
                      <a:pt x="16731" y="371"/>
                      <a:pt x="14697" y="2"/>
                      <a:pt x="12664" y="2"/>
                    </a:cubicBezTo>
                    <a:cubicBezTo>
                      <a:pt x="12606" y="1"/>
                      <a:pt x="12549" y="0"/>
                      <a:pt x="12492" y="0"/>
                    </a:cubicBezTo>
                    <a:close/>
                  </a:path>
                </a:pathLst>
              </a:custGeom>
              <a:solidFill>
                <a:srgbClr val="FFFFFF"/>
              </a:solidFill>
              <a:ln>
                <a:noFill/>
              </a:ln>
            </p:spPr>
            <p:txBody>
              <a:bodyPr spcFirstLastPara="1" wrap="square" lIns="91425" tIns="91425" rIns="91425" bIns="91425" anchor="ctr" anchorCtr="0">
                <a:noAutofit/>
              </a:bodyPr>
              <a:lstStyle/>
              <a:p>
                <a:endParaRPr/>
              </a:p>
            </p:txBody>
          </p:sp>
          <p:sp>
            <p:nvSpPr>
              <p:cNvPr id="2008" name="Google Shape;2008;p44"/>
              <p:cNvSpPr/>
              <p:nvPr/>
            </p:nvSpPr>
            <p:spPr>
              <a:xfrm>
                <a:off x="3998438" y="2950754"/>
                <a:ext cx="144231" cy="128455"/>
              </a:xfrm>
              <a:custGeom>
                <a:avLst/>
                <a:gdLst/>
                <a:ahLst/>
                <a:cxnLst/>
                <a:rect l="l" t="t" r="r" b="b"/>
                <a:pathLst>
                  <a:path w="20151" h="17841" extrusionOk="0">
                    <a:moveTo>
                      <a:pt x="20151" y="0"/>
                    </a:moveTo>
                    <a:cubicBezTo>
                      <a:pt x="15252" y="0"/>
                      <a:pt x="8504" y="1572"/>
                      <a:pt x="4345" y="6008"/>
                    </a:cubicBezTo>
                    <a:cubicBezTo>
                      <a:pt x="1387" y="9244"/>
                      <a:pt x="0" y="13496"/>
                      <a:pt x="462" y="17840"/>
                    </a:cubicBezTo>
                    <a:lnTo>
                      <a:pt x="3420" y="17655"/>
                    </a:lnTo>
                    <a:cubicBezTo>
                      <a:pt x="3051" y="14143"/>
                      <a:pt x="4160" y="10723"/>
                      <a:pt x="6563" y="8134"/>
                    </a:cubicBezTo>
                    <a:cubicBezTo>
                      <a:pt x="9983" y="4345"/>
                      <a:pt x="15899" y="3051"/>
                      <a:pt x="20151" y="3051"/>
                    </a:cubicBezTo>
                    <a:lnTo>
                      <a:pt x="20151" y="0"/>
                    </a:lnTo>
                    <a:close/>
                  </a:path>
                </a:pathLst>
              </a:custGeom>
              <a:solidFill>
                <a:srgbClr val="666666"/>
              </a:solidFill>
              <a:ln>
                <a:noFill/>
              </a:ln>
            </p:spPr>
            <p:txBody>
              <a:bodyPr spcFirstLastPara="1" wrap="square" lIns="91425" tIns="91425" rIns="91425" bIns="91425" anchor="ctr" anchorCtr="0">
                <a:noAutofit/>
              </a:bodyPr>
              <a:lstStyle/>
              <a:p>
                <a:endParaRPr/>
              </a:p>
            </p:txBody>
          </p:sp>
          <p:sp>
            <p:nvSpPr>
              <p:cNvPr id="2009" name="Google Shape;2009;p44"/>
              <p:cNvSpPr/>
              <p:nvPr/>
            </p:nvSpPr>
            <p:spPr>
              <a:xfrm>
                <a:off x="3299135" y="2576806"/>
                <a:ext cx="852143" cy="1353038"/>
              </a:xfrm>
              <a:custGeom>
                <a:avLst/>
                <a:gdLst/>
                <a:ahLst/>
                <a:cxnLst/>
                <a:rect l="l" t="t" r="r" b="b"/>
                <a:pathLst>
                  <a:path w="119056" h="187922" extrusionOk="0">
                    <a:moveTo>
                      <a:pt x="14143" y="3052"/>
                    </a:moveTo>
                    <a:cubicBezTo>
                      <a:pt x="15991" y="3145"/>
                      <a:pt x="17932" y="3514"/>
                      <a:pt x="19689" y="4254"/>
                    </a:cubicBezTo>
                    <a:lnTo>
                      <a:pt x="19781" y="4254"/>
                    </a:lnTo>
                    <a:lnTo>
                      <a:pt x="116005" y="54353"/>
                    </a:lnTo>
                    <a:lnTo>
                      <a:pt x="116005" y="179326"/>
                    </a:lnTo>
                    <a:cubicBezTo>
                      <a:pt x="114988" y="179048"/>
                      <a:pt x="113972" y="178956"/>
                      <a:pt x="112862" y="178956"/>
                    </a:cubicBezTo>
                    <a:cubicBezTo>
                      <a:pt x="109258" y="178956"/>
                      <a:pt x="105837" y="180250"/>
                      <a:pt x="103157" y="182746"/>
                    </a:cubicBezTo>
                    <a:lnTo>
                      <a:pt x="103157" y="72193"/>
                    </a:lnTo>
                    <a:cubicBezTo>
                      <a:pt x="103157" y="70530"/>
                      <a:pt x="102140" y="69143"/>
                      <a:pt x="100661" y="68588"/>
                    </a:cubicBezTo>
                    <a:lnTo>
                      <a:pt x="11000" y="20615"/>
                    </a:lnTo>
                    <a:cubicBezTo>
                      <a:pt x="3790" y="16363"/>
                      <a:pt x="3143" y="14606"/>
                      <a:pt x="3050" y="13682"/>
                    </a:cubicBezTo>
                    <a:cubicBezTo>
                      <a:pt x="3235" y="7766"/>
                      <a:pt x="8134" y="3052"/>
                      <a:pt x="14143" y="3052"/>
                    </a:cubicBezTo>
                    <a:close/>
                    <a:moveTo>
                      <a:pt x="13971" y="1"/>
                    </a:moveTo>
                    <a:cubicBezTo>
                      <a:pt x="6377" y="1"/>
                      <a:pt x="184" y="6068"/>
                      <a:pt x="0" y="13775"/>
                    </a:cubicBezTo>
                    <a:lnTo>
                      <a:pt x="0" y="14052"/>
                    </a:lnTo>
                    <a:cubicBezTo>
                      <a:pt x="277" y="16085"/>
                      <a:pt x="1202" y="18396"/>
                      <a:pt x="9521" y="23388"/>
                    </a:cubicBezTo>
                    <a:lnTo>
                      <a:pt x="99367" y="71362"/>
                    </a:lnTo>
                    <a:lnTo>
                      <a:pt x="99552" y="71454"/>
                    </a:lnTo>
                    <a:cubicBezTo>
                      <a:pt x="99922" y="71546"/>
                      <a:pt x="100107" y="71824"/>
                      <a:pt x="100107" y="72193"/>
                    </a:cubicBezTo>
                    <a:lnTo>
                      <a:pt x="100107" y="187183"/>
                    </a:lnTo>
                    <a:lnTo>
                      <a:pt x="102972" y="187922"/>
                    </a:lnTo>
                    <a:cubicBezTo>
                      <a:pt x="104876" y="184296"/>
                      <a:pt x="108646" y="182003"/>
                      <a:pt x="112714" y="182003"/>
                    </a:cubicBezTo>
                    <a:cubicBezTo>
                      <a:pt x="112794" y="182003"/>
                      <a:pt x="112875" y="182004"/>
                      <a:pt x="112955" y="182006"/>
                    </a:cubicBezTo>
                    <a:cubicBezTo>
                      <a:pt x="114341" y="182006"/>
                      <a:pt x="115728" y="182283"/>
                      <a:pt x="117114" y="182746"/>
                    </a:cubicBezTo>
                    <a:lnTo>
                      <a:pt x="119056" y="183300"/>
                    </a:lnTo>
                    <a:lnTo>
                      <a:pt x="119056" y="52320"/>
                    </a:lnTo>
                    <a:lnTo>
                      <a:pt x="20983" y="1388"/>
                    </a:lnTo>
                    <a:lnTo>
                      <a:pt x="20521" y="1203"/>
                    </a:lnTo>
                    <a:cubicBezTo>
                      <a:pt x="18487" y="464"/>
                      <a:pt x="16361" y="94"/>
                      <a:pt x="14143" y="2"/>
                    </a:cubicBezTo>
                    <a:cubicBezTo>
                      <a:pt x="14085" y="1"/>
                      <a:pt x="14028" y="1"/>
                      <a:pt x="13971" y="1"/>
                    </a:cubicBezTo>
                    <a:close/>
                  </a:path>
                </a:pathLst>
              </a:custGeom>
              <a:solidFill>
                <a:srgbClr val="666666"/>
              </a:solidFill>
              <a:ln>
                <a:noFill/>
              </a:ln>
            </p:spPr>
            <p:txBody>
              <a:bodyPr spcFirstLastPara="1" wrap="square" lIns="91425" tIns="91425" rIns="91425" bIns="91425" anchor="ctr" anchorCtr="0">
                <a:noAutofit/>
              </a:bodyPr>
              <a:lstStyle/>
              <a:p>
                <a:endParaRPr/>
              </a:p>
            </p:txBody>
          </p:sp>
        </p:grpSp>
        <p:cxnSp>
          <p:nvCxnSpPr>
            <p:cNvPr id="2010" name="Google Shape;2010;p44"/>
            <p:cNvCxnSpPr/>
            <p:nvPr/>
          </p:nvCxnSpPr>
          <p:spPr>
            <a:xfrm>
              <a:off x="457200" y="3114046"/>
              <a:ext cx="2841300" cy="0"/>
            </a:xfrm>
            <a:prstGeom prst="straightConnector1">
              <a:avLst/>
            </a:prstGeom>
            <a:noFill/>
            <a:ln w="19050" cap="flat" cmpd="sng">
              <a:solidFill>
                <a:srgbClr val="666666"/>
              </a:solidFill>
              <a:prstDash val="solid"/>
              <a:round/>
              <a:headEnd type="none" w="med" len="med"/>
              <a:tailEnd type="none" w="med" len="med"/>
            </a:ln>
          </p:spPr>
        </p:cxnSp>
      </p:grpSp>
      <p:pic>
        <p:nvPicPr>
          <p:cNvPr id="77" name="Graphic 2">
            <a:extLst>
              <a:ext uri="{FF2B5EF4-FFF2-40B4-BE49-F238E27FC236}">
                <a16:creationId xmlns="" xmlns:a16="http://schemas.microsoft.com/office/drawing/2014/main" id="{4E2A1289-1747-4292-9749-13F12B9F7961}"/>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0" y="-85725"/>
            <a:ext cx="17995899" cy="1447801"/>
          </a:xfrm>
          <a:prstGeom prst="rect">
            <a:avLst/>
          </a:prstGeom>
        </p:spPr>
      </p:pic>
      <p:pic>
        <p:nvPicPr>
          <p:cNvPr id="78" name="Рисунок 77">
            <a:extLst>
              <a:ext uri="{FF2B5EF4-FFF2-40B4-BE49-F238E27FC236}">
                <a16:creationId xmlns="" xmlns:a16="http://schemas.microsoft.com/office/drawing/2014/main" id="{5B572CE6-5563-45A9-9EE3-760D52EDB9D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79" name="Рисунок 78">
            <a:extLst>
              <a:ext uri="{FF2B5EF4-FFF2-40B4-BE49-F238E27FC236}">
                <a16:creationId xmlns="" xmlns:a16="http://schemas.microsoft.com/office/drawing/2014/main" id="{286A97B6-2A6C-4AF1-A8F6-DF3B05C1FCAD}"/>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
        <p:nvSpPr>
          <p:cNvPr id="80" name="Прямоугольник 79"/>
          <p:cNvSpPr/>
          <p:nvPr/>
        </p:nvSpPr>
        <p:spPr>
          <a:xfrm>
            <a:off x="677564" y="1426924"/>
            <a:ext cx="15925800" cy="707886"/>
          </a:xfrm>
          <a:prstGeom prst="rect">
            <a:avLst/>
          </a:prstGeom>
        </p:spPr>
        <p:txBody>
          <a:bodyPr wrap="square">
            <a:spAutoFit/>
          </a:bodyPr>
          <a:lstStyle/>
          <a:p>
            <a:pPr algn="ctr"/>
            <a:r>
              <a:rPr lang="en-US" sz="4000" b="1" dirty="0" err="1">
                <a:solidFill>
                  <a:srgbClr val="FF0000"/>
                </a:solidFill>
              </a:rPr>
              <a:t>Iqtidorli</a:t>
            </a:r>
            <a:r>
              <a:rPr lang="en-US" sz="4000" b="1" dirty="0">
                <a:solidFill>
                  <a:srgbClr val="FF0000"/>
                </a:solidFill>
              </a:rPr>
              <a:t> </a:t>
            </a:r>
            <a:r>
              <a:rPr lang="en-US" sz="4000" b="1" dirty="0" err="1">
                <a:solidFill>
                  <a:srgbClr val="FF0000"/>
                </a:solidFill>
              </a:rPr>
              <a:t>oʻquvchilar</a:t>
            </a:r>
            <a:r>
              <a:rPr lang="en-US" sz="4000" b="1" dirty="0">
                <a:solidFill>
                  <a:srgbClr val="FF0000"/>
                </a:solidFill>
              </a:rPr>
              <a:t> </a:t>
            </a:r>
            <a:r>
              <a:rPr lang="en-US" sz="4000" b="1" dirty="0" err="1">
                <a:solidFill>
                  <a:srgbClr val="FF0000"/>
                </a:solidFill>
              </a:rPr>
              <a:t>bilan</a:t>
            </a:r>
            <a:r>
              <a:rPr lang="en-US" sz="4000" b="1" dirty="0">
                <a:solidFill>
                  <a:srgbClr val="FF0000"/>
                </a:solidFill>
              </a:rPr>
              <a:t> </a:t>
            </a:r>
            <a:r>
              <a:rPr lang="en-US" sz="4000" b="1" dirty="0" err="1">
                <a:solidFill>
                  <a:srgbClr val="FF0000"/>
                </a:solidFill>
              </a:rPr>
              <a:t>ishlashda</a:t>
            </a:r>
            <a:r>
              <a:rPr lang="en-US" sz="4000" b="1" dirty="0">
                <a:solidFill>
                  <a:srgbClr val="FF0000"/>
                </a:solidFill>
              </a:rPr>
              <a:t> </a:t>
            </a:r>
            <a:r>
              <a:rPr lang="en-US" sz="4000" b="1" dirty="0" err="1">
                <a:solidFill>
                  <a:srgbClr val="FF0000"/>
                </a:solidFill>
              </a:rPr>
              <a:t>qoʻllaniladigan</a:t>
            </a:r>
            <a:r>
              <a:rPr lang="en-US" sz="4000" b="1" dirty="0">
                <a:solidFill>
                  <a:srgbClr val="FF0000"/>
                </a:solidFill>
              </a:rPr>
              <a:t> </a:t>
            </a:r>
            <a:r>
              <a:rPr lang="en-US" sz="4000" b="1" dirty="0" err="1">
                <a:solidFill>
                  <a:srgbClr val="FF0000"/>
                </a:solidFill>
              </a:rPr>
              <a:t>usullar</a:t>
            </a:r>
            <a:endParaRPr lang="ru-RU" sz="4000" dirty="0">
              <a:solidFill>
                <a:srgbClr val="FF0000"/>
              </a:solidFill>
            </a:endParaRPr>
          </a:p>
        </p:txBody>
      </p:sp>
      <p:sp>
        <p:nvSpPr>
          <p:cNvPr id="4" name="Прямоугольник 3"/>
          <p:cNvSpPr/>
          <p:nvPr/>
        </p:nvSpPr>
        <p:spPr>
          <a:xfrm>
            <a:off x="1034501" y="4991654"/>
            <a:ext cx="10769230" cy="707886"/>
          </a:xfrm>
          <a:prstGeom prst="rect">
            <a:avLst/>
          </a:prstGeom>
        </p:spPr>
        <p:txBody>
          <a:bodyPr wrap="none">
            <a:spAutoFit/>
          </a:bodyPr>
          <a:lstStyle/>
          <a:p>
            <a:r>
              <a:rPr lang="en-US" sz="4000" b="1" dirty="0" err="1"/>
              <a:t>Ta’limdagi</a:t>
            </a:r>
            <a:r>
              <a:rPr lang="en-US" sz="4000" b="1" dirty="0"/>
              <a:t> </a:t>
            </a:r>
            <a:r>
              <a:rPr lang="en-US" sz="4000" b="1" dirty="0" err="1"/>
              <a:t>samaradorlikni</a:t>
            </a:r>
            <a:r>
              <a:rPr lang="en-US" sz="4000" b="1" dirty="0"/>
              <a:t> </a:t>
            </a:r>
            <a:r>
              <a:rPr lang="en-US" sz="4000" b="1" dirty="0" err="1"/>
              <a:t>baholash</a:t>
            </a:r>
            <a:r>
              <a:rPr lang="en-US" sz="4000" b="1" dirty="0"/>
              <a:t> </a:t>
            </a:r>
            <a:r>
              <a:rPr lang="en-US" sz="4000" b="1" dirty="0" err="1"/>
              <a:t>va</a:t>
            </a:r>
            <a:r>
              <a:rPr lang="en-US" sz="4000" b="1" dirty="0"/>
              <a:t> </a:t>
            </a:r>
            <a:r>
              <a:rPr lang="en-US" sz="4000" b="1" dirty="0" err="1"/>
              <a:t>tahlil</a:t>
            </a:r>
            <a:r>
              <a:rPr lang="en-US" sz="4000" b="1" dirty="0"/>
              <a:t> </a:t>
            </a:r>
            <a:r>
              <a:rPr lang="en-US" sz="4000" b="1" dirty="0" err="1"/>
              <a:t>qilish</a:t>
            </a:r>
            <a:endParaRPr lang="ru-RU" sz="4000" b="1" dirty="0"/>
          </a:p>
        </p:txBody>
      </p:sp>
      <p:sp>
        <p:nvSpPr>
          <p:cNvPr id="5" name="Прямоугольник 4"/>
          <p:cNvSpPr/>
          <p:nvPr/>
        </p:nvSpPr>
        <p:spPr>
          <a:xfrm>
            <a:off x="1068413" y="5873650"/>
            <a:ext cx="9443440" cy="1200329"/>
          </a:xfrm>
          <a:prstGeom prst="rect">
            <a:avLst/>
          </a:prstGeom>
        </p:spPr>
        <p:txBody>
          <a:bodyPr wrap="square">
            <a:spAutoFit/>
          </a:bodyPr>
          <a:lstStyle/>
          <a:p>
            <a:pPr algn="just"/>
            <a:r>
              <a:rPr lang="en-US" sz="2400" dirty="0" err="1"/>
              <a:t>Geografiya</a:t>
            </a:r>
            <a:r>
              <a:rPr lang="en-US" sz="2400" dirty="0"/>
              <a:t> </a:t>
            </a:r>
            <a:r>
              <a:rPr lang="en-US" sz="2400" dirty="0" err="1"/>
              <a:t>fanini</a:t>
            </a:r>
            <a:r>
              <a:rPr lang="en-US" sz="2400" dirty="0"/>
              <a:t> </a:t>
            </a:r>
            <a:r>
              <a:rPr lang="en-US" sz="2400" dirty="0" err="1"/>
              <a:t>o‘qitishda</a:t>
            </a:r>
            <a:r>
              <a:rPr lang="en-US" sz="2400" dirty="0"/>
              <a:t> </a:t>
            </a:r>
            <a:r>
              <a:rPr lang="en-US" sz="2400" dirty="0" err="1"/>
              <a:t>ilmiy-uslubiy</a:t>
            </a:r>
            <a:r>
              <a:rPr lang="en-US" sz="2400" dirty="0"/>
              <a:t> </a:t>
            </a:r>
            <a:r>
              <a:rPr lang="en-US" sz="2400" dirty="0" err="1"/>
              <a:t>ishlarning</a:t>
            </a:r>
            <a:r>
              <a:rPr lang="en-US" sz="2400" dirty="0"/>
              <a:t> </a:t>
            </a:r>
            <a:r>
              <a:rPr lang="en-US" sz="2400" dirty="0" err="1"/>
              <a:t>samarali</a:t>
            </a:r>
            <a:r>
              <a:rPr lang="en-US" sz="2400" dirty="0"/>
              <a:t> </a:t>
            </a:r>
            <a:r>
              <a:rPr lang="en-US" sz="2400" dirty="0" err="1"/>
              <a:t>tashkil</a:t>
            </a:r>
            <a:r>
              <a:rPr lang="en-US" sz="2400" dirty="0"/>
              <a:t> </a:t>
            </a:r>
            <a:r>
              <a:rPr lang="en-US" sz="2400" dirty="0" err="1"/>
              <a:t>etilishi</a:t>
            </a:r>
            <a:r>
              <a:rPr lang="en-US" sz="2400" dirty="0"/>
              <a:t> </a:t>
            </a:r>
            <a:r>
              <a:rPr lang="en-US" sz="2400" dirty="0" err="1"/>
              <a:t>natijasida</a:t>
            </a:r>
            <a:r>
              <a:rPr lang="en-US" sz="2400" dirty="0"/>
              <a:t> </a:t>
            </a:r>
            <a:r>
              <a:rPr lang="en-US" sz="2400" dirty="0" err="1"/>
              <a:t>o‘quvchilarning</a:t>
            </a:r>
            <a:r>
              <a:rPr lang="en-US" sz="2400" dirty="0"/>
              <a:t> </a:t>
            </a:r>
            <a:r>
              <a:rPr lang="en-US" sz="2400" dirty="0" err="1"/>
              <a:t>geografiya</a:t>
            </a:r>
            <a:r>
              <a:rPr lang="en-US" sz="2400" dirty="0"/>
              <a:t> </a:t>
            </a:r>
            <a:r>
              <a:rPr lang="en-US" sz="2400" dirty="0" err="1"/>
              <a:t>bo‘yicha</a:t>
            </a:r>
            <a:r>
              <a:rPr lang="en-US" sz="2400" dirty="0"/>
              <a:t> </a:t>
            </a:r>
            <a:r>
              <a:rPr lang="en-US" sz="2400" dirty="0" err="1"/>
              <a:t>bilimlari</a:t>
            </a:r>
            <a:r>
              <a:rPr lang="en-US" sz="2400" dirty="0"/>
              <a:t>, </a:t>
            </a:r>
            <a:r>
              <a:rPr lang="en-US" sz="2400" dirty="0" err="1"/>
              <a:t>ko‘nikmalari</a:t>
            </a:r>
            <a:r>
              <a:rPr lang="en-US" sz="2400" dirty="0"/>
              <a:t> </a:t>
            </a:r>
            <a:r>
              <a:rPr lang="en-US" sz="2400" dirty="0" err="1"/>
              <a:t>va</a:t>
            </a:r>
            <a:r>
              <a:rPr lang="en-US" sz="2400" dirty="0"/>
              <a:t> </a:t>
            </a:r>
            <a:r>
              <a:rPr lang="en-US" sz="2400" dirty="0" err="1"/>
              <a:t>qobiliyatlari</a:t>
            </a:r>
            <a:r>
              <a:rPr lang="en-US" sz="2400" dirty="0"/>
              <a:t> </a:t>
            </a:r>
            <a:r>
              <a:rPr lang="en-US" sz="2400" dirty="0" err="1"/>
              <a:t>baholanadi</a:t>
            </a:r>
            <a:r>
              <a:rPr lang="en-US" sz="2400" dirty="0"/>
              <a:t>.</a:t>
            </a:r>
            <a:endParaRPr lang="ru-RU" sz="2400" dirty="0"/>
          </a:p>
        </p:txBody>
      </p:sp>
      <p:sp>
        <p:nvSpPr>
          <p:cNvPr id="6" name="Прямоугольник 5"/>
          <p:cNvSpPr/>
          <p:nvPr/>
        </p:nvSpPr>
        <p:spPr>
          <a:xfrm>
            <a:off x="1099082" y="8534310"/>
            <a:ext cx="8997950" cy="1200329"/>
          </a:xfrm>
          <a:prstGeom prst="rect">
            <a:avLst/>
          </a:prstGeom>
        </p:spPr>
        <p:txBody>
          <a:bodyPr>
            <a:spAutoFit/>
          </a:bodyPr>
          <a:lstStyle/>
          <a:p>
            <a:pPr algn="just"/>
            <a:r>
              <a:rPr lang="en-US" sz="2400" dirty="0" err="1" smtClean="0"/>
              <a:t>O‘qituvchilar</a:t>
            </a:r>
            <a:r>
              <a:rPr lang="en-US" sz="2400" dirty="0" smtClean="0"/>
              <a:t> </a:t>
            </a:r>
            <a:r>
              <a:rPr lang="en-US" sz="2400" dirty="0" err="1"/>
              <a:t>geografiya</a:t>
            </a:r>
            <a:r>
              <a:rPr lang="en-US" sz="2400" dirty="0"/>
              <a:t> </a:t>
            </a:r>
            <a:r>
              <a:rPr lang="en-US" sz="2400" dirty="0" err="1"/>
              <a:t>fani</a:t>
            </a:r>
            <a:r>
              <a:rPr lang="en-US" sz="2400" dirty="0"/>
              <a:t> </a:t>
            </a:r>
            <a:r>
              <a:rPr lang="en-US" sz="2400" dirty="0" err="1"/>
              <a:t>bo‘yicha</a:t>
            </a:r>
            <a:r>
              <a:rPr lang="en-US" sz="2400" dirty="0"/>
              <a:t> </a:t>
            </a:r>
            <a:r>
              <a:rPr lang="en-US" sz="2400" dirty="0" err="1"/>
              <a:t>ilmiy</a:t>
            </a:r>
            <a:r>
              <a:rPr lang="en-US" sz="2400" dirty="0"/>
              <a:t> </a:t>
            </a:r>
            <a:r>
              <a:rPr lang="en-US" sz="2400" dirty="0" err="1"/>
              <a:t>tadqiqotlar</a:t>
            </a:r>
            <a:r>
              <a:rPr lang="en-US" sz="2400" dirty="0"/>
              <a:t> </a:t>
            </a:r>
            <a:r>
              <a:rPr lang="en-US" sz="2400" dirty="0" err="1"/>
              <a:t>olib</a:t>
            </a:r>
            <a:r>
              <a:rPr lang="en-US" sz="2400" dirty="0"/>
              <a:t> </a:t>
            </a:r>
            <a:r>
              <a:rPr lang="en-US" sz="2400" dirty="0" err="1"/>
              <a:t>borishlari</a:t>
            </a:r>
            <a:r>
              <a:rPr lang="en-US" sz="2400" dirty="0"/>
              <a:t>, </a:t>
            </a:r>
            <a:r>
              <a:rPr lang="en-US" sz="2400" dirty="0" err="1"/>
              <a:t>yangi</a:t>
            </a:r>
            <a:r>
              <a:rPr lang="en-US" sz="2400" dirty="0"/>
              <a:t> </a:t>
            </a:r>
            <a:r>
              <a:rPr lang="en-US" sz="2400" dirty="0" err="1"/>
              <a:t>metodik</a:t>
            </a:r>
            <a:r>
              <a:rPr lang="en-US" sz="2400" dirty="0"/>
              <a:t> </a:t>
            </a:r>
            <a:r>
              <a:rPr lang="en-US" sz="2400" dirty="0" err="1"/>
              <a:t>materiallar</a:t>
            </a:r>
            <a:r>
              <a:rPr lang="en-US" sz="2400" dirty="0"/>
              <a:t> </a:t>
            </a:r>
            <a:r>
              <a:rPr lang="en-US" sz="2400" dirty="0" err="1"/>
              <a:t>yaratishlari</a:t>
            </a:r>
            <a:r>
              <a:rPr lang="en-US" sz="2400" dirty="0"/>
              <a:t> </a:t>
            </a:r>
            <a:r>
              <a:rPr lang="en-US" sz="2400" dirty="0" err="1"/>
              <a:t>va</a:t>
            </a:r>
            <a:r>
              <a:rPr lang="en-US" sz="2400" dirty="0"/>
              <a:t> </a:t>
            </a:r>
            <a:r>
              <a:rPr lang="en-US" sz="2400" dirty="0" err="1"/>
              <a:t>pedagogik</a:t>
            </a:r>
            <a:r>
              <a:rPr lang="en-US" sz="2400" dirty="0"/>
              <a:t> </a:t>
            </a:r>
            <a:r>
              <a:rPr lang="en-US" sz="2400" dirty="0" err="1"/>
              <a:t>yondashuvlarni</a:t>
            </a:r>
            <a:r>
              <a:rPr lang="en-US" sz="2400" dirty="0"/>
              <a:t> </a:t>
            </a:r>
            <a:r>
              <a:rPr lang="en-US" sz="2400" dirty="0" err="1"/>
              <a:t>rivojlantirishlari</a:t>
            </a:r>
            <a:r>
              <a:rPr lang="en-US" sz="2400" dirty="0"/>
              <a:t> </a:t>
            </a:r>
            <a:r>
              <a:rPr lang="en-US" sz="2400" dirty="0" err="1"/>
              <a:t>kerak</a:t>
            </a:r>
            <a:r>
              <a:rPr lang="en-US" sz="2400" dirty="0"/>
              <a:t>. </a:t>
            </a:r>
            <a:endParaRPr lang="ru-RU" sz="2400" dirty="0"/>
          </a:p>
        </p:txBody>
      </p:sp>
      <p:sp>
        <p:nvSpPr>
          <p:cNvPr id="7" name="Прямоугольник 6"/>
          <p:cNvSpPr/>
          <p:nvPr/>
        </p:nvSpPr>
        <p:spPr>
          <a:xfrm>
            <a:off x="1129164" y="7658647"/>
            <a:ext cx="8267969" cy="707886"/>
          </a:xfrm>
          <a:prstGeom prst="rect">
            <a:avLst/>
          </a:prstGeom>
        </p:spPr>
        <p:txBody>
          <a:bodyPr wrap="none">
            <a:spAutoFit/>
          </a:bodyPr>
          <a:lstStyle/>
          <a:p>
            <a:r>
              <a:rPr lang="en-US" sz="4000" b="1" dirty="0" err="1"/>
              <a:t>Ilmiy</a:t>
            </a:r>
            <a:r>
              <a:rPr lang="en-US" sz="4000" b="1" dirty="0"/>
              <a:t> </a:t>
            </a:r>
            <a:r>
              <a:rPr lang="en-US" sz="4000" b="1" dirty="0" err="1"/>
              <a:t>izlanishlar</a:t>
            </a:r>
            <a:r>
              <a:rPr lang="en-US" sz="4000" b="1" dirty="0"/>
              <a:t> </a:t>
            </a:r>
            <a:r>
              <a:rPr lang="en-US" sz="4000" b="1" dirty="0" err="1"/>
              <a:t>va</a:t>
            </a:r>
            <a:r>
              <a:rPr lang="en-US" sz="4000" b="1" dirty="0"/>
              <a:t> </a:t>
            </a:r>
            <a:r>
              <a:rPr lang="en-US" sz="4000" b="1" dirty="0" err="1"/>
              <a:t>metodik</a:t>
            </a:r>
            <a:r>
              <a:rPr lang="en-US" sz="4000" b="1" dirty="0"/>
              <a:t> </a:t>
            </a:r>
            <a:r>
              <a:rPr lang="en-US" sz="4000" b="1" dirty="0" err="1" smtClean="0"/>
              <a:t>tavsiyalar</a:t>
            </a:r>
            <a:r>
              <a:rPr lang="en-US" sz="4000" dirty="0" smtClean="0"/>
              <a:t> </a:t>
            </a:r>
            <a:endParaRPr lang="ru-RU" sz="4000" dirty="0"/>
          </a:p>
        </p:txBody>
      </p:sp>
    </p:spTree>
    <p:extLst>
      <p:ext uri="{BB962C8B-B14F-4D97-AF65-F5344CB8AC3E}">
        <p14:creationId xmlns:p14="http://schemas.microsoft.com/office/powerpoint/2010/main" val="286939896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425"/>
        <p:cNvGrpSpPr/>
        <p:nvPr/>
      </p:nvGrpSpPr>
      <p:grpSpPr>
        <a:xfrm>
          <a:off x="0" y="0"/>
          <a:ext cx="0" cy="0"/>
          <a:chOff x="0" y="0"/>
          <a:chExt cx="0" cy="0"/>
        </a:xfrm>
      </p:grpSpPr>
      <p:sp>
        <p:nvSpPr>
          <p:cNvPr id="427" name="Google Shape;427;p23"/>
          <p:cNvSpPr/>
          <p:nvPr/>
        </p:nvSpPr>
        <p:spPr>
          <a:xfrm>
            <a:off x="8997632" y="3564411"/>
            <a:ext cx="640" cy="1313"/>
          </a:xfrm>
          <a:custGeom>
            <a:avLst/>
            <a:gdLst/>
            <a:ahLst/>
            <a:cxnLst/>
            <a:rect l="l" t="t" r="r" b="b"/>
            <a:pathLst>
              <a:path w="13" h="25" extrusionOk="0">
                <a:moveTo>
                  <a:pt x="0" y="1"/>
                </a:moveTo>
                <a:lnTo>
                  <a:pt x="0" y="25"/>
                </a:lnTo>
                <a:lnTo>
                  <a:pt x="12" y="13"/>
                </a:lnTo>
                <a:lnTo>
                  <a:pt x="0" y="1"/>
                </a:lnTo>
                <a:close/>
              </a:path>
            </a:pathLst>
          </a:custGeom>
          <a:solidFill>
            <a:srgbClr val="FCBD24"/>
          </a:solidFill>
          <a:ln>
            <a:noFill/>
          </a:ln>
        </p:spPr>
        <p:txBody>
          <a:bodyPr spcFirstLastPara="1" wrap="square" lIns="184267" tIns="184267" rIns="184267" bIns="184267" anchor="ctr" anchorCtr="0">
            <a:noAutofit/>
          </a:bodyPr>
          <a:lstStyle/>
          <a:p>
            <a:endParaRPr/>
          </a:p>
        </p:txBody>
      </p:sp>
      <p:sp>
        <p:nvSpPr>
          <p:cNvPr id="428" name="Google Shape;428;p23"/>
          <p:cNvSpPr/>
          <p:nvPr/>
        </p:nvSpPr>
        <p:spPr>
          <a:xfrm>
            <a:off x="8713838" y="5447663"/>
            <a:ext cx="640" cy="1313"/>
          </a:xfrm>
          <a:custGeom>
            <a:avLst/>
            <a:gdLst/>
            <a:ahLst/>
            <a:cxnLst/>
            <a:rect l="l" t="t" r="r" b="b"/>
            <a:pathLst>
              <a:path w="13" h="25" extrusionOk="0">
                <a:moveTo>
                  <a:pt x="0" y="1"/>
                </a:moveTo>
                <a:lnTo>
                  <a:pt x="0" y="25"/>
                </a:lnTo>
                <a:lnTo>
                  <a:pt x="12" y="13"/>
                </a:lnTo>
                <a:lnTo>
                  <a:pt x="0" y="1"/>
                </a:lnTo>
                <a:close/>
              </a:path>
            </a:pathLst>
          </a:custGeom>
          <a:solidFill>
            <a:srgbClr val="869FB2"/>
          </a:solidFill>
          <a:ln>
            <a:noFill/>
          </a:ln>
        </p:spPr>
        <p:txBody>
          <a:bodyPr spcFirstLastPara="1" wrap="square" lIns="184267" tIns="184267" rIns="184267" bIns="184267" anchor="ctr" anchorCtr="0">
            <a:noAutofit/>
          </a:bodyPr>
          <a:lstStyle/>
          <a:p>
            <a:endParaRPr/>
          </a:p>
        </p:txBody>
      </p:sp>
      <p:sp>
        <p:nvSpPr>
          <p:cNvPr id="429" name="Google Shape;429;p23"/>
          <p:cNvSpPr/>
          <p:nvPr/>
        </p:nvSpPr>
        <p:spPr>
          <a:xfrm>
            <a:off x="8713838" y="7423553"/>
            <a:ext cx="640" cy="1313"/>
          </a:xfrm>
          <a:custGeom>
            <a:avLst/>
            <a:gdLst/>
            <a:ahLst/>
            <a:cxnLst/>
            <a:rect l="l" t="t" r="r" b="b"/>
            <a:pathLst>
              <a:path w="13" h="25" extrusionOk="0">
                <a:moveTo>
                  <a:pt x="0" y="0"/>
                </a:moveTo>
                <a:lnTo>
                  <a:pt x="0" y="24"/>
                </a:lnTo>
                <a:lnTo>
                  <a:pt x="12" y="12"/>
                </a:lnTo>
                <a:lnTo>
                  <a:pt x="0" y="0"/>
                </a:lnTo>
                <a:close/>
              </a:path>
            </a:pathLst>
          </a:custGeom>
          <a:solidFill>
            <a:srgbClr val="4949E7"/>
          </a:solidFill>
          <a:ln>
            <a:noFill/>
          </a:ln>
        </p:spPr>
        <p:txBody>
          <a:bodyPr spcFirstLastPara="1" wrap="square" lIns="184267" tIns="184267" rIns="184267" bIns="184267" anchor="ctr" anchorCtr="0">
            <a:noAutofit/>
          </a:bodyPr>
          <a:lstStyle/>
          <a:p>
            <a:endParaRPr/>
          </a:p>
        </p:txBody>
      </p:sp>
      <p:sp>
        <p:nvSpPr>
          <p:cNvPr id="430" name="Google Shape;430;p23"/>
          <p:cNvSpPr/>
          <p:nvPr/>
        </p:nvSpPr>
        <p:spPr>
          <a:xfrm>
            <a:off x="9280884" y="4463183"/>
            <a:ext cx="640" cy="1313"/>
          </a:xfrm>
          <a:custGeom>
            <a:avLst/>
            <a:gdLst/>
            <a:ahLst/>
            <a:cxnLst/>
            <a:rect l="l" t="t" r="r" b="b"/>
            <a:pathLst>
              <a:path w="13" h="25" extrusionOk="0">
                <a:moveTo>
                  <a:pt x="12" y="0"/>
                </a:moveTo>
                <a:lnTo>
                  <a:pt x="0" y="12"/>
                </a:lnTo>
                <a:lnTo>
                  <a:pt x="12" y="24"/>
                </a:lnTo>
                <a:lnTo>
                  <a:pt x="12" y="0"/>
                </a:lnTo>
                <a:close/>
              </a:path>
            </a:pathLst>
          </a:custGeom>
          <a:solidFill>
            <a:srgbClr val="69E781"/>
          </a:solidFill>
          <a:ln>
            <a:noFill/>
          </a:ln>
        </p:spPr>
        <p:txBody>
          <a:bodyPr spcFirstLastPara="1" wrap="square" lIns="184267" tIns="184267" rIns="184267" bIns="184267" anchor="ctr" anchorCtr="0">
            <a:noAutofit/>
          </a:bodyPr>
          <a:lstStyle/>
          <a:p>
            <a:endParaRPr/>
          </a:p>
        </p:txBody>
      </p:sp>
      <p:sp>
        <p:nvSpPr>
          <p:cNvPr id="431" name="Google Shape;431;p23"/>
          <p:cNvSpPr/>
          <p:nvPr/>
        </p:nvSpPr>
        <p:spPr>
          <a:xfrm>
            <a:off x="9280884" y="8411183"/>
            <a:ext cx="640" cy="1313"/>
          </a:xfrm>
          <a:custGeom>
            <a:avLst/>
            <a:gdLst/>
            <a:ahLst/>
            <a:cxnLst/>
            <a:rect l="l" t="t" r="r" b="b"/>
            <a:pathLst>
              <a:path w="13" h="25" extrusionOk="0">
                <a:moveTo>
                  <a:pt x="12" y="0"/>
                </a:moveTo>
                <a:lnTo>
                  <a:pt x="0" y="12"/>
                </a:lnTo>
                <a:lnTo>
                  <a:pt x="12" y="24"/>
                </a:lnTo>
                <a:lnTo>
                  <a:pt x="12" y="0"/>
                </a:lnTo>
                <a:close/>
              </a:path>
            </a:pathLst>
          </a:custGeom>
          <a:solidFill>
            <a:srgbClr val="EC3A3B"/>
          </a:solidFill>
          <a:ln>
            <a:noFill/>
          </a:ln>
        </p:spPr>
        <p:txBody>
          <a:bodyPr spcFirstLastPara="1" wrap="square" lIns="184267" tIns="184267" rIns="184267" bIns="184267" anchor="ctr" anchorCtr="0">
            <a:noAutofit/>
          </a:bodyPr>
          <a:lstStyle/>
          <a:p>
            <a:endParaRPr/>
          </a:p>
        </p:txBody>
      </p:sp>
      <p:sp>
        <p:nvSpPr>
          <p:cNvPr id="432" name="Google Shape;432;p23"/>
          <p:cNvSpPr/>
          <p:nvPr/>
        </p:nvSpPr>
        <p:spPr>
          <a:xfrm>
            <a:off x="9280884" y="6442171"/>
            <a:ext cx="640" cy="1313"/>
          </a:xfrm>
          <a:custGeom>
            <a:avLst/>
            <a:gdLst/>
            <a:ahLst/>
            <a:cxnLst/>
            <a:rect l="l" t="t" r="r" b="b"/>
            <a:pathLst>
              <a:path w="13" h="25" extrusionOk="0">
                <a:moveTo>
                  <a:pt x="12" y="1"/>
                </a:moveTo>
                <a:lnTo>
                  <a:pt x="0" y="13"/>
                </a:lnTo>
                <a:lnTo>
                  <a:pt x="12" y="24"/>
                </a:lnTo>
                <a:lnTo>
                  <a:pt x="12" y="1"/>
                </a:lnTo>
                <a:close/>
              </a:path>
            </a:pathLst>
          </a:custGeom>
          <a:solidFill>
            <a:srgbClr val="5EB2FC"/>
          </a:solidFill>
          <a:ln>
            <a:noFill/>
          </a:ln>
        </p:spPr>
        <p:txBody>
          <a:bodyPr spcFirstLastPara="1" wrap="square" lIns="184267" tIns="184267" rIns="184267" bIns="184267" anchor="ctr" anchorCtr="0">
            <a:noAutofit/>
          </a:bodyPr>
          <a:lstStyle/>
          <a:p>
            <a:endParaRPr/>
          </a:p>
        </p:txBody>
      </p:sp>
      <p:grpSp>
        <p:nvGrpSpPr>
          <p:cNvPr id="433" name="Google Shape;433;p23"/>
          <p:cNvGrpSpPr/>
          <p:nvPr/>
        </p:nvGrpSpPr>
        <p:grpSpPr>
          <a:xfrm>
            <a:off x="8701395" y="3195728"/>
            <a:ext cx="7884216" cy="1859655"/>
            <a:chOff x="4427638" y="1213900"/>
            <a:chExt cx="4006095" cy="885550"/>
          </a:xfrm>
        </p:grpSpPr>
        <p:sp>
          <p:nvSpPr>
            <p:cNvPr id="434" name="Google Shape;434;p23"/>
            <p:cNvSpPr/>
            <p:nvPr/>
          </p:nvSpPr>
          <p:spPr>
            <a:xfrm>
              <a:off x="4427638" y="1213900"/>
              <a:ext cx="1252850" cy="885550"/>
            </a:xfrm>
            <a:custGeom>
              <a:avLst/>
              <a:gdLst/>
              <a:ahLst/>
              <a:cxnLst/>
              <a:rect l="l" t="t" r="r" b="b"/>
              <a:pathLst>
                <a:path w="50114" h="35422" extrusionOk="0">
                  <a:moveTo>
                    <a:pt x="13764" y="1"/>
                  </a:moveTo>
                  <a:lnTo>
                    <a:pt x="3679" y="13002"/>
                  </a:lnTo>
                  <a:lnTo>
                    <a:pt x="0" y="17717"/>
                  </a:lnTo>
                  <a:lnTo>
                    <a:pt x="12" y="17741"/>
                  </a:lnTo>
                  <a:lnTo>
                    <a:pt x="12" y="17753"/>
                  </a:lnTo>
                  <a:lnTo>
                    <a:pt x="0" y="17765"/>
                  </a:lnTo>
                  <a:lnTo>
                    <a:pt x="0" y="17789"/>
                  </a:lnTo>
                  <a:lnTo>
                    <a:pt x="595" y="18503"/>
                  </a:lnTo>
                  <a:lnTo>
                    <a:pt x="13764" y="35422"/>
                  </a:lnTo>
                  <a:lnTo>
                    <a:pt x="29909" y="35422"/>
                  </a:lnTo>
                  <a:lnTo>
                    <a:pt x="24241" y="27980"/>
                  </a:lnTo>
                  <a:lnTo>
                    <a:pt x="50078" y="27980"/>
                  </a:lnTo>
                  <a:lnTo>
                    <a:pt x="42041" y="17729"/>
                  </a:lnTo>
                  <a:lnTo>
                    <a:pt x="50114" y="7442"/>
                  </a:lnTo>
                  <a:lnTo>
                    <a:pt x="24134" y="7442"/>
                  </a:lnTo>
                  <a:lnTo>
                    <a:pt x="29909" y="1"/>
                  </a:lnTo>
                  <a:close/>
                </a:path>
              </a:pathLst>
            </a:custGeom>
            <a:solidFill>
              <a:srgbClr val="FCBD24"/>
            </a:solidFill>
            <a:ln>
              <a:noFill/>
            </a:ln>
          </p:spPr>
          <p:txBody>
            <a:bodyPr spcFirstLastPara="1" wrap="square" lIns="91425" tIns="91425" rIns="91425" bIns="91425" anchor="ctr" anchorCtr="0">
              <a:noAutofit/>
            </a:bodyPr>
            <a:lstStyle/>
            <a:p>
              <a:endParaRPr/>
            </a:p>
          </p:txBody>
        </p:sp>
        <p:sp>
          <p:nvSpPr>
            <p:cNvPr id="437" name="Google Shape;437;p23"/>
            <p:cNvSpPr txBox="1"/>
            <p:nvPr/>
          </p:nvSpPr>
          <p:spPr>
            <a:xfrm>
              <a:off x="5832904" y="1338506"/>
              <a:ext cx="2600829" cy="548837"/>
            </a:xfrm>
            <a:prstGeom prst="rect">
              <a:avLst/>
            </a:prstGeom>
            <a:noFill/>
            <a:ln>
              <a:noFill/>
            </a:ln>
          </p:spPr>
          <p:txBody>
            <a:bodyPr spcFirstLastPara="1" wrap="square" lIns="91425" tIns="91425" rIns="91425" bIns="91425" anchor="ctr" anchorCtr="0">
              <a:noAutofit/>
            </a:bodyPr>
            <a:lstStyle/>
            <a:p>
              <a:pPr algn="r"/>
              <a:r>
                <a:rPr lang="en-US" sz="3200" b="1" dirty="0" err="1"/>
                <a:t>Ilmiy</a:t>
              </a:r>
              <a:r>
                <a:rPr lang="en-US" sz="3200" b="1" dirty="0"/>
                <a:t> </a:t>
              </a:r>
              <a:r>
                <a:rPr lang="en-US" sz="3200" b="1" dirty="0" err="1"/>
                <a:t>metodologik</a:t>
              </a:r>
              <a:r>
                <a:rPr lang="en-US" sz="3200" b="1" dirty="0"/>
                <a:t> </a:t>
              </a:r>
              <a:r>
                <a:rPr lang="en-US" sz="3200" b="1" dirty="0" err="1"/>
                <a:t>yondashuvni</a:t>
              </a:r>
              <a:r>
                <a:rPr lang="en-US" sz="3200" b="1" dirty="0"/>
                <a:t> </a:t>
              </a:r>
              <a:r>
                <a:rPr lang="en-US" sz="3200" b="1" dirty="0" err="1"/>
                <a:t>tanlash</a:t>
              </a:r>
              <a:endParaRPr lang="ru-RU" sz="3200" b="1" dirty="0"/>
            </a:p>
          </p:txBody>
        </p:sp>
        <p:sp>
          <p:nvSpPr>
            <p:cNvPr id="438" name="Google Shape;438;p23"/>
            <p:cNvSpPr txBox="1"/>
            <p:nvPr/>
          </p:nvSpPr>
          <p:spPr>
            <a:xfrm>
              <a:off x="4504163" y="1374825"/>
              <a:ext cx="606300" cy="563700"/>
            </a:xfrm>
            <a:prstGeom prst="rect">
              <a:avLst/>
            </a:prstGeom>
            <a:noFill/>
            <a:ln>
              <a:noFill/>
            </a:ln>
          </p:spPr>
          <p:txBody>
            <a:bodyPr spcFirstLastPara="1" wrap="square" lIns="91425" tIns="91425" rIns="91425" bIns="91425" anchor="ctr" anchorCtr="0">
              <a:noAutofit/>
            </a:bodyPr>
            <a:lstStyle/>
            <a:p>
              <a:pPr algn="ctr"/>
              <a:r>
                <a:rPr lang="en" sz="5000">
                  <a:solidFill>
                    <a:srgbClr val="FFFFFF"/>
                  </a:solidFill>
                  <a:latin typeface="Fira Sans Extra Condensed Medium"/>
                  <a:ea typeface="Fira Sans Extra Condensed Medium"/>
                  <a:cs typeface="Fira Sans Extra Condensed Medium"/>
                  <a:sym typeface="Fira Sans Extra Condensed Medium"/>
                </a:rPr>
                <a:t>01</a:t>
              </a:r>
              <a:endParaRPr sz="5000">
                <a:solidFill>
                  <a:srgbClr val="FFFFFF"/>
                </a:solidFill>
              </a:endParaRPr>
            </a:p>
          </p:txBody>
        </p:sp>
      </p:grpSp>
      <p:grpSp>
        <p:nvGrpSpPr>
          <p:cNvPr id="439" name="Google Shape;439;p23"/>
          <p:cNvGrpSpPr/>
          <p:nvPr/>
        </p:nvGrpSpPr>
        <p:grpSpPr>
          <a:xfrm>
            <a:off x="8701396" y="7141208"/>
            <a:ext cx="7884217" cy="1859655"/>
            <a:chOff x="4427638" y="3092700"/>
            <a:chExt cx="4006095" cy="885550"/>
          </a:xfrm>
        </p:grpSpPr>
        <p:sp>
          <p:nvSpPr>
            <p:cNvPr id="440" name="Google Shape;440;p23"/>
            <p:cNvSpPr/>
            <p:nvPr/>
          </p:nvSpPr>
          <p:spPr>
            <a:xfrm>
              <a:off x="4427638" y="3092700"/>
              <a:ext cx="1252850" cy="885550"/>
            </a:xfrm>
            <a:custGeom>
              <a:avLst/>
              <a:gdLst/>
              <a:ahLst/>
              <a:cxnLst/>
              <a:rect l="l" t="t" r="r" b="b"/>
              <a:pathLst>
                <a:path w="50114" h="35422" extrusionOk="0">
                  <a:moveTo>
                    <a:pt x="13764" y="1"/>
                  </a:moveTo>
                  <a:lnTo>
                    <a:pt x="3679" y="12979"/>
                  </a:lnTo>
                  <a:lnTo>
                    <a:pt x="0" y="17693"/>
                  </a:lnTo>
                  <a:lnTo>
                    <a:pt x="12" y="17705"/>
                  </a:lnTo>
                  <a:lnTo>
                    <a:pt x="0" y="17717"/>
                  </a:lnTo>
                  <a:lnTo>
                    <a:pt x="0" y="17741"/>
                  </a:lnTo>
                  <a:lnTo>
                    <a:pt x="595" y="18491"/>
                  </a:lnTo>
                  <a:lnTo>
                    <a:pt x="13764" y="35422"/>
                  </a:lnTo>
                  <a:lnTo>
                    <a:pt x="29909" y="35422"/>
                  </a:lnTo>
                  <a:lnTo>
                    <a:pt x="24241" y="28135"/>
                  </a:lnTo>
                  <a:lnTo>
                    <a:pt x="50078" y="28135"/>
                  </a:lnTo>
                  <a:lnTo>
                    <a:pt x="42041" y="17812"/>
                  </a:lnTo>
                  <a:lnTo>
                    <a:pt x="50114" y="7442"/>
                  </a:lnTo>
                  <a:lnTo>
                    <a:pt x="24134" y="7442"/>
                  </a:lnTo>
                  <a:lnTo>
                    <a:pt x="29909" y="1"/>
                  </a:lnTo>
                  <a:close/>
                </a:path>
              </a:pathLst>
            </a:custGeom>
            <a:solidFill>
              <a:srgbClr val="4949E7"/>
            </a:solidFill>
            <a:ln>
              <a:noFill/>
            </a:ln>
          </p:spPr>
          <p:txBody>
            <a:bodyPr spcFirstLastPara="1" wrap="square" lIns="91425" tIns="91425" rIns="91425" bIns="91425" anchor="ctr" anchorCtr="0">
              <a:noAutofit/>
            </a:bodyPr>
            <a:lstStyle/>
            <a:p>
              <a:endParaRPr/>
            </a:p>
          </p:txBody>
        </p:sp>
        <p:sp>
          <p:nvSpPr>
            <p:cNvPr id="441" name="Google Shape;441;p23"/>
            <p:cNvSpPr txBox="1"/>
            <p:nvPr/>
          </p:nvSpPr>
          <p:spPr>
            <a:xfrm>
              <a:off x="4504163" y="3253625"/>
              <a:ext cx="606300" cy="563700"/>
            </a:xfrm>
            <a:prstGeom prst="rect">
              <a:avLst/>
            </a:prstGeom>
            <a:noFill/>
            <a:ln>
              <a:noFill/>
            </a:ln>
          </p:spPr>
          <p:txBody>
            <a:bodyPr spcFirstLastPara="1" wrap="square" lIns="91425" tIns="91425" rIns="91425" bIns="91425" anchor="ctr" anchorCtr="0">
              <a:noAutofit/>
            </a:bodyPr>
            <a:lstStyle/>
            <a:p>
              <a:pPr algn="ctr"/>
              <a:r>
                <a:rPr lang="en" sz="5000">
                  <a:solidFill>
                    <a:srgbClr val="FFFFFF"/>
                  </a:solidFill>
                  <a:latin typeface="Fira Sans Extra Condensed Medium"/>
                  <a:ea typeface="Fira Sans Extra Condensed Medium"/>
                  <a:cs typeface="Fira Sans Extra Condensed Medium"/>
                  <a:sym typeface="Fira Sans Extra Condensed Medium"/>
                </a:rPr>
                <a:t>05</a:t>
              </a:r>
              <a:endParaRPr sz="5000">
                <a:solidFill>
                  <a:srgbClr val="FFFFFF"/>
                </a:solidFill>
              </a:endParaRPr>
            </a:p>
          </p:txBody>
        </p:sp>
        <p:sp>
          <p:nvSpPr>
            <p:cNvPr id="444" name="Google Shape;444;p23"/>
            <p:cNvSpPr txBox="1"/>
            <p:nvPr/>
          </p:nvSpPr>
          <p:spPr>
            <a:xfrm>
              <a:off x="5832904" y="3332375"/>
              <a:ext cx="2600829" cy="365700"/>
            </a:xfrm>
            <a:prstGeom prst="rect">
              <a:avLst/>
            </a:prstGeom>
            <a:noFill/>
            <a:ln>
              <a:noFill/>
            </a:ln>
          </p:spPr>
          <p:txBody>
            <a:bodyPr spcFirstLastPara="1" wrap="square" lIns="91425" tIns="91425" rIns="91425" bIns="91425" anchor="ctr" anchorCtr="0">
              <a:noAutofit/>
            </a:bodyPr>
            <a:lstStyle/>
            <a:p>
              <a:pPr algn="r"/>
              <a:r>
                <a:rPr lang="en-US" sz="3200" b="1" dirty="0" err="1"/>
                <a:t>Mustaqil</a:t>
              </a:r>
              <a:r>
                <a:rPr lang="en-US" sz="3200" b="1" dirty="0"/>
                <a:t> </a:t>
              </a:r>
              <a:r>
                <a:rPr lang="en-US" sz="3200" b="1" dirty="0" err="1"/>
                <a:t>o‘rganish</a:t>
              </a:r>
              <a:r>
                <a:rPr lang="en-US" sz="3200" b="1" dirty="0"/>
                <a:t> </a:t>
              </a:r>
              <a:r>
                <a:rPr lang="en-US" sz="3200" b="1" dirty="0" err="1"/>
                <a:t>va</a:t>
              </a:r>
              <a:r>
                <a:rPr lang="en-US" sz="3200" b="1" dirty="0"/>
                <a:t> </a:t>
              </a:r>
              <a:r>
                <a:rPr lang="en-US" sz="3200" b="1" dirty="0" err="1"/>
                <a:t>tadqiqotlar</a:t>
              </a:r>
              <a:r>
                <a:rPr lang="en-US" sz="3200" b="1" dirty="0"/>
                <a:t> </a:t>
              </a:r>
              <a:r>
                <a:rPr lang="en-US" sz="3200" b="1" dirty="0" err="1" smtClean="0"/>
                <a:t>o‘tkazish</a:t>
              </a:r>
              <a:endParaRPr lang="ru-RU" sz="3200" b="1" dirty="0"/>
            </a:p>
          </p:txBody>
        </p:sp>
      </p:grpSp>
      <p:grpSp>
        <p:nvGrpSpPr>
          <p:cNvPr id="445" name="Google Shape;445;p23"/>
          <p:cNvGrpSpPr/>
          <p:nvPr/>
        </p:nvGrpSpPr>
        <p:grpSpPr>
          <a:xfrm>
            <a:off x="8701396" y="5164740"/>
            <a:ext cx="7999494" cy="1859655"/>
            <a:chOff x="4427638" y="2151525"/>
            <a:chExt cx="4064669" cy="885550"/>
          </a:xfrm>
        </p:grpSpPr>
        <p:sp>
          <p:nvSpPr>
            <p:cNvPr id="446" name="Google Shape;446;p23"/>
            <p:cNvSpPr/>
            <p:nvPr/>
          </p:nvSpPr>
          <p:spPr>
            <a:xfrm>
              <a:off x="4427638" y="2151525"/>
              <a:ext cx="1252850" cy="885550"/>
            </a:xfrm>
            <a:custGeom>
              <a:avLst/>
              <a:gdLst/>
              <a:ahLst/>
              <a:cxnLst/>
              <a:rect l="l" t="t" r="r" b="b"/>
              <a:pathLst>
                <a:path w="50114" h="35422" extrusionOk="0">
                  <a:moveTo>
                    <a:pt x="13764" y="0"/>
                  </a:moveTo>
                  <a:lnTo>
                    <a:pt x="3679" y="12990"/>
                  </a:lnTo>
                  <a:lnTo>
                    <a:pt x="0" y="17705"/>
                  </a:lnTo>
                  <a:lnTo>
                    <a:pt x="12" y="17717"/>
                  </a:lnTo>
                  <a:lnTo>
                    <a:pt x="12" y="17729"/>
                  </a:lnTo>
                  <a:lnTo>
                    <a:pt x="0" y="17741"/>
                  </a:lnTo>
                  <a:lnTo>
                    <a:pt x="0" y="17764"/>
                  </a:lnTo>
                  <a:lnTo>
                    <a:pt x="595" y="18491"/>
                  </a:lnTo>
                  <a:lnTo>
                    <a:pt x="13764" y="35421"/>
                  </a:lnTo>
                  <a:lnTo>
                    <a:pt x="29909" y="35421"/>
                  </a:lnTo>
                  <a:lnTo>
                    <a:pt x="24241" y="27980"/>
                  </a:lnTo>
                  <a:lnTo>
                    <a:pt x="50078" y="27980"/>
                  </a:lnTo>
                  <a:lnTo>
                    <a:pt x="42041" y="17657"/>
                  </a:lnTo>
                  <a:lnTo>
                    <a:pt x="50114" y="7287"/>
                  </a:lnTo>
                  <a:lnTo>
                    <a:pt x="24134" y="7287"/>
                  </a:lnTo>
                  <a:lnTo>
                    <a:pt x="29909" y="0"/>
                  </a:lnTo>
                  <a:close/>
                </a:path>
              </a:pathLst>
            </a:custGeom>
            <a:solidFill>
              <a:srgbClr val="869FB2"/>
            </a:solidFill>
            <a:ln>
              <a:noFill/>
            </a:ln>
          </p:spPr>
          <p:txBody>
            <a:bodyPr spcFirstLastPara="1" wrap="square" lIns="91425" tIns="91425" rIns="91425" bIns="91425" anchor="ctr" anchorCtr="0">
              <a:noAutofit/>
            </a:bodyPr>
            <a:lstStyle/>
            <a:p>
              <a:endParaRPr/>
            </a:p>
          </p:txBody>
        </p:sp>
        <p:sp>
          <p:nvSpPr>
            <p:cNvPr id="447" name="Google Shape;447;p23"/>
            <p:cNvSpPr txBox="1"/>
            <p:nvPr/>
          </p:nvSpPr>
          <p:spPr>
            <a:xfrm>
              <a:off x="4504163" y="2312450"/>
              <a:ext cx="606300" cy="563700"/>
            </a:xfrm>
            <a:prstGeom prst="rect">
              <a:avLst/>
            </a:prstGeom>
            <a:noFill/>
            <a:ln>
              <a:noFill/>
            </a:ln>
          </p:spPr>
          <p:txBody>
            <a:bodyPr spcFirstLastPara="1" wrap="square" lIns="91425" tIns="91425" rIns="91425" bIns="91425" anchor="ctr" anchorCtr="0">
              <a:noAutofit/>
            </a:bodyPr>
            <a:lstStyle/>
            <a:p>
              <a:pPr algn="ctr"/>
              <a:r>
                <a:rPr lang="en" sz="5000">
                  <a:solidFill>
                    <a:srgbClr val="FFFFFF"/>
                  </a:solidFill>
                  <a:latin typeface="Fira Sans Extra Condensed Medium"/>
                  <a:ea typeface="Fira Sans Extra Condensed Medium"/>
                  <a:cs typeface="Fira Sans Extra Condensed Medium"/>
                  <a:sym typeface="Fira Sans Extra Condensed Medium"/>
                </a:rPr>
                <a:t>03</a:t>
              </a:r>
              <a:endParaRPr sz="5000">
                <a:solidFill>
                  <a:srgbClr val="FFFFFF"/>
                </a:solidFill>
              </a:endParaRPr>
            </a:p>
          </p:txBody>
        </p:sp>
        <p:sp>
          <p:nvSpPr>
            <p:cNvPr id="450" name="Google Shape;450;p23"/>
            <p:cNvSpPr txBox="1"/>
            <p:nvPr/>
          </p:nvSpPr>
          <p:spPr>
            <a:xfrm>
              <a:off x="5680487" y="2253600"/>
              <a:ext cx="2811820" cy="675950"/>
            </a:xfrm>
            <a:prstGeom prst="rect">
              <a:avLst/>
            </a:prstGeom>
            <a:noFill/>
            <a:ln>
              <a:noFill/>
            </a:ln>
          </p:spPr>
          <p:txBody>
            <a:bodyPr spcFirstLastPara="1" wrap="square" lIns="91425" tIns="91425" rIns="91425" bIns="91425" anchor="ctr" anchorCtr="0">
              <a:noAutofit/>
            </a:bodyPr>
            <a:lstStyle/>
            <a:p>
              <a:pPr algn="r"/>
              <a:r>
                <a:rPr lang="en-US" sz="3200" b="1" dirty="0" err="1"/>
                <a:t>Innovatsion</a:t>
              </a:r>
              <a:r>
                <a:rPr lang="en-US" sz="3200" b="1" dirty="0"/>
                <a:t> </a:t>
              </a:r>
              <a:r>
                <a:rPr lang="en-US" sz="3200" b="1" dirty="0" err="1"/>
                <a:t>pedagogik</a:t>
              </a:r>
              <a:r>
                <a:rPr lang="en-US" sz="3200" b="1" dirty="0"/>
                <a:t> </a:t>
              </a:r>
              <a:r>
                <a:rPr lang="en-US" sz="3200" b="1" dirty="0" err="1"/>
                <a:t>texnologiyalardan</a:t>
              </a:r>
              <a:r>
                <a:rPr lang="en-US" sz="3200" b="1" dirty="0"/>
                <a:t> </a:t>
              </a:r>
              <a:r>
                <a:rPr lang="en-US" sz="3200" b="1" dirty="0" err="1"/>
                <a:t>foydalanish</a:t>
              </a:r>
              <a:endParaRPr lang="ru-RU" sz="3200" b="1" dirty="0"/>
            </a:p>
          </p:txBody>
        </p:sp>
      </p:grpSp>
      <p:grpSp>
        <p:nvGrpSpPr>
          <p:cNvPr id="451" name="Google Shape;451;p23"/>
          <p:cNvGrpSpPr/>
          <p:nvPr/>
        </p:nvGrpSpPr>
        <p:grpSpPr>
          <a:xfrm>
            <a:off x="1384886" y="8125741"/>
            <a:ext cx="7884196" cy="1859655"/>
            <a:chOff x="710004" y="3561525"/>
            <a:chExt cx="4006084" cy="885550"/>
          </a:xfrm>
        </p:grpSpPr>
        <p:sp>
          <p:nvSpPr>
            <p:cNvPr id="452" name="Google Shape;452;p23"/>
            <p:cNvSpPr/>
            <p:nvPr/>
          </p:nvSpPr>
          <p:spPr>
            <a:xfrm>
              <a:off x="3463213" y="3561525"/>
              <a:ext cx="1252875" cy="885550"/>
            </a:xfrm>
            <a:custGeom>
              <a:avLst/>
              <a:gdLst/>
              <a:ahLst/>
              <a:cxnLst/>
              <a:rect l="l" t="t" r="r" b="b"/>
              <a:pathLst>
                <a:path w="50115" h="35422" extrusionOk="0">
                  <a:moveTo>
                    <a:pt x="20206" y="0"/>
                  </a:moveTo>
                  <a:lnTo>
                    <a:pt x="25980" y="7441"/>
                  </a:lnTo>
                  <a:lnTo>
                    <a:pt x="1" y="7441"/>
                  </a:lnTo>
                  <a:lnTo>
                    <a:pt x="8073" y="17740"/>
                  </a:lnTo>
                  <a:lnTo>
                    <a:pt x="49" y="27980"/>
                  </a:lnTo>
                  <a:lnTo>
                    <a:pt x="25873" y="27980"/>
                  </a:lnTo>
                  <a:lnTo>
                    <a:pt x="20206" y="35421"/>
                  </a:lnTo>
                  <a:lnTo>
                    <a:pt x="36363" y="35421"/>
                  </a:lnTo>
                  <a:lnTo>
                    <a:pt x="49531" y="18514"/>
                  </a:lnTo>
                  <a:lnTo>
                    <a:pt x="50114" y="17800"/>
                  </a:lnTo>
                  <a:lnTo>
                    <a:pt x="50114" y="17776"/>
                  </a:lnTo>
                  <a:lnTo>
                    <a:pt x="50102" y="17764"/>
                  </a:lnTo>
                  <a:lnTo>
                    <a:pt x="50102" y="17752"/>
                  </a:lnTo>
                  <a:lnTo>
                    <a:pt x="50114" y="17740"/>
                  </a:lnTo>
                  <a:lnTo>
                    <a:pt x="46435" y="13014"/>
                  </a:lnTo>
                  <a:lnTo>
                    <a:pt x="36363" y="0"/>
                  </a:lnTo>
                  <a:close/>
                </a:path>
              </a:pathLst>
            </a:custGeom>
            <a:solidFill>
              <a:srgbClr val="EC3A3B"/>
            </a:solidFill>
            <a:ln>
              <a:noFill/>
            </a:ln>
          </p:spPr>
          <p:txBody>
            <a:bodyPr spcFirstLastPara="1" wrap="square" lIns="91425" tIns="91425" rIns="91425" bIns="91425" anchor="ctr" anchorCtr="0">
              <a:noAutofit/>
            </a:bodyPr>
            <a:lstStyle/>
            <a:p>
              <a:endParaRPr/>
            </a:p>
          </p:txBody>
        </p:sp>
        <p:sp>
          <p:nvSpPr>
            <p:cNvPr id="453" name="Google Shape;453;p23"/>
            <p:cNvSpPr txBox="1"/>
            <p:nvPr/>
          </p:nvSpPr>
          <p:spPr>
            <a:xfrm>
              <a:off x="4033588" y="3722450"/>
              <a:ext cx="606300" cy="563700"/>
            </a:xfrm>
            <a:prstGeom prst="rect">
              <a:avLst/>
            </a:prstGeom>
            <a:noFill/>
            <a:ln>
              <a:noFill/>
            </a:ln>
          </p:spPr>
          <p:txBody>
            <a:bodyPr spcFirstLastPara="1" wrap="square" lIns="91425" tIns="91425" rIns="91425" bIns="91425" anchor="ctr" anchorCtr="0">
              <a:noAutofit/>
            </a:bodyPr>
            <a:lstStyle/>
            <a:p>
              <a:pPr algn="ctr"/>
              <a:r>
                <a:rPr lang="en" sz="5000">
                  <a:solidFill>
                    <a:srgbClr val="FFFFFF"/>
                  </a:solidFill>
                  <a:latin typeface="Fira Sans Extra Condensed Medium"/>
                  <a:ea typeface="Fira Sans Extra Condensed Medium"/>
                  <a:cs typeface="Fira Sans Extra Condensed Medium"/>
                  <a:sym typeface="Fira Sans Extra Condensed Medium"/>
                </a:rPr>
                <a:t>06</a:t>
              </a:r>
              <a:endParaRPr sz="5000">
                <a:solidFill>
                  <a:srgbClr val="FFFFFF"/>
                </a:solidFill>
              </a:endParaRPr>
            </a:p>
          </p:txBody>
        </p:sp>
        <p:sp>
          <p:nvSpPr>
            <p:cNvPr id="456" name="Google Shape;456;p23"/>
            <p:cNvSpPr txBox="1"/>
            <p:nvPr/>
          </p:nvSpPr>
          <p:spPr>
            <a:xfrm>
              <a:off x="710004" y="3686120"/>
              <a:ext cx="2600829" cy="365700"/>
            </a:xfrm>
            <a:prstGeom prst="rect">
              <a:avLst/>
            </a:prstGeom>
            <a:noFill/>
            <a:ln>
              <a:noFill/>
            </a:ln>
          </p:spPr>
          <p:txBody>
            <a:bodyPr spcFirstLastPara="1" wrap="square" lIns="91425" tIns="91425" rIns="91425" bIns="91425" anchor="ctr" anchorCtr="0">
              <a:noAutofit/>
            </a:bodyPr>
            <a:lstStyle/>
            <a:p>
              <a:r>
                <a:rPr lang="en-US" sz="3200" b="1" dirty="0" err="1"/>
                <a:t>Formativ</a:t>
              </a:r>
              <a:r>
                <a:rPr lang="en-US" sz="3200" b="1" dirty="0"/>
                <a:t> </a:t>
              </a:r>
              <a:r>
                <a:rPr lang="en-US" sz="3200" b="1" dirty="0" err="1"/>
                <a:t>va</a:t>
              </a:r>
              <a:r>
                <a:rPr lang="en-US" sz="3200" b="1" dirty="0"/>
                <a:t> </a:t>
              </a:r>
              <a:r>
                <a:rPr lang="en-US" sz="3200" b="1" dirty="0" err="1"/>
                <a:t>summativ</a:t>
              </a:r>
              <a:r>
                <a:rPr lang="en-US" sz="3200" b="1" dirty="0"/>
                <a:t> </a:t>
              </a:r>
              <a:r>
                <a:rPr lang="en-US" sz="3200" b="1" dirty="0" err="1"/>
                <a:t>baholash</a:t>
              </a:r>
              <a:endParaRPr lang="ru-RU" sz="3200" dirty="0"/>
            </a:p>
          </p:txBody>
        </p:sp>
      </p:grpSp>
      <p:grpSp>
        <p:nvGrpSpPr>
          <p:cNvPr id="457" name="Google Shape;457;p23"/>
          <p:cNvGrpSpPr/>
          <p:nvPr/>
        </p:nvGrpSpPr>
        <p:grpSpPr>
          <a:xfrm>
            <a:off x="1384886" y="6156728"/>
            <a:ext cx="7884196" cy="1859655"/>
            <a:chOff x="710004" y="2623900"/>
            <a:chExt cx="4006084" cy="885550"/>
          </a:xfrm>
        </p:grpSpPr>
        <p:sp>
          <p:nvSpPr>
            <p:cNvPr id="458" name="Google Shape;458;p23"/>
            <p:cNvSpPr/>
            <p:nvPr/>
          </p:nvSpPr>
          <p:spPr>
            <a:xfrm>
              <a:off x="3463213" y="2623900"/>
              <a:ext cx="1252875" cy="885550"/>
            </a:xfrm>
            <a:custGeom>
              <a:avLst/>
              <a:gdLst/>
              <a:ahLst/>
              <a:cxnLst/>
              <a:rect l="l" t="t" r="r" b="b"/>
              <a:pathLst>
                <a:path w="50115" h="35422" extrusionOk="0">
                  <a:moveTo>
                    <a:pt x="20206" y="0"/>
                  </a:moveTo>
                  <a:lnTo>
                    <a:pt x="25980" y="7442"/>
                  </a:lnTo>
                  <a:lnTo>
                    <a:pt x="1" y="7442"/>
                  </a:lnTo>
                  <a:lnTo>
                    <a:pt x="8073" y="17812"/>
                  </a:lnTo>
                  <a:lnTo>
                    <a:pt x="49" y="28135"/>
                  </a:lnTo>
                  <a:lnTo>
                    <a:pt x="25873" y="28135"/>
                  </a:lnTo>
                  <a:lnTo>
                    <a:pt x="20206" y="35421"/>
                  </a:lnTo>
                  <a:lnTo>
                    <a:pt x="36363" y="35421"/>
                  </a:lnTo>
                  <a:lnTo>
                    <a:pt x="49531" y="18515"/>
                  </a:lnTo>
                  <a:lnTo>
                    <a:pt x="50114" y="17800"/>
                  </a:lnTo>
                  <a:lnTo>
                    <a:pt x="50114" y="17788"/>
                  </a:lnTo>
                  <a:lnTo>
                    <a:pt x="50102" y="17765"/>
                  </a:lnTo>
                  <a:lnTo>
                    <a:pt x="50114" y="17741"/>
                  </a:lnTo>
                  <a:lnTo>
                    <a:pt x="46435" y="13014"/>
                  </a:lnTo>
                  <a:lnTo>
                    <a:pt x="36363" y="0"/>
                  </a:lnTo>
                  <a:close/>
                </a:path>
              </a:pathLst>
            </a:custGeom>
            <a:solidFill>
              <a:srgbClr val="5EB2FC"/>
            </a:solidFill>
            <a:ln>
              <a:noFill/>
            </a:ln>
          </p:spPr>
          <p:txBody>
            <a:bodyPr spcFirstLastPara="1" wrap="square" lIns="91425" tIns="91425" rIns="91425" bIns="91425" anchor="ctr" anchorCtr="0">
              <a:noAutofit/>
            </a:bodyPr>
            <a:lstStyle/>
            <a:p>
              <a:endParaRPr/>
            </a:p>
          </p:txBody>
        </p:sp>
        <p:sp>
          <p:nvSpPr>
            <p:cNvPr id="459" name="Google Shape;459;p23"/>
            <p:cNvSpPr txBox="1"/>
            <p:nvPr/>
          </p:nvSpPr>
          <p:spPr>
            <a:xfrm>
              <a:off x="4033588" y="2784825"/>
              <a:ext cx="606300" cy="563700"/>
            </a:xfrm>
            <a:prstGeom prst="rect">
              <a:avLst/>
            </a:prstGeom>
            <a:noFill/>
            <a:ln>
              <a:noFill/>
            </a:ln>
          </p:spPr>
          <p:txBody>
            <a:bodyPr spcFirstLastPara="1" wrap="square" lIns="91425" tIns="91425" rIns="91425" bIns="91425" anchor="ctr" anchorCtr="0">
              <a:noAutofit/>
            </a:bodyPr>
            <a:lstStyle/>
            <a:p>
              <a:pPr algn="ctr"/>
              <a:r>
                <a:rPr lang="en" sz="5000">
                  <a:solidFill>
                    <a:srgbClr val="FFFFFF"/>
                  </a:solidFill>
                  <a:latin typeface="Fira Sans Extra Condensed Medium"/>
                  <a:ea typeface="Fira Sans Extra Condensed Medium"/>
                  <a:cs typeface="Fira Sans Extra Condensed Medium"/>
                  <a:sym typeface="Fira Sans Extra Condensed Medium"/>
                </a:rPr>
                <a:t>04</a:t>
              </a:r>
              <a:endParaRPr sz="5000">
                <a:solidFill>
                  <a:srgbClr val="FFFFFF"/>
                </a:solidFill>
              </a:endParaRPr>
            </a:p>
          </p:txBody>
        </p:sp>
        <p:sp>
          <p:nvSpPr>
            <p:cNvPr id="462" name="Google Shape;462;p23"/>
            <p:cNvSpPr txBox="1"/>
            <p:nvPr/>
          </p:nvSpPr>
          <p:spPr>
            <a:xfrm>
              <a:off x="710004" y="2746700"/>
              <a:ext cx="2600829" cy="365700"/>
            </a:xfrm>
            <a:prstGeom prst="rect">
              <a:avLst/>
            </a:prstGeom>
            <a:noFill/>
            <a:ln>
              <a:noFill/>
            </a:ln>
          </p:spPr>
          <p:txBody>
            <a:bodyPr spcFirstLastPara="1" wrap="square" lIns="91425" tIns="91425" rIns="91425" bIns="91425" anchor="ctr" anchorCtr="0">
              <a:noAutofit/>
            </a:bodyPr>
            <a:lstStyle/>
            <a:p>
              <a:r>
                <a:rPr lang="en-US" sz="3200" b="1" dirty="0" err="1"/>
                <a:t>O‘quvchilarning</a:t>
              </a:r>
              <a:r>
                <a:rPr lang="en-US" sz="3200" b="1" dirty="0"/>
                <a:t> </a:t>
              </a:r>
              <a:r>
                <a:rPr lang="en-US" sz="3200" b="1" dirty="0" err="1"/>
                <a:t>natijalarini</a:t>
              </a:r>
              <a:r>
                <a:rPr lang="en-US" sz="3200" b="1" dirty="0"/>
                <a:t> </a:t>
              </a:r>
              <a:r>
                <a:rPr lang="en-US" sz="3200" b="1" dirty="0" err="1"/>
                <a:t>baholash</a:t>
              </a:r>
              <a:r>
                <a:rPr lang="en-US" sz="3200" b="1" dirty="0"/>
                <a:t> </a:t>
              </a:r>
              <a:r>
                <a:rPr lang="en-US" sz="3200" b="1" dirty="0" err="1"/>
                <a:t>va</a:t>
              </a:r>
              <a:r>
                <a:rPr lang="en-US" sz="3200" b="1" dirty="0"/>
                <a:t> </a:t>
              </a:r>
              <a:r>
                <a:rPr lang="en-US" sz="3200" b="1" dirty="0" err="1"/>
                <a:t>tahlil</a:t>
              </a:r>
              <a:r>
                <a:rPr lang="en-US" sz="3200" b="1" dirty="0"/>
                <a:t> </a:t>
              </a:r>
              <a:r>
                <a:rPr lang="en-US" sz="3200" b="1" dirty="0" err="1"/>
                <a:t>etish</a:t>
              </a:r>
              <a:endParaRPr lang="ru-RU" sz="3200" b="1" dirty="0"/>
            </a:p>
          </p:txBody>
        </p:sp>
      </p:grpSp>
      <p:grpSp>
        <p:nvGrpSpPr>
          <p:cNvPr id="463" name="Google Shape;463;p23"/>
          <p:cNvGrpSpPr/>
          <p:nvPr/>
        </p:nvGrpSpPr>
        <p:grpSpPr>
          <a:xfrm>
            <a:off x="1384886" y="4180208"/>
            <a:ext cx="7884196" cy="1859655"/>
            <a:chOff x="710004" y="1682700"/>
            <a:chExt cx="4006084" cy="885550"/>
          </a:xfrm>
        </p:grpSpPr>
        <p:sp>
          <p:nvSpPr>
            <p:cNvPr id="464" name="Google Shape;464;p23"/>
            <p:cNvSpPr/>
            <p:nvPr/>
          </p:nvSpPr>
          <p:spPr>
            <a:xfrm>
              <a:off x="3463213" y="1682700"/>
              <a:ext cx="1252875" cy="885550"/>
            </a:xfrm>
            <a:custGeom>
              <a:avLst/>
              <a:gdLst/>
              <a:ahLst/>
              <a:cxnLst/>
              <a:rect l="l" t="t" r="r" b="b"/>
              <a:pathLst>
                <a:path w="50115" h="35422" extrusionOk="0">
                  <a:moveTo>
                    <a:pt x="20206" y="1"/>
                  </a:moveTo>
                  <a:lnTo>
                    <a:pt x="25873" y="7288"/>
                  </a:lnTo>
                  <a:lnTo>
                    <a:pt x="49" y="7288"/>
                  </a:lnTo>
                  <a:lnTo>
                    <a:pt x="8073" y="17610"/>
                  </a:lnTo>
                  <a:lnTo>
                    <a:pt x="1" y="27981"/>
                  </a:lnTo>
                  <a:lnTo>
                    <a:pt x="25980" y="27981"/>
                  </a:lnTo>
                  <a:lnTo>
                    <a:pt x="20206" y="35422"/>
                  </a:lnTo>
                  <a:lnTo>
                    <a:pt x="36363" y="35422"/>
                  </a:lnTo>
                  <a:lnTo>
                    <a:pt x="46435" y="22432"/>
                  </a:lnTo>
                  <a:lnTo>
                    <a:pt x="50114" y="17729"/>
                  </a:lnTo>
                  <a:lnTo>
                    <a:pt x="50102" y="17717"/>
                  </a:lnTo>
                  <a:lnTo>
                    <a:pt x="50102" y="17705"/>
                  </a:lnTo>
                  <a:lnTo>
                    <a:pt x="50114" y="17694"/>
                  </a:lnTo>
                  <a:lnTo>
                    <a:pt x="50114" y="17682"/>
                  </a:lnTo>
                  <a:lnTo>
                    <a:pt x="49531" y="16932"/>
                  </a:lnTo>
                  <a:lnTo>
                    <a:pt x="36363" y="1"/>
                  </a:lnTo>
                  <a:close/>
                </a:path>
              </a:pathLst>
            </a:custGeom>
            <a:solidFill>
              <a:srgbClr val="69E781"/>
            </a:solidFill>
            <a:ln>
              <a:noFill/>
            </a:ln>
          </p:spPr>
          <p:txBody>
            <a:bodyPr spcFirstLastPara="1" wrap="square" lIns="91425" tIns="91425" rIns="91425" bIns="91425" anchor="ctr" anchorCtr="0">
              <a:noAutofit/>
            </a:bodyPr>
            <a:lstStyle/>
            <a:p>
              <a:endParaRPr/>
            </a:p>
          </p:txBody>
        </p:sp>
        <p:sp>
          <p:nvSpPr>
            <p:cNvPr id="465" name="Google Shape;465;p23"/>
            <p:cNvSpPr txBox="1"/>
            <p:nvPr/>
          </p:nvSpPr>
          <p:spPr>
            <a:xfrm>
              <a:off x="4033588" y="1843625"/>
              <a:ext cx="606300" cy="563700"/>
            </a:xfrm>
            <a:prstGeom prst="rect">
              <a:avLst/>
            </a:prstGeom>
            <a:noFill/>
            <a:ln>
              <a:noFill/>
            </a:ln>
          </p:spPr>
          <p:txBody>
            <a:bodyPr spcFirstLastPara="1" wrap="square" lIns="91425" tIns="91425" rIns="91425" bIns="91425" anchor="ctr" anchorCtr="0">
              <a:noAutofit/>
            </a:bodyPr>
            <a:lstStyle/>
            <a:p>
              <a:pPr algn="ctr"/>
              <a:r>
                <a:rPr lang="en" sz="5000">
                  <a:solidFill>
                    <a:srgbClr val="FFFFFF"/>
                  </a:solidFill>
                  <a:latin typeface="Fira Sans Extra Condensed Medium"/>
                  <a:ea typeface="Fira Sans Extra Condensed Medium"/>
                  <a:cs typeface="Fira Sans Extra Condensed Medium"/>
                  <a:sym typeface="Fira Sans Extra Condensed Medium"/>
                </a:rPr>
                <a:t>02</a:t>
              </a:r>
              <a:endParaRPr sz="5000">
                <a:solidFill>
                  <a:srgbClr val="FFFFFF"/>
                </a:solidFill>
              </a:endParaRPr>
            </a:p>
          </p:txBody>
        </p:sp>
        <p:sp>
          <p:nvSpPr>
            <p:cNvPr id="468" name="Google Shape;468;p23"/>
            <p:cNvSpPr txBox="1"/>
            <p:nvPr/>
          </p:nvSpPr>
          <p:spPr>
            <a:xfrm>
              <a:off x="710004" y="1807294"/>
              <a:ext cx="2600829" cy="365700"/>
            </a:xfrm>
            <a:prstGeom prst="rect">
              <a:avLst/>
            </a:prstGeom>
            <a:noFill/>
            <a:ln>
              <a:noFill/>
            </a:ln>
          </p:spPr>
          <p:txBody>
            <a:bodyPr spcFirstLastPara="1" wrap="square" lIns="91425" tIns="91425" rIns="91425" bIns="91425" anchor="ctr" anchorCtr="0">
              <a:noAutofit/>
            </a:bodyPr>
            <a:lstStyle/>
            <a:p>
              <a:r>
                <a:rPr lang="en-US" sz="3200" b="1" dirty="0" err="1"/>
                <a:t>Pedagogik</a:t>
              </a:r>
              <a:r>
                <a:rPr lang="en-US" sz="3200" b="1" dirty="0"/>
                <a:t> </a:t>
              </a:r>
              <a:r>
                <a:rPr lang="en-US" sz="3200" b="1" dirty="0" err="1"/>
                <a:t>jamoalar</a:t>
              </a:r>
              <a:r>
                <a:rPr lang="en-US" sz="3200" b="1" dirty="0"/>
                <a:t> </a:t>
              </a:r>
              <a:r>
                <a:rPr lang="en-US" sz="3200" b="1" dirty="0" err="1"/>
                <a:t>va</a:t>
              </a:r>
              <a:r>
                <a:rPr lang="en-US" sz="3200" b="1" dirty="0"/>
                <a:t> </a:t>
              </a:r>
              <a:r>
                <a:rPr lang="en-US" sz="3200" b="1" dirty="0" err="1"/>
                <a:t>tajriba</a:t>
              </a:r>
              <a:r>
                <a:rPr lang="en-US" sz="3200" b="1" dirty="0"/>
                <a:t> </a:t>
              </a:r>
              <a:r>
                <a:rPr lang="en-US" sz="3200" b="1" dirty="0" err="1" smtClean="0"/>
                <a:t>almashish</a:t>
              </a:r>
              <a:endParaRPr lang="ru-RU" sz="3200" b="1" dirty="0"/>
            </a:p>
          </p:txBody>
        </p:sp>
      </p:grpSp>
      <p:pic>
        <p:nvPicPr>
          <p:cNvPr id="45" name="Graphic 2">
            <a:extLst>
              <a:ext uri="{FF2B5EF4-FFF2-40B4-BE49-F238E27FC236}">
                <a16:creationId xmlns="" xmlns:a16="http://schemas.microsoft.com/office/drawing/2014/main" id="{4E2A1289-1747-4292-9749-13F12B9F7961}"/>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0" y="-85725"/>
            <a:ext cx="17995899" cy="1447801"/>
          </a:xfrm>
          <a:prstGeom prst="rect">
            <a:avLst/>
          </a:prstGeom>
        </p:spPr>
      </p:pic>
      <p:pic>
        <p:nvPicPr>
          <p:cNvPr id="46" name="Рисунок 45">
            <a:extLst>
              <a:ext uri="{FF2B5EF4-FFF2-40B4-BE49-F238E27FC236}">
                <a16:creationId xmlns="" xmlns:a16="http://schemas.microsoft.com/office/drawing/2014/main" id="{5B572CE6-5563-45A9-9EE3-760D52EDB9D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47" name="Рисунок 46">
            <a:extLst>
              <a:ext uri="{FF2B5EF4-FFF2-40B4-BE49-F238E27FC236}">
                <a16:creationId xmlns="" xmlns:a16="http://schemas.microsoft.com/office/drawing/2014/main" id="{286A97B6-2A6C-4AF1-A8F6-DF3B05C1FCAD}"/>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
        <p:nvSpPr>
          <p:cNvPr id="3" name="Прямоугольник 2"/>
          <p:cNvSpPr/>
          <p:nvPr/>
        </p:nvSpPr>
        <p:spPr>
          <a:xfrm>
            <a:off x="3441699" y="1868418"/>
            <a:ext cx="12482263" cy="707886"/>
          </a:xfrm>
          <a:prstGeom prst="rect">
            <a:avLst/>
          </a:prstGeom>
        </p:spPr>
        <p:txBody>
          <a:bodyPr wrap="none">
            <a:spAutoFit/>
          </a:bodyPr>
          <a:lstStyle/>
          <a:p>
            <a:r>
              <a:rPr lang="en-US" sz="4000" b="1" dirty="0" err="1">
                <a:solidFill>
                  <a:srgbClr val="7030A0"/>
                </a:solidFill>
              </a:rPr>
              <a:t>Iqtidorli</a:t>
            </a:r>
            <a:r>
              <a:rPr lang="en-US" sz="4000" b="1" dirty="0">
                <a:solidFill>
                  <a:srgbClr val="7030A0"/>
                </a:solidFill>
              </a:rPr>
              <a:t> </a:t>
            </a:r>
            <a:r>
              <a:rPr lang="en-US" sz="4000" b="1" dirty="0" err="1">
                <a:solidFill>
                  <a:srgbClr val="7030A0"/>
                </a:solidFill>
              </a:rPr>
              <a:t>oʻquvchilar</a:t>
            </a:r>
            <a:r>
              <a:rPr lang="en-US" sz="4000" b="1" dirty="0">
                <a:solidFill>
                  <a:srgbClr val="7030A0"/>
                </a:solidFill>
              </a:rPr>
              <a:t> </a:t>
            </a:r>
            <a:r>
              <a:rPr lang="en-US" sz="4000" b="1" dirty="0" err="1">
                <a:solidFill>
                  <a:srgbClr val="7030A0"/>
                </a:solidFill>
              </a:rPr>
              <a:t>bilan</a:t>
            </a:r>
            <a:r>
              <a:rPr lang="en-US" sz="4000" b="1" dirty="0">
                <a:solidFill>
                  <a:srgbClr val="7030A0"/>
                </a:solidFill>
              </a:rPr>
              <a:t> </a:t>
            </a:r>
            <a:r>
              <a:rPr lang="en-US" sz="4000" b="1" dirty="0" err="1">
                <a:solidFill>
                  <a:srgbClr val="7030A0"/>
                </a:solidFill>
              </a:rPr>
              <a:t>ishlashda</a:t>
            </a:r>
            <a:r>
              <a:rPr lang="en-US" sz="4000" b="1" dirty="0">
                <a:solidFill>
                  <a:srgbClr val="7030A0"/>
                </a:solidFill>
              </a:rPr>
              <a:t> </a:t>
            </a:r>
            <a:r>
              <a:rPr lang="en-US" sz="4000" b="1" dirty="0" err="1">
                <a:solidFill>
                  <a:srgbClr val="7030A0"/>
                </a:solidFill>
              </a:rPr>
              <a:t>qoʻllaniladigan</a:t>
            </a:r>
            <a:r>
              <a:rPr lang="en-US" sz="4000" b="1" dirty="0">
                <a:solidFill>
                  <a:srgbClr val="7030A0"/>
                </a:solidFill>
              </a:rPr>
              <a:t> </a:t>
            </a:r>
            <a:r>
              <a:rPr lang="en-US" sz="4000" b="1" dirty="0" err="1">
                <a:solidFill>
                  <a:srgbClr val="7030A0"/>
                </a:solidFill>
              </a:rPr>
              <a:t>usullar</a:t>
            </a:r>
            <a:endParaRPr lang="ru-RU" sz="4000" dirty="0">
              <a:solidFill>
                <a:srgbClr val="7030A0"/>
              </a:solidFill>
            </a:endParaRPr>
          </a:p>
        </p:txBody>
      </p:sp>
    </p:spTree>
    <p:extLst>
      <p:ext uri="{BB962C8B-B14F-4D97-AF65-F5344CB8AC3E}">
        <p14:creationId xmlns:p14="http://schemas.microsoft.com/office/powerpoint/2010/main" val="244617989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
            <a:extLst>
              <a:ext uri="{FF2B5EF4-FFF2-40B4-BE49-F238E27FC236}">
                <a16:creationId xmlns:a16="http://schemas.microsoft.com/office/drawing/2014/main" xmlns="" id="{4E2A1289-1747-4292-9749-13F12B9F7961}"/>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xmlns="" id="{5B572CE6-5563-45A9-9EE3-760D52EDB9D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6" name="Рисунок 5">
            <a:extLst>
              <a:ext uri="{FF2B5EF4-FFF2-40B4-BE49-F238E27FC236}">
                <a16:creationId xmlns:a16="http://schemas.microsoft.com/office/drawing/2014/main" xmlns="" id="{286A97B6-2A6C-4AF1-A8F6-DF3B05C1FCA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
        <p:nvSpPr>
          <p:cNvPr id="8" name="Прямоугольник 7"/>
          <p:cNvSpPr/>
          <p:nvPr/>
        </p:nvSpPr>
        <p:spPr>
          <a:xfrm>
            <a:off x="3206750" y="1666874"/>
            <a:ext cx="11251093" cy="646331"/>
          </a:xfrm>
          <a:prstGeom prst="rect">
            <a:avLst/>
          </a:prstGeom>
        </p:spPr>
        <p:txBody>
          <a:bodyPr wrap="none">
            <a:spAutoFit/>
          </a:bodyPr>
          <a:lstStyle/>
          <a:p>
            <a:r>
              <a:rPr lang="en-US" sz="3600" b="1" dirty="0" err="1"/>
              <a:t>Iqtidorli</a:t>
            </a:r>
            <a:r>
              <a:rPr lang="en-US" sz="3600" b="1" dirty="0"/>
              <a:t> </a:t>
            </a:r>
            <a:r>
              <a:rPr lang="en-US" sz="3600" b="1" dirty="0" err="1"/>
              <a:t>oʻquvchilar</a:t>
            </a:r>
            <a:r>
              <a:rPr lang="en-US" sz="3600" b="1" dirty="0"/>
              <a:t> </a:t>
            </a:r>
            <a:r>
              <a:rPr lang="en-US" sz="3600" b="1" dirty="0" err="1"/>
              <a:t>bilan</a:t>
            </a:r>
            <a:r>
              <a:rPr lang="en-US" sz="3600" b="1" dirty="0"/>
              <a:t> </a:t>
            </a:r>
            <a:r>
              <a:rPr lang="en-US" sz="3600" b="1" dirty="0" err="1"/>
              <a:t>ishlashda</a:t>
            </a:r>
            <a:r>
              <a:rPr lang="en-US" sz="3600" b="1" dirty="0"/>
              <a:t> </a:t>
            </a:r>
            <a:r>
              <a:rPr lang="en-US" sz="3600" b="1" dirty="0" err="1"/>
              <a:t>qoʻllaniladigan</a:t>
            </a:r>
            <a:r>
              <a:rPr lang="en-US" sz="3600" b="1" dirty="0"/>
              <a:t> </a:t>
            </a:r>
            <a:r>
              <a:rPr lang="en-US" sz="3600" b="1" dirty="0" err="1"/>
              <a:t>usullar</a:t>
            </a:r>
            <a:endParaRPr lang="ru-RU" sz="3600" dirty="0"/>
          </a:p>
        </p:txBody>
      </p:sp>
      <p:sp>
        <p:nvSpPr>
          <p:cNvPr id="9" name="Прямоугольник 8"/>
          <p:cNvSpPr/>
          <p:nvPr/>
        </p:nvSpPr>
        <p:spPr>
          <a:xfrm>
            <a:off x="1194611" y="4361225"/>
            <a:ext cx="8997950" cy="3477875"/>
          </a:xfrm>
          <a:prstGeom prst="rect">
            <a:avLst/>
          </a:prstGeom>
        </p:spPr>
        <p:txBody>
          <a:bodyPr>
            <a:spAutoFit/>
          </a:bodyPr>
          <a:lstStyle/>
          <a:p>
            <a:pPr algn="just"/>
            <a:r>
              <a:rPr lang="uz-Latn-UZ" sz="4400" dirty="0" smtClean="0"/>
              <a:t>	</a:t>
            </a:r>
            <a:r>
              <a:rPr lang="en-US" sz="4400" dirty="0" err="1" smtClean="0"/>
              <a:t>Iqtidorli</a:t>
            </a:r>
            <a:r>
              <a:rPr lang="en-US" sz="4400" dirty="0" smtClean="0"/>
              <a:t> </a:t>
            </a:r>
            <a:r>
              <a:rPr lang="en-US" sz="4400" dirty="0" err="1"/>
              <a:t>o‘quvchilar</a:t>
            </a:r>
            <a:r>
              <a:rPr lang="en-US" sz="4400" dirty="0"/>
              <a:t> – </a:t>
            </a:r>
            <a:r>
              <a:rPr lang="en-US" sz="4400" dirty="0" err="1"/>
              <a:t>bu</a:t>
            </a:r>
            <a:r>
              <a:rPr lang="en-US" sz="4400" dirty="0"/>
              <a:t> </a:t>
            </a:r>
            <a:r>
              <a:rPr lang="en-US" sz="4400" dirty="0" err="1"/>
              <a:t>o‘zining</a:t>
            </a:r>
            <a:r>
              <a:rPr lang="en-US" sz="4400" dirty="0"/>
              <a:t> </a:t>
            </a:r>
            <a:r>
              <a:rPr lang="en-US" sz="4400" dirty="0" err="1"/>
              <a:t>bilim</a:t>
            </a:r>
            <a:r>
              <a:rPr lang="en-US" sz="4400" dirty="0"/>
              <a:t>, </a:t>
            </a:r>
            <a:r>
              <a:rPr lang="en-US" sz="4400" dirty="0" err="1"/>
              <a:t>qobiliyat</a:t>
            </a:r>
            <a:r>
              <a:rPr lang="en-US" sz="4400" dirty="0"/>
              <a:t> </a:t>
            </a:r>
            <a:r>
              <a:rPr lang="en-US" sz="4400" dirty="0" err="1"/>
              <a:t>va</a:t>
            </a:r>
            <a:r>
              <a:rPr lang="en-US" sz="4400" dirty="0"/>
              <a:t> </a:t>
            </a:r>
            <a:r>
              <a:rPr lang="en-US" sz="4400" dirty="0" err="1"/>
              <a:t>intellektual</a:t>
            </a:r>
            <a:r>
              <a:rPr lang="en-US" sz="4400" dirty="0"/>
              <a:t> </a:t>
            </a:r>
            <a:r>
              <a:rPr lang="en-US" sz="4400" dirty="0" err="1"/>
              <a:t>salohiyati</a:t>
            </a:r>
            <a:r>
              <a:rPr lang="en-US" sz="4400" dirty="0"/>
              <a:t> </a:t>
            </a:r>
            <a:r>
              <a:rPr lang="en-US" sz="4400" dirty="0" err="1"/>
              <a:t>bilan</a:t>
            </a:r>
            <a:r>
              <a:rPr lang="en-US" sz="4400" dirty="0"/>
              <a:t> </a:t>
            </a:r>
            <a:r>
              <a:rPr lang="en-US" sz="4400" dirty="0" err="1"/>
              <a:t>o‘z</a:t>
            </a:r>
            <a:r>
              <a:rPr lang="en-US" sz="4400" dirty="0"/>
              <a:t> </a:t>
            </a:r>
            <a:r>
              <a:rPr lang="en-US" sz="4400" dirty="0" err="1"/>
              <a:t>yoshiga</a:t>
            </a:r>
            <a:r>
              <a:rPr lang="en-US" sz="4400" dirty="0"/>
              <a:t> </a:t>
            </a:r>
            <a:r>
              <a:rPr lang="en-US" sz="4400" dirty="0" err="1"/>
              <a:t>qaraganda</a:t>
            </a:r>
            <a:r>
              <a:rPr lang="en-US" sz="4400" dirty="0"/>
              <a:t> </a:t>
            </a:r>
            <a:r>
              <a:rPr lang="en-US" sz="4400" dirty="0" err="1"/>
              <a:t>yuqori</a:t>
            </a:r>
            <a:r>
              <a:rPr lang="en-US" sz="4400" dirty="0"/>
              <a:t> </a:t>
            </a:r>
            <a:r>
              <a:rPr lang="en-US" sz="4400" dirty="0" err="1"/>
              <a:t>darajaga</a:t>
            </a:r>
            <a:r>
              <a:rPr lang="en-US" sz="4400" dirty="0"/>
              <a:t> </a:t>
            </a:r>
            <a:r>
              <a:rPr lang="en-US" sz="4400" dirty="0" err="1"/>
              <a:t>erishgan</a:t>
            </a:r>
            <a:r>
              <a:rPr lang="en-US" sz="4400" dirty="0"/>
              <a:t>, </a:t>
            </a:r>
            <a:r>
              <a:rPr lang="en-US" sz="4400" dirty="0" err="1"/>
              <a:t>o‘rta</a:t>
            </a:r>
            <a:r>
              <a:rPr lang="en-US" sz="4400" dirty="0"/>
              <a:t> </a:t>
            </a:r>
            <a:r>
              <a:rPr lang="en-US" sz="4400" dirty="0" err="1"/>
              <a:t>va</a:t>
            </a:r>
            <a:r>
              <a:rPr lang="en-US" sz="4400" dirty="0"/>
              <a:t> </a:t>
            </a:r>
            <a:r>
              <a:rPr lang="en-US" sz="4400" dirty="0" err="1"/>
              <a:t>yuqori</a:t>
            </a:r>
            <a:r>
              <a:rPr lang="en-US" sz="4400" dirty="0"/>
              <a:t> </a:t>
            </a:r>
            <a:r>
              <a:rPr lang="en-US" sz="4400" dirty="0" err="1"/>
              <a:t>sinf</a:t>
            </a:r>
            <a:r>
              <a:rPr lang="en-US" sz="4400" dirty="0"/>
              <a:t> </a:t>
            </a:r>
            <a:r>
              <a:rPr lang="en-US" sz="4400" dirty="0" err="1"/>
              <a:t>o‘quvchilaridir</a:t>
            </a:r>
            <a:r>
              <a:rPr lang="en-US" sz="4400" dirty="0"/>
              <a:t>. </a:t>
            </a:r>
            <a:endParaRPr lang="ru-RU" sz="4400" dirty="0"/>
          </a:p>
        </p:txBody>
      </p:sp>
      <p:grpSp>
        <p:nvGrpSpPr>
          <p:cNvPr id="11" name="Google Shape;950;p30"/>
          <p:cNvGrpSpPr/>
          <p:nvPr/>
        </p:nvGrpSpPr>
        <p:grpSpPr>
          <a:xfrm>
            <a:off x="10923503" y="3823754"/>
            <a:ext cx="4629710" cy="5056604"/>
            <a:chOff x="9938734" y="-2378421"/>
            <a:chExt cx="8361636" cy="9782654"/>
          </a:xfrm>
        </p:grpSpPr>
        <p:sp>
          <p:nvSpPr>
            <p:cNvPr id="12" name="Google Shape;951;p30"/>
            <p:cNvSpPr/>
            <p:nvPr/>
          </p:nvSpPr>
          <p:spPr>
            <a:xfrm>
              <a:off x="9938734" y="-2378421"/>
              <a:ext cx="3696089" cy="8242698"/>
            </a:xfrm>
            <a:custGeom>
              <a:avLst/>
              <a:gdLst/>
              <a:ahLst/>
              <a:cxnLst/>
              <a:rect l="l" t="t" r="r" b="b"/>
              <a:pathLst>
                <a:path w="72373" h="161400" extrusionOk="0">
                  <a:moveTo>
                    <a:pt x="72299" y="0"/>
                  </a:moveTo>
                  <a:lnTo>
                    <a:pt x="1" y="41823"/>
                  </a:lnTo>
                  <a:lnTo>
                    <a:pt x="1" y="161400"/>
                  </a:lnTo>
                  <a:lnTo>
                    <a:pt x="72372" y="119650"/>
                  </a:lnTo>
                  <a:lnTo>
                    <a:pt x="72299"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Google Shape;952;p30"/>
            <p:cNvSpPr/>
            <p:nvPr/>
          </p:nvSpPr>
          <p:spPr>
            <a:xfrm>
              <a:off x="9946190" y="-2322704"/>
              <a:ext cx="4762124" cy="2774837"/>
            </a:xfrm>
            <a:custGeom>
              <a:avLst/>
              <a:gdLst/>
              <a:ahLst/>
              <a:cxnLst/>
              <a:rect l="l" t="t" r="r" b="b"/>
              <a:pathLst>
                <a:path w="93247" h="54334" extrusionOk="0">
                  <a:moveTo>
                    <a:pt x="72008" y="0"/>
                  </a:moveTo>
                  <a:lnTo>
                    <a:pt x="0" y="41459"/>
                  </a:lnTo>
                  <a:cubicBezTo>
                    <a:pt x="1600" y="44878"/>
                    <a:pt x="3855" y="48005"/>
                    <a:pt x="6619" y="50697"/>
                  </a:cubicBezTo>
                  <a:cubicBezTo>
                    <a:pt x="10609" y="54266"/>
                    <a:pt x="18639" y="54333"/>
                    <a:pt x="19239" y="54333"/>
                  </a:cubicBezTo>
                  <a:cubicBezTo>
                    <a:pt x="19263" y="54333"/>
                    <a:pt x="19275" y="54333"/>
                    <a:pt x="19275" y="54333"/>
                  </a:cubicBezTo>
                  <a:lnTo>
                    <a:pt x="93247" y="11856"/>
                  </a:lnTo>
                  <a:cubicBezTo>
                    <a:pt x="93247" y="11856"/>
                    <a:pt x="83209" y="10329"/>
                    <a:pt x="77899" y="6183"/>
                  </a:cubicBezTo>
                  <a:cubicBezTo>
                    <a:pt x="72590" y="2110"/>
                    <a:pt x="72008" y="0"/>
                    <a:pt x="72008" y="0"/>
                  </a:cubicBezTo>
                  <a:close/>
                </a:path>
              </a:pathLst>
            </a:custGeom>
            <a:solidFill>
              <a:srgbClr val="F3F3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 name="Google Shape;953;p30"/>
            <p:cNvSpPr/>
            <p:nvPr/>
          </p:nvSpPr>
          <p:spPr>
            <a:xfrm>
              <a:off x="11015964" y="-1746942"/>
              <a:ext cx="3692361" cy="8238970"/>
            </a:xfrm>
            <a:custGeom>
              <a:avLst/>
              <a:gdLst/>
              <a:ahLst/>
              <a:cxnLst/>
              <a:rect l="l" t="t" r="r" b="b"/>
              <a:pathLst>
                <a:path w="72300" h="161327" extrusionOk="0">
                  <a:moveTo>
                    <a:pt x="72300" y="0"/>
                  </a:moveTo>
                  <a:lnTo>
                    <a:pt x="1" y="41750"/>
                  </a:lnTo>
                  <a:lnTo>
                    <a:pt x="1" y="161327"/>
                  </a:lnTo>
                  <a:lnTo>
                    <a:pt x="72300" y="119577"/>
                  </a:lnTo>
                  <a:lnTo>
                    <a:pt x="72300"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 name="Google Shape;954;p30"/>
            <p:cNvSpPr/>
            <p:nvPr/>
          </p:nvSpPr>
          <p:spPr>
            <a:xfrm>
              <a:off x="9938734" y="-249983"/>
              <a:ext cx="1103316" cy="6747879"/>
            </a:xfrm>
            <a:custGeom>
              <a:avLst/>
              <a:gdLst/>
              <a:ahLst/>
              <a:cxnLst/>
              <a:rect l="l" t="t" r="r" b="b"/>
              <a:pathLst>
                <a:path w="21604" h="132130" extrusionOk="0">
                  <a:moveTo>
                    <a:pt x="1" y="0"/>
                  </a:moveTo>
                  <a:lnTo>
                    <a:pt x="1" y="119577"/>
                  </a:lnTo>
                  <a:cubicBezTo>
                    <a:pt x="6052" y="127966"/>
                    <a:pt x="14182" y="132129"/>
                    <a:pt x="20522" y="132129"/>
                  </a:cubicBezTo>
                  <a:cubicBezTo>
                    <a:pt x="20889" y="132129"/>
                    <a:pt x="21249" y="132115"/>
                    <a:pt x="21603" y="132087"/>
                  </a:cubicBezTo>
                  <a:lnTo>
                    <a:pt x="21603" y="12511"/>
                  </a:lnTo>
                  <a:cubicBezTo>
                    <a:pt x="21249" y="12539"/>
                    <a:pt x="20889" y="12553"/>
                    <a:pt x="20522" y="12553"/>
                  </a:cubicBezTo>
                  <a:cubicBezTo>
                    <a:pt x="14182" y="12553"/>
                    <a:pt x="6052" y="8389"/>
                    <a:pt x="1" y="0"/>
                  </a:cubicBezTo>
                  <a:close/>
                </a:path>
              </a:pathLst>
            </a:custGeom>
            <a:solidFill>
              <a:srgbClr val="ED7B3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 name="Google Shape;955;p30"/>
            <p:cNvSpPr/>
            <p:nvPr/>
          </p:nvSpPr>
          <p:spPr>
            <a:xfrm>
              <a:off x="9938734" y="322051"/>
              <a:ext cx="1103316" cy="719117"/>
            </a:xfrm>
            <a:custGeom>
              <a:avLst/>
              <a:gdLst/>
              <a:ahLst/>
              <a:cxnLst/>
              <a:rect l="l" t="t" r="r" b="b"/>
              <a:pathLst>
                <a:path w="21604" h="14081" extrusionOk="0">
                  <a:moveTo>
                    <a:pt x="1" y="1"/>
                  </a:moveTo>
                  <a:lnTo>
                    <a:pt x="1" y="1601"/>
                  </a:lnTo>
                  <a:cubicBezTo>
                    <a:pt x="6051" y="9920"/>
                    <a:pt x="14182" y="14080"/>
                    <a:pt x="20522" y="14080"/>
                  </a:cubicBezTo>
                  <a:cubicBezTo>
                    <a:pt x="20888" y="14080"/>
                    <a:pt x="21249" y="14066"/>
                    <a:pt x="21603" y="14039"/>
                  </a:cubicBezTo>
                  <a:lnTo>
                    <a:pt x="21603" y="12438"/>
                  </a:lnTo>
                  <a:cubicBezTo>
                    <a:pt x="21249" y="12466"/>
                    <a:pt x="20888" y="12480"/>
                    <a:pt x="20522" y="12480"/>
                  </a:cubicBezTo>
                  <a:cubicBezTo>
                    <a:pt x="14182" y="12480"/>
                    <a:pt x="6051" y="8320"/>
                    <a:pt x="1" y="1"/>
                  </a:cubicBezTo>
                  <a:close/>
                </a:path>
              </a:pathLst>
            </a:custGeom>
            <a:solidFill>
              <a:srgbClr val="F5AE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956;p30"/>
            <p:cNvSpPr/>
            <p:nvPr/>
          </p:nvSpPr>
          <p:spPr>
            <a:xfrm>
              <a:off x="9938734" y="611770"/>
              <a:ext cx="1103316" cy="719117"/>
            </a:xfrm>
            <a:custGeom>
              <a:avLst/>
              <a:gdLst/>
              <a:ahLst/>
              <a:cxnLst/>
              <a:rect l="l" t="t" r="r" b="b"/>
              <a:pathLst>
                <a:path w="21604" h="14081" extrusionOk="0">
                  <a:moveTo>
                    <a:pt x="1" y="1"/>
                  </a:moveTo>
                  <a:lnTo>
                    <a:pt x="1" y="1601"/>
                  </a:lnTo>
                  <a:cubicBezTo>
                    <a:pt x="6051" y="9921"/>
                    <a:pt x="14182" y="14081"/>
                    <a:pt x="20522" y="14081"/>
                  </a:cubicBezTo>
                  <a:cubicBezTo>
                    <a:pt x="20888" y="14081"/>
                    <a:pt x="21249" y="14067"/>
                    <a:pt x="21603" y="14039"/>
                  </a:cubicBezTo>
                  <a:lnTo>
                    <a:pt x="21603" y="12439"/>
                  </a:lnTo>
                  <a:cubicBezTo>
                    <a:pt x="21249" y="12467"/>
                    <a:pt x="20888" y="12480"/>
                    <a:pt x="20522" y="12480"/>
                  </a:cubicBezTo>
                  <a:cubicBezTo>
                    <a:pt x="14182" y="12480"/>
                    <a:pt x="6051" y="8321"/>
                    <a:pt x="1" y="1"/>
                  </a:cubicBezTo>
                  <a:close/>
                </a:path>
              </a:pathLst>
            </a:custGeom>
            <a:solidFill>
              <a:srgbClr val="F5AE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 name="Google Shape;957;p30"/>
            <p:cNvSpPr/>
            <p:nvPr/>
          </p:nvSpPr>
          <p:spPr>
            <a:xfrm>
              <a:off x="9938734" y="2394772"/>
              <a:ext cx="1103316" cy="719117"/>
            </a:xfrm>
            <a:custGeom>
              <a:avLst/>
              <a:gdLst/>
              <a:ahLst/>
              <a:cxnLst/>
              <a:rect l="l" t="t" r="r" b="b"/>
              <a:pathLst>
                <a:path w="21604" h="14081" extrusionOk="0">
                  <a:moveTo>
                    <a:pt x="1" y="1"/>
                  </a:moveTo>
                  <a:lnTo>
                    <a:pt x="1" y="1601"/>
                  </a:lnTo>
                  <a:cubicBezTo>
                    <a:pt x="6051" y="9921"/>
                    <a:pt x="14182" y="14081"/>
                    <a:pt x="20522" y="14081"/>
                  </a:cubicBezTo>
                  <a:cubicBezTo>
                    <a:pt x="20888" y="14081"/>
                    <a:pt x="21249" y="14067"/>
                    <a:pt x="21603" y="14039"/>
                  </a:cubicBezTo>
                  <a:lnTo>
                    <a:pt x="21603" y="12439"/>
                  </a:lnTo>
                  <a:cubicBezTo>
                    <a:pt x="21249" y="12466"/>
                    <a:pt x="20888" y="12480"/>
                    <a:pt x="20522" y="12480"/>
                  </a:cubicBezTo>
                  <a:cubicBezTo>
                    <a:pt x="14182" y="12480"/>
                    <a:pt x="6051" y="8321"/>
                    <a:pt x="1" y="1"/>
                  </a:cubicBezTo>
                  <a:close/>
                </a:path>
              </a:pathLst>
            </a:custGeom>
            <a:solidFill>
              <a:srgbClr val="F5AE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 name="Google Shape;958;p30"/>
            <p:cNvSpPr/>
            <p:nvPr/>
          </p:nvSpPr>
          <p:spPr>
            <a:xfrm>
              <a:off x="9938734" y="2684542"/>
              <a:ext cx="1103316" cy="719066"/>
            </a:xfrm>
            <a:custGeom>
              <a:avLst/>
              <a:gdLst/>
              <a:ahLst/>
              <a:cxnLst/>
              <a:rect l="l" t="t" r="r" b="b"/>
              <a:pathLst>
                <a:path w="21604" h="14080" extrusionOk="0">
                  <a:moveTo>
                    <a:pt x="1" y="0"/>
                  </a:moveTo>
                  <a:lnTo>
                    <a:pt x="1" y="1600"/>
                  </a:lnTo>
                  <a:cubicBezTo>
                    <a:pt x="6051" y="9920"/>
                    <a:pt x="14182" y="14080"/>
                    <a:pt x="20522" y="14080"/>
                  </a:cubicBezTo>
                  <a:cubicBezTo>
                    <a:pt x="20888" y="14080"/>
                    <a:pt x="21249" y="14066"/>
                    <a:pt x="21603" y="14038"/>
                  </a:cubicBezTo>
                  <a:lnTo>
                    <a:pt x="21603" y="12438"/>
                  </a:lnTo>
                  <a:cubicBezTo>
                    <a:pt x="21249" y="12466"/>
                    <a:pt x="20888" y="12480"/>
                    <a:pt x="20522" y="12480"/>
                  </a:cubicBezTo>
                  <a:cubicBezTo>
                    <a:pt x="14182" y="12480"/>
                    <a:pt x="6051" y="8320"/>
                    <a:pt x="1" y="0"/>
                  </a:cubicBezTo>
                  <a:close/>
                </a:path>
              </a:pathLst>
            </a:custGeom>
            <a:solidFill>
              <a:srgbClr val="F5AE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959;p30"/>
            <p:cNvSpPr/>
            <p:nvPr/>
          </p:nvSpPr>
          <p:spPr>
            <a:xfrm>
              <a:off x="9938734" y="4972727"/>
              <a:ext cx="1103316" cy="722794"/>
            </a:xfrm>
            <a:custGeom>
              <a:avLst/>
              <a:gdLst/>
              <a:ahLst/>
              <a:cxnLst/>
              <a:rect l="l" t="t" r="r" b="b"/>
              <a:pathLst>
                <a:path w="21604" h="14153" extrusionOk="0">
                  <a:moveTo>
                    <a:pt x="1" y="0"/>
                  </a:moveTo>
                  <a:lnTo>
                    <a:pt x="1" y="1600"/>
                  </a:lnTo>
                  <a:cubicBezTo>
                    <a:pt x="6052" y="9989"/>
                    <a:pt x="14182" y="14152"/>
                    <a:pt x="20522" y="14152"/>
                  </a:cubicBezTo>
                  <a:cubicBezTo>
                    <a:pt x="20889" y="14152"/>
                    <a:pt x="21249" y="14139"/>
                    <a:pt x="21603" y="14111"/>
                  </a:cubicBezTo>
                  <a:lnTo>
                    <a:pt x="21603" y="12438"/>
                  </a:lnTo>
                  <a:cubicBezTo>
                    <a:pt x="21210" y="12473"/>
                    <a:pt x="20809" y="12491"/>
                    <a:pt x="20401" y="12491"/>
                  </a:cubicBezTo>
                  <a:cubicBezTo>
                    <a:pt x="14079" y="12491"/>
                    <a:pt x="6013" y="8267"/>
                    <a:pt x="1" y="0"/>
                  </a:cubicBezTo>
                  <a:close/>
                </a:path>
              </a:pathLst>
            </a:custGeom>
            <a:solidFill>
              <a:srgbClr val="F5AE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960;p30"/>
            <p:cNvSpPr/>
            <p:nvPr/>
          </p:nvSpPr>
          <p:spPr>
            <a:xfrm>
              <a:off x="9938734" y="5266174"/>
              <a:ext cx="1103316" cy="719066"/>
            </a:xfrm>
            <a:custGeom>
              <a:avLst/>
              <a:gdLst/>
              <a:ahLst/>
              <a:cxnLst/>
              <a:rect l="l" t="t" r="r" b="b"/>
              <a:pathLst>
                <a:path w="21604" h="14080" extrusionOk="0">
                  <a:moveTo>
                    <a:pt x="1" y="0"/>
                  </a:moveTo>
                  <a:lnTo>
                    <a:pt x="1" y="1600"/>
                  </a:lnTo>
                  <a:cubicBezTo>
                    <a:pt x="6051" y="9920"/>
                    <a:pt x="14182" y="14080"/>
                    <a:pt x="20522" y="14080"/>
                  </a:cubicBezTo>
                  <a:cubicBezTo>
                    <a:pt x="20888" y="14080"/>
                    <a:pt x="21249" y="14066"/>
                    <a:pt x="21603" y="14038"/>
                  </a:cubicBezTo>
                  <a:lnTo>
                    <a:pt x="21603" y="12438"/>
                  </a:lnTo>
                  <a:cubicBezTo>
                    <a:pt x="21249" y="12466"/>
                    <a:pt x="20888" y="12480"/>
                    <a:pt x="20522" y="12480"/>
                  </a:cubicBezTo>
                  <a:cubicBezTo>
                    <a:pt x="14182" y="12480"/>
                    <a:pt x="6051" y="8320"/>
                    <a:pt x="1" y="0"/>
                  </a:cubicBezTo>
                  <a:close/>
                </a:path>
              </a:pathLst>
            </a:custGeom>
            <a:solidFill>
              <a:srgbClr val="F5AE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961;p30"/>
            <p:cNvSpPr/>
            <p:nvPr/>
          </p:nvSpPr>
          <p:spPr>
            <a:xfrm>
              <a:off x="11770071" y="-1921550"/>
              <a:ext cx="3692310" cy="8242698"/>
            </a:xfrm>
            <a:custGeom>
              <a:avLst/>
              <a:gdLst/>
              <a:ahLst/>
              <a:cxnLst/>
              <a:rect l="l" t="t" r="r" b="b"/>
              <a:pathLst>
                <a:path w="72299" h="161400" extrusionOk="0">
                  <a:moveTo>
                    <a:pt x="72299" y="1"/>
                  </a:moveTo>
                  <a:lnTo>
                    <a:pt x="0" y="41751"/>
                  </a:lnTo>
                  <a:lnTo>
                    <a:pt x="0" y="161400"/>
                  </a:lnTo>
                  <a:lnTo>
                    <a:pt x="72299" y="119577"/>
                  </a:lnTo>
                  <a:lnTo>
                    <a:pt x="72299"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962;p30"/>
            <p:cNvSpPr/>
            <p:nvPr/>
          </p:nvSpPr>
          <p:spPr>
            <a:xfrm>
              <a:off x="11773748" y="-1865833"/>
              <a:ext cx="4765852" cy="2771160"/>
            </a:xfrm>
            <a:custGeom>
              <a:avLst/>
              <a:gdLst/>
              <a:ahLst/>
              <a:cxnLst/>
              <a:rect l="l" t="t" r="r" b="b"/>
              <a:pathLst>
                <a:path w="93320" h="54262" extrusionOk="0">
                  <a:moveTo>
                    <a:pt x="72081" y="1"/>
                  </a:moveTo>
                  <a:lnTo>
                    <a:pt x="1" y="41387"/>
                  </a:lnTo>
                  <a:cubicBezTo>
                    <a:pt x="1674" y="44878"/>
                    <a:pt x="3929" y="48006"/>
                    <a:pt x="6692" y="50624"/>
                  </a:cubicBezTo>
                  <a:cubicBezTo>
                    <a:pt x="10542" y="54136"/>
                    <a:pt x="18155" y="54262"/>
                    <a:pt x="19223" y="54262"/>
                  </a:cubicBezTo>
                  <a:cubicBezTo>
                    <a:pt x="19305" y="54262"/>
                    <a:pt x="19348" y="54261"/>
                    <a:pt x="19348" y="54261"/>
                  </a:cubicBezTo>
                  <a:lnTo>
                    <a:pt x="93320" y="11856"/>
                  </a:lnTo>
                  <a:cubicBezTo>
                    <a:pt x="93320" y="11856"/>
                    <a:pt x="83282" y="10329"/>
                    <a:pt x="77973" y="6183"/>
                  </a:cubicBezTo>
                  <a:cubicBezTo>
                    <a:pt x="72590" y="2037"/>
                    <a:pt x="72081" y="1"/>
                    <a:pt x="72081" y="1"/>
                  </a:cubicBezTo>
                  <a:close/>
                </a:path>
              </a:pathLst>
            </a:custGeom>
            <a:solidFill>
              <a:srgbClr val="F3F3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Google Shape;963;p30"/>
            <p:cNvSpPr/>
            <p:nvPr/>
          </p:nvSpPr>
          <p:spPr>
            <a:xfrm>
              <a:off x="12847301" y="-1293800"/>
              <a:ext cx="3692310" cy="8242749"/>
            </a:xfrm>
            <a:custGeom>
              <a:avLst/>
              <a:gdLst/>
              <a:ahLst/>
              <a:cxnLst/>
              <a:rect l="l" t="t" r="r" b="b"/>
              <a:pathLst>
                <a:path w="72299" h="161401" extrusionOk="0">
                  <a:moveTo>
                    <a:pt x="72299" y="1"/>
                  </a:moveTo>
                  <a:lnTo>
                    <a:pt x="0" y="41824"/>
                  </a:lnTo>
                  <a:lnTo>
                    <a:pt x="0" y="161400"/>
                  </a:lnTo>
                  <a:lnTo>
                    <a:pt x="72299" y="119650"/>
                  </a:lnTo>
                  <a:lnTo>
                    <a:pt x="72299"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964;p30"/>
            <p:cNvSpPr/>
            <p:nvPr/>
          </p:nvSpPr>
          <p:spPr>
            <a:xfrm>
              <a:off x="11770071" y="206888"/>
              <a:ext cx="1099537" cy="6744764"/>
            </a:xfrm>
            <a:custGeom>
              <a:avLst/>
              <a:gdLst/>
              <a:ahLst/>
              <a:cxnLst/>
              <a:rect l="l" t="t" r="r" b="b"/>
              <a:pathLst>
                <a:path w="21530" h="132069" extrusionOk="0">
                  <a:moveTo>
                    <a:pt x="0" y="1"/>
                  </a:moveTo>
                  <a:lnTo>
                    <a:pt x="0" y="119577"/>
                  </a:lnTo>
                  <a:cubicBezTo>
                    <a:pt x="6007" y="127905"/>
                    <a:pt x="14064" y="132069"/>
                    <a:pt x="20323" y="132069"/>
                  </a:cubicBezTo>
                  <a:cubicBezTo>
                    <a:pt x="20733" y="132069"/>
                    <a:pt x="21136" y="132051"/>
                    <a:pt x="21530" y="132015"/>
                  </a:cubicBezTo>
                  <a:lnTo>
                    <a:pt x="21530" y="12439"/>
                  </a:lnTo>
                  <a:cubicBezTo>
                    <a:pt x="21180" y="12466"/>
                    <a:pt x="20823" y="12480"/>
                    <a:pt x="20459" y="12480"/>
                  </a:cubicBezTo>
                  <a:cubicBezTo>
                    <a:pt x="14181" y="12480"/>
                    <a:pt x="6051" y="8321"/>
                    <a:pt x="0" y="1"/>
                  </a:cubicBezTo>
                  <a:close/>
                </a:path>
              </a:pathLst>
            </a:custGeom>
            <a:solidFill>
              <a:srgbClr val="A1263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965;p30"/>
            <p:cNvSpPr/>
            <p:nvPr/>
          </p:nvSpPr>
          <p:spPr>
            <a:xfrm>
              <a:off x="11770071" y="2847966"/>
              <a:ext cx="1099537" cy="719678"/>
            </a:xfrm>
            <a:custGeom>
              <a:avLst/>
              <a:gdLst/>
              <a:ahLst/>
              <a:cxnLst/>
              <a:rect l="l" t="t" r="r" b="b"/>
              <a:pathLst>
                <a:path w="21530" h="14092" extrusionOk="0">
                  <a:moveTo>
                    <a:pt x="0" y="1"/>
                  </a:moveTo>
                  <a:lnTo>
                    <a:pt x="0" y="1601"/>
                  </a:lnTo>
                  <a:cubicBezTo>
                    <a:pt x="6012" y="9868"/>
                    <a:pt x="14078" y="14091"/>
                    <a:pt x="20340" y="14091"/>
                  </a:cubicBezTo>
                  <a:cubicBezTo>
                    <a:pt x="20744" y="14091"/>
                    <a:pt x="21141" y="14074"/>
                    <a:pt x="21530" y="14038"/>
                  </a:cubicBezTo>
                  <a:lnTo>
                    <a:pt x="21530" y="12511"/>
                  </a:lnTo>
                  <a:cubicBezTo>
                    <a:pt x="21180" y="12539"/>
                    <a:pt x="20823" y="12553"/>
                    <a:pt x="20460" y="12553"/>
                  </a:cubicBezTo>
                  <a:cubicBezTo>
                    <a:pt x="14182" y="12553"/>
                    <a:pt x="6051" y="8389"/>
                    <a:pt x="0" y="1"/>
                  </a:cubicBezTo>
                  <a:close/>
                </a:path>
              </a:pathLst>
            </a:custGeom>
            <a:solidFill>
              <a:srgbClr val="F5AE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966;p30"/>
            <p:cNvSpPr/>
            <p:nvPr/>
          </p:nvSpPr>
          <p:spPr>
            <a:xfrm>
              <a:off x="11770071" y="3137685"/>
              <a:ext cx="1099537" cy="722845"/>
            </a:xfrm>
            <a:custGeom>
              <a:avLst/>
              <a:gdLst/>
              <a:ahLst/>
              <a:cxnLst/>
              <a:rect l="l" t="t" r="r" b="b"/>
              <a:pathLst>
                <a:path w="21530" h="14154" extrusionOk="0">
                  <a:moveTo>
                    <a:pt x="0" y="1"/>
                  </a:moveTo>
                  <a:lnTo>
                    <a:pt x="0" y="1674"/>
                  </a:lnTo>
                  <a:cubicBezTo>
                    <a:pt x="6051" y="9993"/>
                    <a:pt x="14181" y="14153"/>
                    <a:pt x="20459" y="14153"/>
                  </a:cubicBezTo>
                  <a:cubicBezTo>
                    <a:pt x="20823" y="14153"/>
                    <a:pt x="21180" y="14139"/>
                    <a:pt x="21530" y="14112"/>
                  </a:cubicBezTo>
                  <a:lnTo>
                    <a:pt x="21530" y="12511"/>
                  </a:lnTo>
                  <a:cubicBezTo>
                    <a:pt x="21180" y="12539"/>
                    <a:pt x="20823" y="12553"/>
                    <a:pt x="20460" y="12553"/>
                  </a:cubicBezTo>
                  <a:cubicBezTo>
                    <a:pt x="14182" y="12553"/>
                    <a:pt x="6051" y="8390"/>
                    <a:pt x="0" y="1"/>
                  </a:cubicBezTo>
                  <a:close/>
                </a:path>
              </a:pathLst>
            </a:custGeom>
            <a:solidFill>
              <a:srgbClr val="F5AE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 name="Google Shape;967;p30"/>
            <p:cNvSpPr/>
            <p:nvPr/>
          </p:nvSpPr>
          <p:spPr>
            <a:xfrm>
              <a:off x="11770071" y="5429598"/>
              <a:ext cx="1099537" cy="719678"/>
            </a:xfrm>
            <a:custGeom>
              <a:avLst/>
              <a:gdLst/>
              <a:ahLst/>
              <a:cxnLst/>
              <a:rect l="l" t="t" r="r" b="b"/>
              <a:pathLst>
                <a:path w="21530" h="14092" extrusionOk="0">
                  <a:moveTo>
                    <a:pt x="0" y="0"/>
                  </a:moveTo>
                  <a:lnTo>
                    <a:pt x="0" y="1601"/>
                  </a:lnTo>
                  <a:cubicBezTo>
                    <a:pt x="6012" y="9867"/>
                    <a:pt x="14078" y="14091"/>
                    <a:pt x="20340" y="14091"/>
                  </a:cubicBezTo>
                  <a:cubicBezTo>
                    <a:pt x="20744" y="14091"/>
                    <a:pt x="21141" y="14074"/>
                    <a:pt x="21530" y="14038"/>
                  </a:cubicBezTo>
                  <a:lnTo>
                    <a:pt x="21530" y="12511"/>
                  </a:lnTo>
                  <a:cubicBezTo>
                    <a:pt x="21180" y="12539"/>
                    <a:pt x="20823" y="12553"/>
                    <a:pt x="20460" y="12553"/>
                  </a:cubicBezTo>
                  <a:cubicBezTo>
                    <a:pt x="14182" y="12553"/>
                    <a:pt x="6051" y="8389"/>
                    <a:pt x="0" y="0"/>
                  </a:cubicBezTo>
                  <a:close/>
                </a:path>
              </a:pathLst>
            </a:custGeom>
            <a:solidFill>
              <a:srgbClr val="F5AE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 name="Google Shape;968;p30"/>
            <p:cNvSpPr/>
            <p:nvPr/>
          </p:nvSpPr>
          <p:spPr>
            <a:xfrm>
              <a:off x="11770071" y="5723045"/>
              <a:ext cx="1099537" cy="719117"/>
            </a:xfrm>
            <a:custGeom>
              <a:avLst/>
              <a:gdLst/>
              <a:ahLst/>
              <a:cxnLst/>
              <a:rect l="l" t="t" r="r" b="b"/>
              <a:pathLst>
                <a:path w="21530" h="14081" extrusionOk="0">
                  <a:moveTo>
                    <a:pt x="0" y="1"/>
                  </a:moveTo>
                  <a:lnTo>
                    <a:pt x="0" y="1528"/>
                  </a:lnTo>
                  <a:cubicBezTo>
                    <a:pt x="6051" y="9917"/>
                    <a:pt x="14182" y="14080"/>
                    <a:pt x="20460" y="14080"/>
                  </a:cubicBezTo>
                  <a:cubicBezTo>
                    <a:pt x="20823" y="14080"/>
                    <a:pt x="21180" y="14066"/>
                    <a:pt x="21530" y="14038"/>
                  </a:cubicBezTo>
                  <a:lnTo>
                    <a:pt x="21530" y="12438"/>
                  </a:lnTo>
                  <a:cubicBezTo>
                    <a:pt x="21180" y="12466"/>
                    <a:pt x="20823" y="12480"/>
                    <a:pt x="20459" y="12480"/>
                  </a:cubicBezTo>
                  <a:cubicBezTo>
                    <a:pt x="14181" y="12480"/>
                    <a:pt x="6051" y="8320"/>
                    <a:pt x="0" y="1"/>
                  </a:cubicBezTo>
                  <a:close/>
                </a:path>
              </a:pathLst>
            </a:custGeom>
            <a:solidFill>
              <a:srgbClr val="F5AE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969;p30"/>
            <p:cNvSpPr/>
            <p:nvPr/>
          </p:nvSpPr>
          <p:spPr>
            <a:xfrm>
              <a:off x="13527050" y="-1468356"/>
              <a:ext cx="3696089" cy="8238970"/>
            </a:xfrm>
            <a:custGeom>
              <a:avLst/>
              <a:gdLst/>
              <a:ahLst/>
              <a:cxnLst/>
              <a:rect l="l" t="t" r="r" b="b"/>
              <a:pathLst>
                <a:path w="72373" h="161327" extrusionOk="0">
                  <a:moveTo>
                    <a:pt x="72372" y="0"/>
                  </a:moveTo>
                  <a:lnTo>
                    <a:pt x="1" y="41750"/>
                  </a:lnTo>
                  <a:lnTo>
                    <a:pt x="1" y="161327"/>
                  </a:lnTo>
                  <a:lnTo>
                    <a:pt x="72372" y="119577"/>
                  </a:lnTo>
                  <a:lnTo>
                    <a:pt x="72372"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970;p30"/>
            <p:cNvSpPr/>
            <p:nvPr/>
          </p:nvSpPr>
          <p:spPr>
            <a:xfrm>
              <a:off x="13534506" y="-1412639"/>
              <a:ext cx="4762124" cy="2771160"/>
            </a:xfrm>
            <a:custGeom>
              <a:avLst/>
              <a:gdLst/>
              <a:ahLst/>
              <a:cxnLst/>
              <a:rect l="l" t="t" r="r" b="b"/>
              <a:pathLst>
                <a:path w="93247" h="54262" extrusionOk="0">
                  <a:moveTo>
                    <a:pt x="72008" y="0"/>
                  </a:moveTo>
                  <a:lnTo>
                    <a:pt x="0" y="41387"/>
                  </a:lnTo>
                  <a:cubicBezTo>
                    <a:pt x="1600" y="44878"/>
                    <a:pt x="3855" y="48006"/>
                    <a:pt x="6619" y="50624"/>
                  </a:cubicBezTo>
                  <a:cubicBezTo>
                    <a:pt x="10469" y="54136"/>
                    <a:pt x="18082" y="54261"/>
                    <a:pt x="19149" y="54261"/>
                  </a:cubicBezTo>
                  <a:cubicBezTo>
                    <a:pt x="19232" y="54261"/>
                    <a:pt x="19275" y="54261"/>
                    <a:pt x="19275" y="54261"/>
                  </a:cubicBezTo>
                  <a:lnTo>
                    <a:pt x="93246" y="11856"/>
                  </a:lnTo>
                  <a:cubicBezTo>
                    <a:pt x="93246" y="11856"/>
                    <a:pt x="83282" y="10329"/>
                    <a:pt x="77899" y="6183"/>
                  </a:cubicBezTo>
                  <a:cubicBezTo>
                    <a:pt x="72590" y="2037"/>
                    <a:pt x="72008" y="0"/>
                    <a:pt x="72008" y="0"/>
                  </a:cubicBezTo>
                  <a:close/>
                </a:path>
              </a:pathLst>
            </a:custGeom>
            <a:solidFill>
              <a:srgbClr val="F3F3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971;p30"/>
            <p:cNvSpPr/>
            <p:nvPr/>
          </p:nvSpPr>
          <p:spPr>
            <a:xfrm>
              <a:off x="14604280" y="-840606"/>
              <a:ext cx="3696089" cy="8242698"/>
            </a:xfrm>
            <a:custGeom>
              <a:avLst/>
              <a:gdLst/>
              <a:ahLst/>
              <a:cxnLst/>
              <a:rect l="l" t="t" r="r" b="b"/>
              <a:pathLst>
                <a:path w="72373" h="161400" extrusionOk="0">
                  <a:moveTo>
                    <a:pt x="72372" y="1"/>
                  </a:moveTo>
                  <a:lnTo>
                    <a:pt x="1" y="41751"/>
                  </a:lnTo>
                  <a:lnTo>
                    <a:pt x="1" y="161400"/>
                  </a:lnTo>
                  <a:lnTo>
                    <a:pt x="72372" y="119650"/>
                  </a:lnTo>
                  <a:lnTo>
                    <a:pt x="72372"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 name="Google Shape;972;p30"/>
            <p:cNvSpPr/>
            <p:nvPr/>
          </p:nvSpPr>
          <p:spPr>
            <a:xfrm>
              <a:off x="13527050" y="660082"/>
              <a:ext cx="1099588" cy="6744151"/>
            </a:xfrm>
            <a:custGeom>
              <a:avLst/>
              <a:gdLst/>
              <a:ahLst/>
              <a:cxnLst/>
              <a:rect l="l" t="t" r="r" b="b"/>
              <a:pathLst>
                <a:path w="21531" h="132057" extrusionOk="0">
                  <a:moveTo>
                    <a:pt x="1" y="1"/>
                  </a:moveTo>
                  <a:lnTo>
                    <a:pt x="1" y="119577"/>
                  </a:lnTo>
                  <a:cubicBezTo>
                    <a:pt x="6120" y="127897"/>
                    <a:pt x="14254" y="132057"/>
                    <a:pt x="20471" y="132057"/>
                  </a:cubicBezTo>
                  <a:cubicBezTo>
                    <a:pt x="20831" y="132057"/>
                    <a:pt x="21184" y="132043"/>
                    <a:pt x="21530" y="132015"/>
                  </a:cubicBezTo>
                  <a:lnTo>
                    <a:pt x="21530" y="12438"/>
                  </a:lnTo>
                  <a:cubicBezTo>
                    <a:pt x="21180" y="12466"/>
                    <a:pt x="20823" y="12480"/>
                    <a:pt x="20460" y="12480"/>
                  </a:cubicBezTo>
                  <a:cubicBezTo>
                    <a:pt x="14182" y="12480"/>
                    <a:pt x="6051" y="8320"/>
                    <a:pt x="1" y="1"/>
                  </a:cubicBezTo>
                  <a:close/>
                </a:path>
              </a:pathLst>
            </a:custGeom>
            <a:solidFill>
              <a:srgbClr val="7D195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 name="Google Shape;973;p30"/>
            <p:cNvSpPr/>
            <p:nvPr/>
          </p:nvSpPr>
          <p:spPr>
            <a:xfrm>
              <a:off x="13527050" y="1228438"/>
              <a:ext cx="1099588" cy="719678"/>
            </a:xfrm>
            <a:custGeom>
              <a:avLst/>
              <a:gdLst/>
              <a:ahLst/>
              <a:cxnLst/>
              <a:rect l="l" t="t" r="r" b="b"/>
              <a:pathLst>
                <a:path w="21531" h="14092" extrusionOk="0">
                  <a:moveTo>
                    <a:pt x="1" y="0"/>
                  </a:moveTo>
                  <a:lnTo>
                    <a:pt x="1" y="1600"/>
                  </a:lnTo>
                  <a:cubicBezTo>
                    <a:pt x="6076" y="9928"/>
                    <a:pt x="14137" y="14092"/>
                    <a:pt x="20336" y="14092"/>
                  </a:cubicBezTo>
                  <a:cubicBezTo>
                    <a:pt x="20742" y="14092"/>
                    <a:pt x="21141" y="14074"/>
                    <a:pt x="21530" y="14038"/>
                  </a:cubicBezTo>
                  <a:lnTo>
                    <a:pt x="21530" y="12510"/>
                  </a:lnTo>
                  <a:cubicBezTo>
                    <a:pt x="21180" y="12538"/>
                    <a:pt x="20824" y="12552"/>
                    <a:pt x="20461" y="12552"/>
                  </a:cubicBezTo>
                  <a:cubicBezTo>
                    <a:pt x="14182" y="12552"/>
                    <a:pt x="6052" y="8389"/>
                    <a:pt x="1" y="0"/>
                  </a:cubicBezTo>
                  <a:close/>
                </a:path>
              </a:pathLst>
            </a:custGeom>
            <a:solidFill>
              <a:srgbClr val="F5AE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974;p30"/>
            <p:cNvSpPr/>
            <p:nvPr/>
          </p:nvSpPr>
          <p:spPr>
            <a:xfrm>
              <a:off x="13527050" y="1521886"/>
              <a:ext cx="1099588" cy="719066"/>
            </a:xfrm>
            <a:custGeom>
              <a:avLst/>
              <a:gdLst/>
              <a:ahLst/>
              <a:cxnLst/>
              <a:rect l="l" t="t" r="r" b="b"/>
              <a:pathLst>
                <a:path w="21531" h="14080" extrusionOk="0">
                  <a:moveTo>
                    <a:pt x="1" y="0"/>
                  </a:moveTo>
                  <a:lnTo>
                    <a:pt x="1" y="1600"/>
                  </a:lnTo>
                  <a:cubicBezTo>
                    <a:pt x="6120" y="9920"/>
                    <a:pt x="14254" y="14080"/>
                    <a:pt x="20471" y="14080"/>
                  </a:cubicBezTo>
                  <a:cubicBezTo>
                    <a:pt x="20831" y="14080"/>
                    <a:pt x="21184" y="14066"/>
                    <a:pt x="21530" y="14038"/>
                  </a:cubicBezTo>
                  <a:lnTo>
                    <a:pt x="21530" y="12438"/>
                  </a:lnTo>
                  <a:cubicBezTo>
                    <a:pt x="21180" y="12466"/>
                    <a:pt x="20823" y="12480"/>
                    <a:pt x="20460" y="12480"/>
                  </a:cubicBezTo>
                  <a:cubicBezTo>
                    <a:pt x="14182" y="12480"/>
                    <a:pt x="6051" y="8320"/>
                    <a:pt x="1" y="0"/>
                  </a:cubicBezTo>
                  <a:close/>
                </a:path>
              </a:pathLst>
            </a:custGeom>
            <a:solidFill>
              <a:srgbClr val="F5AE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 name="Google Shape;975;p30"/>
            <p:cNvSpPr/>
            <p:nvPr/>
          </p:nvSpPr>
          <p:spPr>
            <a:xfrm>
              <a:off x="13527050" y="3301159"/>
              <a:ext cx="1103316" cy="719066"/>
            </a:xfrm>
            <a:custGeom>
              <a:avLst/>
              <a:gdLst/>
              <a:ahLst/>
              <a:cxnLst/>
              <a:rect l="l" t="t" r="r" b="b"/>
              <a:pathLst>
                <a:path w="21604" h="14080" extrusionOk="0">
                  <a:moveTo>
                    <a:pt x="1" y="0"/>
                  </a:moveTo>
                  <a:lnTo>
                    <a:pt x="1" y="1600"/>
                  </a:lnTo>
                  <a:cubicBezTo>
                    <a:pt x="6120" y="9920"/>
                    <a:pt x="14189" y="14080"/>
                    <a:pt x="20522" y="14080"/>
                  </a:cubicBezTo>
                  <a:cubicBezTo>
                    <a:pt x="20889" y="14080"/>
                    <a:pt x="21249" y="14066"/>
                    <a:pt x="21603" y="14038"/>
                  </a:cubicBezTo>
                  <a:lnTo>
                    <a:pt x="21603" y="12438"/>
                  </a:lnTo>
                  <a:cubicBezTo>
                    <a:pt x="21210" y="12473"/>
                    <a:pt x="20809" y="12491"/>
                    <a:pt x="20401" y="12491"/>
                  </a:cubicBezTo>
                  <a:cubicBezTo>
                    <a:pt x="14087" y="12491"/>
                    <a:pt x="6081" y="8267"/>
                    <a:pt x="1" y="0"/>
                  </a:cubicBezTo>
                  <a:close/>
                </a:path>
              </a:pathLst>
            </a:custGeom>
            <a:solidFill>
              <a:srgbClr val="F5AE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976;p30"/>
            <p:cNvSpPr/>
            <p:nvPr/>
          </p:nvSpPr>
          <p:spPr>
            <a:xfrm>
              <a:off x="13527050" y="3590879"/>
              <a:ext cx="1099588" cy="719678"/>
            </a:xfrm>
            <a:custGeom>
              <a:avLst/>
              <a:gdLst/>
              <a:ahLst/>
              <a:cxnLst/>
              <a:rect l="l" t="t" r="r" b="b"/>
              <a:pathLst>
                <a:path w="21531" h="14092" extrusionOk="0">
                  <a:moveTo>
                    <a:pt x="1" y="1"/>
                  </a:moveTo>
                  <a:lnTo>
                    <a:pt x="1" y="1601"/>
                  </a:lnTo>
                  <a:cubicBezTo>
                    <a:pt x="6081" y="9868"/>
                    <a:pt x="14151" y="14091"/>
                    <a:pt x="20353" y="14091"/>
                  </a:cubicBezTo>
                  <a:cubicBezTo>
                    <a:pt x="20753" y="14091"/>
                    <a:pt x="21146" y="14074"/>
                    <a:pt x="21530" y="14038"/>
                  </a:cubicBezTo>
                  <a:lnTo>
                    <a:pt x="21530" y="12438"/>
                  </a:lnTo>
                  <a:cubicBezTo>
                    <a:pt x="21142" y="12474"/>
                    <a:pt x="20745" y="12491"/>
                    <a:pt x="20340" y="12491"/>
                  </a:cubicBezTo>
                  <a:cubicBezTo>
                    <a:pt x="14079" y="12491"/>
                    <a:pt x="6013" y="8267"/>
                    <a:pt x="1" y="1"/>
                  </a:cubicBezTo>
                  <a:close/>
                </a:path>
              </a:pathLst>
            </a:custGeom>
            <a:solidFill>
              <a:srgbClr val="F5AE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 name="Google Shape;977;p30"/>
            <p:cNvSpPr/>
            <p:nvPr/>
          </p:nvSpPr>
          <p:spPr>
            <a:xfrm>
              <a:off x="13527050" y="5882792"/>
              <a:ext cx="1099588" cy="719066"/>
            </a:xfrm>
            <a:custGeom>
              <a:avLst/>
              <a:gdLst/>
              <a:ahLst/>
              <a:cxnLst/>
              <a:rect l="l" t="t" r="r" b="b"/>
              <a:pathLst>
                <a:path w="21531" h="14080" extrusionOk="0">
                  <a:moveTo>
                    <a:pt x="1" y="0"/>
                  </a:moveTo>
                  <a:lnTo>
                    <a:pt x="1" y="1600"/>
                  </a:lnTo>
                  <a:cubicBezTo>
                    <a:pt x="6120" y="9920"/>
                    <a:pt x="14254" y="14080"/>
                    <a:pt x="20471" y="14080"/>
                  </a:cubicBezTo>
                  <a:cubicBezTo>
                    <a:pt x="20831" y="14080"/>
                    <a:pt x="21184" y="14066"/>
                    <a:pt x="21530" y="14038"/>
                  </a:cubicBezTo>
                  <a:lnTo>
                    <a:pt x="21530" y="12438"/>
                  </a:lnTo>
                  <a:cubicBezTo>
                    <a:pt x="21142" y="12473"/>
                    <a:pt x="20745" y="12491"/>
                    <a:pt x="20340" y="12491"/>
                  </a:cubicBezTo>
                  <a:cubicBezTo>
                    <a:pt x="14079" y="12491"/>
                    <a:pt x="6013" y="8267"/>
                    <a:pt x="1" y="0"/>
                  </a:cubicBezTo>
                  <a:close/>
                </a:path>
              </a:pathLst>
            </a:custGeom>
            <a:solidFill>
              <a:srgbClr val="F5AE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 name="Google Shape;978;p30"/>
            <p:cNvSpPr/>
            <p:nvPr/>
          </p:nvSpPr>
          <p:spPr>
            <a:xfrm>
              <a:off x="13527050" y="6172511"/>
              <a:ext cx="1103316" cy="722794"/>
            </a:xfrm>
            <a:custGeom>
              <a:avLst/>
              <a:gdLst/>
              <a:ahLst/>
              <a:cxnLst/>
              <a:rect l="l" t="t" r="r" b="b"/>
              <a:pathLst>
                <a:path w="21604" h="14153" extrusionOk="0">
                  <a:moveTo>
                    <a:pt x="1" y="1"/>
                  </a:moveTo>
                  <a:lnTo>
                    <a:pt x="1" y="1601"/>
                  </a:lnTo>
                  <a:cubicBezTo>
                    <a:pt x="6120" y="9989"/>
                    <a:pt x="14190" y="14153"/>
                    <a:pt x="20523" y="14153"/>
                  </a:cubicBezTo>
                  <a:cubicBezTo>
                    <a:pt x="20889" y="14153"/>
                    <a:pt x="21249" y="14139"/>
                    <a:pt x="21603" y="14111"/>
                  </a:cubicBezTo>
                  <a:lnTo>
                    <a:pt x="21603" y="12511"/>
                  </a:lnTo>
                  <a:cubicBezTo>
                    <a:pt x="21249" y="12539"/>
                    <a:pt x="20889" y="12553"/>
                    <a:pt x="20523" y="12553"/>
                  </a:cubicBezTo>
                  <a:cubicBezTo>
                    <a:pt x="14190" y="12553"/>
                    <a:pt x="6120" y="8389"/>
                    <a:pt x="1" y="1"/>
                  </a:cubicBezTo>
                  <a:close/>
                </a:path>
              </a:pathLst>
            </a:custGeom>
            <a:solidFill>
              <a:srgbClr val="F5AE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extLst>
      <p:ext uri="{BB962C8B-B14F-4D97-AF65-F5344CB8AC3E}">
        <p14:creationId xmlns:p14="http://schemas.microsoft.com/office/powerpoint/2010/main" val="390001672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442"/>
        <p:cNvGrpSpPr/>
        <p:nvPr/>
      </p:nvGrpSpPr>
      <p:grpSpPr>
        <a:xfrm>
          <a:off x="0" y="0"/>
          <a:ext cx="0" cy="0"/>
          <a:chOff x="0" y="0"/>
          <a:chExt cx="0" cy="0"/>
        </a:xfrm>
      </p:grpSpPr>
      <p:grpSp>
        <p:nvGrpSpPr>
          <p:cNvPr id="1444" name="Google Shape;1444;p44"/>
          <p:cNvGrpSpPr/>
          <p:nvPr/>
        </p:nvGrpSpPr>
        <p:grpSpPr>
          <a:xfrm>
            <a:off x="1854770" y="3984174"/>
            <a:ext cx="5305394" cy="5151563"/>
            <a:chOff x="727550" y="2372250"/>
            <a:chExt cx="243900" cy="221950"/>
          </a:xfrm>
        </p:grpSpPr>
        <p:sp>
          <p:nvSpPr>
            <p:cNvPr id="1445" name="Google Shape;1445;p44"/>
            <p:cNvSpPr/>
            <p:nvPr/>
          </p:nvSpPr>
          <p:spPr>
            <a:xfrm>
              <a:off x="797000" y="2452975"/>
              <a:ext cx="174450" cy="141225"/>
            </a:xfrm>
            <a:custGeom>
              <a:avLst/>
              <a:gdLst/>
              <a:ahLst/>
              <a:cxnLst/>
              <a:rect l="l" t="t" r="r" b="b"/>
              <a:pathLst>
                <a:path w="6978" h="5649" extrusionOk="0">
                  <a:moveTo>
                    <a:pt x="6978" y="1"/>
                  </a:moveTo>
                  <a:lnTo>
                    <a:pt x="0" y="4021"/>
                  </a:lnTo>
                  <a:lnTo>
                    <a:pt x="0" y="5649"/>
                  </a:lnTo>
                  <a:lnTo>
                    <a:pt x="6978" y="1603"/>
                  </a:lnTo>
                  <a:lnTo>
                    <a:pt x="6978" y="1"/>
                  </a:lnTo>
                  <a:close/>
                </a:path>
              </a:pathLst>
            </a:custGeom>
            <a:solidFill>
              <a:srgbClr val="D88462"/>
            </a:solidFill>
            <a:ln>
              <a:noFill/>
            </a:ln>
          </p:spPr>
          <p:txBody>
            <a:bodyPr spcFirstLastPara="1" wrap="square" lIns="91425" tIns="91425" rIns="91425" bIns="91425" anchor="ctr" anchorCtr="0">
              <a:noAutofit/>
            </a:bodyPr>
            <a:lstStyle/>
            <a:p>
              <a:endParaRPr/>
            </a:p>
          </p:txBody>
        </p:sp>
        <p:sp>
          <p:nvSpPr>
            <p:cNvPr id="1446" name="Google Shape;1446;p44"/>
            <p:cNvSpPr/>
            <p:nvPr/>
          </p:nvSpPr>
          <p:spPr>
            <a:xfrm>
              <a:off x="727550" y="2432700"/>
              <a:ext cx="243900" cy="120825"/>
            </a:xfrm>
            <a:custGeom>
              <a:avLst/>
              <a:gdLst/>
              <a:ahLst/>
              <a:cxnLst/>
              <a:rect l="l" t="t" r="r" b="b"/>
              <a:pathLst>
                <a:path w="9756" h="4833" extrusionOk="0">
                  <a:moveTo>
                    <a:pt x="8364" y="1"/>
                  </a:moveTo>
                  <a:lnTo>
                    <a:pt x="2778" y="3230"/>
                  </a:lnTo>
                  <a:lnTo>
                    <a:pt x="1387" y="2414"/>
                  </a:lnTo>
                  <a:lnTo>
                    <a:pt x="0" y="3230"/>
                  </a:lnTo>
                  <a:lnTo>
                    <a:pt x="2778" y="4832"/>
                  </a:lnTo>
                  <a:lnTo>
                    <a:pt x="9756" y="812"/>
                  </a:lnTo>
                  <a:lnTo>
                    <a:pt x="8364" y="1"/>
                  </a:lnTo>
                  <a:close/>
                </a:path>
              </a:pathLst>
            </a:custGeom>
            <a:solidFill>
              <a:srgbClr val="D0AA84"/>
            </a:solidFill>
            <a:ln>
              <a:noFill/>
            </a:ln>
          </p:spPr>
          <p:txBody>
            <a:bodyPr spcFirstLastPara="1" wrap="square" lIns="91425" tIns="91425" rIns="91425" bIns="91425" anchor="ctr" anchorCtr="0">
              <a:noAutofit/>
            </a:bodyPr>
            <a:lstStyle/>
            <a:p>
              <a:endParaRPr/>
            </a:p>
          </p:txBody>
        </p:sp>
        <p:sp>
          <p:nvSpPr>
            <p:cNvPr id="1447" name="Google Shape;1447;p44"/>
            <p:cNvSpPr/>
            <p:nvPr/>
          </p:nvSpPr>
          <p:spPr>
            <a:xfrm>
              <a:off x="727550" y="2513450"/>
              <a:ext cx="69475" cy="80750"/>
            </a:xfrm>
            <a:custGeom>
              <a:avLst/>
              <a:gdLst/>
              <a:ahLst/>
              <a:cxnLst/>
              <a:rect l="l" t="t" r="r" b="b"/>
              <a:pathLst>
                <a:path w="2779" h="3230" extrusionOk="0">
                  <a:moveTo>
                    <a:pt x="0" y="0"/>
                  </a:moveTo>
                  <a:lnTo>
                    <a:pt x="0" y="1602"/>
                  </a:lnTo>
                  <a:lnTo>
                    <a:pt x="2778" y="3230"/>
                  </a:lnTo>
                  <a:lnTo>
                    <a:pt x="2778" y="1602"/>
                  </a:lnTo>
                  <a:lnTo>
                    <a:pt x="0" y="0"/>
                  </a:lnTo>
                  <a:close/>
                </a:path>
              </a:pathLst>
            </a:custGeom>
            <a:solidFill>
              <a:srgbClr val="E3C7A3"/>
            </a:solidFill>
            <a:ln>
              <a:noFill/>
            </a:ln>
          </p:spPr>
          <p:txBody>
            <a:bodyPr spcFirstLastPara="1" wrap="square" lIns="91425" tIns="91425" rIns="91425" bIns="91425" anchor="ctr" anchorCtr="0">
              <a:noAutofit/>
            </a:bodyPr>
            <a:lstStyle/>
            <a:p>
              <a:endParaRPr/>
            </a:p>
          </p:txBody>
        </p:sp>
        <p:sp>
          <p:nvSpPr>
            <p:cNvPr id="1448" name="Google Shape;1448;p44"/>
            <p:cNvSpPr/>
            <p:nvPr/>
          </p:nvSpPr>
          <p:spPr>
            <a:xfrm>
              <a:off x="797000" y="2432700"/>
              <a:ext cx="139675" cy="120825"/>
            </a:xfrm>
            <a:custGeom>
              <a:avLst/>
              <a:gdLst/>
              <a:ahLst/>
              <a:cxnLst/>
              <a:rect l="l" t="t" r="r" b="b"/>
              <a:pathLst>
                <a:path w="5587" h="4833" extrusionOk="0">
                  <a:moveTo>
                    <a:pt x="5586" y="1"/>
                  </a:moveTo>
                  <a:lnTo>
                    <a:pt x="0" y="3230"/>
                  </a:lnTo>
                  <a:lnTo>
                    <a:pt x="0" y="4832"/>
                  </a:lnTo>
                  <a:lnTo>
                    <a:pt x="5586" y="1623"/>
                  </a:lnTo>
                  <a:lnTo>
                    <a:pt x="5586" y="1"/>
                  </a:lnTo>
                  <a:close/>
                </a:path>
              </a:pathLst>
            </a:custGeom>
            <a:solidFill>
              <a:srgbClr val="66758B"/>
            </a:solidFill>
            <a:ln>
              <a:noFill/>
            </a:ln>
          </p:spPr>
          <p:txBody>
            <a:bodyPr spcFirstLastPara="1" wrap="square" lIns="91425" tIns="91425" rIns="91425" bIns="91425" anchor="ctr" anchorCtr="0">
              <a:noAutofit/>
            </a:bodyPr>
            <a:lstStyle/>
            <a:p>
              <a:endParaRPr/>
            </a:p>
          </p:txBody>
        </p:sp>
        <p:sp>
          <p:nvSpPr>
            <p:cNvPr id="1449" name="Google Shape;1449;p44"/>
            <p:cNvSpPr/>
            <p:nvPr/>
          </p:nvSpPr>
          <p:spPr>
            <a:xfrm>
              <a:off x="727550" y="2412300"/>
              <a:ext cx="209125" cy="101175"/>
            </a:xfrm>
            <a:custGeom>
              <a:avLst/>
              <a:gdLst/>
              <a:ahLst/>
              <a:cxnLst/>
              <a:rect l="l" t="t" r="r" b="b"/>
              <a:pathLst>
                <a:path w="8365" h="4047" extrusionOk="0">
                  <a:moveTo>
                    <a:pt x="6973" y="0"/>
                  </a:moveTo>
                  <a:lnTo>
                    <a:pt x="2778" y="2439"/>
                  </a:lnTo>
                  <a:lnTo>
                    <a:pt x="1387" y="1628"/>
                  </a:lnTo>
                  <a:lnTo>
                    <a:pt x="0" y="2439"/>
                  </a:lnTo>
                  <a:lnTo>
                    <a:pt x="2778" y="4046"/>
                  </a:lnTo>
                  <a:lnTo>
                    <a:pt x="8364" y="817"/>
                  </a:lnTo>
                  <a:lnTo>
                    <a:pt x="6973" y="0"/>
                  </a:lnTo>
                  <a:close/>
                </a:path>
              </a:pathLst>
            </a:custGeom>
            <a:solidFill>
              <a:srgbClr val="54C4C8"/>
            </a:solidFill>
            <a:ln>
              <a:noFill/>
            </a:ln>
          </p:spPr>
          <p:txBody>
            <a:bodyPr spcFirstLastPara="1" wrap="square" lIns="91425" tIns="91425" rIns="91425" bIns="91425" anchor="ctr" anchorCtr="0">
              <a:noAutofit/>
            </a:bodyPr>
            <a:lstStyle/>
            <a:p>
              <a:endParaRPr/>
            </a:p>
          </p:txBody>
        </p:sp>
        <p:sp>
          <p:nvSpPr>
            <p:cNvPr id="1450" name="Google Shape;1450;p44"/>
            <p:cNvSpPr/>
            <p:nvPr/>
          </p:nvSpPr>
          <p:spPr>
            <a:xfrm>
              <a:off x="727550" y="2473275"/>
              <a:ext cx="69475" cy="80250"/>
            </a:xfrm>
            <a:custGeom>
              <a:avLst/>
              <a:gdLst/>
              <a:ahLst/>
              <a:cxnLst/>
              <a:rect l="l" t="t" r="r" b="b"/>
              <a:pathLst>
                <a:path w="2779" h="3210" extrusionOk="0">
                  <a:moveTo>
                    <a:pt x="0" y="0"/>
                  </a:moveTo>
                  <a:lnTo>
                    <a:pt x="0" y="1607"/>
                  </a:lnTo>
                  <a:lnTo>
                    <a:pt x="2778" y="3209"/>
                  </a:lnTo>
                  <a:lnTo>
                    <a:pt x="2778" y="1607"/>
                  </a:lnTo>
                  <a:lnTo>
                    <a:pt x="0" y="0"/>
                  </a:lnTo>
                  <a:close/>
                </a:path>
              </a:pathLst>
            </a:custGeom>
            <a:solidFill>
              <a:srgbClr val="A1D8D8"/>
            </a:solidFill>
            <a:ln>
              <a:noFill/>
            </a:ln>
          </p:spPr>
          <p:txBody>
            <a:bodyPr spcFirstLastPara="1" wrap="square" lIns="91425" tIns="91425" rIns="91425" bIns="91425" anchor="ctr" anchorCtr="0">
              <a:noAutofit/>
            </a:bodyPr>
            <a:lstStyle/>
            <a:p>
              <a:endParaRPr/>
            </a:p>
          </p:txBody>
        </p:sp>
        <p:sp>
          <p:nvSpPr>
            <p:cNvPr id="1451" name="Google Shape;1451;p44"/>
            <p:cNvSpPr/>
            <p:nvPr/>
          </p:nvSpPr>
          <p:spPr>
            <a:xfrm>
              <a:off x="797000" y="2412300"/>
              <a:ext cx="104875" cy="101175"/>
            </a:xfrm>
            <a:custGeom>
              <a:avLst/>
              <a:gdLst/>
              <a:ahLst/>
              <a:cxnLst/>
              <a:rect l="l" t="t" r="r" b="b"/>
              <a:pathLst>
                <a:path w="4195" h="4047" extrusionOk="0">
                  <a:moveTo>
                    <a:pt x="4195" y="0"/>
                  </a:moveTo>
                  <a:lnTo>
                    <a:pt x="0" y="2439"/>
                  </a:lnTo>
                  <a:lnTo>
                    <a:pt x="0" y="4046"/>
                  </a:lnTo>
                  <a:lnTo>
                    <a:pt x="4195" y="1628"/>
                  </a:lnTo>
                  <a:lnTo>
                    <a:pt x="4195" y="0"/>
                  </a:lnTo>
                  <a:close/>
                </a:path>
              </a:pathLst>
            </a:custGeom>
            <a:solidFill>
              <a:srgbClr val="F2A150"/>
            </a:solidFill>
            <a:ln>
              <a:noFill/>
            </a:ln>
          </p:spPr>
          <p:txBody>
            <a:bodyPr spcFirstLastPara="1" wrap="square" lIns="91425" tIns="91425" rIns="91425" bIns="91425" anchor="ctr" anchorCtr="0">
              <a:noAutofit/>
            </a:bodyPr>
            <a:lstStyle/>
            <a:p>
              <a:endParaRPr/>
            </a:p>
          </p:txBody>
        </p:sp>
        <p:sp>
          <p:nvSpPr>
            <p:cNvPr id="1452" name="Google Shape;1452;p44"/>
            <p:cNvSpPr/>
            <p:nvPr/>
          </p:nvSpPr>
          <p:spPr>
            <a:xfrm>
              <a:off x="727550" y="2392525"/>
              <a:ext cx="174325" cy="80775"/>
            </a:xfrm>
            <a:custGeom>
              <a:avLst/>
              <a:gdLst/>
              <a:ahLst/>
              <a:cxnLst/>
              <a:rect l="l" t="t" r="r" b="b"/>
              <a:pathLst>
                <a:path w="6973" h="3231" extrusionOk="0">
                  <a:moveTo>
                    <a:pt x="5582" y="1"/>
                  </a:moveTo>
                  <a:lnTo>
                    <a:pt x="2778" y="1608"/>
                  </a:lnTo>
                  <a:lnTo>
                    <a:pt x="1387" y="791"/>
                  </a:lnTo>
                  <a:lnTo>
                    <a:pt x="0" y="1608"/>
                  </a:lnTo>
                  <a:lnTo>
                    <a:pt x="2778" y="3230"/>
                  </a:lnTo>
                  <a:lnTo>
                    <a:pt x="6973" y="791"/>
                  </a:lnTo>
                  <a:lnTo>
                    <a:pt x="5582" y="1"/>
                  </a:lnTo>
                  <a:close/>
                </a:path>
              </a:pathLst>
            </a:custGeom>
            <a:solidFill>
              <a:srgbClr val="FFC768"/>
            </a:solidFill>
            <a:ln>
              <a:noFill/>
            </a:ln>
          </p:spPr>
          <p:txBody>
            <a:bodyPr spcFirstLastPara="1" wrap="square" lIns="91425" tIns="91425" rIns="91425" bIns="91425" anchor="ctr" anchorCtr="0">
              <a:noAutofit/>
            </a:bodyPr>
            <a:lstStyle/>
            <a:p>
              <a:endParaRPr/>
            </a:p>
          </p:txBody>
        </p:sp>
        <p:sp>
          <p:nvSpPr>
            <p:cNvPr id="1453" name="Google Shape;1453;p44"/>
            <p:cNvSpPr/>
            <p:nvPr/>
          </p:nvSpPr>
          <p:spPr>
            <a:xfrm>
              <a:off x="727550" y="2432700"/>
              <a:ext cx="69475" cy="80775"/>
            </a:xfrm>
            <a:custGeom>
              <a:avLst/>
              <a:gdLst/>
              <a:ahLst/>
              <a:cxnLst/>
              <a:rect l="l" t="t" r="r" b="b"/>
              <a:pathLst>
                <a:path w="2779" h="3231" extrusionOk="0">
                  <a:moveTo>
                    <a:pt x="0" y="1"/>
                  </a:moveTo>
                  <a:lnTo>
                    <a:pt x="0" y="1623"/>
                  </a:lnTo>
                  <a:lnTo>
                    <a:pt x="2778" y="3230"/>
                  </a:lnTo>
                  <a:lnTo>
                    <a:pt x="2778" y="1623"/>
                  </a:lnTo>
                  <a:lnTo>
                    <a:pt x="0" y="1"/>
                  </a:lnTo>
                  <a:close/>
                </a:path>
              </a:pathLst>
            </a:custGeom>
            <a:solidFill>
              <a:srgbClr val="FFE594"/>
            </a:solidFill>
            <a:ln>
              <a:noFill/>
            </a:ln>
          </p:spPr>
          <p:txBody>
            <a:bodyPr spcFirstLastPara="1" wrap="square" lIns="91425" tIns="91425" rIns="91425" bIns="91425" anchor="ctr" anchorCtr="0">
              <a:noAutofit/>
            </a:bodyPr>
            <a:lstStyle/>
            <a:p>
              <a:endParaRPr/>
            </a:p>
          </p:txBody>
        </p:sp>
        <p:sp>
          <p:nvSpPr>
            <p:cNvPr id="1454" name="Google Shape;1454;p44"/>
            <p:cNvSpPr/>
            <p:nvPr/>
          </p:nvSpPr>
          <p:spPr>
            <a:xfrm>
              <a:off x="797000" y="2392525"/>
              <a:ext cx="70100" cy="80775"/>
            </a:xfrm>
            <a:custGeom>
              <a:avLst/>
              <a:gdLst/>
              <a:ahLst/>
              <a:cxnLst/>
              <a:rect l="l" t="t" r="r" b="b"/>
              <a:pathLst>
                <a:path w="2804" h="3231" extrusionOk="0">
                  <a:moveTo>
                    <a:pt x="2804" y="1"/>
                  </a:moveTo>
                  <a:lnTo>
                    <a:pt x="0" y="1608"/>
                  </a:lnTo>
                  <a:lnTo>
                    <a:pt x="0" y="3230"/>
                  </a:lnTo>
                  <a:lnTo>
                    <a:pt x="2804" y="1608"/>
                  </a:lnTo>
                  <a:lnTo>
                    <a:pt x="2804" y="1"/>
                  </a:lnTo>
                  <a:close/>
                </a:path>
              </a:pathLst>
            </a:custGeom>
            <a:solidFill>
              <a:srgbClr val="C4A4C3"/>
            </a:solidFill>
            <a:ln>
              <a:noFill/>
            </a:ln>
          </p:spPr>
          <p:txBody>
            <a:bodyPr spcFirstLastPara="1" wrap="square" lIns="91425" tIns="91425" rIns="91425" bIns="91425" anchor="ctr" anchorCtr="0">
              <a:noAutofit/>
            </a:bodyPr>
            <a:lstStyle/>
            <a:p>
              <a:endParaRPr/>
            </a:p>
          </p:txBody>
        </p:sp>
        <p:sp>
          <p:nvSpPr>
            <p:cNvPr id="1455" name="Google Shape;1455;p44"/>
            <p:cNvSpPr/>
            <p:nvPr/>
          </p:nvSpPr>
          <p:spPr>
            <a:xfrm>
              <a:off x="727550" y="2372250"/>
              <a:ext cx="139550" cy="60475"/>
            </a:xfrm>
            <a:custGeom>
              <a:avLst/>
              <a:gdLst/>
              <a:ahLst/>
              <a:cxnLst/>
              <a:rect l="l" t="t" r="r" b="b"/>
              <a:pathLst>
                <a:path w="5582" h="2419" extrusionOk="0">
                  <a:moveTo>
                    <a:pt x="1387" y="0"/>
                  </a:moveTo>
                  <a:lnTo>
                    <a:pt x="0" y="812"/>
                  </a:lnTo>
                  <a:lnTo>
                    <a:pt x="2778" y="2419"/>
                  </a:lnTo>
                  <a:lnTo>
                    <a:pt x="5582" y="812"/>
                  </a:lnTo>
                  <a:lnTo>
                    <a:pt x="4170" y="0"/>
                  </a:lnTo>
                  <a:lnTo>
                    <a:pt x="2778" y="812"/>
                  </a:lnTo>
                  <a:lnTo>
                    <a:pt x="1387" y="0"/>
                  </a:lnTo>
                  <a:close/>
                </a:path>
              </a:pathLst>
            </a:custGeom>
            <a:solidFill>
              <a:srgbClr val="F3B4A8"/>
            </a:solidFill>
            <a:ln>
              <a:noFill/>
            </a:ln>
          </p:spPr>
          <p:txBody>
            <a:bodyPr spcFirstLastPara="1" wrap="square" lIns="91425" tIns="91425" rIns="91425" bIns="91425" anchor="ctr" anchorCtr="0">
              <a:noAutofit/>
            </a:bodyPr>
            <a:lstStyle/>
            <a:p>
              <a:endParaRPr/>
            </a:p>
          </p:txBody>
        </p:sp>
        <p:sp>
          <p:nvSpPr>
            <p:cNvPr id="1456" name="Google Shape;1456;p44"/>
            <p:cNvSpPr/>
            <p:nvPr/>
          </p:nvSpPr>
          <p:spPr>
            <a:xfrm>
              <a:off x="727550" y="2392525"/>
              <a:ext cx="69475" cy="80775"/>
            </a:xfrm>
            <a:custGeom>
              <a:avLst/>
              <a:gdLst/>
              <a:ahLst/>
              <a:cxnLst/>
              <a:rect l="l" t="t" r="r" b="b"/>
              <a:pathLst>
                <a:path w="2779" h="3231" extrusionOk="0">
                  <a:moveTo>
                    <a:pt x="0" y="1"/>
                  </a:moveTo>
                  <a:lnTo>
                    <a:pt x="0" y="1608"/>
                  </a:lnTo>
                  <a:lnTo>
                    <a:pt x="2778" y="3230"/>
                  </a:lnTo>
                  <a:lnTo>
                    <a:pt x="2778" y="1608"/>
                  </a:lnTo>
                  <a:lnTo>
                    <a:pt x="0" y="1"/>
                  </a:lnTo>
                  <a:close/>
                </a:path>
              </a:pathLst>
            </a:custGeom>
            <a:solidFill>
              <a:srgbClr val="F6D5C7"/>
            </a:solidFill>
            <a:ln>
              <a:noFill/>
            </a:ln>
          </p:spPr>
          <p:txBody>
            <a:bodyPr spcFirstLastPara="1" wrap="square" lIns="91425" tIns="91425" rIns="91425" bIns="91425" anchor="ctr" anchorCtr="0">
              <a:noAutofit/>
            </a:bodyPr>
            <a:lstStyle/>
            <a:p>
              <a:endParaRPr/>
            </a:p>
          </p:txBody>
        </p:sp>
      </p:grpSp>
      <p:sp>
        <p:nvSpPr>
          <p:cNvPr id="1457" name="Google Shape;1457;p44"/>
          <p:cNvSpPr/>
          <p:nvPr/>
        </p:nvSpPr>
        <p:spPr>
          <a:xfrm>
            <a:off x="8163560" y="4060474"/>
            <a:ext cx="1277164" cy="1054620"/>
          </a:xfrm>
          <a:prstGeom prst="rect">
            <a:avLst/>
          </a:prstGeom>
          <a:solidFill>
            <a:srgbClr val="F3B4A8"/>
          </a:solidFill>
          <a:ln>
            <a:noFill/>
          </a:ln>
        </p:spPr>
        <p:txBody>
          <a:bodyPr spcFirstLastPara="1" wrap="square" lIns="184267" tIns="184267" rIns="184267" bIns="184267" anchor="ctr" anchorCtr="0">
            <a:noAutofit/>
          </a:bodyPr>
          <a:lstStyle/>
          <a:p>
            <a:pPr algn="ctr">
              <a:buClr>
                <a:srgbClr val="000000"/>
              </a:buClr>
              <a:buSzPts val="1100"/>
            </a:pPr>
            <a:r>
              <a:rPr lang="en" sz="4800" dirty="0">
                <a:solidFill>
                  <a:schemeClr val="lt1"/>
                </a:solidFill>
                <a:latin typeface="Fira Sans Extra Condensed Medium"/>
                <a:ea typeface="Fira Sans Extra Condensed Medium"/>
                <a:cs typeface="Fira Sans Extra Condensed Medium"/>
                <a:sym typeface="Fira Sans Extra Condensed Medium"/>
              </a:rPr>
              <a:t>01</a:t>
            </a:r>
            <a:endParaRPr sz="4800" dirty="0">
              <a:solidFill>
                <a:schemeClr val="lt1"/>
              </a:solidFill>
            </a:endParaRPr>
          </a:p>
        </p:txBody>
      </p:sp>
      <p:sp>
        <p:nvSpPr>
          <p:cNvPr id="1458" name="Google Shape;1458;p44"/>
          <p:cNvSpPr/>
          <p:nvPr/>
        </p:nvSpPr>
        <p:spPr>
          <a:xfrm>
            <a:off x="8192770" y="5421596"/>
            <a:ext cx="1277139" cy="1054620"/>
          </a:xfrm>
          <a:prstGeom prst="rect">
            <a:avLst/>
          </a:prstGeom>
          <a:solidFill>
            <a:srgbClr val="FFC768"/>
          </a:solidFill>
          <a:ln>
            <a:noFill/>
          </a:ln>
        </p:spPr>
        <p:txBody>
          <a:bodyPr spcFirstLastPara="1" wrap="square" lIns="184267" tIns="184267" rIns="184267" bIns="184267" anchor="ctr" anchorCtr="0">
            <a:noAutofit/>
          </a:bodyPr>
          <a:lstStyle/>
          <a:p>
            <a:pPr algn="ctr">
              <a:buClr>
                <a:srgbClr val="000000"/>
              </a:buClr>
              <a:buSzPts val="1100"/>
            </a:pPr>
            <a:r>
              <a:rPr lang="en" sz="4800" dirty="0">
                <a:solidFill>
                  <a:schemeClr val="lt1"/>
                </a:solidFill>
                <a:latin typeface="Fira Sans Extra Condensed Medium"/>
                <a:ea typeface="Fira Sans Extra Condensed Medium"/>
                <a:cs typeface="Fira Sans Extra Condensed Medium"/>
                <a:sym typeface="Fira Sans Extra Condensed Medium"/>
              </a:rPr>
              <a:t>02</a:t>
            </a:r>
            <a:endParaRPr sz="4800" dirty="0">
              <a:solidFill>
                <a:schemeClr val="lt1"/>
              </a:solidFill>
            </a:endParaRPr>
          </a:p>
        </p:txBody>
      </p:sp>
      <p:sp>
        <p:nvSpPr>
          <p:cNvPr id="1459" name="Google Shape;1459;p44"/>
          <p:cNvSpPr/>
          <p:nvPr/>
        </p:nvSpPr>
        <p:spPr>
          <a:xfrm>
            <a:off x="8235950" y="8238157"/>
            <a:ext cx="1277164" cy="1054620"/>
          </a:xfrm>
          <a:prstGeom prst="rect">
            <a:avLst/>
          </a:prstGeom>
          <a:solidFill>
            <a:schemeClr val="accent5"/>
          </a:solidFill>
          <a:ln>
            <a:noFill/>
          </a:ln>
        </p:spPr>
        <p:txBody>
          <a:bodyPr spcFirstLastPara="1" wrap="square" lIns="184267" tIns="184267" rIns="184267" bIns="184267" anchor="ctr" anchorCtr="0">
            <a:noAutofit/>
          </a:bodyPr>
          <a:lstStyle/>
          <a:p>
            <a:pPr algn="ctr">
              <a:buClr>
                <a:srgbClr val="000000"/>
              </a:buClr>
              <a:buSzPts val="1100"/>
            </a:pPr>
            <a:r>
              <a:rPr lang="en" sz="4800" dirty="0">
                <a:solidFill>
                  <a:schemeClr val="lt1"/>
                </a:solidFill>
                <a:latin typeface="Fira Sans Extra Condensed Medium"/>
                <a:ea typeface="Fira Sans Extra Condensed Medium"/>
                <a:cs typeface="Fira Sans Extra Condensed Medium"/>
                <a:sym typeface="Fira Sans Extra Condensed Medium"/>
              </a:rPr>
              <a:t>04</a:t>
            </a:r>
            <a:endParaRPr sz="4800" dirty="0">
              <a:solidFill>
                <a:schemeClr val="lt1"/>
              </a:solidFill>
            </a:endParaRPr>
          </a:p>
        </p:txBody>
      </p:sp>
      <p:sp>
        <p:nvSpPr>
          <p:cNvPr id="1460" name="Google Shape;1460;p44"/>
          <p:cNvSpPr/>
          <p:nvPr/>
        </p:nvSpPr>
        <p:spPr>
          <a:xfrm>
            <a:off x="8211820" y="6824089"/>
            <a:ext cx="1277139" cy="1054620"/>
          </a:xfrm>
          <a:prstGeom prst="rect">
            <a:avLst/>
          </a:prstGeom>
          <a:solidFill>
            <a:schemeClr val="accent4"/>
          </a:solidFill>
          <a:ln>
            <a:noFill/>
          </a:ln>
        </p:spPr>
        <p:txBody>
          <a:bodyPr spcFirstLastPara="1" wrap="square" lIns="184267" tIns="184267" rIns="184267" bIns="184267" anchor="ctr" anchorCtr="0">
            <a:noAutofit/>
          </a:bodyPr>
          <a:lstStyle/>
          <a:p>
            <a:pPr algn="ctr">
              <a:buClr>
                <a:srgbClr val="000000"/>
              </a:buClr>
              <a:buSzPts val="1100"/>
            </a:pPr>
            <a:r>
              <a:rPr lang="en" sz="4800" dirty="0">
                <a:solidFill>
                  <a:schemeClr val="lt1"/>
                </a:solidFill>
                <a:latin typeface="Fira Sans Extra Condensed Medium"/>
                <a:ea typeface="Fira Sans Extra Condensed Medium"/>
                <a:cs typeface="Fira Sans Extra Condensed Medium"/>
                <a:sym typeface="Fira Sans Extra Condensed Medium"/>
              </a:rPr>
              <a:t>03</a:t>
            </a:r>
            <a:endParaRPr sz="4800" dirty="0">
              <a:solidFill>
                <a:schemeClr val="lt1"/>
              </a:solidFill>
            </a:endParaRPr>
          </a:p>
        </p:txBody>
      </p:sp>
      <p:sp>
        <p:nvSpPr>
          <p:cNvPr id="1461" name="Google Shape;1461;p44"/>
          <p:cNvSpPr txBox="1"/>
          <p:nvPr/>
        </p:nvSpPr>
        <p:spPr>
          <a:xfrm>
            <a:off x="10658694" y="8203808"/>
            <a:ext cx="5436557" cy="1123290"/>
          </a:xfrm>
          <a:prstGeom prst="rect">
            <a:avLst/>
          </a:prstGeom>
          <a:noFill/>
          <a:ln>
            <a:noFill/>
          </a:ln>
        </p:spPr>
        <p:txBody>
          <a:bodyPr spcFirstLastPara="1" wrap="square" lIns="184267" tIns="184267" rIns="184267" bIns="184267" anchor="ctr" anchorCtr="0">
            <a:noAutofit/>
          </a:bodyPr>
          <a:lstStyle/>
          <a:p>
            <a:r>
              <a:rPr lang="en-US" sz="2400" dirty="0" err="1"/>
              <a:t>Zamonaviy</a:t>
            </a:r>
            <a:r>
              <a:rPr lang="en-US" sz="2400" dirty="0"/>
              <a:t> </a:t>
            </a:r>
            <a:r>
              <a:rPr lang="en-US" sz="2400" dirty="0" err="1"/>
              <a:t>Texnologiyalardan</a:t>
            </a:r>
            <a:r>
              <a:rPr lang="en-US" sz="2400" dirty="0"/>
              <a:t> </a:t>
            </a:r>
            <a:r>
              <a:rPr lang="en-US" sz="2400" dirty="0" err="1"/>
              <a:t>Foydalanish</a:t>
            </a:r>
            <a:endParaRPr lang="ru-RU" sz="2400" dirty="0"/>
          </a:p>
        </p:txBody>
      </p:sp>
      <p:sp>
        <p:nvSpPr>
          <p:cNvPr id="1462" name="Google Shape;1462;p44"/>
          <p:cNvSpPr txBox="1"/>
          <p:nvPr/>
        </p:nvSpPr>
        <p:spPr>
          <a:xfrm>
            <a:off x="10634564" y="6789739"/>
            <a:ext cx="5436557" cy="1123290"/>
          </a:xfrm>
          <a:prstGeom prst="rect">
            <a:avLst/>
          </a:prstGeom>
          <a:noFill/>
          <a:ln>
            <a:noFill/>
          </a:ln>
        </p:spPr>
        <p:txBody>
          <a:bodyPr spcFirstLastPara="1" wrap="square" lIns="184267" tIns="184267" rIns="184267" bIns="184267" anchor="ctr" anchorCtr="0">
            <a:noAutofit/>
          </a:bodyPr>
          <a:lstStyle/>
          <a:p>
            <a:r>
              <a:rPr lang="en-US" sz="2400" dirty="0" err="1"/>
              <a:t>Mustaqil</a:t>
            </a:r>
            <a:r>
              <a:rPr lang="en-US" sz="2400" dirty="0"/>
              <a:t> </a:t>
            </a:r>
            <a:r>
              <a:rPr lang="en-US" sz="2400" dirty="0" err="1"/>
              <a:t>O‘rganish</a:t>
            </a:r>
            <a:r>
              <a:rPr lang="en-US" sz="2400" dirty="0"/>
              <a:t> </a:t>
            </a:r>
            <a:r>
              <a:rPr lang="en-US" sz="2400" dirty="0" err="1"/>
              <a:t>va</a:t>
            </a:r>
            <a:r>
              <a:rPr lang="en-US" sz="2400" dirty="0"/>
              <a:t> </a:t>
            </a:r>
            <a:r>
              <a:rPr lang="en-US" sz="2400" dirty="0" err="1"/>
              <a:t>Tadqiqotlar</a:t>
            </a:r>
            <a:endParaRPr lang="ru-RU" sz="2400" dirty="0"/>
          </a:p>
        </p:txBody>
      </p:sp>
      <p:sp>
        <p:nvSpPr>
          <p:cNvPr id="1463" name="Google Shape;1463;p44"/>
          <p:cNvSpPr txBox="1"/>
          <p:nvPr/>
        </p:nvSpPr>
        <p:spPr>
          <a:xfrm>
            <a:off x="10586304" y="4026124"/>
            <a:ext cx="5436557" cy="1123290"/>
          </a:xfrm>
          <a:prstGeom prst="rect">
            <a:avLst/>
          </a:prstGeom>
          <a:noFill/>
          <a:ln>
            <a:noFill/>
          </a:ln>
        </p:spPr>
        <p:txBody>
          <a:bodyPr spcFirstLastPara="1" wrap="square" lIns="184267" tIns="184267" rIns="184267" bIns="184267" anchor="ctr" anchorCtr="0">
            <a:noAutofit/>
          </a:bodyPr>
          <a:lstStyle/>
          <a:p>
            <a:r>
              <a:rPr lang="en-US" sz="2400" dirty="0" err="1"/>
              <a:t>Differensial</a:t>
            </a:r>
            <a:r>
              <a:rPr lang="en-US" sz="2400" dirty="0"/>
              <a:t> </a:t>
            </a:r>
            <a:r>
              <a:rPr lang="en-US" sz="2400" dirty="0" err="1"/>
              <a:t>O‘qitish</a:t>
            </a:r>
            <a:r>
              <a:rPr lang="en-US" sz="2400" dirty="0"/>
              <a:t> (Differentiated Instruction)</a:t>
            </a:r>
            <a:endParaRPr lang="ru-RU" sz="2400" dirty="0"/>
          </a:p>
        </p:txBody>
      </p:sp>
      <p:sp>
        <p:nvSpPr>
          <p:cNvPr id="1464" name="Google Shape;1464;p44"/>
          <p:cNvSpPr txBox="1"/>
          <p:nvPr/>
        </p:nvSpPr>
        <p:spPr>
          <a:xfrm>
            <a:off x="10615514" y="5387247"/>
            <a:ext cx="5436557" cy="1123290"/>
          </a:xfrm>
          <a:prstGeom prst="rect">
            <a:avLst/>
          </a:prstGeom>
          <a:noFill/>
          <a:ln>
            <a:noFill/>
          </a:ln>
        </p:spPr>
        <p:txBody>
          <a:bodyPr spcFirstLastPara="1" wrap="square" lIns="184267" tIns="184267" rIns="184267" bIns="184267" anchor="ctr" anchorCtr="0">
            <a:noAutofit/>
          </a:bodyPr>
          <a:lstStyle/>
          <a:p>
            <a:r>
              <a:rPr lang="en-US" sz="2400" dirty="0" err="1"/>
              <a:t>Loyiha</a:t>
            </a:r>
            <a:r>
              <a:rPr lang="en-US" sz="2400" dirty="0"/>
              <a:t> </a:t>
            </a:r>
            <a:r>
              <a:rPr lang="en-US" sz="2400" dirty="0" err="1"/>
              <a:t>Asosidagi</a:t>
            </a:r>
            <a:r>
              <a:rPr lang="en-US" sz="2400" dirty="0"/>
              <a:t> </a:t>
            </a:r>
            <a:r>
              <a:rPr lang="en-US" sz="2400" dirty="0" err="1"/>
              <a:t>O‘qish</a:t>
            </a:r>
            <a:r>
              <a:rPr lang="en-US" sz="2400" dirty="0"/>
              <a:t> (Project-Based Learning)</a:t>
            </a:r>
            <a:endParaRPr lang="ru-RU" sz="2400" dirty="0"/>
          </a:p>
        </p:txBody>
      </p:sp>
      <p:cxnSp>
        <p:nvCxnSpPr>
          <p:cNvPr id="1465" name="Google Shape;1465;p44"/>
          <p:cNvCxnSpPr>
            <a:stCxn id="1457" idx="3"/>
            <a:endCxn id="1463" idx="1"/>
          </p:cNvCxnSpPr>
          <p:nvPr/>
        </p:nvCxnSpPr>
        <p:spPr>
          <a:xfrm flipV="1">
            <a:off x="9440724" y="4587769"/>
            <a:ext cx="1145580" cy="15"/>
          </a:xfrm>
          <a:prstGeom prst="straightConnector1">
            <a:avLst/>
          </a:prstGeom>
          <a:noFill/>
          <a:ln w="19050" cap="flat" cmpd="sng">
            <a:solidFill>
              <a:srgbClr val="F3B4A8"/>
            </a:solidFill>
            <a:prstDash val="solid"/>
            <a:round/>
            <a:headEnd type="none" w="med" len="med"/>
            <a:tailEnd type="none" w="med" len="med"/>
          </a:ln>
        </p:spPr>
      </p:cxnSp>
      <p:cxnSp>
        <p:nvCxnSpPr>
          <p:cNvPr id="1466" name="Google Shape;1466;p44"/>
          <p:cNvCxnSpPr>
            <a:stCxn id="1458" idx="3"/>
            <a:endCxn id="1464" idx="1"/>
          </p:cNvCxnSpPr>
          <p:nvPr/>
        </p:nvCxnSpPr>
        <p:spPr>
          <a:xfrm flipV="1">
            <a:off x="9469909" y="5948892"/>
            <a:ext cx="1145605" cy="14"/>
          </a:xfrm>
          <a:prstGeom prst="straightConnector1">
            <a:avLst/>
          </a:prstGeom>
          <a:noFill/>
          <a:ln w="19050" cap="flat" cmpd="sng">
            <a:solidFill>
              <a:srgbClr val="FFC768"/>
            </a:solidFill>
            <a:prstDash val="solid"/>
            <a:round/>
            <a:headEnd type="none" w="med" len="med"/>
            <a:tailEnd type="none" w="med" len="med"/>
          </a:ln>
        </p:spPr>
      </p:cxnSp>
      <p:cxnSp>
        <p:nvCxnSpPr>
          <p:cNvPr id="1467" name="Google Shape;1467;p44"/>
          <p:cNvCxnSpPr>
            <a:stCxn id="1460" idx="3"/>
            <a:endCxn id="1462" idx="1"/>
          </p:cNvCxnSpPr>
          <p:nvPr/>
        </p:nvCxnSpPr>
        <p:spPr>
          <a:xfrm flipV="1">
            <a:off x="9488959" y="7351384"/>
            <a:ext cx="1145605" cy="15"/>
          </a:xfrm>
          <a:prstGeom prst="straightConnector1">
            <a:avLst/>
          </a:prstGeom>
          <a:noFill/>
          <a:ln w="19050" cap="flat" cmpd="sng">
            <a:solidFill>
              <a:schemeClr val="accent4"/>
            </a:solidFill>
            <a:prstDash val="solid"/>
            <a:round/>
            <a:headEnd type="none" w="med" len="med"/>
            <a:tailEnd type="none" w="med" len="med"/>
          </a:ln>
        </p:spPr>
      </p:cxnSp>
      <p:cxnSp>
        <p:nvCxnSpPr>
          <p:cNvPr id="1468" name="Google Shape;1468;p44"/>
          <p:cNvCxnSpPr>
            <a:stCxn id="1459" idx="3"/>
            <a:endCxn id="1461" idx="1"/>
          </p:cNvCxnSpPr>
          <p:nvPr/>
        </p:nvCxnSpPr>
        <p:spPr>
          <a:xfrm flipV="1">
            <a:off x="9513114" y="8765453"/>
            <a:ext cx="1145580" cy="14"/>
          </a:xfrm>
          <a:prstGeom prst="straightConnector1">
            <a:avLst/>
          </a:prstGeom>
          <a:noFill/>
          <a:ln w="19050" cap="flat" cmpd="sng">
            <a:solidFill>
              <a:schemeClr val="accent5"/>
            </a:solidFill>
            <a:prstDash val="solid"/>
            <a:round/>
            <a:headEnd type="none" w="med" len="med"/>
            <a:tailEnd type="none" w="med" len="med"/>
          </a:ln>
        </p:spPr>
      </p:cxnSp>
      <p:pic>
        <p:nvPicPr>
          <p:cNvPr id="32" name="Graphic 2">
            <a:extLst>
              <a:ext uri="{FF2B5EF4-FFF2-40B4-BE49-F238E27FC236}">
                <a16:creationId xmlns="" xmlns:a16="http://schemas.microsoft.com/office/drawing/2014/main" id="{4E2A1289-1747-4292-9749-13F12B9F7961}"/>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0" y="-85725"/>
            <a:ext cx="17995899" cy="1447801"/>
          </a:xfrm>
          <a:prstGeom prst="rect">
            <a:avLst/>
          </a:prstGeom>
        </p:spPr>
      </p:pic>
      <p:pic>
        <p:nvPicPr>
          <p:cNvPr id="33" name="Рисунок 32">
            <a:extLst>
              <a:ext uri="{FF2B5EF4-FFF2-40B4-BE49-F238E27FC236}">
                <a16:creationId xmlns="" xmlns:a16="http://schemas.microsoft.com/office/drawing/2014/main" id="{5B572CE6-5563-45A9-9EE3-760D52EDB9D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34" name="Рисунок 33">
            <a:extLst>
              <a:ext uri="{FF2B5EF4-FFF2-40B4-BE49-F238E27FC236}">
                <a16:creationId xmlns="" xmlns:a16="http://schemas.microsoft.com/office/drawing/2014/main" id="{286A97B6-2A6C-4AF1-A8F6-DF3B05C1FCAD}"/>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
        <p:nvSpPr>
          <p:cNvPr id="8" name="Прямоугольник 7"/>
          <p:cNvSpPr/>
          <p:nvPr/>
        </p:nvSpPr>
        <p:spPr>
          <a:xfrm>
            <a:off x="1854771" y="1956284"/>
            <a:ext cx="12553380" cy="707886"/>
          </a:xfrm>
          <a:prstGeom prst="rect">
            <a:avLst/>
          </a:prstGeom>
        </p:spPr>
        <p:txBody>
          <a:bodyPr wrap="square">
            <a:spAutoFit/>
          </a:bodyPr>
          <a:lstStyle/>
          <a:p>
            <a:r>
              <a:rPr lang="en-US" sz="4000" b="1" dirty="0" err="1"/>
              <a:t>Iqtidorli</a:t>
            </a:r>
            <a:r>
              <a:rPr lang="en-US" sz="4000" b="1" dirty="0"/>
              <a:t> </a:t>
            </a:r>
            <a:r>
              <a:rPr lang="en-US" sz="4000" b="1" dirty="0" err="1"/>
              <a:t>oʻquvchilar</a:t>
            </a:r>
            <a:r>
              <a:rPr lang="en-US" sz="4000" b="1" dirty="0"/>
              <a:t> </a:t>
            </a:r>
            <a:r>
              <a:rPr lang="en-US" sz="4000" b="1" dirty="0" err="1"/>
              <a:t>bilan</a:t>
            </a:r>
            <a:r>
              <a:rPr lang="en-US" sz="4000" b="1" dirty="0"/>
              <a:t> </a:t>
            </a:r>
            <a:r>
              <a:rPr lang="en-US" sz="4000" b="1" dirty="0" err="1"/>
              <a:t>ishlashda</a:t>
            </a:r>
            <a:r>
              <a:rPr lang="en-US" sz="4000" b="1" dirty="0"/>
              <a:t> </a:t>
            </a:r>
            <a:r>
              <a:rPr lang="en-US" sz="4000" b="1" dirty="0" err="1"/>
              <a:t>qoʻllaniladigan</a:t>
            </a:r>
            <a:r>
              <a:rPr lang="en-US" sz="4000" b="1" dirty="0"/>
              <a:t> </a:t>
            </a:r>
            <a:r>
              <a:rPr lang="en-US" sz="4000" b="1" dirty="0" err="1"/>
              <a:t>usullar</a:t>
            </a:r>
            <a:endParaRPr lang="ru-RU" sz="4000" dirty="0"/>
          </a:p>
        </p:txBody>
      </p:sp>
    </p:spTree>
    <p:extLst>
      <p:ext uri="{BB962C8B-B14F-4D97-AF65-F5344CB8AC3E}">
        <p14:creationId xmlns:p14="http://schemas.microsoft.com/office/powerpoint/2010/main" val="12872215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0" name="Google Shape;90;p16"/>
          <p:cNvSpPr txBox="1">
            <a:spLocks noGrp="1"/>
          </p:cNvSpPr>
          <p:nvPr>
            <p:ph type="title"/>
          </p:nvPr>
        </p:nvSpPr>
        <p:spPr>
          <a:xfrm>
            <a:off x="3214832" y="1590675"/>
            <a:ext cx="10969697" cy="958860"/>
          </a:xfrm>
          <a:prstGeom prst="rect">
            <a:avLst/>
          </a:prstGeom>
        </p:spPr>
        <p:txBody>
          <a:bodyPr spcFirstLastPara="1" wrap="square" lIns="184267" tIns="184267" rIns="184267" bIns="184267" anchor="ctr" anchorCtr="0">
            <a:noAutofit/>
          </a:bodyPr>
          <a:lstStyle/>
          <a:p>
            <a:r>
              <a:rPr lang="en-US" sz="3600" b="1" dirty="0" err="1"/>
              <a:t>Iqtidorli</a:t>
            </a:r>
            <a:r>
              <a:rPr lang="en-US" sz="3600" b="1" dirty="0"/>
              <a:t> </a:t>
            </a:r>
            <a:r>
              <a:rPr lang="en-US" sz="3600" b="1" dirty="0" err="1"/>
              <a:t>oʻquvchilar</a:t>
            </a:r>
            <a:r>
              <a:rPr lang="en-US" sz="3600" b="1" dirty="0"/>
              <a:t> </a:t>
            </a:r>
            <a:r>
              <a:rPr lang="en-US" sz="3600" b="1" dirty="0" err="1"/>
              <a:t>bilan</a:t>
            </a:r>
            <a:r>
              <a:rPr lang="en-US" sz="3600" b="1" dirty="0"/>
              <a:t> </a:t>
            </a:r>
            <a:r>
              <a:rPr lang="en-US" sz="3600" b="1" dirty="0" err="1"/>
              <a:t>ishlashda</a:t>
            </a:r>
            <a:r>
              <a:rPr lang="en-US" sz="3600" b="1" dirty="0"/>
              <a:t> </a:t>
            </a:r>
            <a:r>
              <a:rPr lang="en-US" sz="3600" b="1" dirty="0" err="1"/>
              <a:t>qoʻllaniladigan</a:t>
            </a:r>
            <a:r>
              <a:rPr lang="en-US" sz="3600" b="1" dirty="0"/>
              <a:t> </a:t>
            </a:r>
            <a:r>
              <a:rPr lang="en-US" sz="3600" b="1" dirty="0" err="1"/>
              <a:t>usullar</a:t>
            </a:r>
            <a:endParaRPr lang="ru-RU" sz="3600" dirty="0"/>
          </a:p>
        </p:txBody>
      </p:sp>
      <p:grpSp>
        <p:nvGrpSpPr>
          <p:cNvPr id="91" name="Google Shape;91;p16"/>
          <p:cNvGrpSpPr/>
          <p:nvPr/>
        </p:nvGrpSpPr>
        <p:grpSpPr>
          <a:xfrm>
            <a:off x="1362980" y="3897821"/>
            <a:ext cx="5393356" cy="5847408"/>
            <a:chOff x="891486" y="1070976"/>
            <a:chExt cx="2806205" cy="3661043"/>
          </a:xfrm>
        </p:grpSpPr>
        <p:sp>
          <p:nvSpPr>
            <p:cNvPr id="92" name="Google Shape;92;p16"/>
            <p:cNvSpPr/>
            <p:nvPr/>
          </p:nvSpPr>
          <p:spPr>
            <a:xfrm>
              <a:off x="2243704" y="1294344"/>
              <a:ext cx="256949" cy="1952636"/>
            </a:xfrm>
            <a:custGeom>
              <a:avLst/>
              <a:gdLst/>
              <a:ahLst/>
              <a:cxnLst/>
              <a:rect l="l" t="t" r="r" b="b"/>
              <a:pathLst>
                <a:path w="3252" h="24713" extrusionOk="0">
                  <a:moveTo>
                    <a:pt x="2542" y="1"/>
                  </a:moveTo>
                  <a:cubicBezTo>
                    <a:pt x="0" y="1"/>
                    <a:pt x="274" y="1902"/>
                    <a:pt x="274" y="1902"/>
                  </a:cubicBezTo>
                  <a:lnTo>
                    <a:pt x="255" y="24713"/>
                  </a:lnTo>
                  <a:lnTo>
                    <a:pt x="3251" y="24087"/>
                  </a:lnTo>
                  <a:lnTo>
                    <a:pt x="3251" y="44"/>
                  </a:lnTo>
                  <a:cubicBezTo>
                    <a:pt x="2993" y="15"/>
                    <a:pt x="2758" y="1"/>
                    <a:pt x="2542" y="1"/>
                  </a:cubicBezTo>
                  <a:close/>
                </a:path>
              </a:pathLst>
            </a:custGeom>
            <a:solidFill>
              <a:schemeClr val="accent2"/>
            </a:solidFill>
            <a:ln>
              <a:noFill/>
            </a:ln>
          </p:spPr>
          <p:txBody>
            <a:bodyPr spcFirstLastPara="1" wrap="square" lIns="91425" tIns="91425" rIns="91425" bIns="91425" anchor="ctr" anchorCtr="0">
              <a:noAutofit/>
            </a:bodyPr>
            <a:lstStyle/>
            <a:p>
              <a:endParaRPr/>
            </a:p>
          </p:txBody>
        </p:sp>
        <p:sp>
          <p:nvSpPr>
            <p:cNvPr id="93" name="Google Shape;93;p16"/>
            <p:cNvSpPr/>
            <p:nvPr/>
          </p:nvSpPr>
          <p:spPr>
            <a:xfrm>
              <a:off x="2500573" y="1264872"/>
              <a:ext cx="1197118" cy="2476805"/>
            </a:xfrm>
            <a:custGeom>
              <a:avLst/>
              <a:gdLst/>
              <a:ahLst/>
              <a:cxnLst/>
              <a:rect l="l" t="t" r="r" b="b"/>
              <a:pathLst>
                <a:path w="15151" h="31347" extrusionOk="0">
                  <a:moveTo>
                    <a:pt x="721" y="0"/>
                  </a:moveTo>
                  <a:lnTo>
                    <a:pt x="0" y="417"/>
                  </a:lnTo>
                  <a:lnTo>
                    <a:pt x="0" y="23436"/>
                  </a:lnTo>
                  <a:lnTo>
                    <a:pt x="13558" y="31248"/>
                  </a:lnTo>
                  <a:cubicBezTo>
                    <a:pt x="13655" y="31313"/>
                    <a:pt x="13764" y="31347"/>
                    <a:pt x="13871" y="31347"/>
                  </a:cubicBezTo>
                  <a:cubicBezTo>
                    <a:pt x="13953" y="31347"/>
                    <a:pt x="14034" y="31327"/>
                    <a:pt x="14108" y="31286"/>
                  </a:cubicBezTo>
                  <a:lnTo>
                    <a:pt x="14809" y="30888"/>
                  </a:lnTo>
                  <a:cubicBezTo>
                    <a:pt x="15018" y="30793"/>
                    <a:pt x="15150" y="30547"/>
                    <a:pt x="15150" y="30186"/>
                  </a:cubicBezTo>
                  <a:lnTo>
                    <a:pt x="15150" y="9481"/>
                  </a:lnTo>
                  <a:cubicBezTo>
                    <a:pt x="15150" y="8836"/>
                    <a:pt x="14771" y="8097"/>
                    <a:pt x="14278" y="7831"/>
                  </a:cubicBezTo>
                  <a:lnTo>
                    <a:pt x="721" y="0"/>
                  </a:lnTo>
                  <a:close/>
                </a:path>
              </a:pathLst>
            </a:custGeom>
            <a:solidFill>
              <a:srgbClr val="48CDB3"/>
            </a:solidFill>
            <a:ln>
              <a:noFill/>
            </a:ln>
          </p:spPr>
          <p:txBody>
            <a:bodyPr spcFirstLastPara="1" wrap="square" lIns="91425" tIns="91425" rIns="91425" bIns="91425" anchor="ctr" anchorCtr="0">
              <a:noAutofit/>
            </a:bodyPr>
            <a:lstStyle/>
            <a:p>
              <a:endParaRPr/>
            </a:p>
          </p:txBody>
        </p:sp>
        <p:sp>
          <p:nvSpPr>
            <p:cNvPr id="94" name="Google Shape;94;p16"/>
            <p:cNvSpPr/>
            <p:nvPr/>
          </p:nvSpPr>
          <p:spPr>
            <a:xfrm>
              <a:off x="2500573" y="1297820"/>
              <a:ext cx="1140150" cy="2444568"/>
            </a:xfrm>
            <a:custGeom>
              <a:avLst/>
              <a:gdLst/>
              <a:ahLst/>
              <a:cxnLst/>
              <a:rect l="l" t="t" r="r" b="b"/>
              <a:pathLst>
                <a:path w="14430" h="30939" extrusionOk="0">
                  <a:moveTo>
                    <a:pt x="0" y="0"/>
                  </a:moveTo>
                  <a:lnTo>
                    <a:pt x="0" y="23019"/>
                  </a:lnTo>
                  <a:lnTo>
                    <a:pt x="13558" y="30831"/>
                  </a:lnTo>
                  <a:cubicBezTo>
                    <a:pt x="13679" y="30904"/>
                    <a:pt x="13796" y="30939"/>
                    <a:pt x="13902" y="30939"/>
                  </a:cubicBezTo>
                  <a:cubicBezTo>
                    <a:pt x="14210" y="30939"/>
                    <a:pt x="14430" y="30652"/>
                    <a:pt x="14430" y="30187"/>
                  </a:cubicBezTo>
                  <a:lnTo>
                    <a:pt x="14430" y="9481"/>
                  </a:lnTo>
                  <a:cubicBezTo>
                    <a:pt x="14430" y="8836"/>
                    <a:pt x="14032" y="8097"/>
                    <a:pt x="13558" y="7831"/>
                  </a:cubicBezTo>
                  <a:lnTo>
                    <a:pt x="0" y="0"/>
                  </a:lnTo>
                  <a:close/>
                </a:path>
              </a:pathLst>
            </a:custGeom>
            <a:solidFill>
              <a:schemeClr val="accent2"/>
            </a:solidFill>
            <a:ln>
              <a:noFill/>
            </a:ln>
          </p:spPr>
          <p:txBody>
            <a:bodyPr spcFirstLastPara="1" wrap="square" lIns="91425" tIns="91425" rIns="91425" bIns="91425" anchor="ctr" anchorCtr="0">
              <a:noAutofit/>
            </a:bodyPr>
            <a:lstStyle/>
            <a:p>
              <a:endParaRPr/>
            </a:p>
          </p:txBody>
        </p:sp>
        <p:sp>
          <p:nvSpPr>
            <p:cNvPr id="95" name="Google Shape;95;p16"/>
            <p:cNvSpPr/>
            <p:nvPr/>
          </p:nvSpPr>
          <p:spPr>
            <a:xfrm>
              <a:off x="2277284" y="1375569"/>
              <a:ext cx="1279607" cy="2430266"/>
            </a:xfrm>
            <a:custGeom>
              <a:avLst/>
              <a:gdLst/>
              <a:ahLst/>
              <a:cxnLst/>
              <a:rect l="l" t="t" r="r" b="b"/>
              <a:pathLst>
                <a:path w="16195" h="30758" extrusionOk="0">
                  <a:moveTo>
                    <a:pt x="2730" y="1"/>
                  </a:moveTo>
                  <a:cubicBezTo>
                    <a:pt x="970" y="1"/>
                    <a:pt x="1" y="1519"/>
                    <a:pt x="1" y="1519"/>
                  </a:cubicBezTo>
                  <a:lnTo>
                    <a:pt x="1" y="22945"/>
                  </a:lnTo>
                  <a:lnTo>
                    <a:pt x="13331" y="30757"/>
                  </a:lnTo>
                  <a:cubicBezTo>
                    <a:pt x="13849" y="29402"/>
                    <a:pt x="14830" y="29146"/>
                    <a:pt x="15497" y="29146"/>
                  </a:cubicBezTo>
                  <a:cubicBezTo>
                    <a:pt x="15904" y="29146"/>
                    <a:pt x="16194" y="29241"/>
                    <a:pt x="16194" y="29241"/>
                  </a:cubicBezTo>
                  <a:lnTo>
                    <a:pt x="16194" y="7833"/>
                  </a:lnTo>
                  <a:lnTo>
                    <a:pt x="2826" y="2"/>
                  </a:lnTo>
                  <a:cubicBezTo>
                    <a:pt x="2794" y="1"/>
                    <a:pt x="2762" y="1"/>
                    <a:pt x="2730" y="1"/>
                  </a:cubicBezTo>
                  <a:close/>
                </a:path>
              </a:pathLst>
            </a:custGeom>
            <a:solidFill>
              <a:srgbClr val="E6E6E6"/>
            </a:solidFill>
            <a:ln>
              <a:noFill/>
            </a:ln>
          </p:spPr>
          <p:txBody>
            <a:bodyPr spcFirstLastPara="1" wrap="square" lIns="91425" tIns="91425" rIns="91425" bIns="91425" anchor="ctr" anchorCtr="0">
              <a:noAutofit/>
            </a:bodyPr>
            <a:lstStyle/>
            <a:p>
              <a:endParaRPr/>
            </a:p>
          </p:txBody>
        </p:sp>
        <p:sp>
          <p:nvSpPr>
            <p:cNvPr id="96" name="Google Shape;96;p16"/>
            <p:cNvSpPr/>
            <p:nvPr/>
          </p:nvSpPr>
          <p:spPr>
            <a:xfrm>
              <a:off x="2277284" y="1375569"/>
              <a:ext cx="1278106" cy="738846"/>
            </a:xfrm>
            <a:custGeom>
              <a:avLst/>
              <a:gdLst/>
              <a:ahLst/>
              <a:cxnLst/>
              <a:rect l="l" t="t" r="r" b="b"/>
              <a:pathLst>
                <a:path w="16176" h="9351" extrusionOk="0">
                  <a:moveTo>
                    <a:pt x="2730" y="1"/>
                  </a:moveTo>
                  <a:cubicBezTo>
                    <a:pt x="970" y="1"/>
                    <a:pt x="1" y="1519"/>
                    <a:pt x="1" y="1519"/>
                  </a:cubicBezTo>
                  <a:lnTo>
                    <a:pt x="13331" y="9350"/>
                  </a:lnTo>
                  <a:cubicBezTo>
                    <a:pt x="13846" y="7993"/>
                    <a:pt x="14808" y="7733"/>
                    <a:pt x="15470" y="7733"/>
                  </a:cubicBezTo>
                  <a:cubicBezTo>
                    <a:pt x="15880" y="7733"/>
                    <a:pt x="16175" y="7833"/>
                    <a:pt x="16175" y="7833"/>
                  </a:cubicBezTo>
                  <a:lnTo>
                    <a:pt x="2826" y="2"/>
                  </a:lnTo>
                  <a:cubicBezTo>
                    <a:pt x="2794" y="1"/>
                    <a:pt x="2762" y="1"/>
                    <a:pt x="2730" y="1"/>
                  </a:cubicBezTo>
                  <a:close/>
                </a:path>
              </a:pathLst>
            </a:custGeom>
            <a:solidFill>
              <a:srgbClr val="FFFFFF"/>
            </a:solidFill>
            <a:ln>
              <a:noFill/>
            </a:ln>
          </p:spPr>
          <p:txBody>
            <a:bodyPr spcFirstLastPara="1" wrap="square" lIns="91425" tIns="91425" rIns="91425" bIns="91425" anchor="ctr" anchorCtr="0">
              <a:noAutofit/>
            </a:bodyPr>
            <a:lstStyle/>
            <a:p>
              <a:endParaRPr/>
            </a:p>
          </p:txBody>
        </p:sp>
        <p:sp>
          <p:nvSpPr>
            <p:cNvPr id="97" name="Google Shape;97;p16"/>
            <p:cNvSpPr/>
            <p:nvPr/>
          </p:nvSpPr>
          <p:spPr>
            <a:xfrm>
              <a:off x="2206884" y="1444625"/>
              <a:ext cx="1198620" cy="2476884"/>
            </a:xfrm>
            <a:custGeom>
              <a:avLst/>
              <a:gdLst/>
              <a:ahLst/>
              <a:cxnLst/>
              <a:rect l="l" t="t" r="r" b="b"/>
              <a:pathLst>
                <a:path w="15170" h="31348" extrusionOk="0">
                  <a:moveTo>
                    <a:pt x="740" y="0"/>
                  </a:moveTo>
                  <a:lnTo>
                    <a:pt x="1" y="418"/>
                  </a:lnTo>
                  <a:lnTo>
                    <a:pt x="1" y="23418"/>
                  </a:lnTo>
                  <a:lnTo>
                    <a:pt x="13577" y="31249"/>
                  </a:lnTo>
                  <a:cubicBezTo>
                    <a:pt x="13663" y="31313"/>
                    <a:pt x="13768" y="31347"/>
                    <a:pt x="13877" y="31347"/>
                  </a:cubicBezTo>
                  <a:cubicBezTo>
                    <a:pt x="13960" y="31347"/>
                    <a:pt x="14045" y="31328"/>
                    <a:pt x="14127" y="31287"/>
                  </a:cubicBezTo>
                  <a:lnTo>
                    <a:pt x="14829" y="30888"/>
                  </a:lnTo>
                  <a:cubicBezTo>
                    <a:pt x="15018" y="30794"/>
                    <a:pt x="15170" y="30547"/>
                    <a:pt x="15170" y="30187"/>
                  </a:cubicBezTo>
                  <a:lnTo>
                    <a:pt x="15170" y="9481"/>
                  </a:lnTo>
                  <a:cubicBezTo>
                    <a:pt x="15151" y="8836"/>
                    <a:pt x="14772" y="8097"/>
                    <a:pt x="14298" y="7831"/>
                  </a:cubicBezTo>
                  <a:lnTo>
                    <a:pt x="740" y="0"/>
                  </a:lnTo>
                  <a:close/>
                </a:path>
              </a:pathLst>
            </a:custGeom>
            <a:solidFill>
              <a:srgbClr val="48CDB3"/>
            </a:solidFill>
            <a:ln>
              <a:noFill/>
            </a:ln>
          </p:spPr>
          <p:txBody>
            <a:bodyPr spcFirstLastPara="1" wrap="square" lIns="91425" tIns="91425" rIns="91425" bIns="91425" anchor="ctr" anchorCtr="0">
              <a:noAutofit/>
            </a:bodyPr>
            <a:lstStyle/>
            <a:p>
              <a:endParaRPr/>
            </a:p>
          </p:txBody>
        </p:sp>
        <p:sp>
          <p:nvSpPr>
            <p:cNvPr id="98" name="Google Shape;98;p16"/>
            <p:cNvSpPr/>
            <p:nvPr/>
          </p:nvSpPr>
          <p:spPr>
            <a:xfrm>
              <a:off x="2206884" y="1477574"/>
              <a:ext cx="1140229" cy="2443936"/>
            </a:xfrm>
            <a:custGeom>
              <a:avLst/>
              <a:gdLst/>
              <a:ahLst/>
              <a:cxnLst/>
              <a:rect l="l" t="t" r="r" b="b"/>
              <a:pathLst>
                <a:path w="14431" h="30931" extrusionOk="0">
                  <a:moveTo>
                    <a:pt x="1" y="1"/>
                  </a:moveTo>
                  <a:lnTo>
                    <a:pt x="1" y="23001"/>
                  </a:lnTo>
                  <a:lnTo>
                    <a:pt x="13558" y="30832"/>
                  </a:lnTo>
                  <a:cubicBezTo>
                    <a:pt x="13678" y="30899"/>
                    <a:pt x="13794" y="30931"/>
                    <a:pt x="13899" y="30931"/>
                  </a:cubicBezTo>
                  <a:cubicBezTo>
                    <a:pt x="14209" y="30931"/>
                    <a:pt x="14430" y="30654"/>
                    <a:pt x="14430" y="30187"/>
                  </a:cubicBezTo>
                  <a:lnTo>
                    <a:pt x="14430" y="9481"/>
                  </a:lnTo>
                  <a:cubicBezTo>
                    <a:pt x="14430" y="8855"/>
                    <a:pt x="14032" y="8097"/>
                    <a:pt x="13558" y="7832"/>
                  </a:cubicBezTo>
                  <a:lnTo>
                    <a:pt x="1" y="1"/>
                  </a:lnTo>
                  <a:close/>
                </a:path>
              </a:pathLst>
            </a:custGeom>
            <a:solidFill>
              <a:schemeClr val="accent2"/>
            </a:solidFill>
            <a:ln>
              <a:noFill/>
            </a:ln>
          </p:spPr>
          <p:txBody>
            <a:bodyPr spcFirstLastPara="1" wrap="square" lIns="91425" tIns="91425" rIns="91425" bIns="91425" anchor="ctr" anchorCtr="0">
              <a:noAutofit/>
            </a:bodyPr>
            <a:lstStyle/>
            <a:p>
              <a:endParaRPr/>
            </a:p>
          </p:txBody>
        </p:sp>
        <p:sp>
          <p:nvSpPr>
            <p:cNvPr id="99" name="Google Shape;99;p16"/>
            <p:cNvSpPr/>
            <p:nvPr/>
          </p:nvSpPr>
          <p:spPr>
            <a:xfrm>
              <a:off x="2398647" y="1947539"/>
              <a:ext cx="756703" cy="693414"/>
            </a:xfrm>
            <a:custGeom>
              <a:avLst/>
              <a:gdLst/>
              <a:ahLst/>
              <a:cxnLst/>
              <a:rect l="l" t="t" r="r" b="b"/>
              <a:pathLst>
                <a:path w="9577" h="8776" extrusionOk="0">
                  <a:moveTo>
                    <a:pt x="319" y="0"/>
                  </a:moveTo>
                  <a:cubicBezTo>
                    <a:pt x="128" y="0"/>
                    <a:pt x="1" y="178"/>
                    <a:pt x="1" y="461"/>
                  </a:cubicBezTo>
                  <a:lnTo>
                    <a:pt x="1" y="2794"/>
                  </a:lnTo>
                  <a:cubicBezTo>
                    <a:pt x="1" y="3192"/>
                    <a:pt x="209" y="3571"/>
                    <a:pt x="532" y="3799"/>
                  </a:cubicBezTo>
                  <a:lnTo>
                    <a:pt x="9045" y="8710"/>
                  </a:lnTo>
                  <a:cubicBezTo>
                    <a:pt x="9120" y="8754"/>
                    <a:pt x="9192" y="8776"/>
                    <a:pt x="9257" y="8776"/>
                  </a:cubicBezTo>
                  <a:cubicBezTo>
                    <a:pt x="9442" y="8776"/>
                    <a:pt x="9576" y="8606"/>
                    <a:pt x="9576" y="8311"/>
                  </a:cubicBezTo>
                  <a:lnTo>
                    <a:pt x="9576" y="5998"/>
                  </a:lnTo>
                  <a:cubicBezTo>
                    <a:pt x="9576" y="5581"/>
                    <a:pt x="9368" y="5221"/>
                    <a:pt x="9045" y="4974"/>
                  </a:cubicBezTo>
                  <a:lnTo>
                    <a:pt x="532" y="63"/>
                  </a:lnTo>
                  <a:cubicBezTo>
                    <a:pt x="455" y="20"/>
                    <a:pt x="384" y="0"/>
                    <a:pt x="319" y="0"/>
                  </a:cubicBezTo>
                  <a:close/>
                </a:path>
              </a:pathLst>
            </a:custGeom>
            <a:solidFill>
              <a:srgbClr val="7B63A4"/>
            </a:solidFill>
            <a:ln>
              <a:noFill/>
            </a:ln>
          </p:spPr>
          <p:txBody>
            <a:bodyPr spcFirstLastPara="1" wrap="square" lIns="91425" tIns="91425" rIns="91425" bIns="91425" anchor="ctr" anchorCtr="0">
              <a:noAutofit/>
            </a:bodyPr>
            <a:lstStyle/>
            <a:p>
              <a:endParaRPr/>
            </a:p>
          </p:txBody>
        </p:sp>
        <p:sp>
          <p:nvSpPr>
            <p:cNvPr id="100" name="Google Shape;100;p16"/>
            <p:cNvSpPr/>
            <p:nvPr/>
          </p:nvSpPr>
          <p:spPr>
            <a:xfrm>
              <a:off x="2500573" y="2433229"/>
              <a:ext cx="552850" cy="348050"/>
            </a:xfrm>
            <a:custGeom>
              <a:avLst/>
              <a:gdLst/>
              <a:ahLst/>
              <a:cxnLst/>
              <a:rect l="l" t="t" r="r" b="b"/>
              <a:pathLst>
                <a:path w="6997" h="4405" extrusionOk="0">
                  <a:moveTo>
                    <a:pt x="128" y="0"/>
                  </a:moveTo>
                  <a:cubicBezTo>
                    <a:pt x="53" y="0"/>
                    <a:pt x="0" y="64"/>
                    <a:pt x="0" y="192"/>
                  </a:cubicBezTo>
                  <a:cubicBezTo>
                    <a:pt x="0" y="344"/>
                    <a:pt x="76" y="496"/>
                    <a:pt x="209" y="591"/>
                  </a:cubicBezTo>
                  <a:lnTo>
                    <a:pt x="6788" y="4383"/>
                  </a:lnTo>
                  <a:cubicBezTo>
                    <a:pt x="6817" y="4397"/>
                    <a:pt x="6844" y="4404"/>
                    <a:pt x="6869" y="4404"/>
                  </a:cubicBezTo>
                  <a:cubicBezTo>
                    <a:pt x="6944" y="4404"/>
                    <a:pt x="6997" y="4340"/>
                    <a:pt x="6997" y="4212"/>
                  </a:cubicBezTo>
                  <a:cubicBezTo>
                    <a:pt x="6997" y="4061"/>
                    <a:pt x="6921" y="3909"/>
                    <a:pt x="6788" y="3814"/>
                  </a:cubicBezTo>
                  <a:lnTo>
                    <a:pt x="209" y="22"/>
                  </a:lnTo>
                  <a:cubicBezTo>
                    <a:pt x="180" y="8"/>
                    <a:pt x="153" y="0"/>
                    <a:pt x="128" y="0"/>
                  </a:cubicBezTo>
                  <a:close/>
                </a:path>
              </a:pathLst>
            </a:custGeom>
            <a:solidFill>
              <a:srgbClr val="7B63A4"/>
            </a:solidFill>
            <a:ln>
              <a:noFill/>
            </a:ln>
          </p:spPr>
          <p:txBody>
            <a:bodyPr spcFirstLastPara="1" wrap="square" lIns="91425" tIns="91425" rIns="91425" bIns="91425" anchor="ctr" anchorCtr="0">
              <a:noAutofit/>
            </a:bodyPr>
            <a:lstStyle/>
            <a:p>
              <a:endParaRPr/>
            </a:p>
          </p:txBody>
        </p:sp>
        <p:sp>
          <p:nvSpPr>
            <p:cNvPr id="101" name="Google Shape;101;p16"/>
            <p:cNvSpPr/>
            <p:nvPr/>
          </p:nvSpPr>
          <p:spPr>
            <a:xfrm>
              <a:off x="2608425" y="2647432"/>
              <a:ext cx="338648" cy="224396"/>
            </a:xfrm>
            <a:custGeom>
              <a:avLst/>
              <a:gdLst/>
              <a:ahLst/>
              <a:cxnLst/>
              <a:rect l="l" t="t" r="r" b="b"/>
              <a:pathLst>
                <a:path w="4286" h="2840" extrusionOk="0">
                  <a:moveTo>
                    <a:pt x="127" y="1"/>
                  </a:moveTo>
                  <a:cubicBezTo>
                    <a:pt x="53" y="1"/>
                    <a:pt x="0" y="61"/>
                    <a:pt x="0" y="174"/>
                  </a:cubicBezTo>
                  <a:cubicBezTo>
                    <a:pt x="0" y="345"/>
                    <a:pt x="76" y="496"/>
                    <a:pt x="209" y="591"/>
                  </a:cubicBezTo>
                  <a:lnTo>
                    <a:pt x="4058" y="2810"/>
                  </a:lnTo>
                  <a:cubicBezTo>
                    <a:pt x="4094" y="2830"/>
                    <a:pt x="4125" y="2839"/>
                    <a:pt x="4153" y="2839"/>
                  </a:cubicBezTo>
                  <a:cubicBezTo>
                    <a:pt x="4227" y="2839"/>
                    <a:pt x="4272" y="2769"/>
                    <a:pt x="4286" y="2658"/>
                  </a:cubicBezTo>
                  <a:cubicBezTo>
                    <a:pt x="4286" y="2506"/>
                    <a:pt x="4210" y="2355"/>
                    <a:pt x="4077" y="2260"/>
                  </a:cubicBezTo>
                  <a:lnTo>
                    <a:pt x="209" y="22"/>
                  </a:lnTo>
                  <a:cubicBezTo>
                    <a:pt x="180" y="8"/>
                    <a:pt x="152" y="1"/>
                    <a:pt x="127" y="1"/>
                  </a:cubicBezTo>
                  <a:close/>
                </a:path>
              </a:pathLst>
            </a:custGeom>
            <a:solidFill>
              <a:srgbClr val="7B63A4"/>
            </a:solidFill>
            <a:ln>
              <a:noFill/>
            </a:ln>
          </p:spPr>
          <p:txBody>
            <a:bodyPr spcFirstLastPara="1" wrap="square" lIns="91425" tIns="91425" rIns="91425" bIns="91425" anchor="ctr" anchorCtr="0">
              <a:noAutofit/>
            </a:bodyPr>
            <a:lstStyle/>
            <a:p>
              <a:endParaRPr/>
            </a:p>
          </p:txBody>
        </p:sp>
        <p:sp>
          <p:nvSpPr>
            <p:cNvPr id="102" name="Google Shape;102;p16"/>
            <p:cNvSpPr/>
            <p:nvPr/>
          </p:nvSpPr>
          <p:spPr>
            <a:xfrm>
              <a:off x="2184444" y="1255233"/>
              <a:ext cx="373097" cy="222420"/>
            </a:xfrm>
            <a:custGeom>
              <a:avLst/>
              <a:gdLst/>
              <a:ahLst/>
              <a:cxnLst/>
              <a:rect l="l" t="t" r="r" b="b"/>
              <a:pathLst>
                <a:path w="4722" h="2815" extrusionOk="0">
                  <a:moveTo>
                    <a:pt x="3695" y="1"/>
                  </a:moveTo>
                  <a:cubicBezTo>
                    <a:pt x="3000" y="1"/>
                    <a:pt x="2310" y="165"/>
                    <a:pt x="1688" y="482"/>
                  </a:cubicBezTo>
                  <a:cubicBezTo>
                    <a:pt x="0" y="1279"/>
                    <a:pt x="285" y="2815"/>
                    <a:pt x="285" y="2815"/>
                  </a:cubicBezTo>
                  <a:lnTo>
                    <a:pt x="1024" y="2397"/>
                  </a:lnTo>
                  <a:cubicBezTo>
                    <a:pt x="1024" y="2397"/>
                    <a:pt x="1517" y="634"/>
                    <a:pt x="4001" y="539"/>
                  </a:cubicBezTo>
                  <a:lnTo>
                    <a:pt x="4722" y="122"/>
                  </a:lnTo>
                  <a:cubicBezTo>
                    <a:pt x="4383" y="41"/>
                    <a:pt x="4039" y="1"/>
                    <a:pt x="3695" y="1"/>
                  </a:cubicBezTo>
                  <a:close/>
                </a:path>
              </a:pathLst>
            </a:custGeom>
            <a:solidFill>
              <a:srgbClr val="48CDB3"/>
            </a:solidFill>
            <a:ln>
              <a:noFill/>
            </a:ln>
          </p:spPr>
          <p:txBody>
            <a:bodyPr spcFirstLastPara="1" wrap="square" lIns="91425" tIns="91425" rIns="91425" bIns="91425" anchor="ctr" anchorCtr="0">
              <a:noAutofit/>
            </a:bodyPr>
            <a:lstStyle/>
            <a:p>
              <a:endParaRPr/>
            </a:p>
          </p:txBody>
        </p:sp>
        <p:sp>
          <p:nvSpPr>
            <p:cNvPr id="103" name="Google Shape;103;p16"/>
            <p:cNvSpPr/>
            <p:nvPr/>
          </p:nvSpPr>
          <p:spPr>
            <a:xfrm>
              <a:off x="1770894" y="1104082"/>
              <a:ext cx="235299" cy="2436587"/>
            </a:xfrm>
            <a:custGeom>
              <a:avLst/>
              <a:gdLst/>
              <a:ahLst/>
              <a:cxnLst/>
              <a:rect l="l" t="t" r="r" b="b"/>
              <a:pathLst>
                <a:path w="2978" h="30838" extrusionOk="0">
                  <a:moveTo>
                    <a:pt x="2040" y="0"/>
                  </a:moveTo>
                  <a:cubicBezTo>
                    <a:pt x="160" y="0"/>
                    <a:pt x="1" y="1978"/>
                    <a:pt x="1" y="1978"/>
                  </a:cubicBezTo>
                  <a:lnTo>
                    <a:pt x="1" y="30837"/>
                  </a:lnTo>
                  <a:lnTo>
                    <a:pt x="2978" y="29719"/>
                  </a:lnTo>
                  <a:lnTo>
                    <a:pt x="2978" y="139"/>
                  </a:lnTo>
                  <a:cubicBezTo>
                    <a:pt x="2625" y="42"/>
                    <a:pt x="2314" y="0"/>
                    <a:pt x="2040" y="0"/>
                  </a:cubicBezTo>
                  <a:close/>
                </a:path>
              </a:pathLst>
            </a:custGeom>
            <a:solidFill>
              <a:srgbClr val="ED7B33"/>
            </a:solidFill>
            <a:ln>
              <a:noFill/>
            </a:ln>
          </p:spPr>
          <p:txBody>
            <a:bodyPr spcFirstLastPara="1" wrap="square" lIns="91425" tIns="91425" rIns="91425" bIns="91425" anchor="ctr" anchorCtr="0">
              <a:noAutofit/>
            </a:bodyPr>
            <a:lstStyle/>
            <a:p>
              <a:endParaRPr/>
            </a:p>
          </p:txBody>
        </p:sp>
        <p:sp>
          <p:nvSpPr>
            <p:cNvPr id="104" name="Google Shape;104;p16"/>
            <p:cNvSpPr/>
            <p:nvPr/>
          </p:nvSpPr>
          <p:spPr>
            <a:xfrm>
              <a:off x="2007615" y="1080536"/>
              <a:ext cx="1197197" cy="2944322"/>
            </a:xfrm>
            <a:custGeom>
              <a:avLst/>
              <a:gdLst/>
              <a:ahLst/>
              <a:cxnLst/>
              <a:rect l="l" t="t" r="r" b="b"/>
              <a:pathLst>
                <a:path w="15152" h="37264" extrusionOk="0">
                  <a:moveTo>
                    <a:pt x="702" y="1"/>
                  </a:moveTo>
                  <a:lnTo>
                    <a:pt x="1" y="418"/>
                  </a:lnTo>
                  <a:lnTo>
                    <a:pt x="1" y="29353"/>
                  </a:lnTo>
                  <a:lnTo>
                    <a:pt x="13558" y="37165"/>
                  </a:lnTo>
                  <a:cubicBezTo>
                    <a:pt x="13644" y="37230"/>
                    <a:pt x="13755" y="37264"/>
                    <a:pt x="13866" y="37264"/>
                  </a:cubicBezTo>
                  <a:cubicBezTo>
                    <a:pt x="13950" y="37264"/>
                    <a:pt x="14034" y="37244"/>
                    <a:pt x="14108" y="37203"/>
                  </a:cubicBezTo>
                  <a:lnTo>
                    <a:pt x="14810" y="36805"/>
                  </a:lnTo>
                  <a:cubicBezTo>
                    <a:pt x="15018" y="36710"/>
                    <a:pt x="15151" y="36463"/>
                    <a:pt x="15151" y="36103"/>
                  </a:cubicBezTo>
                  <a:lnTo>
                    <a:pt x="15151" y="9481"/>
                  </a:lnTo>
                  <a:cubicBezTo>
                    <a:pt x="15132" y="8856"/>
                    <a:pt x="14753" y="8116"/>
                    <a:pt x="14279" y="7832"/>
                  </a:cubicBezTo>
                  <a:lnTo>
                    <a:pt x="702" y="1"/>
                  </a:lnTo>
                  <a:close/>
                </a:path>
              </a:pathLst>
            </a:custGeom>
            <a:solidFill>
              <a:schemeClr val="accent1"/>
            </a:solidFill>
            <a:ln>
              <a:noFill/>
            </a:ln>
          </p:spPr>
          <p:txBody>
            <a:bodyPr spcFirstLastPara="1" wrap="square" lIns="91425" tIns="91425" rIns="91425" bIns="91425" anchor="ctr" anchorCtr="0">
              <a:noAutofit/>
            </a:bodyPr>
            <a:lstStyle/>
            <a:p>
              <a:endParaRPr/>
            </a:p>
          </p:txBody>
        </p:sp>
        <p:sp>
          <p:nvSpPr>
            <p:cNvPr id="105" name="Google Shape;105;p16"/>
            <p:cNvSpPr/>
            <p:nvPr/>
          </p:nvSpPr>
          <p:spPr>
            <a:xfrm>
              <a:off x="2007615" y="1113484"/>
              <a:ext cx="1138728" cy="2912085"/>
            </a:xfrm>
            <a:custGeom>
              <a:avLst/>
              <a:gdLst/>
              <a:ahLst/>
              <a:cxnLst/>
              <a:rect l="l" t="t" r="r" b="b"/>
              <a:pathLst>
                <a:path w="14412" h="36856" extrusionOk="0">
                  <a:moveTo>
                    <a:pt x="1" y="1"/>
                  </a:moveTo>
                  <a:lnTo>
                    <a:pt x="1" y="28936"/>
                  </a:lnTo>
                  <a:lnTo>
                    <a:pt x="13558" y="36748"/>
                  </a:lnTo>
                  <a:cubicBezTo>
                    <a:pt x="13680" y="36821"/>
                    <a:pt x="13796" y="36855"/>
                    <a:pt x="13900" y="36855"/>
                  </a:cubicBezTo>
                  <a:cubicBezTo>
                    <a:pt x="14202" y="36855"/>
                    <a:pt x="14412" y="36568"/>
                    <a:pt x="14412" y="36103"/>
                  </a:cubicBezTo>
                  <a:lnTo>
                    <a:pt x="14412" y="9482"/>
                  </a:lnTo>
                  <a:cubicBezTo>
                    <a:pt x="14412" y="8856"/>
                    <a:pt x="14013" y="8116"/>
                    <a:pt x="13539" y="7832"/>
                  </a:cubicBezTo>
                  <a:lnTo>
                    <a:pt x="1" y="1"/>
                  </a:lnTo>
                  <a:close/>
                </a:path>
              </a:pathLst>
            </a:custGeom>
            <a:solidFill>
              <a:srgbClr val="ED7B33"/>
            </a:solidFill>
            <a:ln>
              <a:noFill/>
            </a:ln>
          </p:spPr>
          <p:txBody>
            <a:bodyPr spcFirstLastPara="1" wrap="square" lIns="91425" tIns="91425" rIns="91425" bIns="91425" anchor="ctr" anchorCtr="0">
              <a:noAutofit/>
            </a:bodyPr>
            <a:lstStyle/>
            <a:p>
              <a:endParaRPr/>
            </a:p>
          </p:txBody>
        </p:sp>
        <p:sp>
          <p:nvSpPr>
            <p:cNvPr id="106" name="Google Shape;106;p16"/>
            <p:cNvSpPr/>
            <p:nvPr/>
          </p:nvSpPr>
          <p:spPr>
            <a:xfrm>
              <a:off x="1784405" y="1192813"/>
              <a:ext cx="1278027" cy="2897704"/>
            </a:xfrm>
            <a:custGeom>
              <a:avLst/>
              <a:gdLst/>
              <a:ahLst/>
              <a:cxnLst/>
              <a:rect l="l" t="t" r="r" b="b"/>
              <a:pathLst>
                <a:path w="16175" h="36674" extrusionOk="0">
                  <a:moveTo>
                    <a:pt x="2729" y="0"/>
                  </a:moveTo>
                  <a:cubicBezTo>
                    <a:pt x="952" y="0"/>
                    <a:pt x="1" y="1519"/>
                    <a:pt x="1" y="1519"/>
                  </a:cubicBezTo>
                  <a:lnTo>
                    <a:pt x="1" y="28842"/>
                  </a:lnTo>
                  <a:lnTo>
                    <a:pt x="13330" y="36673"/>
                  </a:lnTo>
                  <a:cubicBezTo>
                    <a:pt x="13845" y="35316"/>
                    <a:pt x="14808" y="35056"/>
                    <a:pt x="15469" y="35056"/>
                  </a:cubicBezTo>
                  <a:cubicBezTo>
                    <a:pt x="15880" y="35056"/>
                    <a:pt x="16175" y="35156"/>
                    <a:pt x="16175" y="35156"/>
                  </a:cubicBezTo>
                  <a:lnTo>
                    <a:pt x="16175" y="7814"/>
                  </a:lnTo>
                  <a:lnTo>
                    <a:pt x="2826" y="2"/>
                  </a:lnTo>
                  <a:cubicBezTo>
                    <a:pt x="2793" y="1"/>
                    <a:pt x="2761" y="0"/>
                    <a:pt x="2729" y="0"/>
                  </a:cubicBezTo>
                  <a:close/>
                </a:path>
              </a:pathLst>
            </a:custGeom>
            <a:solidFill>
              <a:srgbClr val="E6E6E6"/>
            </a:solidFill>
            <a:ln>
              <a:noFill/>
            </a:ln>
          </p:spPr>
          <p:txBody>
            <a:bodyPr spcFirstLastPara="1" wrap="square" lIns="91425" tIns="91425" rIns="91425" bIns="91425" anchor="ctr" anchorCtr="0">
              <a:noAutofit/>
            </a:bodyPr>
            <a:lstStyle/>
            <a:p>
              <a:endParaRPr/>
            </a:p>
          </p:txBody>
        </p:sp>
        <p:sp>
          <p:nvSpPr>
            <p:cNvPr id="107" name="Google Shape;107;p16"/>
            <p:cNvSpPr/>
            <p:nvPr/>
          </p:nvSpPr>
          <p:spPr>
            <a:xfrm>
              <a:off x="1782904" y="1192813"/>
              <a:ext cx="1279528" cy="737266"/>
            </a:xfrm>
            <a:custGeom>
              <a:avLst/>
              <a:gdLst/>
              <a:ahLst/>
              <a:cxnLst/>
              <a:rect l="l" t="t" r="r" b="b"/>
              <a:pathLst>
                <a:path w="16194" h="9331" extrusionOk="0">
                  <a:moveTo>
                    <a:pt x="2748" y="0"/>
                  </a:moveTo>
                  <a:cubicBezTo>
                    <a:pt x="970" y="0"/>
                    <a:pt x="1" y="1519"/>
                    <a:pt x="1" y="1519"/>
                  </a:cubicBezTo>
                  <a:lnTo>
                    <a:pt x="13331" y="9331"/>
                  </a:lnTo>
                  <a:cubicBezTo>
                    <a:pt x="13861" y="7975"/>
                    <a:pt x="14838" y="7719"/>
                    <a:pt x="15502" y="7719"/>
                  </a:cubicBezTo>
                  <a:cubicBezTo>
                    <a:pt x="15906" y="7719"/>
                    <a:pt x="16194" y="7814"/>
                    <a:pt x="16194" y="7814"/>
                  </a:cubicBezTo>
                  <a:lnTo>
                    <a:pt x="2845" y="2"/>
                  </a:lnTo>
                  <a:cubicBezTo>
                    <a:pt x="2812" y="1"/>
                    <a:pt x="2780" y="0"/>
                    <a:pt x="2748" y="0"/>
                  </a:cubicBezTo>
                  <a:close/>
                </a:path>
              </a:pathLst>
            </a:custGeom>
            <a:solidFill>
              <a:srgbClr val="FFFFFF"/>
            </a:solidFill>
            <a:ln>
              <a:noFill/>
            </a:ln>
          </p:spPr>
          <p:txBody>
            <a:bodyPr spcFirstLastPara="1" wrap="square" lIns="91425" tIns="91425" rIns="91425" bIns="91425" anchor="ctr" anchorCtr="0">
              <a:noAutofit/>
            </a:bodyPr>
            <a:lstStyle/>
            <a:p>
              <a:endParaRPr/>
            </a:p>
          </p:txBody>
        </p:sp>
        <p:sp>
          <p:nvSpPr>
            <p:cNvPr id="108" name="Google Shape;108;p16"/>
            <p:cNvSpPr/>
            <p:nvPr/>
          </p:nvSpPr>
          <p:spPr>
            <a:xfrm>
              <a:off x="1712504" y="1260368"/>
              <a:ext cx="1197118" cy="2944243"/>
            </a:xfrm>
            <a:custGeom>
              <a:avLst/>
              <a:gdLst/>
              <a:ahLst/>
              <a:cxnLst/>
              <a:rect l="l" t="t" r="r" b="b"/>
              <a:pathLst>
                <a:path w="15151" h="37263" extrusionOk="0">
                  <a:moveTo>
                    <a:pt x="740" y="0"/>
                  </a:moveTo>
                  <a:lnTo>
                    <a:pt x="0" y="436"/>
                  </a:lnTo>
                  <a:lnTo>
                    <a:pt x="0" y="29352"/>
                  </a:lnTo>
                  <a:lnTo>
                    <a:pt x="13558" y="37164"/>
                  </a:lnTo>
                  <a:cubicBezTo>
                    <a:pt x="13655" y="37229"/>
                    <a:pt x="13764" y="37263"/>
                    <a:pt x="13875" y="37263"/>
                  </a:cubicBezTo>
                  <a:cubicBezTo>
                    <a:pt x="13959" y="37263"/>
                    <a:pt x="14045" y="37243"/>
                    <a:pt x="14127" y="37202"/>
                  </a:cubicBezTo>
                  <a:lnTo>
                    <a:pt x="14828" y="36804"/>
                  </a:lnTo>
                  <a:cubicBezTo>
                    <a:pt x="15018" y="36709"/>
                    <a:pt x="15151" y="36463"/>
                    <a:pt x="15151" y="36103"/>
                  </a:cubicBezTo>
                  <a:lnTo>
                    <a:pt x="15151" y="9481"/>
                  </a:lnTo>
                  <a:cubicBezTo>
                    <a:pt x="15151" y="8855"/>
                    <a:pt x="14771" y="8116"/>
                    <a:pt x="14297" y="7831"/>
                  </a:cubicBezTo>
                  <a:lnTo>
                    <a:pt x="740" y="0"/>
                  </a:lnTo>
                  <a:close/>
                </a:path>
              </a:pathLst>
            </a:custGeom>
            <a:solidFill>
              <a:schemeClr val="accent1"/>
            </a:solidFill>
            <a:ln>
              <a:noFill/>
            </a:ln>
          </p:spPr>
          <p:txBody>
            <a:bodyPr spcFirstLastPara="1" wrap="square" lIns="91425" tIns="91425" rIns="91425" bIns="91425" anchor="ctr" anchorCtr="0">
              <a:noAutofit/>
            </a:bodyPr>
            <a:lstStyle/>
            <a:p>
              <a:endParaRPr/>
            </a:p>
          </p:txBody>
        </p:sp>
        <p:sp>
          <p:nvSpPr>
            <p:cNvPr id="109" name="Google Shape;109;p16"/>
            <p:cNvSpPr/>
            <p:nvPr/>
          </p:nvSpPr>
          <p:spPr>
            <a:xfrm>
              <a:off x="1712504" y="1294818"/>
              <a:ext cx="1140229" cy="2910504"/>
            </a:xfrm>
            <a:custGeom>
              <a:avLst/>
              <a:gdLst/>
              <a:ahLst/>
              <a:cxnLst/>
              <a:rect l="l" t="t" r="r" b="b"/>
              <a:pathLst>
                <a:path w="14431" h="36836" extrusionOk="0">
                  <a:moveTo>
                    <a:pt x="0" y="0"/>
                  </a:moveTo>
                  <a:lnTo>
                    <a:pt x="0" y="28916"/>
                  </a:lnTo>
                  <a:lnTo>
                    <a:pt x="13558" y="36728"/>
                  </a:lnTo>
                  <a:cubicBezTo>
                    <a:pt x="13680" y="36801"/>
                    <a:pt x="13796" y="36836"/>
                    <a:pt x="13903" y="36836"/>
                  </a:cubicBezTo>
                  <a:cubicBezTo>
                    <a:pt x="14210" y="36836"/>
                    <a:pt x="14430" y="36549"/>
                    <a:pt x="14430" y="36084"/>
                  </a:cubicBezTo>
                  <a:lnTo>
                    <a:pt x="14430" y="9462"/>
                  </a:lnTo>
                  <a:cubicBezTo>
                    <a:pt x="14430" y="8836"/>
                    <a:pt x="14051" y="8097"/>
                    <a:pt x="13558" y="7812"/>
                  </a:cubicBezTo>
                  <a:lnTo>
                    <a:pt x="0" y="0"/>
                  </a:lnTo>
                  <a:close/>
                </a:path>
              </a:pathLst>
            </a:custGeom>
            <a:solidFill>
              <a:srgbClr val="ED7B33"/>
            </a:solidFill>
            <a:ln>
              <a:noFill/>
            </a:ln>
          </p:spPr>
          <p:txBody>
            <a:bodyPr spcFirstLastPara="1" wrap="square" lIns="91425" tIns="91425" rIns="91425" bIns="91425" anchor="ctr" anchorCtr="0">
              <a:noAutofit/>
            </a:bodyPr>
            <a:lstStyle/>
            <a:p>
              <a:endParaRPr/>
            </a:p>
          </p:txBody>
        </p:sp>
        <p:sp>
          <p:nvSpPr>
            <p:cNvPr id="110" name="Google Shape;110;p16"/>
            <p:cNvSpPr/>
            <p:nvPr/>
          </p:nvSpPr>
          <p:spPr>
            <a:xfrm>
              <a:off x="1904267" y="1652112"/>
              <a:ext cx="756703" cy="693493"/>
            </a:xfrm>
            <a:custGeom>
              <a:avLst/>
              <a:gdLst/>
              <a:ahLst/>
              <a:cxnLst/>
              <a:rect l="l" t="t" r="r" b="b"/>
              <a:pathLst>
                <a:path w="9577" h="8777" extrusionOk="0">
                  <a:moveTo>
                    <a:pt x="320" y="1"/>
                  </a:moveTo>
                  <a:cubicBezTo>
                    <a:pt x="135" y="1"/>
                    <a:pt x="0" y="171"/>
                    <a:pt x="0" y="465"/>
                  </a:cubicBezTo>
                  <a:lnTo>
                    <a:pt x="0" y="2778"/>
                  </a:lnTo>
                  <a:cubicBezTo>
                    <a:pt x="0" y="3177"/>
                    <a:pt x="209" y="3556"/>
                    <a:pt x="531" y="3802"/>
                  </a:cubicBezTo>
                  <a:lnTo>
                    <a:pt x="9045" y="8713"/>
                  </a:lnTo>
                  <a:cubicBezTo>
                    <a:pt x="9122" y="8756"/>
                    <a:pt x="9193" y="8776"/>
                    <a:pt x="9257" y="8776"/>
                  </a:cubicBezTo>
                  <a:cubicBezTo>
                    <a:pt x="9449" y="8776"/>
                    <a:pt x="9576" y="8599"/>
                    <a:pt x="9576" y="8315"/>
                  </a:cubicBezTo>
                  <a:lnTo>
                    <a:pt x="9576" y="6002"/>
                  </a:lnTo>
                  <a:cubicBezTo>
                    <a:pt x="9576" y="5585"/>
                    <a:pt x="9367" y="5205"/>
                    <a:pt x="9045" y="4978"/>
                  </a:cubicBezTo>
                  <a:lnTo>
                    <a:pt x="531" y="67"/>
                  </a:lnTo>
                  <a:cubicBezTo>
                    <a:pt x="457" y="22"/>
                    <a:pt x="385" y="1"/>
                    <a:pt x="320" y="1"/>
                  </a:cubicBezTo>
                  <a:close/>
                </a:path>
              </a:pathLst>
            </a:custGeom>
            <a:solidFill>
              <a:schemeClr val="accent1"/>
            </a:solidFill>
            <a:ln>
              <a:noFill/>
            </a:ln>
          </p:spPr>
          <p:txBody>
            <a:bodyPr spcFirstLastPara="1" wrap="square" lIns="91425" tIns="91425" rIns="91425" bIns="91425" anchor="ctr" anchorCtr="0">
              <a:noAutofit/>
            </a:bodyPr>
            <a:lstStyle/>
            <a:p>
              <a:endParaRPr/>
            </a:p>
          </p:txBody>
        </p:sp>
        <p:sp>
          <p:nvSpPr>
            <p:cNvPr id="111" name="Google Shape;111;p16"/>
            <p:cNvSpPr/>
            <p:nvPr/>
          </p:nvSpPr>
          <p:spPr>
            <a:xfrm>
              <a:off x="2006113" y="2137406"/>
              <a:ext cx="552929" cy="347892"/>
            </a:xfrm>
            <a:custGeom>
              <a:avLst/>
              <a:gdLst/>
              <a:ahLst/>
              <a:cxnLst/>
              <a:rect l="l" t="t" r="r" b="b"/>
              <a:pathLst>
                <a:path w="6998" h="4403" extrusionOk="0">
                  <a:moveTo>
                    <a:pt x="124" y="1"/>
                  </a:moveTo>
                  <a:cubicBezTo>
                    <a:pt x="52" y="1"/>
                    <a:pt x="1" y="71"/>
                    <a:pt x="1" y="182"/>
                  </a:cubicBezTo>
                  <a:cubicBezTo>
                    <a:pt x="1" y="353"/>
                    <a:pt x="77" y="486"/>
                    <a:pt x="209" y="580"/>
                  </a:cubicBezTo>
                  <a:lnTo>
                    <a:pt x="6789" y="4373"/>
                  </a:lnTo>
                  <a:cubicBezTo>
                    <a:pt x="6820" y="4393"/>
                    <a:pt x="6849" y="4402"/>
                    <a:pt x="6875" y="4402"/>
                  </a:cubicBezTo>
                  <a:cubicBezTo>
                    <a:pt x="6947" y="4402"/>
                    <a:pt x="6998" y="4332"/>
                    <a:pt x="6998" y="4221"/>
                  </a:cubicBezTo>
                  <a:cubicBezTo>
                    <a:pt x="6998" y="4069"/>
                    <a:pt x="6922" y="3918"/>
                    <a:pt x="6789" y="3823"/>
                  </a:cubicBezTo>
                  <a:lnTo>
                    <a:pt x="209" y="30"/>
                  </a:lnTo>
                  <a:cubicBezTo>
                    <a:pt x="179" y="10"/>
                    <a:pt x="150" y="1"/>
                    <a:pt x="124" y="1"/>
                  </a:cubicBezTo>
                  <a:close/>
                </a:path>
              </a:pathLst>
            </a:custGeom>
            <a:solidFill>
              <a:srgbClr val="7DA2CE"/>
            </a:solidFill>
            <a:ln>
              <a:noFill/>
            </a:ln>
          </p:spPr>
          <p:txBody>
            <a:bodyPr spcFirstLastPara="1" wrap="square" lIns="91425" tIns="91425" rIns="91425" bIns="91425" anchor="ctr" anchorCtr="0">
              <a:noAutofit/>
            </a:bodyPr>
            <a:lstStyle/>
            <a:p>
              <a:endParaRPr/>
            </a:p>
          </p:txBody>
        </p:sp>
        <p:sp>
          <p:nvSpPr>
            <p:cNvPr id="112" name="Google Shape;112;p16"/>
            <p:cNvSpPr/>
            <p:nvPr/>
          </p:nvSpPr>
          <p:spPr>
            <a:xfrm>
              <a:off x="2114044" y="2351688"/>
              <a:ext cx="338648" cy="224316"/>
            </a:xfrm>
            <a:custGeom>
              <a:avLst/>
              <a:gdLst/>
              <a:ahLst/>
              <a:cxnLst/>
              <a:rect l="l" t="t" r="r" b="b"/>
              <a:pathLst>
                <a:path w="4286" h="2839" extrusionOk="0">
                  <a:moveTo>
                    <a:pt x="123" y="0"/>
                  </a:moveTo>
                  <a:cubicBezTo>
                    <a:pt x="51" y="0"/>
                    <a:pt x="0" y="71"/>
                    <a:pt x="0" y="182"/>
                  </a:cubicBezTo>
                  <a:cubicBezTo>
                    <a:pt x="0" y="333"/>
                    <a:pt x="76" y="485"/>
                    <a:pt x="209" y="580"/>
                  </a:cubicBezTo>
                  <a:lnTo>
                    <a:pt x="4077" y="2817"/>
                  </a:lnTo>
                  <a:cubicBezTo>
                    <a:pt x="4106" y="2832"/>
                    <a:pt x="4134" y="2839"/>
                    <a:pt x="4159" y="2839"/>
                  </a:cubicBezTo>
                  <a:cubicBezTo>
                    <a:pt x="4233" y="2839"/>
                    <a:pt x="4285" y="2778"/>
                    <a:pt x="4285" y="2666"/>
                  </a:cubicBezTo>
                  <a:cubicBezTo>
                    <a:pt x="4266" y="2495"/>
                    <a:pt x="4191" y="2343"/>
                    <a:pt x="4077" y="2267"/>
                  </a:cubicBezTo>
                  <a:lnTo>
                    <a:pt x="209" y="30"/>
                  </a:lnTo>
                  <a:cubicBezTo>
                    <a:pt x="178" y="10"/>
                    <a:pt x="149" y="0"/>
                    <a:pt x="123" y="0"/>
                  </a:cubicBezTo>
                  <a:close/>
                </a:path>
              </a:pathLst>
            </a:custGeom>
            <a:solidFill>
              <a:srgbClr val="7DA2CE"/>
            </a:solidFill>
            <a:ln>
              <a:noFill/>
            </a:ln>
          </p:spPr>
          <p:txBody>
            <a:bodyPr spcFirstLastPara="1" wrap="square" lIns="91425" tIns="91425" rIns="91425" bIns="91425" anchor="ctr" anchorCtr="0">
              <a:noAutofit/>
            </a:bodyPr>
            <a:lstStyle/>
            <a:p>
              <a:endParaRPr/>
            </a:p>
          </p:txBody>
        </p:sp>
        <p:sp>
          <p:nvSpPr>
            <p:cNvPr id="113" name="Google Shape;113;p16"/>
            <p:cNvSpPr/>
            <p:nvPr/>
          </p:nvSpPr>
          <p:spPr>
            <a:xfrm>
              <a:off x="1689985" y="1070976"/>
              <a:ext cx="373176" cy="222420"/>
            </a:xfrm>
            <a:custGeom>
              <a:avLst/>
              <a:gdLst/>
              <a:ahLst/>
              <a:cxnLst/>
              <a:rect l="l" t="t" r="r" b="b"/>
              <a:pathLst>
                <a:path w="4723" h="2815" extrusionOk="0">
                  <a:moveTo>
                    <a:pt x="3696" y="0"/>
                  </a:moveTo>
                  <a:cubicBezTo>
                    <a:pt x="3001" y="0"/>
                    <a:pt x="2311" y="165"/>
                    <a:pt x="1689" y="482"/>
                  </a:cubicBezTo>
                  <a:cubicBezTo>
                    <a:pt x="1" y="1278"/>
                    <a:pt x="285" y="2814"/>
                    <a:pt x="285" y="2814"/>
                  </a:cubicBezTo>
                  <a:lnTo>
                    <a:pt x="1025" y="2397"/>
                  </a:lnTo>
                  <a:cubicBezTo>
                    <a:pt x="1025" y="2397"/>
                    <a:pt x="1518" y="653"/>
                    <a:pt x="4021" y="539"/>
                  </a:cubicBezTo>
                  <a:lnTo>
                    <a:pt x="4722" y="122"/>
                  </a:lnTo>
                  <a:cubicBezTo>
                    <a:pt x="4384" y="40"/>
                    <a:pt x="4039" y="0"/>
                    <a:pt x="3696" y="0"/>
                  </a:cubicBezTo>
                  <a:close/>
                </a:path>
              </a:pathLst>
            </a:custGeom>
            <a:solidFill>
              <a:schemeClr val="accent1"/>
            </a:solidFill>
            <a:ln>
              <a:noFill/>
            </a:ln>
          </p:spPr>
          <p:txBody>
            <a:bodyPr spcFirstLastPara="1" wrap="square" lIns="91425" tIns="91425" rIns="91425" bIns="91425" anchor="ctr" anchorCtr="0">
              <a:noAutofit/>
            </a:bodyPr>
            <a:lstStyle/>
            <a:p>
              <a:endParaRPr/>
            </a:p>
          </p:txBody>
        </p:sp>
        <p:sp>
          <p:nvSpPr>
            <p:cNvPr id="114" name="Google Shape;114;p16"/>
            <p:cNvSpPr/>
            <p:nvPr/>
          </p:nvSpPr>
          <p:spPr>
            <a:xfrm>
              <a:off x="1258578" y="1592695"/>
              <a:ext cx="235299" cy="2151747"/>
            </a:xfrm>
            <a:custGeom>
              <a:avLst/>
              <a:gdLst/>
              <a:ahLst/>
              <a:cxnLst/>
              <a:rect l="l" t="t" r="r" b="b"/>
              <a:pathLst>
                <a:path w="2978" h="27233" extrusionOk="0">
                  <a:moveTo>
                    <a:pt x="2781" y="0"/>
                  </a:moveTo>
                  <a:cubicBezTo>
                    <a:pt x="181" y="0"/>
                    <a:pt x="0" y="1843"/>
                    <a:pt x="0" y="1843"/>
                  </a:cubicBezTo>
                  <a:lnTo>
                    <a:pt x="152" y="27232"/>
                  </a:lnTo>
                  <a:lnTo>
                    <a:pt x="2977" y="24729"/>
                  </a:lnTo>
                  <a:lnTo>
                    <a:pt x="2977" y="4"/>
                  </a:lnTo>
                  <a:cubicBezTo>
                    <a:pt x="2910" y="1"/>
                    <a:pt x="2845" y="0"/>
                    <a:pt x="2781" y="0"/>
                  </a:cubicBezTo>
                  <a:close/>
                </a:path>
              </a:pathLst>
            </a:custGeom>
            <a:solidFill>
              <a:schemeClr val="lt2"/>
            </a:solidFill>
            <a:ln>
              <a:noFill/>
            </a:ln>
          </p:spPr>
          <p:txBody>
            <a:bodyPr spcFirstLastPara="1" wrap="square" lIns="91425" tIns="91425" rIns="91425" bIns="91425" anchor="ctr" anchorCtr="0">
              <a:noAutofit/>
            </a:bodyPr>
            <a:lstStyle/>
            <a:p>
              <a:endParaRPr/>
            </a:p>
          </p:txBody>
        </p:sp>
        <p:sp>
          <p:nvSpPr>
            <p:cNvPr id="115" name="Google Shape;115;p16"/>
            <p:cNvSpPr/>
            <p:nvPr/>
          </p:nvSpPr>
          <p:spPr>
            <a:xfrm>
              <a:off x="1493798" y="1559984"/>
              <a:ext cx="1197118" cy="2737862"/>
            </a:xfrm>
            <a:custGeom>
              <a:avLst/>
              <a:gdLst/>
              <a:ahLst/>
              <a:cxnLst/>
              <a:rect l="l" t="t" r="r" b="b"/>
              <a:pathLst>
                <a:path w="15151" h="34651" extrusionOk="0">
                  <a:moveTo>
                    <a:pt x="721" y="0"/>
                  </a:moveTo>
                  <a:lnTo>
                    <a:pt x="0" y="418"/>
                  </a:lnTo>
                  <a:lnTo>
                    <a:pt x="0" y="26736"/>
                  </a:lnTo>
                  <a:lnTo>
                    <a:pt x="13557" y="34548"/>
                  </a:lnTo>
                  <a:cubicBezTo>
                    <a:pt x="13649" y="34616"/>
                    <a:pt x="13767" y="34650"/>
                    <a:pt x="13884" y="34650"/>
                  </a:cubicBezTo>
                  <a:cubicBezTo>
                    <a:pt x="13962" y="34650"/>
                    <a:pt x="14039" y="34635"/>
                    <a:pt x="14107" y="34605"/>
                  </a:cubicBezTo>
                  <a:lnTo>
                    <a:pt x="14809" y="34188"/>
                  </a:lnTo>
                  <a:cubicBezTo>
                    <a:pt x="15018" y="34112"/>
                    <a:pt x="15150" y="33846"/>
                    <a:pt x="15150" y="33486"/>
                  </a:cubicBezTo>
                  <a:lnTo>
                    <a:pt x="15150" y="9462"/>
                  </a:lnTo>
                  <a:cubicBezTo>
                    <a:pt x="15150" y="8836"/>
                    <a:pt x="14752" y="8097"/>
                    <a:pt x="14278" y="7831"/>
                  </a:cubicBezTo>
                  <a:lnTo>
                    <a:pt x="721" y="0"/>
                  </a:lnTo>
                  <a:close/>
                </a:path>
              </a:pathLst>
            </a:custGeom>
            <a:solidFill>
              <a:srgbClr val="A1263C"/>
            </a:solidFill>
            <a:ln>
              <a:noFill/>
            </a:ln>
          </p:spPr>
          <p:txBody>
            <a:bodyPr spcFirstLastPara="1" wrap="square" lIns="91425" tIns="91425" rIns="91425" bIns="91425" anchor="ctr" anchorCtr="0">
              <a:noAutofit/>
            </a:bodyPr>
            <a:lstStyle/>
            <a:p>
              <a:endParaRPr/>
            </a:p>
          </p:txBody>
        </p:sp>
        <p:sp>
          <p:nvSpPr>
            <p:cNvPr id="116" name="Google Shape;116;p16"/>
            <p:cNvSpPr/>
            <p:nvPr/>
          </p:nvSpPr>
          <p:spPr>
            <a:xfrm>
              <a:off x="1493798" y="1592932"/>
              <a:ext cx="1138649" cy="2705309"/>
            </a:xfrm>
            <a:custGeom>
              <a:avLst/>
              <a:gdLst/>
              <a:ahLst/>
              <a:cxnLst/>
              <a:rect l="l" t="t" r="r" b="b"/>
              <a:pathLst>
                <a:path w="14411" h="34239" extrusionOk="0">
                  <a:moveTo>
                    <a:pt x="0" y="1"/>
                  </a:moveTo>
                  <a:lnTo>
                    <a:pt x="0" y="26319"/>
                  </a:lnTo>
                  <a:lnTo>
                    <a:pt x="13557" y="34131"/>
                  </a:lnTo>
                  <a:cubicBezTo>
                    <a:pt x="13679" y="34204"/>
                    <a:pt x="13795" y="34238"/>
                    <a:pt x="13899" y="34238"/>
                  </a:cubicBezTo>
                  <a:cubicBezTo>
                    <a:pt x="14201" y="34238"/>
                    <a:pt x="14411" y="33951"/>
                    <a:pt x="14411" y="33486"/>
                  </a:cubicBezTo>
                  <a:lnTo>
                    <a:pt x="14411" y="9481"/>
                  </a:lnTo>
                  <a:cubicBezTo>
                    <a:pt x="14411" y="8837"/>
                    <a:pt x="14032" y="8097"/>
                    <a:pt x="13557" y="7832"/>
                  </a:cubicBezTo>
                  <a:lnTo>
                    <a:pt x="0" y="1"/>
                  </a:lnTo>
                  <a:close/>
                </a:path>
              </a:pathLst>
            </a:custGeom>
            <a:solidFill>
              <a:schemeClr val="lt2"/>
            </a:solidFill>
            <a:ln>
              <a:noFill/>
            </a:ln>
          </p:spPr>
          <p:txBody>
            <a:bodyPr spcFirstLastPara="1" wrap="square" lIns="91425" tIns="91425" rIns="91425" bIns="91425" anchor="ctr" anchorCtr="0">
              <a:noAutofit/>
            </a:bodyPr>
            <a:lstStyle/>
            <a:p>
              <a:endParaRPr/>
            </a:p>
          </p:txBody>
        </p:sp>
        <p:sp>
          <p:nvSpPr>
            <p:cNvPr id="117" name="Google Shape;117;p16"/>
            <p:cNvSpPr/>
            <p:nvPr/>
          </p:nvSpPr>
          <p:spPr>
            <a:xfrm>
              <a:off x="1270509" y="1670759"/>
              <a:ext cx="1278027" cy="2692430"/>
            </a:xfrm>
            <a:custGeom>
              <a:avLst/>
              <a:gdLst/>
              <a:ahLst/>
              <a:cxnLst/>
              <a:rect l="l" t="t" r="r" b="b"/>
              <a:pathLst>
                <a:path w="16175" h="34076" extrusionOk="0">
                  <a:moveTo>
                    <a:pt x="2729" y="0"/>
                  </a:moveTo>
                  <a:cubicBezTo>
                    <a:pt x="952" y="0"/>
                    <a:pt x="1" y="1518"/>
                    <a:pt x="1" y="1518"/>
                  </a:cubicBezTo>
                  <a:lnTo>
                    <a:pt x="1" y="26244"/>
                  </a:lnTo>
                  <a:lnTo>
                    <a:pt x="13331" y="34075"/>
                  </a:lnTo>
                  <a:cubicBezTo>
                    <a:pt x="13845" y="32718"/>
                    <a:pt x="14808" y="32458"/>
                    <a:pt x="15469" y="32458"/>
                  </a:cubicBezTo>
                  <a:cubicBezTo>
                    <a:pt x="15880" y="32458"/>
                    <a:pt x="16175" y="32558"/>
                    <a:pt x="16175" y="32558"/>
                  </a:cubicBezTo>
                  <a:lnTo>
                    <a:pt x="16175" y="7833"/>
                  </a:lnTo>
                  <a:lnTo>
                    <a:pt x="2826" y="2"/>
                  </a:lnTo>
                  <a:cubicBezTo>
                    <a:pt x="2793" y="1"/>
                    <a:pt x="2761" y="0"/>
                    <a:pt x="2729" y="0"/>
                  </a:cubicBezTo>
                  <a:close/>
                </a:path>
              </a:pathLst>
            </a:custGeom>
            <a:solidFill>
              <a:srgbClr val="E6E6E6"/>
            </a:solidFill>
            <a:ln>
              <a:noFill/>
            </a:ln>
          </p:spPr>
          <p:txBody>
            <a:bodyPr spcFirstLastPara="1" wrap="square" lIns="91425" tIns="91425" rIns="91425" bIns="91425" anchor="ctr" anchorCtr="0">
              <a:noAutofit/>
            </a:bodyPr>
            <a:lstStyle/>
            <a:p>
              <a:endParaRPr/>
            </a:p>
          </p:txBody>
        </p:sp>
        <p:sp>
          <p:nvSpPr>
            <p:cNvPr id="118" name="Google Shape;118;p16"/>
            <p:cNvSpPr/>
            <p:nvPr/>
          </p:nvSpPr>
          <p:spPr>
            <a:xfrm>
              <a:off x="1270509" y="1670759"/>
              <a:ext cx="1279528" cy="737266"/>
            </a:xfrm>
            <a:custGeom>
              <a:avLst/>
              <a:gdLst/>
              <a:ahLst/>
              <a:cxnLst/>
              <a:rect l="l" t="t" r="r" b="b"/>
              <a:pathLst>
                <a:path w="16194" h="9331" extrusionOk="0">
                  <a:moveTo>
                    <a:pt x="2729" y="0"/>
                  </a:moveTo>
                  <a:cubicBezTo>
                    <a:pt x="952" y="0"/>
                    <a:pt x="1" y="1518"/>
                    <a:pt x="1" y="1518"/>
                  </a:cubicBezTo>
                  <a:lnTo>
                    <a:pt x="13331" y="9331"/>
                  </a:lnTo>
                  <a:cubicBezTo>
                    <a:pt x="13855" y="7990"/>
                    <a:pt x="14818" y="7731"/>
                    <a:pt x="15481" y="7731"/>
                  </a:cubicBezTo>
                  <a:cubicBezTo>
                    <a:pt x="15896" y="7731"/>
                    <a:pt x="16194" y="7833"/>
                    <a:pt x="16194" y="7833"/>
                  </a:cubicBezTo>
                  <a:lnTo>
                    <a:pt x="2826" y="2"/>
                  </a:lnTo>
                  <a:cubicBezTo>
                    <a:pt x="2793" y="1"/>
                    <a:pt x="2761" y="0"/>
                    <a:pt x="2729" y="0"/>
                  </a:cubicBezTo>
                  <a:close/>
                </a:path>
              </a:pathLst>
            </a:custGeom>
            <a:solidFill>
              <a:srgbClr val="FFFFFF"/>
            </a:solidFill>
            <a:ln>
              <a:noFill/>
            </a:ln>
          </p:spPr>
          <p:txBody>
            <a:bodyPr spcFirstLastPara="1" wrap="square" lIns="91425" tIns="91425" rIns="91425" bIns="91425" anchor="ctr" anchorCtr="0">
              <a:noAutofit/>
            </a:bodyPr>
            <a:lstStyle/>
            <a:p>
              <a:endParaRPr/>
            </a:p>
          </p:txBody>
        </p:sp>
        <p:sp>
          <p:nvSpPr>
            <p:cNvPr id="119" name="Google Shape;119;p16"/>
            <p:cNvSpPr/>
            <p:nvPr/>
          </p:nvSpPr>
          <p:spPr>
            <a:xfrm>
              <a:off x="1200109" y="1738236"/>
              <a:ext cx="1197118" cy="2739047"/>
            </a:xfrm>
            <a:custGeom>
              <a:avLst/>
              <a:gdLst/>
              <a:ahLst/>
              <a:cxnLst/>
              <a:rect l="l" t="t" r="r" b="b"/>
              <a:pathLst>
                <a:path w="15151" h="34666" extrusionOk="0">
                  <a:moveTo>
                    <a:pt x="740" y="1"/>
                  </a:moveTo>
                  <a:lnTo>
                    <a:pt x="1" y="418"/>
                  </a:lnTo>
                  <a:lnTo>
                    <a:pt x="1" y="26755"/>
                  </a:lnTo>
                  <a:lnTo>
                    <a:pt x="13558" y="34567"/>
                  </a:lnTo>
                  <a:cubicBezTo>
                    <a:pt x="13655" y="34632"/>
                    <a:pt x="13764" y="34666"/>
                    <a:pt x="13875" y="34666"/>
                  </a:cubicBezTo>
                  <a:cubicBezTo>
                    <a:pt x="13959" y="34666"/>
                    <a:pt x="14045" y="34646"/>
                    <a:pt x="14127" y="34605"/>
                  </a:cubicBezTo>
                  <a:lnTo>
                    <a:pt x="14810" y="34207"/>
                  </a:lnTo>
                  <a:cubicBezTo>
                    <a:pt x="15018" y="34112"/>
                    <a:pt x="15151" y="33866"/>
                    <a:pt x="15151" y="33505"/>
                  </a:cubicBezTo>
                  <a:lnTo>
                    <a:pt x="15151" y="9481"/>
                  </a:lnTo>
                  <a:cubicBezTo>
                    <a:pt x="15151" y="8856"/>
                    <a:pt x="14772" y="8116"/>
                    <a:pt x="14298" y="7832"/>
                  </a:cubicBezTo>
                  <a:lnTo>
                    <a:pt x="740" y="1"/>
                  </a:lnTo>
                  <a:close/>
                </a:path>
              </a:pathLst>
            </a:custGeom>
            <a:solidFill>
              <a:srgbClr val="A1263C"/>
            </a:solidFill>
            <a:ln>
              <a:noFill/>
            </a:ln>
          </p:spPr>
          <p:txBody>
            <a:bodyPr spcFirstLastPara="1" wrap="square" lIns="91425" tIns="91425" rIns="91425" bIns="91425" anchor="ctr" anchorCtr="0">
              <a:noAutofit/>
            </a:bodyPr>
            <a:lstStyle/>
            <a:p>
              <a:endParaRPr/>
            </a:p>
          </p:txBody>
        </p:sp>
        <p:sp>
          <p:nvSpPr>
            <p:cNvPr id="120" name="Google Shape;120;p16"/>
            <p:cNvSpPr/>
            <p:nvPr/>
          </p:nvSpPr>
          <p:spPr>
            <a:xfrm>
              <a:off x="1200109" y="1772685"/>
              <a:ext cx="1140229" cy="2705309"/>
            </a:xfrm>
            <a:custGeom>
              <a:avLst/>
              <a:gdLst/>
              <a:ahLst/>
              <a:cxnLst/>
              <a:rect l="l" t="t" r="r" b="b"/>
              <a:pathLst>
                <a:path w="14431" h="34239" extrusionOk="0">
                  <a:moveTo>
                    <a:pt x="1" y="1"/>
                  </a:moveTo>
                  <a:lnTo>
                    <a:pt x="1" y="26319"/>
                  </a:lnTo>
                  <a:lnTo>
                    <a:pt x="13558" y="34131"/>
                  </a:lnTo>
                  <a:cubicBezTo>
                    <a:pt x="13680" y="34204"/>
                    <a:pt x="13797" y="34239"/>
                    <a:pt x="13903" y="34239"/>
                  </a:cubicBezTo>
                  <a:cubicBezTo>
                    <a:pt x="14210" y="34239"/>
                    <a:pt x="14430" y="33952"/>
                    <a:pt x="14430" y="33487"/>
                  </a:cubicBezTo>
                  <a:lnTo>
                    <a:pt x="14430" y="9463"/>
                  </a:lnTo>
                  <a:cubicBezTo>
                    <a:pt x="14430" y="8837"/>
                    <a:pt x="14032" y="8097"/>
                    <a:pt x="13558" y="7813"/>
                  </a:cubicBezTo>
                  <a:lnTo>
                    <a:pt x="1" y="1"/>
                  </a:lnTo>
                  <a:close/>
                </a:path>
              </a:pathLst>
            </a:custGeom>
            <a:solidFill>
              <a:schemeClr val="lt2"/>
            </a:solidFill>
            <a:ln>
              <a:noFill/>
            </a:ln>
          </p:spPr>
          <p:txBody>
            <a:bodyPr spcFirstLastPara="1" wrap="square" lIns="91425" tIns="91425" rIns="91425" bIns="91425" anchor="ctr" anchorCtr="0">
              <a:noAutofit/>
            </a:bodyPr>
            <a:lstStyle/>
            <a:p>
              <a:endParaRPr/>
            </a:p>
          </p:txBody>
        </p:sp>
        <p:sp>
          <p:nvSpPr>
            <p:cNvPr id="121" name="Google Shape;121;p16"/>
            <p:cNvSpPr/>
            <p:nvPr/>
          </p:nvSpPr>
          <p:spPr>
            <a:xfrm>
              <a:off x="1391872" y="2392221"/>
              <a:ext cx="756703" cy="693493"/>
            </a:xfrm>
            <a:custGeom>
              <a:avLst/>
              <a:gdLst/>
              <a:ahLst/>
              <a:cxnLst/>
              <a:rect l="l" t="t" r="r" b="b"/>
              <a:pathLst>
                <a:path w="9577" h="8777" extrusionOk="0">
                  <a:moveTo>
                    <a:pt x="312" y="1"/>
                  </a:moveTo>
                  <a:cubicBezTo>
                    <a:pt x="125" y="1"/>
                    <a:pt x="1" y="171"/>
                    <a:pt x="1" y="465"/>
                  </a:cubicBezTo>
                  <a:lnTo>
                    <a:pt x="1" y="2778"/>
                  </a:lnTo>
                  <a:cubicBezTo>
                    <a:pt x="1" y="3176"/>
                    <a:pt x="190" y="3556"/>
                    <a:pt x="532" y="3802"/>
                  </a:cubicBezTo>
                  <a:lnTo>
                    <a:pt x="9045" y="8713"/>
                  </a:lnTo>
                  <a:cubicBezTo>
                    <a:pt x="9117" y="8756"/>
                    <a:pt x="9186" y="8776"/>
                    <a:pt x="9250" y="8776"/>
                  </a:cubicBezTo>
                  <a:cubicBezTo>
                    <a:pt x="9438" y="8776"/>
                    <a:pt x="9576" y="8599"/>
                    <a:pt x="9576" y="8315"/>
                  </a:cubicBezTo>
                  <a:lnTo>
                    <a:pt x="9576" y="5983"/>
                  </a:lnTo>
                  <a:cubicBezTo>
                    <a:pt x="9557" y="5585"/>
                    <a:pt x="9368" y="5205"/>
                    <a:pt x="9045" y="4978"/>
                  </a:cubicBezTo>
                  <a:lnTo>
                    <a:pt x="532" y="67"/>
                  </a:lnTo>
                  <a:cubicBezTo>
                    <a:pt x="452" y="22"/>
                    <a:pt x="378" y="1"/>
                    <a:pt x="312" y="1"/>
                  </a:cubicBezTo>
                  <a:close/>
                </a:path>
              </a:pathLst>
            </a:custGeom>
            <a:solidFill>
              <a:srgbClr val="F86791"/>
            </a:solidFill>
            <a:ln>
              <a:noFill/>
            </a:ln>
          </p:spPr>
          <p:txBody>
            <a:bodyPr spcFirstLastPara="1" wrap="square" lIns="91425" tIns="91425" rIns="91425" bIns="91425" anchor="ctr" anchorCtr="0">
              <a:noAutofit/>
            </a:bodyPr>
            <a:lstStyle/>
            <a:p>
              <a:endParaRPr/>
            </a:p>
          </p:txBody>
        </p:sp>
        <p:sp>
          <p:nvSpPr>
            <p:cNvPr id="122" name="Google Shape;122;p16"/>
            <p:cNvSpPr/>
            <p:nvPr/>
          </p:nvSpPr>
          <p:spPr>
            <a:xfrm>
              <a:off x="1493798" y="2877516"/>
              <a:ext cx="552850" cy="347892"/>
            </a:xfrm>
            <a:custGeom>
              <a:avLst/>
              <a:gdLst/>
              <a:ahLst/>
              <a:cxnLst/>
              <a:rect l="l" t="t" r="r" b="b"/>
              <a:pathLst>
                <a:path w="6997" h="4403" extrusionOk="0">
                  <a:moveTo>
                    <a:pt x="123" y="1"/>
                  </a:moveTo>
                  <a:cubicBezTo>
                    <a:pt x="51" y="1"/>
                    <a:pt x="0" y="71"/>
                    <a:pt x="0" y="182"/>
                  </a:cubicBezTo>
                  <a:cubicBezTo>
                    <a:pt x="0" y="353"/>
                    <a:pt x="76" y="485"/>
                    <a:pt x="209" y="580"/>
                  </a:cubicBezTo>
                  <a:lnTo>
                    <a:pt x="6788" y="4372"/>
                  </a:lnTo>
                  <a:cubicBezTo>
                    <a:pt x="6819" y="4393"/>
                    <a:pt x="6848" y="4402"/>
                    <a:pt x="6874" y="4402"/>
                  </a:cubicBezTo>
                  <a:cubicBezTo>
                    <a:pt x="6946" y="4402"/>
                    <a:pt x="6997" y="4332"/>
                    <a:pt x="6997" y="4221"/>
                  </a:cubicBezTo>
                  <a:cubicBezTo>
                    <a:pt x="6997" y="4069"/>
                    <a:pt x="6921" y="3917"/>
                    <a:pt x="6788" y="3823"/>
                  </a:cubicBezTo>
                  <a:lnTo>
                    <a:pt x="209" y="30"/>
                  </a:lnTo>
                  <a:cubicBezTo>
                    <a:pt x="178" y="10"/>
                    <a:pt x="149" y="1"/>
                    <a:pt x="123" y="1"/>
                  </a:cubicBezTo>
                  <a:close/>
                </a:path>
              </a:pathLst>
            </a:custGeom>
            <a:solidFill>
              <a:srgbClr val="F86791"/>
            </a:solidFill>
            <a:ln>
              <a:noFill/>
            </a:ln>
          </p:spPr>
          <p:txBody>
            <a:bodyPr spcFirstLastPara="1" wrap="square" lIns="91425" tIns="91425" rIns="91425" bIns="91425" anchor="ctr" anchorCtr="0">
              <a:noAutofit/>
            </a:bodyPr>
            <a:lstStyle/>
            <a:p>
              <a:endParaRPr/>
            </a:p>
          </p:txBody>
        </p:sp>
        <p:sp>
          <p:nvSpPr>
            <p:cNvPr id="123" name="Google Shape;123;p16"/>
            <p:cNvSpPr/>
            <p:nvPr/>
          </p:nvSpPr>
          <p:spPr>
            <a:xfrm>
              <a:off x="1600148" y="3091797"/>
              <a:ext cx="338648" cy="224316"/>
            </a:xfrm>
            <a:custGeom>
              <a:avLst/>
              <a:gdLst/>
              <a:ahLst/>
              <a:cxnLst/>
              <a:rect l="l" t="t" r="r" b="b"/>
              <a:pathLst>
                <a:path w="4286" h="2839" extrusionOk="0">
                  <a:moveTo>
                    <a:pt x="123" y="0"/>
                  </a:moveTo>
                  <a:cubicBezTo>
                    <a:pt x="51" y="0"/>
                    <a:pt x="0" y="70"/>
                    <a:pt x="0" y="182"/>
                  </a:cubicBezTo>
                  <a:cubicBezTo>
                    <a:pt x="0" y="333"/>
                    <a:pt x="76" y="485"/>
                    <a:pt x="209" y="580"/>
                  </a:cubicBezTo>
                  <a:lnTo>
                    <a:pt x="4077" y="2817"/>
                  </a:lnTo>
                  <a:cubicBezTo>
                    <a:pt x="4111" y="2832"/>
                    <a:pt x="4141" y="2839"/>
                    <a:pt x="4167" y="2839"/>
                  </a:cubicBezTo>
                  <a:cubicBezTo>
                    <a:pt x="4244" y="2839"/>
                    <a:pt x="4286" y="2778"/>
                    <a:pt x="4286" y="2665"/>
                  </a:cubicBezTo>
                  <a:cubicBezTo>
                    <a:pt x="4286" y="2495"/>
                    <a:pt x="4210" y="2343"/>
                    <a:pt x="4077" y="2267"/>
                  </a:cubicBezTo>
                  <a:lnTo>
                    <a:pt x="209" y="30"/>
                  </a:lnTo>
                  <a:cubicBezTo>
                    <a:pt x="178" y="9"/>
                    <a:pt x="149" y="0"/>
                    <a:pt x="123" y="0"/>
                  </a:cubicBezTo>
                  <a:close/>
                </a:path>
              </a:pathLst>
            </a:custGeom>
            <a:solidFill>
              <a:srgbClr val="F86791"/>
            </a:solidFill>
            <a:ln>
              <a:noFill/>
            </a:ln>
          </p:spPr>
          <p:txBody>
            <a:bodyPr spcFirstLastPara="1" wrap="square" lIns="91425" tIns="91425" rIns="91425" bIns="91425" anchor="ctr" anchorCtr="0">
              <a:noAutofit/>
            </a:bodyPr>
            <a:lstStyle/>
            <a:p>
              <a:endParaRPr/>
            </a:p>
          </p:txBody>
        </p:sp>
        <p:sp>
          <p:nvSpPr>
            <p:cNvPr id="124" name="Google Shape;124;p16"/>
            <p:cNvSpPr/>
            <p:nvPr/>
          </p:nvSpPr>
          <p:spPr>
            <a:xfrm>
              <a:off x="1177669" y="1550028"/>
              <a:ext cx="373097" cy="221235"/>
            </a:xfrm>
            <a:custGeom>
              <a:avLst/>
              <a:gdLst/>
              <a:ahLst/>
              <a:cxnLst/>
              <a:rect l="l" t="t" r="r" b="b"/>
              <a:pathLst>
                <a:path w="4722" h="2800" extrusionOk="0">
                  <a:moveTo>
                    <a:pt x="3668" y="1"/>
                  </a:moveTo>
                  <a:cubicBezTo>
                    <a:pt x="2982" y="1"/>
                    <a:pt x="2302" y="161"/>
                    <a:pt x="1688" y="487"/>
                  </a:cubicBezTo>
                  <a:cubicBezTo>
                    <a:pt x="0" y="1283"/>
                    <a:pt x="285" y="2800"/>
                    <a:pt x="285" y="2800"/>
                  </a:cubicBezTo>
                  <a:lnTo>
                    <a:pt x="1024" y="2383"/>
                  </a:lnTo>
                  <a:cubicBezTo>
                    <a:pt x="1024" y="2383"/>
                    <a:pt x="1517" y="638"/>
                    <a:pt x="4001" y="544"/>
                  </a:cubicBezTo>
                  <a:lnTo>
                    <a:pt x="4722" y="126"/>
                  </a:lnTo>
                  <a:cubicBezTo>
                    <a:pt x="4374" y="43"/>
                    <a:pt x="4021" y="1"/>
                    <a:pt x="3668" y="1"/>
                  </a:cubicBezTo>
                  <a:close/>
                </a:path>
              </a:pathLst>
            </a:custGeom>
            <a:solidFill>
              <a:srgbClr val="A1263C"/>
            </a:solidFill>
            <a:ln>
              <a:noFill/>
            </a:ln>
          </p:spPr>
          <p:txBody>
            <a:bodyPr spcFirstLastPara="1" wrap="square" lIns="91425" tIns="91425" rIns="91425" bIns="91425" anchor="ctr" anchorCtr="0">
              <a:noAutofit/>
            </a:bodyPr>
            <a:lstStyle/>
            <a:p>
              <a:endParaRPr/>
            </a:p>
          </p:txBody>
        </p:sp>
        <p:sp>
          <p:nvSpPr>
            <p:cNvPr id="125" name="Google Shape;125;p16"/>
            <p:cNvSpPr/>
            <p:nvPr/>
          </p:nvSpPr>
          <p:spPr>
            <a:xfrm>
              <a:off x="972395" y="2212389"/>
              <a:ext cx="235299" cy="1953031"/>
            </a:xfrm>
            <a:custGeom>
              <a:avLst/>
              <a:gdLst/>
              <a:ahLst/>
              <a:cxnLst/>
              <a:rect l="l" t="t" r="r" b="b"/>
              <a:pathLst>
                <a:path w="2978" h="24718" extrusionOk="0">
                  <a:moveTo>
                    <a:pt x="2644" y="0"/>
                  </a:moveTo>
                  <a:cubicBezTo>
                    <a:pt x="105" y="0"/>
                    <a:pt x="0" y="1869"/>
                    <a:pt x="0" y="1869"/>
                  </a:cubicBezTo>
                  <a:lnTo>
                    <a:pt x="152" y="24717"/>
                  </a:lnTo>
                  <a:lnTo>
                    <a:pt x="2977" y="22954"/>
                  </a:lnTo>
                  <a:lnTo>
                    <a:pt x="2977" y="11"/>
                  </a:lnTo>
                  <a:cubicBezTo>
                    <a:pt x="2862" y="4"/>
                    <a:pt x="2751" y="0"/>
                    <a:pt x="2644" y="0"/>
                  </a:cubicBezTo>
                  <a:close/>
                </a:path>
              </a:pathLst>
            </a:custGeom>
            <a:solidFill>
              <a:srgbClr val="7D1956"/>
            </a:solidFill>
            <a:ln>
              <a:noFill/>
            </a:ln>
          </p:spPr>
          <p:txBody>
            <a:bodyPr spcFirstLastPara="1" wrap="square" lIns="91425" tIns="91425" rIns="91425" bIns="91425" anchor="ctr" anchorCtr="0">
              <a:noAutofit/>
            </a:bodyPr>
            <a:lstStyle/>
            <a:p>
              <a:endParaRPr/>
            </a:p>
          </p:txBody>
        </p:sp>
        <p:sp>
          <p:nvSpPr>
            <p:cNvPr id="126" name="Google Shape;126;p16"/>
            <p:cNvSpPr/>
            <p:nvPr/>
          </p:nvSpPr>
          <p:spPr>
            <a:xfrm>
              <a:off x="1207615" y="2180231"/>
              <a:ext cx="988841" cy="2371402"/>
            </a:xfrm>
            <a:custGeom>
              <a:avLst/>
              <a:gdLst/>
              <a:ahLst/>
              <a:cxnLst/>
              <a:rect l="l" t="t" r="r" b="b"/>
              <a:pathLst>
                <a:path w="12515" h="30013" extrusionOk="0">
                  <a:moveTo>
                    <a:pt x="740" y="0"/>
                  </a:moveTo>
                  <a:lnTo>
                    <a:pt x="0" y="437"/>
                  </a:lnTo>
                  <a:lnTo>
                    <a:pt x="0" y="23418"/>
                  </a:lnTo>
                  <a:lnTo>
                    <a:pt x="10922" y="29921"/>
                  </a:lnTo>
                  <a:cubicBezTo>
                    <a:pt x="11016" y="29984"/>
                    <a:pt x="11122" y="30012"/>
                    <a:pt x="11226" y="30012"/>
                  </a:cubicBezTo>
                  <a:cubicBezTo>
                    <a:pt x="11311" y="30012"/>
                    <a:pt x="11395" y="29993"/>
                    <a:pt x="11472" y="29959"/>
                  </a:cubicBezTo>
                  <a:lnTo>
                    <a:pt x="12174" y="29561"/>
                  </a:lnTo>
                  <a:cubicBezTo>
                    <a:pt x="12382" y="29466"/>
                    <a:pt x="12515" y="29220"/>
                    <a:pt x="12515" y="28841"/>
                  </a:cubicBezTo>
                  <a:lnTo>
                    <a:pt x="12515" y="8154"/>
                  </a:lnTo>
                  <a:cubicBezTo>
                    <a:pt x="12515" y="7509"/>
                    <a:pt x="12136" y="6770"/>
                    <a:pt x="11643" y="6504"/>
                  </a:cubicBezTo>
                  <a:lnTo>
                    <a:pt x="740" y="0"/>
                  </a:lnTo>
                  <a:close/>
                </a:path>
              </a:pathLst>
            </a:custGeom>
            <a:solidFill>
              <a:schemeClr val="dk2"/>
            </a:solidFill>
            <a:ln>
              <a:noFill/>
            </a:ln>
          </p:spPr>
          <p:txBody>
            <a:bodyPr spcFirstLastPara="1" wrap="square" lIns="91425" tIns="91425" rIns="91425" bIns="91425" anchor="ctr" anchorCtr="0">
              <a:noAutofit/>
            </a:bodyPr>
            <a:lstStyle/>
            <a:p>
              <a:endParaRPr/>
            </a:p>
          </p:txBody>
        </p:sp>
        <p:sp>
          <p:nvSpPr>
            <p:cNvPr id="127" name="Google Shape;127;p16"/>
            <p:cNvSpPr/>
            <p:nvPr/>
          </p:nvSpPr>
          <p:spPr>
            <a:xfrm>
              <a:off x="1207615" y="2214680"/>
              <a:ext cx="930451" cy="2337585"/>
            </a:xfrm>
            <a:custGeom>
              <a:avLst/>
              <a:gdLst/>
              <a:ahLst/>
              <a:cxnLst/>
              <a:rect l="l" t="t" r="r" b="b"/>
              <a:pathLst>
                <a:path w="11776" h="29585" extrusionOk="0">
                  <a:moveTo>
                    <a:pt x="0" y="1"/>
                  </a:moveTo>
                  <a:lnTo>
                    <a:pt x="0" y="22982"/>
                  </a:lnTo>
                  <a:lnTo>
                    <a:pt x="10922" y="29485"/>
                  </a:lnTo>
                  <a:cubicBezTo>
                    <a:pt x="11042" y="29552"/>
                    <a:pt x="11155" y="29584"/>
                    <a:pt x="11258" y="29584"/>
                  </a:cubicBezTo>
                  <a:cubicBezTo>
                    <a:pt x="11563" y="29584"/>
                    <a:pt x="11775" y="29304"/>
                    <a:pt x="11775" y="28822"/>
                  </a:cubicBezTo>
                  <a:lnTo>
                    <a:pt x="11775" y="8135"/>
                  </a:lnTo>
                  <a:cubicBezTo>
                    <a:pt x="11775" y="7490"/>
                    <a:pt x="11396" y="6751"/>
                    <a:pt x="10922" y="6485"/>
                  </a:cubicBezTo>
                  <a:lnTo>
                    <a:pt x="0" y="1"/>
                  </a:lnTo>
                  <a:close/>
                </a:path>
              </a:pathLst>
            </a:custGeom>
            <a:solidFill>
              <a:srgbClr val="7D1956"/>
            </a:solidFill>
            <a:ln>
              <a:noFill/>
            </a:ln>
          </p:spPr>
          <p:txBody>
            <a:bodyPr spcFirstLastPara="1" wrap="square" lIns="91425" tIns="91425" rIns="91425" bIns="91425" anchor="ctr" anchorCtr="0">
              <a:noAutofit/>
            </a:bodyPr>
            <a:lstStyle/>
            <a:p>
              <a:endParaRPr/>
            </a:p>
          </p:txBody>
        </p:sp>
        <p:sp>
          <p:nvSpPr>
            <p:cNvPr id="128" name="Google Shape;128;p16"/>
            <p:cNvSpPr/>
            <p:nvPr/>
          </p:nvSpPr>
          <p:spPr>
            <a:xfrm>
              <a:off x="984405" y="2292350"/>
              <a:ext cx="1071251" cy="2323995"/>
            </a:xfrm>
            <a:custGeom>
              <a:avLst/>
              <a:gdLst/>
              <a:ahLst/>
              <a:cxnLst/>
              <a:rect l="l" t="t" r="r" b="b"/>
              <a:pathLst>
                <a:path w="13558" h="29413" extrusionOk="0">
                  <a:moveTo>
                    <a:pt x="2698" y="1"/>
                  </a:moveTo>
                  <a:cubicBezTo>
                    <a:pt x="958" y="1"/>
                    <a:pt x="0" y="1501"/>
                    <a:pt x="0" y="1501"/>
                  </a:cubicBezTo>
                  <a:lnTo>
                    <a:pt x="0" y="22928"/>
                  </a:lnTo>
                  <a:lnTo>
                    <a:pt x="10694" y="29413"/>
                  </a:lnTo>
                  <a:cubicBezTo>
                    <a:pt x="11213" y="28057"/>
                    <a:pt x="12193" y="27801"/>
                    <a:pt x="12861" y="27801"/>
                  </a:cubicBezTo>
                  <a:cubicBezTo>
                    <a:pt x="13267" y="27801"/>
                    <a:pt x="13558" y="27896"/>
                    <a:pt x="13558" y="27896"/>
                  </a:cubicBezTo>
                  <a:lnTo>
                    <a:pt x="13558" y="6488"/>
                  </a:lnTo>
                  <a:lnTo>
                    <a:pt x="2825" y="3"/>
                  </a:lnTo>
                  <a:cubicBezTo>
                    <a:pt x="2783" y="2"/>
                    <a:pt x="2740" y="1"/>
                    <a:pt x="2698" y="1"/>
                  </a:cubicBezTo>
                  <a:close/>
                </a:path>
              </a:pathLst>
            </a:custGeom>
            <a:solidFill>
              <a:srgbClr val="E6E6E6"/>
            </a:solidFill>
            <a:ln>
              <a:noFill/>
            </a:ln>
          </p:spPr>
          <p:txBody>
            <a:bodyPr spcFirstLastPara="1" wrap="square" lIns="91425" tIns="91425" rIns="91425" bIns="91425" anchor="ctr" anchorCtr="0">
              <a:noAutofit/>
            </a:bodyPr>
            <a:lstStyle/>
            <a:p>
              <a:endParaRPr/>
            </a:p>
          </p:txBody>
        </p:sp>
        <p:sp>
          <p:nvSpPr>
            <p:cNvPr id="129" name="Google Shape;129;p16"/>
            <p:cNvSpPr/>
            <p:nvPr/>
          </p:nvSpPr>
          <p:spPr>
            <a:xfrm>
              <a:off x="984405" y="2292350"/>
              <a:ext cx="1069750" cy="632574"/>
            </a:xfrm>
            <a:custGeom>
              <a:avLst/>
              <a:gdLst/>
              <a:ahLst/>
              <a:cxnLst/>
              <a:rect l="l" t="t" r="r" b="b"/>
              <a:pathLst>
                <a:path w="13539" h="8006" extrusionOk="0">
                  <a:moveTo>
                    <a:pt x="2698" y="1"/>
                  </a:moveTo>
                  <a:cubicBezTo>
                    <a:pt x="958" y="1"/>
                    <a:pt x="0" y="1501"/>
                    <a:pt x="0" y="1501"/>
                  </a:cubicBezTo>
                  <a:lnTo>
                    <a:pt x="10694" y="8005"/>
                  </a:lnTo>
                  <a:cubicBezTo>
                    <a:pt x="11209" y="6648"/>
                    <a:pt x="12172" y="6388"/>
                    <a:pt x="12833" y="6388"/>
                  </a:cubicBezTo>
                  <a:cubicBezTo>
                    <a:pt x="13244" y="6388"/>
                    <a:pt x="13539" y="6488"/>
                    <a:pt x="13539" y="6488"/>
                  </a:cubicBezTo>
                  <a:lnTo>
                    <a:pt x="2825" y="3"/>
                  </a:lnTo>
                  <a:cubicBezTo>
                    <a:pt x="2783" y="2"/>
                    <a:pt x="2740" y="1"/>
                    <a:pt x="2698" y="1"/>
                  </a:cubicBezTo>
                  <a:close/>
                </a:path>
              </a:pathLst>
            </a:custGeom>
            <a:solidFill>
              <a:srgbClr val="FFFFFF"/>
            </a:solidFill>
            <a:ln>
              <a:noFill/>
            </a:ln>
          </p:spPr>
          <p:txBody>
            <a:bodyPr spcFirstLastPara="1" wrap="square" lIns="91425" tIns="91425" rIns="91425" bIns="91425" anchor="ctr" anchorCtr="0">
              <a:noAutofit/>
            </a:bodyPr>
            <a:lstStyle/>
            <a:p>
              <a:endParaRPr/>
            </a:p>
          </p:txBody>
        </p:sp>
        <p:sp>
          <p:nvSpPr>
            <p:cNvPr id="130" name="Google Shape;130;p16"/>
            <p:cNvSpPr/>
            <p:nvPr/>
          </p:nvSpPr>
          <p:spPr>
            <a:xfrm>
              <a:off x="913926" y="2359984"/>
              <a:ext cx="988920" cy="2371402"/>
            </a:xfrm>
            <a:custGeom>
              <a:avLst/>
              <a:gdLst/>
              <a:ahLst/>
              <a:cxnLst/>
              <a:rect l="l" t="t" r="r" b="b"/>
              <a:pathLst>
                <a:path w="12516" h="30013" extrusionOk="0">
                  <a:moveTo>
                    <a:pt x="740" y="1"/>
                  </a:moveTo>
                  <a:lnTo>
                    <a:pt x="1" y="418"/>
                  </a:lnTo>
                  <a:lnTo>
                    <a:pt x="1" y="23418"/>
                  </a:lnTo>
                  <a:lnTo>
                    <a:pt x="10923" y="29922"/>
                  </a:lnTo>
                  <a:cubicBezTo>
                    <a:pt x="11017" y="29984"/>
                    <a:pt x="11122" y="30013"/>
                    <a:pt x="11230" y="30013"/>
                  </a:cubicBezTo>
                  <a:cubicBezTo>
                    <a:pt x="11317" y="30013"/>
                    <a:pt x="11406" y="29994"/>
                    <a:pt x="11492" y="29960"/>
                  </a:cubicBezTo>
                  <a:lnTo>
                    <a:pt x="12174" y="29561"/>
                  </a:lnTo>
                  <a:cubicBezTo>
                    <a:pt x="12383" y="29467"/>
                    <a:pt x="12516" y="29220"/>
                    <a:pt x="12516" y="28841"/>
                  </a:cubicBezTo>
                  <a:lnTo>
                    <a:pt x="12516" y="8135"/>
                  </a:lnTo>
                  <a:cubicBezTo>
                    <a:pt x="12516" y="7509"/>
                    <a:pt x="12136" y="6770"/>
                    <a:pt x="11662" y="6486"/>
                  </a:cubicBezTo>
                  <a:lnTo>
                    <a:pt x="740" y="1"/>
                  </a:lnTo>
                  <a:close/>
                </a:path>
              </a:pathLst>
            </a:custGeom>
            <a:solidFill>
              <a:schemeClr val="dk2"/>
            </a:solidFill>
            <a:ln>
              <a:noFill/>
            </a:ln>
          </p:spPr>
          <p:txBody>
            <a:bodyPr spcFirstLastPara="1" wrap="square" lIns="91425" tIns="91425" rIns="91425" bIns="91425" anchor="ctr" anchorCtr="0">
              <a:noAutofit/>
            </a:bodyPr>
            <a:lstStyle/>
            <a:p>
              <a:endParaRPr/>
            </a:p>
          </p:txBody>
        </p:sp>
        <p:sp>
          <p:nvSpPr>
            <p:cNvPr id="131" name="Google Shape;131;p16"/>
            <p:cNvSpPr/>
            <p:nvPr/>
          </p:nvSpPr>
          <p:spPr>
            <a:xfrm>
              <a:off x="913926" y="2392932"/>
              <a:ext cx="931952" cy="2339086"/>
            </a:xfrm>
            <a:custGeom>
              <a:avLst/>
              <a:gdLst/>
              <a:ahLst/>
              <a:cxnLst/>
              <a:rect l="l" t="t" r="r" b="b"/>
              <a:pathLst>
                <a:path w="11795" h="29604" extrusionOk="0">
                  <a:moveTo>
                    <a:pt x="1" y="1"/>
                  </a:moveTo>
                  <a:lnTo>
                    <a:pt x="1" y="23020"/>
                  </a:lnTo>
                  <a:lnTo>
                    <a:pt x="10923" y="29505"/>
                  </a:lnTo>
                  <a:cubicBezTo>
                    <a:pt x="11042" y="29572"/>
                    <a:pt x="11157" y="29604"/>
                    <a:pt x="11262" y="29604"/>
                  </a:cubicBezTo>
                  <a:cubicBezTo>
                    <a:pt x="11572" y="29604"/>
                    <a:pt x="11795" y="29323"/>
                    <a:pt x="11795" y="28841"/>
                  </a:cubicBezTo>
                  <a:lnTo>
                    <a:pt x="11795" y="8154"/>
                  </a:lnTo>
                  <a:cubicBezTo>
                    <a:pt x="11795" y="7510"/>
                    <a:pt x="11397" y="6770"/>
                    <a:pt x="10923" y="6505"/>
                  </a:cubicBezTo>
                  <a:lnTo>
                    <a:pt x="1" y="1"/>
                  </a:lnTo>
                  <a:close/>
                </a:path>
              </a:pathLst>
            </a:custGeom>
            <a:solidFill>
              <a:srgbClr val="7D1956"/>
            </a:solidFill>
            <a:ln>
              <a:noFill/>
            </a:ln>
          </p:spPr>
          <p:txBody>
            <a:bodyPr spcFirstLastPara="1" wrap="square" lIns="91425" tIns="91425" rIns="91425" bIns="91425" anchor="ctr" anchorCtr="0">
              <a:noAutofit/>
            </a:bodyPr>
            <a:lstStyle/>
            <a:p>
              <a:endParaRPr/>
            </a:p>
          </p:txBody>
        </p:sp>
        <p:sp>
          <p:nvSpPr>
            <p:cNvPr id="132" name="Google Shape;132;p16"/>
            <p:cNvSpPr/>
            <p:nvPr/>
          </p:nvSpPr>
          <p:spPr>
            <a:xfrm>
              <a:off x="1105689" y="2862898"/>
              <a:ext cx="548426" cy="588564"/>
            </a:xfrm>
            <a:custGeom>
              <a:avLst/>
              <a:gdLst/>
              <a:ahLst/>
              <a:cxnLst/>
              <a:rect l="l" t="t" r="r" b="b"/>
              <a:pathLst>
                <a:path w="6941" h="7449" extrusionOk="0">
                  <a:moveTo>
                    <a:pt x="328" y="1"/>
                  </a:moveTo>
                  <a:cubicBezTo>
                    <a:pt x="139" y="1"/>
                    <a:pt x="1" y="178"/>
                    <a:pt x="1" y="462"/>
                  </a:cubicBezTo>
                  <a:lnTo>
                    <a:pt x="1" y="2794"/>
                  </a:lnTo>
                  <a:cubicBezTo>
                    <a:pt x="20" y="3192"/>
                    <a:pt x="210" y="3571"/>
                    <a:pt x="532" y="3799"/>
                  </a:cubicBezTo>
                  <a:lnTo>
                    <a:pt x="6410" y="7383"/>
                  </a:lnTo>
                  <a:cubicBezTo>
                    <a:pt x="6484" y="7427"/>
                    <a:pt x="6556" y="7449"/>
                    <a:pt x="6622" y="7449"/>
                  </a:cubicBezTo>
                  <a:cubicBezTo>
                    <a:pt x="6806" y="7449"/>
                    <a:pt x="6941" y="7279"/>
                    <a:pt x="6941" y="6985"/>
                  </a:cubicBezTo>
                  <a:lnTo>
                    <a:pt x="6941" y="4671"/>
                  </a:lnTo>
                  <a:cubicBezTo>
                    <a:pt x="6941" y="4254"/>
                    <a:pt x="6732" y="3894"/>
                    <a:pt x="6410" y="3647"/>
                  </a:cubicBezTo>
                  <a:lnTo>
                    <a:pt x="532" y="64"/>
                  </a:lnTo>
                  <a:cubicBezTo>
                    <a:pt x="460" y="21"/>
                    <a:pt x="391" y="1"/>
                    <a:pt x="328" y="1"/>
                  </a:cubicBezTo>
                  <a:close/>
                </a:path>
              </a:pathLst>
            </a:custGeom>
            <a:solidFill>
              <a:schemeClr val="dk2"/>
            </a:solidFill>
            <a:ln>
              <a:noFill/>
            </a:ln>
          </p:spPr>
          <p:txBody>
            <a:bodyPr spcFirstLastPara="1" wrap="square" lIns="91425" tIns="91425" rIns="91425" bIns="91425" anchor="ctr" anchorCtr="0">
              <a:noAutofit/>
            </a:bodyPr>
            <a:lstStyle/>
            <a:p>
              <a:endParaRPr/>
            </a:p>
          </p:txBody>
        </p:sp>
        <p:sp>
          <p:nvSpPr>
            <p:cNvPr id="133" name="Google Shape;133;p16"/>
            <p:cNvSpPr/>
            <p:nvPr/>
          </p:nvSpPr>
          <p:spPr>
            <a:xfrm>
              <a:off x="1207615" y="3347956"/>
              <a:ext cx="344653" cy="243596"/>
            </a:xfrm>
            <a:custGeom>
              <a:avLst/>
              <a:gdLst/>
              <a:ahLst/>
              <a:cxnLst/>
              <a:rect l="l" t="t" r="r" b="b"/>
              <a:pathLst>
                <a:path w="4362" h="3083" extrusionOk="0">
                  <a:moveTo>
                    <a:pt x="123" y="0"/>
                  </a:moveTo>
                  <a:cubicBezTo>
                    <a:pt x="51" y="0"/>
                    <a:pt x="0" y="71"/>
                    <a:pt x="0" y="182"/>
                  </a:cubicBezTo>
                  <a:cubicBezTo>
                    <a:pt x="0" y="334"/>
                    <a:pt x="76" y="485"/>
                    <a:pt x="209" y="580"/>
                  </a:cubicBezTo>
                  <a:lnTo>
                    <a:pt x="4153" y="3064"/>
                  </a:lnTo>
                  <a:cubicBezTo>
                    <a:pt x="4179" y="3077"/>
                    <a:pt x="4203" y="3083"/>
                    <a:pt x="4226" y="3083"/>
                  </a:cubicBezTo>
                  <a:cubicBezTo>
                    <a:pt x="4305" y="3083"/>
                    <a:pt x="4362" y="3011"/>
                    <a:pt x="4362" y="2893"/>
                  </a:cubicBezTo>
                  <a:cubicBezTo>
                    <a:pt x="4362" y="2742"/>
                    <a:pt x="4286" y="2590"/>
                    <a:pt x="4153" y="2495"/>
                  </a:cubicBezTo>
                  <a:lnTo>
                    <a:pt x="209" y="30"/>
                  </a:lnTo>
                  <a:cubicBezTo>
                    <a:pt x="178" y="10"/>
                    <a:pt x="149" y="0"/>
                    <a:pt x="123" y="0"/>
                  </a:cubicBezTo>
                  <a:close/>
                </a:path>
              </a:pathLst>
            </a:custGeom>
            <a:solidFill>
              <a:schemeClr val="dk2"/>
            </a:solidFill>
            <a:ln>
              <a:noFill/>
            </a:ln>
          </p:spPr>
          <p:txBody>
            <a:bodyPr spcFirstLastPara="1" wrap="square" lIns="91425" tIns="91425" rIns="91425" bIns="91425" anchor="ctr" anchorCtr="0">
              <a:noAutofit/>
            </a:bodyPr>
            <a:lstStyle/>
            <a:p>
              <a:endParaRPr/>
            </a:p>
          </p:txBody>
        </p:sp>
        <p:sp>
          <p:nvSpPr>
            <p:cNvPr id="134" name="Google Shape;134;p16"/>
            <p:cNvSpPr/>
            <p:nvPr/>
          </p:nvSpPr>
          <p:spPr>
            <a:xfrm>
              <a:off x="1315467" y="3563660"/>
              <a:ext cx="130055" cy="118677"/>
            </a:xfrm>
            <a:custGeom>
              <a:avLst/>
              <a:gdLst/>
              <a:ahLst/>
              <a:cxnLst/>
              <a:rect l="l" t="t" r="r" b="b"/>
              <a:pathLst>
                <a:path w="1646" h="1502" extrusionOk="0">
                  <a:moveTo>
                    <a:pt x="123" y="1"/>
                  </a:moveTo>
                  <a:cubicBezTo>
                    <a:pt x="51" y="1"/>
                    <a:pt x="1" y="71"/>
                    <a:pt x="1" y="182"/>
                  </a:cubicBezTo>
                  <a:cubicBezTo>
                    <a:pt x="1" y="334"/>
                    <a:pt x="76" y="486"/>
                    <a:pt x="209" y="581"/>
                  </a:cubicBezTo>
                  <a:lnTo>
                    <a:pt x="1423" y="1472"/>
                  </a:lnTo>
                  <a:cubicBezTo>
                    <a:pt x="1458" y="1492"/>
                    <a:pt x="1491" y="1501"/>
                    <a:pt x="1520" y="1501"/>
                  </a:cubicBezTo>
                  <a:cubicBezTo>
                    <a:pt x="1598" y="1501"/>
                    <a:pt x="1645" y="1431"/>
                    <a:pt x="1631" y="1320"/>
                  </a:cubicBezTo>
                  <a:cubicBezTo>
                    <a:pt x="1631" y="1168"/>
                    <a:pt x="1555" y="1017"/>
                    <a:pt x="1423" y="922"/>
                  </a:cubicBezTo>
                  <a:lnTo>
                    <a:pt x="209" y="31"/>
                  </a:lnTo>
                  <a:cubicBezTo>
                    <a:pt x="179" y="10"/>
                    <a:pt x="150" y="1"/>
                    <a:pt x="123" y="1"/>
                  </a:cubicBezTo>
                  <a:close/>
                </a:path>
              </a:pathLst>
            </a:custGeom>
            <a:solidFill>
              <a:schemeClr val="dk2"/>
            </a:solidFill>
            <a:ln>
              <a:noFill/>
            </a:ln>
          </p:spPr>
          <p:txBody>
            <a:bodyPr spcFirstLastPara="1" wrap="square" lIns="91425" tIns="91425" rIns="91425" bIns="91425" anchor="ctr" anchorCtr="0">
              <a:noAutofit/>
            </a:bodyPr>
            <a:lstStyle/>
            <a:p>
              <a:endParaRPr/>
            </a:p>
          </p:txBody>
        </p:sp>
        <p:sp>
          <p:nvSpPr>
            <p:cNvPr id="135" name="Google Shape;135;p16"/>
            <p:cNvSpPr/>
            <p:nvPr/>
          </p:nvSpPr>
          <p:spPr>
            <a:xfrm>
              <a:off x="891486" y="2170592"/>
              <a:ext cx="374598" cy="222420"/>
            </a:xfrm>
            <a:custGeom>
              <a:avLst/>
              <a:gdLst/>
              <a:ahLst/>
              <a:cxnLst/>
              <a:rect l="l" t="t" r="r" b="b"/>
              <a:pathLst>
                <a:path w="4741" h="2815" extrusionOk="0">
                  <a:moveTo>
                    <a:pt x="3714" y="1"/>
                  </a:moveTo>
                  <a:cubicBezTo>
                    <a:pt x="3017" y="1"/>
                    <a:pt x="2323" y="165"/>
                    <a:pt x="1688" y="483"/>
                  </a:cubicBezTo>
                  <a:cubicBezTo>
                    <a:pt x="0" y="1279"/>
                    <a:pt x="285" y="2815"/>
                    <a:pt x="285" y="2815"/>
                  </a:cubicBezTo>
                  <a:lnTo>
                    <a:pt x="1024" y="2398"/>
                  </a:lnTo>
                  <a:cubicBezTo>
                    <a:pt x="1024" y="2398"/>
                    <a:pt x="1536" y="653"/>
                    <a:pt x="4001" y="540"/>
                  </a:cubicBezTo>
                  <a:lnTo>
                    <a:pt x="4741" y="122"/>
                  </a:lnTo>
                  <a:cubicBezTo>
                    <a:pt x="4403" y="41"/>
                    <a:pt x="4058" y="1"/>
                    <a:pt x="3714" y="1"/>
                  </a:cubicBezTo>
                  <a:close/>
                </a:path>
              </a:pathLst>
            </a:custGeom>
            <a:solidFill>
              <a:schemeClr val="dk2"/>
            </a:solidFill>
            <a:ln>
              <a:noFill/>
            </a:ln>
          </p:spPr>
          <p:txBody>
            <a:bodyPr spcFirstLastPara="1" wrap="square" lIns="91425" tIns="91425" rIns="91425" bIns="91425" anchor="ctr" anchorCtr="0">
              <a:noAutofit/>
            </a:bodyPr>
            <a:lstStyle/>
            <a:p>
              <a:endParaRPr/>
            </a:p>
          </p:txBody>
        </p:sp>
      </p:grpSp>
      <p:sp>
        <p:nvSpPr>
          <p:cNvPr id="138" name="Google Shape;138;p16"/>
          <p:cNvSpPr txBox="1"/>
          <p:nvPr/>
        </p:nvSpPr>
        <p:spPr>
          <a:xfrm>
            <a:off x="9759950" y="3384099"/>
            <a:ext cx="6537666" cy="880740"/>
          </a:xfrm>
          <a:prstGeom prst="rect">
            <a:avLst/>
          </a:prstGeom>
          <a:noFill/>
          <a:ln>
            <a:noFill/>
          </a:ln>
        </p:spPr>
        <p:txBody>
          <a:bodyPr spcFirstLastPara="1" wrap="square" lIns="91425" tIns="91425" rIns="91425" bIns="91425" anchor="ctr" anchorCtr="0">
            <a:noAutofit/>
          </a:bodyPr>
          <a:lstStyle/>
          <a:p>
            <a:r>
              <a:rPr lang="en-US" sz="2400" dirty="0" err="1"/>
              <a:t>Iqtidorli</a:t>
            </a:r>
            <a:r>
              <a:rPr lang="en-US" sz="2400" dirty="0"/>
              <a:t> </a:t>
            </a:r>
            <a:r>
              <a:rPr lang="en-US" sz="2400" dirty="0" err="1"/>
              <a:t>o‘quvchilarni</a:t>
            </a:r>
            <a:r>
              <a:rPr lang="en-US" sz="2400" dirty="0"/>
              <a:t> </a:t>
            </a:r>
            <a:r>
              <a:rPr lang="en-US" sz="2400" dirty="0" err="1"/>
              <a:t>o‘qitishda</a:t>
            </a:r>
            <a:r>
              <a:rPr lang="en-US" sz="2400" dirty="0"/>
              <a:t> </a:t>
            </a:r>
            <a:r>
              <a:rPr lang="en-US" sz="2400" dirty="0" err="1"/>
              <a:t>asosiy</a:t>
            </a:r>
            <a:r>
              <a:rPr lang="en-US" sz="2400" dirty="0"/>
              <a:t> </a:t>
            </a:r>
            <a:r>
              <a:rPr lang="en-US" sz="2400" dirty="0" err="1"/>
              <a:t>yondashuvlardan</a:t>
            </a:r>
            <a:r>
              <a:rPr lang="en-US" sz="2400" dirty="0"/>
              <a:t> </a:t>
            </a:r>
            <a:r>
              <a:rPr lang="en-US" sz="2400" dirty="0" err="1"/>
              <a:t>biri</a:t>
            </a:r>
            <a:r>
              <a:rPr lang="en-US" sz="2400" dirty="0"/>
              <a:t> </a:t>
            </a:r>
            <a:r>
              <a:rPr lang="en-US" sz="2400" dirty="0" err="1"/>
              <a:t>differensial</a:t>
            </a:r>
            <a:r>
              <a:rPr lang="en-US" sz="2400" dirty="0"/>
              <a:t> </a:t>
            </a:r>
            <a:r>
              <a:rPr lang="en-US" sz="2400" dirty="0" err="1"/>
              <a:t>o‘qitishdir</a:t>
            </a:r>
            <a:r>
              <a:rPr lang="en-US" sz="2400" dirty="0"/>
              <a:t>.</a:t>
            </a:r>
            <a:endParaRPr lang="ru-RU" sz="2400" dirty="0"/>
          </a:p>
        </p:txBody>
      </p:sp>
      <p:grpSp>
        <p:nvGrpSpPr>
          <p:cNvPr id="139" name="Google Shape;139;p16"/>
          <p:cNvGrpSpPr/>
          <p:nvPr/>
        </p:nvGrpSpPr>
        <p:grpSpPr>
          <a:xfrm>
            <a:off x="7931150" y="3597720"/>
            <a:ext cx="8016087" cy="1603606"/>
            <a:chOff x="4212225" y="1311200"/>
            <a:chExt cx="4073100" cy="719700"/>
          </a:xfrm>
        </p:grpSpPr>
        <p:sp>
          <p:nvSpPr>
            <p:cNvPr id="140" name="Google Shape;140;p16"/>
            <p:cNvSpPr/>
            <p:nvPr/>
          </p:nvSpPr>
          <p:spPr>
            <a:xfrm>
              <a:off x="4212225" y="1311200"/>
              <a:ext cx="719700" cy="719700"/>
            </a:xfrm>
            <a:prstGeom prst="roundRect">
              <a:avLst>
                <a:gd name="adj" fmla="val 16667"/>
              </a:avLst>
            </a:prstGeom>
            <a:solidFill>
              <a:schemeClr val="dk2"/>
            </a:solidFill>
            <a:ln>
              <a:noFill/>
            </a:ln>
          </p:spPr>
          <p:txBody>
            <a:bodyPr spcFirstLastPara="1" wrap="square" lIns="91425" tIns="91425" rIns="91425" bIns="91425" anchor="ctr" anchorCtr="0">
              <a:noAutofit/>
            </a:bodyPr>
            <a:lstStyle/>
            <a:p>
              <a:pPr algn="ctr"/>
              <a:r>
                <a:rPr lang="en" sz="6000" dirty="0">
                  <a:solidFill>
                    <a:srgbClr val="FFFFFF"/>
                  </a:solidFill>
                  <a:latin typeface="Fira Sans Extra Condensed Medium"/>
                  <a:ea typeface="Fira Sans Extra Condensed Medium"/>
                  <a:cs typeface="Fira Sans Extra Condensed Medium"/>
                  <a:sym typeface="Fira Sans Extra Condensed Medium"/>
                </a:rPr>
                <a:t>01</a:t>
              </a:r>
              <a:endParaRPr sz="6000" dirty="0">
                <a:solidFill>
                  <a:srgbClr val="FFFFFF"/>
                </a:solidFill>
                <a:latin typeface="Fira Sans Extra Condensed Medium"/>
                <a:ea typeface="Fira Sans Extra Condensed Medium"/>
                <a:cs typeface="Fira Sans Extra Condensed Medium"/>
                <a:sym typeface="Fira Sans Extra Condensed Medium"/>
              </a:endParaRPr>
            </a:p>
          </p:txBody>
        </p:sp>
        <p:cxnSp>
          <p:nvCxnSpPr>
            <p:cNvPr id="141" name="Google Shape;141;p16"/>
            <p:cNvCxnSpPr>
              <a:stCxn id="140" idx="3"/>
            </p:cNvCxnSpPr>
            <p:nvPr/>
          </p:nvCxnSpPr>
          <p:spPr>
            <a:xfrm>
              <a:off x="4931925" y="1671050"/>
              <a:ext cx="3353400" cy="0"/>
            </a:xfrm>
            <a:prstGeom prst="straightConnector1">
              <a:avLst/>
            </a:prstGeom>
            <a:noFill/>
            <a:ln w="19050" cap="flat" cmpd="sng">
              <a:solidFill>
                <a:schemeClr val="dk2"/>
              </a:solidFill>
              <a:prstDash val="solid"/>
              <a:round/>
              <a:headEnd type="none" w="med" len="med"/>
              <a:tailEnd type="none" w="med" len="med"/>
            </a:ln>
          </p:spPr>
        </p:cxnSp>
      </p:grpSp>
      <p:sp>
        <p:nvSpPr>
          <p:cNvPr id="144" name="Google Shape;144;p16"/>
          <p:cNvSpPr txBox="1"/>
          <p:nvPr/>
        </p:nvSpPr>
        <p:spPr>
          <a:xfrm>
            <a:off x="10006136" y="5182749"/>
            <a:ext cx="6291480" cy="880740"/>
          </a:xfrm>
          <a:prstGeom prst="rect">
            <a:avLst/>
          </a:prstGeom>
          <a:noFill/>
          <a:ln>
            <a:noFill/>
          </a:ln>
        </p:spPr>
        <p:txBody>
          <a:bodyPr spcFirstLastPara="1" wrap="square" lIns="91425" tIns="91425" rIns="91425" bIns="91425" anchor="ctr" anchorCtr="0">
            <a:noAutofit/>
          </a:bodyPr>
          <a:lstStyle/>
          <a:p>
            <a:r>
              <a:rPr lang="en-US" sz="2400" dirty="0" err="1"/>
              <a:t>Loyiha</a:t>
            </a:r>
            <a:r>
              <a:rPr lang="en-US" sz="2400" dirty="0"/>
              <a:t> </a:t>
            </a:r>
            <a:r>
              <a:rPr lang="en-US" sz="2400" dirty="0" err="1"/>
              <a:t>asosidagi</a:t>
            </a:r>
            <a:r>
              <a:rPr lang="en-US" sz="2400" dirty="0"/>
              <a:t> </a:t>
            </a:r>
            <a:r>
              <a:rPr lang="en-US" sz="2400" dirty="0" err="1"/>
              <a:t>o‘qish</a:t>
            </a:r>
            <a:r>
              <a:rPr lang="en-US" sz="2400" dirty="0"/>
              <a:t> – </a:t>
            </a:r>
            <a:r>
              <a:rPr lang="en-US" sz="2400" dirty="0" err="1"/>
              <a:t>iqtidorli</a:t>
            </a:r>
            <a:r>
              <a:rPr lang="en-US" sz="2400" dirty="0"/>
              <a:t> </a:t>
            </a:r>
            <a:r>
              <a:rPr lang="en-US" sz="2400" dirty="0" err="1"/>
              <a:t>o‘quvchilarning</a:t>
            </a:r>
            <a:r>
              <a:rPr lang="en-US" sz="2400" dirty="0"/>
              <a:t> </a:t>
            </a:r>
            <a:r>
              <a:rPr lang="en-US" sz="2400" dirty="0" err="1"/>
              <a:t>ilmiy</a:t>
            </a:r>
            <a:r>
              <a:rPr lang="en-US" sz="2400" dirty="0"/>
              <a:t> </a:t>
            </a:r>
            <a:r>
              <a:rPr lang="en-US" sz="2400" dirty="0" err="1"/>
              <a:t>izlanishlarini</a:t>
            </a:r>
            <a:r>
              <a:rPr lang="en-US" sz="2400" dirty="0"/>
              <a:t> </a:t>
            </a:r>
            <a:r>
              <a:rPr lang="uz-Latn-UZ" sz="2400" dirty="0" smtClean="0"/>
              <a:t> </a:t>
            </a:r>
            <a:r>
              <a:rPr lang="en-US" sz="2400" dirty="0" err="1" smtClean="0"/>
              <a:t>rivojlantirish</a:t>
            </a:r>
            <a:endParaRPr lang="ru-RU" sz="2400" dirty="0"/>
          </a:p>
        </p:txBody>
      </p:sp>
      <p:grpSp>
        <p:nvGrpSpPr>
          <p:cNvPr id="145" name="Google Shape;145;p16"/>
          <p:cNvGrpSpPr/>
          <p:nvPr/>
        </p:nvGrpSpPr>
        <p:grpSpPr>
          <a:xfrm>
            <a:off x="7931150" y="5396370"/>
            <a:ext cx="8016087" cy="1603606"/>
            <a:chOff x="4212225" y="2167700"/>
            <a:chExt cx="4073100" cy="719700"/>
          </a:xfrm>
        </p:grpSpPr>
        <p:sp>
          <p:nvSpPr>
            <p:cNvPr id="146" name="Google Shape;146;p16"/>
            <p:cNvSpPr/>
            <p:nvPr/>
          </p:nvSpPr>
          <p:spPr>
            <a:xfrm>
              <a:off x="4212225" y="2167700"/>
              <a:ext cx="719700" cy="719700"/>
            </a:xfrm>
            <a:prstGeom prst="roundRect">
              <a:avLst>
                <a:gd name="adj" fmla="val 16667"/>
              </a:avLst>
            </a:prstGeom>
            <a:solidFill>
              <a:schemeClr val="lt2"/>
            </a:solidFill>
            <a:ln>
              <a:noFill/>
            </a:ln>
          </p:spPr>
          <p:txBody>
            <a:bodyPr spcFirstLastPara="1" wrap="square" lIns="91425" tIns="91425" rIns="91425" bIns="91425" anchor="ctr" anchorCtr="0">
              <a:noAutofit/>
            </a:bodyPr>
            <a:lstStyle/>
            <a:p>
              <a:pPr algn="ctr"/>
              <a:r>
                <a:rPr lang="en" sz="6000" dirty="0">
                  <a:solidFill>
                    <a:srgbClr val="FFFFFF"/>
                  </a:solidFill>
                  <a:latin typeface="Fira Sans Extra Condensed Medium"/>
                  <a:ea typeface="Fira Sans Extra Condensed Medium"/>
                  <a:cs typeface="Fira Sans Extra Condensed Medium"/>
                  <a:sym typeface="Fira Sans Extra Condensed Medium"/>
                </a:rPr>
                <a:t>02</a:t>
              </a:r>
              <a:endParaRPr sz="6000" dirty="0">
                <a:solidFill>
                  <a:srgbClr val="FFFFFF"/>
                </a:solidFill>
                <a:latin typeface="Fira Sans Extra Condensed Medium"/>
                <a:ea typeface="Fira Sans Extra Condensed Medium"/>
                <a:cs typeface="Fira Sans Extra Condensed Medium"/>
                <a:sym typeface="Fira Sans Extra Condensed Medium"/>
              </a:endParaRPr>
            </a:p>
          </p:txBody>
        </p:sp>
        <p:cxnSp>
          <p:nvCxnSpPr>
            <p:cNvPr id="147" name="Google Shape;147;p16"/>
            <p:cNvCxnSpPr>
              <a:stCxn id="146" idx="3"/>
            </p:cNvCxnSpPr>
            <p:nvPr/>
          </p:nvCxnSpPr>
          <p:spPr>
            <a:xfrm>
              <a:off x="4931925" y="2527550"/>
              <a:ext cx="3353400" cy="0"/>
            </a:xfrm>
            <a:prstGeom prst="straightConnector1">
              <a:avLst/>
            </a:prstGeom>
            <a:noFill/>
            <a:ln w="19050" cap="flat" cmpd="sng">
              <a:solidFill>
                <a:schemeClr val="lt2"/>
              </a:solidFill>
              <a:prstDash val="solid"/>
              <a:round/>
              <a:headEnd type="none" w="med" len="med"/>
              <a:tailEnd type="none" w="med" len="med"/>
            </a:ln>
          </p:spPr>
        </p:cxnSp>
      </p:grpSp>
      <p:sp>
        <p:nvSpPr>
          <p:cNvPr id="150" name="Google Shape;150;p16"/>
          <p:cNvSpPr txBox="1"/>
          <p:nvPr/>
        </p:nvSpPr>
        <p:spPr>
          <a:xfrm>
            <a:off x="10006136" y="6981398"/>
            <a:ext cx="6291480" cy="880740"/>
          </a:xfrm>
          <a:prstGeom prst="rect">
            <a:avLst/>
          </a:prstGeom>
          <a:noFill/>
          <a:ln>
            <a:noFill/>
          </a:ln>
        </p:spPr>
        <p:txBody>
          <a:bodyPr spcFirstLastPara="1" wrap="square" lIns="91425" tIns="91425" rIns="91425" bIns="91425" anchor="ctr" anchorCtr="0">
            <a:noAutofit/>
          </a:bodyPr>
          <a:lstStyle/>
          <a:p>
            <a:r>
              <a:rPr lang="en-US" sz="2400" dirty="0" err="1"/>
              <a:t>Iqtidorli</a:t>
            </a:r>
            <a:r>
              <a:rPr lang="en-US" sz="2400" dirty="0"/>
              <a:t> </a:t>
            </a:r>
            <a:r>
              <a:rPr lang="en-US" sz="2400" dirty="0" err="1"/>
              <a:t>o‘quvchilarni</a:t>
            </a:r>
            <a:r>
              <a:rPr lang="en-US" sz="2400" dirty="0"/>
              <a:t> </a:t>
            </a:r>
            <a:r>
              <a:rPr lang="en-US" sz="2400" dirty="0" err="1"/>
              <a:t>tanqidiy</a:t>
            </a:r>
            <a:r>
              <a:rPr lang="en-US" sz="2400" dirty="0"/>
              <a:t> </a:t>
            </a:r>
            <a:r>
              <a:rPr lang="en-US" sz="2400" dirty="0" err="1"/>
              <a:t>fikrlashga</a:t>
            </a:r>
            <a:r>
              <a:rPr lang="en-US" sz="2400" dirty="0"/>
              <a:t> </a:t>
            </a:r>
            <a:r>
              <a:rPr lang="en-US" sz="2400" dirty="0" err="1"/>
              <a:t>o‘rgatish</a:t>
            </a:r>
            <a:r>
              <a:rPr lang="en-US" sz="2400" dirty="0"/>
              <a:t>, </a:t>
            </a:r>
            <a:r>
              <a:rPr lang="en-US" sz="2400" dirty="0" err="1"/>
              <a:t>ularning</a:t>
            </a:r>
            <a:r>
              <a:rPr lang="en-US" sz="2400" dirty="0"/>
              <a:t> </a:t>
            </a:r>
            <a:r>
              <a:rPr lang="en-US" sz="2400" dirty="0" err="1"/>
              <a:t>analitik</a:t>
            </a:r>
            <a:r>
              <a:rPr lang="en-US" sz="2400" dirty="0"/>
              <a:t> </a:t>
            </a:r>
            <a:r>
              <a:rPr lang="en-US" sz="2400" dirty="0" err="1"/>
              <a:t>qobiliyatlarini</a:t>
            </a:r>
            <a:r>
              <a:rPr lang="en-US" sz="2400" dirty="0"/>
              <a:t> </a:t>
            </a:r>
            <a:r>
              <a:rPr lang="en-US" sz="2400" dirty="0" err="1"/>
              <a:t>oshiradi</a:t>
            </a:r>
            <a:endParaRPr lang="ru-RU" sz="2400" dirty="0"/>
          </a:p>
        </p:txBody>
      </p:sp>
      <p:grpSp>
        <p:nvGrpSpPr>
          <p:cNvPr id="151" name="Google Shape;151;p16"/>
          <p:cNvGrpSpPr/>
          <p:nvPr/>
        </p:nvGrpSpPr>
        <p:grpSpPr>
          <a:xfrm>
            <a:off x="7931150" y="7195020"/>
            <a:ext cx="8016087" cy="1603606"/>
            <a:chOff x="4212225" y="3024200"/>
            <a:chExt cx="4073100" cy="719700"/>
          </a:xfrm>
        </p:grpSpPr>
        <p:sp>
          <p:nvSpPr>
            <p:cNvPr id="152" name="Google Shape;152;p16"/>
            <p:cNvSpPr/>
            <p:nvPr/>
          </p:nvSpPr>
          <p:spPr>
            <a:xfrm>
              <a:off x="4212225" y="3024200"/>
              <a:ext cx="719700" cy="719700"/>
            </a:xfrm>
            <a:prstGeom prst="roundRect">
              <a:avLst>
                <a:gd name="adj" fmla="val 16667"/>
              </a:avLst>
            </a:prstGeom>
            <a:solidFill>
              <a:schemeClr val="accent1"/>
            </a:solidFill>
            <a:ln>
              <a:noFill/>
            </a:ln>
          </p:spPr>
          <p:txBody>
            <a:bodyPr spcFirstLastPara="1" wrap="square" lIns="91425" tIns="91425" rIns="91425" bIns="91425" anchor="ctr" anchorCtr="0">
              <a:noAutofit/>
            </a:bodyPr>
            <a:lstStyle/>
            <a:p>
              <a:pPr algn="ctr"/>
              <a:r>
                <a:rPr lang="en" sz="6000" dirty="0">
                  <a:solidFill>
                    <a:srgbClr val="FFFFFF"/>
                  </a:solidFill>
                  <a:latin typeface="Fira Sans Extra Condensed Medium"/>
                  <a:ea typeface="Fira Sans Extra Condensed Medium"/>
                  <a:cs typeface="Fira Sans Extra Condensed Medium"/>
                  <a:sym typeface="Fira Sans Extra Condensed Medium"/>
                </a:rPr>
                <a:t>03</a:t>
              </a:r>
              <a:endParaRPr sz="6000" dirty="0">
                <a:solidFill>
                  <a:srgbClr val="FFFFFF"/>
                </a:solidFill>
                <a:latin typeface="Fira Sans Extra Condensed Medium"/>
                <a:ea typeface="Fira Sans Extra Condensed Medium"/>
                <a:cs typeface="Fira Sans Extra Condensed Medium"/>
                <a:sym typeface="Fira Sans Extra Condensed Medium"/>
              </a:endParaRPr>
            </a:p>
          </p:txBody>
        </p:sp>
        <p:cxnSp>
          <p:nvCxnSpPr>
            <p:cNvPr id="153" name="Google Shape;153;p16"/>
            <p:cNvCxnSpPr>
              <a:stCxn id="152" idx="3"/>
            </p:cNvCxnSpPr>
            <p:nvPr/>
          </p:nvCxnSpPr>
          <p:spPr>
            <a:xfrm>
              <a:off x="4931925" y="3384050"/>
              <a:ext cx="3353400" cy="0"/>
            </a:xfrm>
            <a:prstGeom prst="straightConnector1">
              <a:avLst/>
            </a:prstGeom>
            <a:noFill/>
            <a:ln w="19050" cap="flat" cmpd="sng">
              <a:solidFill>
                <a:schemeClr val="accent1"/>
              </a:solidFill>
              <a:prstDash val="solid"/>
              <a:round/>
              <a:headEnd type="none" w="med" len="med"/>
              <a:tailEnd type="none" w="med" len="med"/>
            </a:ln>
          </p:spPr>
        </p:cxnSp>
      </p:grpSp>
      <p:sp>
        <p:nvSpPr>
          <p:cNvPr id="156" name="Google Shape;156;p16"/>
          <p:cNvSpPr txBox="1"/>
          <p:nvPr/>
        </p:nvSpPr>
        <p:spPr>
          <a:xfrm>
            <a:off x="10006136" y="8780048"/>
            <a:ext cx="6291480" cy="880740"/>
          </a:xfrm>
          <a:prstGeom prst="rect">
            <a:avLst/>
          </a:prstGeom>
          <a:noFill/>
          <a:ln>
            <a:noFill/>
          </a:ln>
        </p:spPr>
        <p:txBody>
          <a:bodyPr spcFirstLastPara="1" wrap="square" lIns="91425" tIns="91425" rIns="91425" bIns="91425" anchor="ctr" anchorCtr="0">
            <a:noAutofit/>
          </a:bodyPr>
          <a:lstStyle/>
          <a:p>
            <a:r>
              <a:rPr lang="en-US" sz="2400" dirty="0" err="1"/>
              <a:t>Iqtidorli</a:t>
            </a:r>
            <a:r>
              <a:rPr lang="en-US" sz="2400" dirty="0"/>
              <a:t> </a:t>
            </a:r>
            <a:r>
              <a:rPr lang="en-US" sz="2400" dirty="0" err="1"/>
              <a:t>o‘quvchilarni</a:t>
            </a:r>
            <a:r>
              <a:rPr lang="en-US" sz="2400" dirty="0"/>
              <a:t> </a:t>
            </a:r>
            <a:r>
              <a:rPr lang="en-US" sz="2400" dirty="0" err="1"/>
              <a:t>mustaqil</a:t>
            </a:r>
            <a:r>
              <a:rPr lang="en-US" sz="2400" dirty="0"/>
              <a:t> </a:t>
            </a:r>
            <a:r>
              <a:rPr lang="en-US" sz="2400" dirty="0" err="1"/>
              <a:t>o‘rganish</a:t>
            </a:r>
            <a:r>
              <a:rPr lang="en-US" sz="2400" dirty="0"/>
              <a:t> </a:t>
            </a:r>
            <a:r>
              <a:rPr lang="en-US" sz="2400" dirty="0" err="1"/>
              <a:t>jarayoniga</a:t>
            </a:r>
            <a:r>
              <a:rPr lang="en-US" sz="2400" dirty="0"/>
              <a:t> </a:t>
            </a:r>
            <a:r>
              <a:rPr lang="en-US" sz="2400" dirty="0" err="1"/>
              <a:t>jalb</a:t>
            </a:r>
            <a:r>
              <a:rPr lang="en-US" sz="2400" dirty="0"/>
              <a:t> </a:t>
            </a:r>
            <a:r>
              <a:rPr lang="en-US" sz="2400" dirty="0" err="1"/>
              <a:t>etish</a:t>
            </a:r>
            <a:r>
              <a:rPr lang="en-US" sz="2400" dirty="0"/>
              <a:t>, </a:t>
            </a:r>
            <a:r>
              <a:rPr lang="en-US" sz="2400" dirty="0" err="1"/>
              <a:t>ularning</a:t>
            </a:r>
            <a:r>
              <a:rPr lang="en-US" sz="2400" dirty="0"/>
              <a:t> </a:t>
            </a:r>
            <a:r>
              <a:rPr lang="en-US" sz="2400" dirty="0" err="1"/>
              <a:t>o‘zini</a:t>
            </a:r>
            <a:r>
              <a:rPr lang="en-US" sz="2400" dirty="0"/>
              <a:t> </a:t>
            </a:r>
            <a:r>
              <a:rPr lang="en-US" sz="2400" dirty="0" err="1"/>
              <a:t>rivojlantirishga</a:t>
            </a:r>
            <a:r>
              <a:rPr lang="en-US" sz="2400" dirty="0"/>
              <a:t> </a:t>
            </a:r>
            <a:r>
              <a:rPr lang="en-US" sz="2400" dirty="0" err="1"/>
              <a:t>bo‘lgan</a:t>
            </a:r>
            <a:r>
              <a:rPr lang="en-US" sz="2400" dirty="0"/>
              <a:t> </a:t>
            </a:r>
            <a:r>
              <a:rPr lang="en-US" sz="2400" dirty="0" err="1"/>
              <a:t>intilishlarini</a:t>
            </a:r>
            <a:r>
              <a:rPr lang="en-US" sz="2400" dirty="0"/>
              <a:t> </a:t>
            </a:r>
            <a:r>
              <a:rPr lang="en-US" sz="2400" dirty="0" err="1"/>
              <a:t>kuchaytiradi</a:t>
            </a:r>
            <a:endParaRPr lang="ru-RU" sz="2400" dirty="0"/>
          </a:p>
        </p:txBody>
      </p:sp>
      <p:grpSp>
        <p:nvGrpSpPr>
          <p:cNvPr id="157" name="Google Shape;157;p16"/>
          <p:cNvGrpSpPr/>
          <p:nvPr/>
        </p:nvGrpSpPr>
        <p:grpSpPr>
          <a:xfrm>
            <a:off x="7931150" y="8993670"/>
            <a:ext cx="8016087" cy="1603606"/>
            <a:chOff x="4212225" y="3880700"/>
            <a:chExt cx="4073100" cy="719700"/>
          </a:xfrm>
        </p:grpSpPr>
        <p:sp>
          <p:nvSpPr>
            <p:cNvPr id="158" name="Google Shape;158;p16"/>
            <p:cNvSpPr/>
            <p:nvPr/>
          </p:nvSpPr>
          <p:spPr>
            <a:xfrm>
              <a:off x="4212225" y="3880700"/>
              <a:ext cx="719700" cy="719700"/>
            </a:xfrm>
            <a:prstGeom prst="roundRect">
              <a:avLst>
                <a:gd name="adj" fmla="val 16667"/>
              </a:avLst>
            </a:prstGeom>
            <a:solidFill>
              <a:schemeClr val="accent2"/>
            </a:solidFill>
            <a:ln>
              <a:noFill/>
            </a:ln>
          </p:spPr>
          <p:txBody>
            <a:bodyPr spcFirstLastPara="1" wrap="square" lIns="91425" tIns="91425" rIns="91425" bIns="91425" anchor="ctr" anchorCtr="0">
              <a:noAutofit/>
            </a:bodyPr>
            <a:lstStyle/>
            <a:p>
              <a:pPr algn="ctr"/>
              <a:r>
                <a:rPr lang="en" sz="6000">
                  <a:solidFill>
                    <a:srgbClr val="FFFFFF"/>
                  </a:solidFill>
                  <a:latin typeface="Fira Sans Extra Condensed Medium"/>
                  <a:ea typeface="Fira Sans Extra Condensed Medium"/>
                  <a:cs typeface="Fira Sans Extra Condensed Medium"/>
                  <a:sym typeface="Fira Sans Extra Condensed Medium"/>
                </a:rPr>
                <a:t>04</a:t>
              </a:r>
              <a:endParaRPr sz="6000">
                <a:solidFill>
                  <a:srgbClr val="FFFFFF"/>
                </a:solidFill>
                <a:latin typeface="Fira Sans Extra Condensed Medium"/>
                <a:ea typeface="Fira Sans Extra Condensed Medium"/>
                <a:cs typeface="Fira Sans Extra Condensed Medium"/>
                <a:sym typeface="Fira Sans Extra Condensed Medium"/>
              </a:endParaRPr>
            </a:p>
          </p:txBody>
        </p:sp>
        <p:cxnSp>
          <p:nvCxnSpPr>
            <p:cNvPr id="159" name="Google Shape;159;p16"/>
            <p:cNvCxnSpPr>
              <a:stCxn id="158" idx="3"/>
            </p:cNvCxnSpPr>
            <p:nvPr/>
          </p:nvCxnSpPr>
          <p:spPr>
            <a:xfrm>
              <a:off x="4931925" y="4240550"/>
              <a:ext cx="3353400" cy="0"/>
            </a:xfrm>
            <a:prstGeom prst="straightConnector1">
              <a:avLst/>
            </a:prstGeom>
            <a:noFill/>
            <a:ln w="19050" cap="flat" cmpd="sng">
              <a:solidFill>
                <a:schemeClr val="accent2"/>
              </a:solidFill>
              <a:prstDash val="solid"/>
              <a:round/>
              <a:headEnd type="none" w="med" len="med"/>
              <a:tailEnd type="none" w="med" len="med"/>
            </a:ln>
          </p:spPr>
        </p:cxnSp>
      </p:grpSp>
      <p:pic>
        <p:nvPicPr>
          <p:cNvPr id="72" name="Graphic 2">
            <a:extLst>
              <a:ext uri="{FF2B5EF4-FFF2-40B4-BE49-F238E27FC236}">
                <a16:creationId xmlns="" xmlns:a16="http://schemas.microsoft.com/office/drawing/2014/main" id="{4E2A1289-1747-4292-9749-13F12B9F7961}"/>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0" y="-85725"/>
            <a:ext cx="17995899" cy="1447801"/>
          </a:xfrm>
          <a:prstGeom prst="rect">
            <a:avLst/>
          </a:prstGeom>
        </p:spPr>
      </p:pic>
      <p:pic>
        <p:nvPicPr>
          <p:cNvPr id="73" name="Рисунок 72">
            <a:extLst>
              <a:ext uri="{FF2B5EF4-FFF2-40B4-BE49-F238E27FC236}">
                <a16:creationId xmlns="" xmlns:a16="http://schemas.microsoft.com/office/drawing/2014/main" id="{5B572CE6-5563-45A9-9EE3-760D52EDB9D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74" name="Рисунок 73">
            <a:extLst>
              <a:ext uri="{FF2B5EF4-FFF2-40B4-BE49-F238E27FC236}">
                <a16:creationId xmlns="" xmlns:a16="http://schemas.microsoft.com/office/drawing/2014/main" id="{286A97B6-2A6C-4AF1-A8F6-DF3B05C1FCAD}"/>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Tree>
    <p:extLst>
      <p:ext uri="{BB962C8B-B14F-4D97-AF65-F5344CB8AC3E}">
        <p14:creationId xmlns:p14="http://schemas.microsoft.com/office/powerpoint/2010/main" val="203557504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9750" y="2962274"/>
            <a:ext cx="9448800" cy="5943601"/>
          </a:xfrm>
        </p:spPr>
        <p:txBody>
          <a:bodyPr>
            <a:noAutofit/>
          </a:bodyPr>
          <a:lstStyle/>
          <a:p>
            <a:pPr algn="just"/>
            <a:r>
              <a:rPr lang="uz-Latn-UZ" sz="4400" dirty="0" smtClean="0"/>
              <a:t>	</a:t>
            </a:r>
            <a:r>
              <a:rPr lang="en-US" sz="4400" dirty="0" err="1" smtClean="0"/>
              <a:t>Geografik</a:t>
            </a:r>
            <a:r>
              <a:rPr lang="en-US" sz="4400" dirty="0" smtClean="0"/>
              <a:t> </a:t>
            </a:r>
            <a:r>
              <a:rPr lang="en-US" sz="4400" dirty="0" err="1"/>
              <a:t>ma'lumotlarni</a:t>
            </a:r>
            <a:r>
              <a:rPr lang="en-US" sz="4400" dirty="0"/>
              <a:t> </a:t>
            </a:r>
            <a:r>
              <a:rPr lang="en-US" sz="4400" dirty="0" err="1"/>
              <a:t>tahlil</a:t>
            </a:r>
            <a:r>
              <a:rPr lang="en-US" sz="4400" dirty="0"/>
              <a:t> </a:t>
            </a:r>
            <a:r>
              <a:rPr lang="en-US" sz="4400" dirty="0" err="1"/>
              <a:t>qilish</a:t>
            </a:r>
            <a:r>
              <a:rPr lang="en-US" sz="4400" dirty="0"/>
              <a:t> – </a:t>
            </a:r>
            <a:r>
              <a:rPr lang="en-US" sz="4400" dirty="0" err="1"/>
              <a:t>bu</a:t>
            </a:r>
            <a:r>
              <a:rPr lang="en-US" sz="4400" dirty="0"/>
              <a:t> </a:t>
            </a:r>
            <a:r>
              <a:rPr lang="en-US" sz="4400" dirty="0" err="1"/>
              <a:t>yer</a:t>
            </a:r>
            <a:r>
              <a:rPr lang="en-US" sz="4400" dirty="0"/>
              <a:t> </a:t>
            </a:r>
            <a:r>
              <a:rPr lang="en-US" sz="4400" dirty="0" err="1"/>
              <a:t>yuzasi</a:t>
            </a:r>
            <a:r>
              <a:rPr lang="en-US" sz="4400" dirty="0"/>
              <a:t>, </a:t>
            </a:r>
            <a:r>
              <a:rPr lang="en-US" sz="4400" dirty="0" err="1"/>
              <a:t>tabiiy</a:t>
            </a:r>
            <a:r>
              <a:rPr lang="en-US" sz="4400" dirty="0"/>
              <a:t> </a:t>
            </a:r>
            <a:r>
              <a:rPr lang="en-US" sz="4400" dirty="0" err="1"/>
              <a:t>va</a:t>
            </a:r>
            <a:r>
              <a:rPr lang="en-US" sz="4400" dirty="0"/>
              <a:t> </a:t>
            </a:r>
            <a:r>
              <a:rPr lang="en-US" sz="4400" dirty="0" err="1"/>
              <a:t>ijtimoiy</a:t>
            </a:r>
            <a:r>
              <a:rPr lang="en-US" sz="4400" dirty="0"/>
              <a:t> </a:t>
            </a:r>
            <a:r>
              <a:rPr lang="en-US" sz="4400" dirty="0" err="1"/>
              <a:t>hodisalar</a:t>
            </a:r>
            <a:r>
              <a:rPr lang="en-US" sz="4400" dirty="0"/>
              <a:t> </a:t>
            </a:r>
            <a:r>
              <a:rPr lang="en-US" sz="4400" dirty="0" err="1"/>
              <a:t>haqida</a:t>
            </a:r>
            <a:r>
              <a:rPr lang="en-US" sz="4400" dirty="0"/>
              <a:t> </a:t>
            </a:r>
            <a:r>
              <a:rPr lang="en-US" sz="4400" dirty="0" err="1"/>
              <a:t>ma'lumotlarni</a:t>
            </a:r>
            <a:r>
              <a:rPr lang="en-US" sz="4400" dirty="0"/>
              <a:t> </a:t>
            </a:r>
            <a:r>
              <a:rPr lang="en-US" sz="4400" dirty="0" err="1"/>
              <a:t>yig‘ish</a:t>
            </a:r>
            <a:r>
              <a:rPr lang="en-US" sz="4400" dirty="0"/>
              <a:t>, </a:t>
            </a:r>
            <a:r>
              <a:rPr lang="en-US" sz="4400" dirty="0" err="1"/>
              <a:t>tahlil</a:t>
            </a:r>
            <a:r>
              <a:rPr lang="en-US" sz="4400" dirty="0"/>
              <a:t> </a:t>
            </a:r>
            <a:r>
              <a:rPr lang="en-US" sz="4400" dirty="0" err="1"/>
              <a:t>qilish</a:t>
            </a:r>
            <a:r>
              <a:rPr lang="en-US" sz="4400" dirty="0"/>
              <a:t> </a:t>
            </a:r>
            <a:r>
              <a:rPr lang="en-US" sz="4400" dirty="0" err="1"/>
              <a:t>va</a:t>
            </a:r>
            <a:r>
              <a:rPr lang="en-US" sz="4400" dirty="0"/>
              <a:t> </a:t>
            </a:r>
            <a:r>
              <a:rPr lang="en-US" sz="4400" dirty="0" err="1"/>
              <a:t>ular</a:t>
            </a:r>
            <a:r>
              <a:rPr lang="en-US" sz="4400" dirty="0"/>
              <a:t> </a:t>
            </a:r>
            <a:r>
              <a:rPr lang="en-US" sz="4400" dirty="0" err="1"/>
              <a:t>asosida</a:t>
            </a:r>
            <a:r>
              <a:rPr lang="en-US" sz="4400" dirty="0"/>
              <a:t> </a:t>
            </a:r>
            <a:r>
              <a:rPr lang="en-US" sz="4400" dirty="0" err="1"/>
              <a:t>xulosalar</a:t>
            </a:r>
            <a:r>
              <a:rPr lang="en-US" sz="4400" dirty="0"/>
              <a:t> </a:t>
            </a:r>
            <a:r>
              <a:rPr lang="en-US" sz="4400" dirty="0" err="1"/>
              <a:t>chiqarish</a:t>
            </a:r>
            <a:r>
              <a:rPr lang="en-US" sz="4400" dirty="0"/>
              <a:t> </a:t>
            </a:r>
            <a:r>
              <a:rPr lang="en-US" sz="4400" dirty="0" err="1"/>
              <a:t>jarayonidir</a:t>
            </a:r>
            <a:r>
              <a:rPr lang="en-US" sz="4400" dirty="0"/>
              <a:t>. </a:t>
            </a:r>
            <a:r>
              <a:rPr lang="en-US" sz="4400" dirty="0" err="1"/>
              <a:t>O‘quvchilarning</a:t>
            </a:r>
            <a:r>
              <a:rPr lang="en-US" sz="4400" dirty="0"/>
              <a:t> </a:t>
            </a:r>
            <a:r>
              <a:rPr lang="en-US" sz="4400" dirty="0" err="1"/>
              <a:t>geografik</a:t>
            </a:r>
            <a:r>
              <a:rPr lang="en-US" sz="4400" dirty="0"/>
              <a:t> </a:t>
            </a:r>
            <a:r>
              <a:rPr lang="en-US" sz="4400" dirty="0" err="1"/>
              <a:t>ma'lumotlarni</a:t>
            </a:r>
            <a:r>
              <a:rPr lang="en-US" sz="4400" dirty="0"/>
              <a:t> </a:t>
            </a:r>
            <a:r>
              <a:rPr lang="en-US" sz="4400" dirty="0" err="1"/>
              <a:t>tahlil</a:t>
            </a:r>
            <a:r>
              <a:rPr lang="en-US" sz="4400" dirty="0"/>
              <a:t> </a:t>
            </a:r>
            <a:r>
              <a:rPr lang="en-US" sz="4400" dirty="0" err="1"/>
              <a:t>qilish</a:t>
            </a:r>
            <a:r>
              <a:rPr lang="en-US" sz="4400" dirty="0"/>
              <a:t> </a:t>
            </a:r>
            <a:r>
              <a:rPr lang="en-US" sz="4400" dirty="0" err="1"/>
              <a:t>ko‘nikmasini</a:t>
            </a:r>
            <a:r>
              <a:rPr lang="en-US" sz="4400" dirty="0"/>
              <a:t> </a:t>
            </a:r>
            <a:r>
              <a:rPr lang="en-US" sz="4400" dirty="0" err="1"/>
              <a:t>rivojlantirish</a:t>
            </a:r>
            <a:r>
              <a:rPr lang="en-US" sz="4400" dirty="0"/>
              <a:t> </a:t>
            </a:r>
            <a:r>
              <a:rPr lang="en-US" sz="4400" dirty="0" err="1"/>
              <a:t>ularning</a:t>
            </a:r>
            <a:r>
              <a:rPr lang="en-US" sz="4400" dirty="0"/>
              <a:t> </a:t>
            </a:r>
            <a:r>
              <a:rPr lang="en-US" sz="4400" dirty="0" err="1"/>
              <a:t>ilmiy</a:t>
            </a:r>
            <a:r>
              <a:rPr lang="en-US" sz="4400" dirty="0"/>
              <a:t> </a:t>
            </a:r>
            <a:r>
              <a:rPr lang="en-US" sz="4400" dirty="0" err="1"/>
              <a:t>izlanishlari</a:t>
            </a:r>
            <a:r>
              <a:rPr lang="en-US" sz="4400" dirty="0"/>
              <a:t> </a:t>
            </a:r>
            <a:r>
              <a:rPr lang="en-US" sz="4400" dirty="0" err="1"/>
              <a:t>va</a:t>
            </a:r>
            <a:r>
              <a:rPr lang="en-US" sz="4400" dirty="0"/>
              <a:t> </a:t>
            </a:r>
            <a:r>
              <a:rPr lang="en-US" sz="4400" dirty="0" err="1"/>
              <a:t>kundalik</a:t>
            </a:r>
            <a:r>
              <a:rPr lang="en-US" sz="4400" dirty="0"/>
              <a:t> </a:t>
            </a:r>
            <a:r>
              <a:rPr lang="en-US" sz="4400" dirty="0" err="1"/>
              <a:t>hayotda</a:t>
            </a:r>
            <a:r>
              <a:rPr lang="en-US" sz="4400" dirty="0"/>
              <a:t> </a:t>
            </a:r>
            <a:r>
              <a:rPr lang="en-US" sz="4400" dirty="0" err="1"/>
              <a:t>qarorlar</a:t>
            </a:r>
            <a:r>
              <a:rPr lang="en-US" sz="4400" dirty="0"/>
              <a:t> </a:t>
            </a:r>
            <a:r>
              <a:rPr lang="en-US" sz="4400" dirty="0" err="1"/>
              <a:t>qabul</a:t>
            </a:r>
            <a:r>
              <a:rPr lang="en-US" sz="4400" dirty="0"/>
              <a:t> </a:t>
            </a:r>
            <a:r>
              <a:rPr lang="en-US" sz="4400" dirty="0" err="1"/>
              <a:t>qilish</a:t>
            </a:r>
            <a:r>
              <a:rPr lang="en-US" sz="4400" dirty="0"/>
              <a:t> </a:t>
            </a:r>
            <a:r>
              <a:rPr lang="en-US" sz="4400" dirty="0" err="1"/>
              <a:t>qobiliyatini</a:t>
            </a:r>
            <a:r>
              <a:rPr lang="en-US" sz="4400" dirty="0"/>
              <a:t> </a:t>
            </a:r>
            <a:r>
              <a:rPr lang="en-US" sz="4400" dirty="0" err="1"/>
              <a:t>kuchaytiradi</a:t>
            </a:r>
            <a:r>
              <a:rPr lang="en-US" sz="4400" dirty="0" smtClean="0"/>
              <a:t>.</a:t>
            </a:r>
            <a:endParaRPr lang="ru-RU" sz="4400" dirty="0"/>
          </a:p>
        </p:txBody>
      </p:sp>
      <p:pic>
        <p:nvPicPr>
          <p:cNvPr id="7170" name="Picture 2" descr="Training for GitHub | Microsoft Learn"/>
          <p:cNvPicPr>
            <a:picLocks noChangeAspect="1" noChangeArrowheads="1"/>
          </p:cNvPicPr>
          <p:nvPr/>
        </p:nvPicPr>
        <p:blipFill rotWithShape="1">
          <a:blip r:embed="rId2">
            <a:extLst>
              <a:ext uri="{28A0092B-C50C-407E-A947-70E740481C1C}">
                <a14:useLocalDpi xmlns:a14="http://schemas.microsoft.com/office/drawing/2010/main" val="0"/>
              </a:ext>
            </a:extLst>
          </a:blip>
          <a:srcRect l="15462" r="13673"/>
          <a:stretch/>
        </p:blipFill>
        <p:spPr bwMode="auto">
          <a:xfrm>
            <a:off x="10750550" y="3313430"/>
            <a:ext cx="6392050" cy="6019800"/>
          </a:xfrm>
          <a:prstGeom prst="rect">
            <a:avLst/>
          </a:prstGeom>
          <a:noFill/>
          <a:extLst>
            <a:ext uri="{909E8E84-426E-40DD-AFC4-6F175D3DCCD1}">
              <a14:hiddenFill xmlns:a14="http://schemas.microsoft.com/office/drawing/2010/main">
                <a:solidFill>
                  <a:srgbClr val="FFFFFF"/>
                </a:solidFill>
              </a14:hiddenFill>
            </a:ext>
          </a:extLst>
        </p:spPr>
      </p:pic>
      <p:pic>
        <p:nvPicPr>
          <p:cNvPr id="4" name="Graphic 2">
            <a:extLst>
              <a:ext uri="{FF2B5EF4-FFF2-40B4-BE49-F238E27FC236}">
                <a16:creationId xmlns:a16="http://schemas.microsoft.com/office/drawing/2014/main" xmlns="" id="{4E2A1289-1747-4292-9749-13F12B9F7961}"/>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xmlns="" id="{5B572CE6-5563-45A9-9EE3-760D52EDB9D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6" name="Рисунок 5">
            <a:extLst>
              <a:ext uri="{FF2B5EF4-FFF2-40B4-BE49-F238E27FC236}">
                <a16:creationId xmlns:a16="http://schemas.microsoft.com/office/drawing/2014/main" xmlns="" id="{286A97B6-2A6C-4AF1-A8F6-DF3B05C1FCAD}"/>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
        <p:nvSpPr>
          <p:cNvPr id="3" name="Прямоугольник 2"/>
          <p:cNvSpPr/>
          <p:nvPr/>
        </p:nvSpPr>
        <p:spPr>
          <a:xfrm>
            <a:off x="1609997" y="1709420"/>
            <a:ext cx="14775904" cy="769441"/>
          </a:xfrm>
          <a:prstGeom prst="rect">
            <a:avLst/>
          </a:prstGeom>
        </p:spPr>
        <p:txBody>
          <a:bodyPr wrap="none">
            <a:spAutoFit/>
          </a:bodyPr>
          <a:lstStyle/>
          <a:p>
            <a:r>
              <a:rPr lang="uz-Latn-UZ" sz="4400" b="1" dirty="0"/>
              <a:t>Geografik ma’lumotlarni tahlil qilish ko‘nikmasini rivojlantirish</a:t>
            </a:r>
            <a:endParaRPr lang="ru-RU" sz="4400" dirty="0"/>
          </a:p>
        </p:txBody>
      </p:sp>
    </p:spTree>
    <p:extLst>
      <p:ext uri="{BB962C8B-B14F-4D97-AF65-F5344CB8AC3E}">
        <p14:creationId xmlns:p14="http://schemas.microsoft.com/office/powerpoint/2010/main" val="135637822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59"/>
        <p:cNvGrpSpPr/>
        <p:nvPr/>
      </p:nvGrpSpPr>
      <p:grpSpPr>
        <a:xfrm>
          <a:off x="0" y="0"/>
          <a:ext cx="0" cy="0"/>
          <a:chOff x="0" y="0"/>
          <a:chExt cx="0" cy="0"/>
        </a:xfrm>
      </p:grpSpPr>
      <p:sp>
        <p:nvSpPr>
          <p:cNvPr id="160" name="Google Shape;160;p18"/>
          <p:cNvSpPr txBox="1">
            <a:spLocks noGrp="1"/>
          </p:cNvSpPr>
          <p:nvPr>
            <p:ph type="title"/>
          </p:nvPr>
        </p:nvSpPr>
        <p:spPr>
          <a:xfrm>
            <a:off x="768351" y="1710447"/>
            <a:ext cx="16764000" cy="947028"/>
          </a:xfrm>
          <a:prstGeom prst="rect">
            <a:avLst/>
          </a:prstGeom>
        </p:spPr>
        <p:txBody>
          <a:bodyPr spcFirstLastPara="1" vert="horz" wrap="square" lIns="179929" tIns="179929" rIns="179929" bIns="179929" rtlCol="0" anchor="ctr" anchorCtr="0">
            <a:noAutofit/>
          </a:bodyPr>
          <a:lstStyle/>
          <a:p>
            <a:pPr algn="ctr">
              <a:spcBef>
                <a:spcPts val="0"/>
              </a:spcBef>
            </a:pPr>
            <a:r>
              <a:rPr lang="uz-Latn-UZ" sz="4000" b="1" dirty="0"/>
              <a:t>Geografik ma’lumotlarni tahlil qilish ko‘nikmasini rivojlantirish</a:t>
            </a:r>
            <a:endParaRPr sz="4000" dirty="0"/>
          </a:p>
        </p:txBody>
      </p:sp>
      <p:grpSp>
        <p:nvGrpSpPr>
          <p:cNvPr id="161" name="Google Shape;161;p18"/>
          <p:cNvGrpSpPr/>
          <p:nvPr/>
        </p:nvGrpSpPr>
        <p:grpSpPr>
          <a:xfrm>
            <a:off x="2470287" y="7589321"/>
            <a:ext cx="2464399" cy="2795780"/>
            <a:chOff x="3716950" y="7216334"/>
            <a:chExt cx="2504400" cy="1879466"/>
          </a:xfrm>
        </p:grpSpPr>
        <p:sp>
          <p:nvSpPr>
            <p:cNvPr id="162" name="Google Shape;162;p18"/>
            <p:cNvSpPr/>
            <p:nvPr/>
          </p:nvSpPr>
          <p:spPr>
            <a:xfrm>
              <a:off x="3794950" y="7216350"/>
              <a:ext cx="2348400" cy="649200"/>
            </a:xfrm>
            <a:prstGeom prst="roundRect">
              <a:avLst>
                <a:gd name="adj" fmla="val 50000"/>
              </a:avLst>
            </a:prstGeom>
            <a:solidFill>
              <a:schemeClr val="accent2"/>
            </a:solidFill>
            <a:ln>
              <a:noFill/>
            </a:ln>
          </p:spPr>
          <p:txBody>
            <a:bodyPr spcFirstLastPara="1" wrap="square" lIns="179929" tIns="179929" rIns="179929" bIns="179929" anchor="ctr" anchorCtr="0">
              <a:noAutofit/>
            </a:bodyPr>
            <a:lstStyle/>
            <a:p>
              <a:endParaRPr sz="3543"/>
            </a:p>
          </p:txBody>
        </p:sp>
        <p:sp>
          <p:nvSpPr>
            <p:cNvPr id="163" name="Google Shape;163;p18"/>
            <p:cNvSpPr txBox="1"/>
            <p:nvPr/>
          </p:nvSpPr>
          <p:spPr>
            <a:xfrm>
              <a:off x="3716950" y="7936600"/>
              <a:ext cx="2504400" cy="1159200"/>
            </a:xfrm>
            <a:prstGeom prst="rect">
              <a:avLst/>
            </a:prstGeom>
            <a:noFill/>
            <a:ln>
              <a:noFill/>
            </a:ln>
          </p:spPr>
          <p:txBody>
            <a:bodyPr spcFirstLastPara="1" wrap="square" lIns="0" tIns="13186" rIns="0" bIns="0" anchor="ctr" anchorCtr="0">
              <a:noAutofit/>
            </a:bodyPr>
            <a:lstStyle/>
            <a:p>
              <a:pPr algn="ctr"/>
              <a:r>
                <a:rPr lang="en-US" sz="3200" b="1" dirty="0" err="1"/>
                <a:t>Geografik</a:t>
              </a:r>
              <a:r>
                <a:rPr lang="en-US" sz="3200" b="1" dirty="0"/>
                <a:t> </a:t>
              </a:r>
              <a:r>
                <a:rPr lang="en-US" sz="3200" b="1" dirty="0" err="1"/>
                <a:t>ma'lumotlarni</a:t>
              </a:r>
              <a:r>
                <a:rPr lang="en-US" sz="3200" b="1" dirty="0"/>
                <a:t> </a:t>
              </a:r>
              <a:r>
                <a:rPr lang="en-US" sz="3200" b="1" dirty="0" err="1"/>
                <a:t>tahlil</a:t>
              </a:r>
              <a:r>
                <a:rPr lang="en-US" sz="3200" b="1" dirty="0"/>
                <a:t> </a:t>
              </a:r>
              <a:r>
                <a:rPr lang="en-US" sz="3200" b="1" dirty="0" err="1" smtClean="0"/>
                <a:t>qilish</a:t>
              </a:r>
              <a:endParaRPr lang="ru-RU" sz="3200" b="1" dirty="0"/>
            </a:p>
          </p:txBody>
        </p:sp>
        <p:sp>
          <p:nvSpPr>
            <p:cNvPr id="164" name="Google Shape;164;p18"/>
            <p:cNvSpPr txBox="1"/>
            <p:nvPr/>
          </p:nvSpPr>
          <p:spPr>
            <a:xfrm>
              <a:off x="3794925" y="7216334"/>
              <a:ext cx="2348400" cy="649200"/>
            </a:xfrm>
            <a:prstGeom prst="rect">
              <a:avLst/>
            </a:prstGeom>
            <a:solidFill>
              <a:schemeClr val="accent1">
                <a:lumMod val="50000"/>
              </a:schemeClr>
            </a:solidFill>
            <a:ln>
              <a:noFill/>
            </a:ln>
          </p:spPr>
          <p:txBody>
            <a:bodyPr spcFirstLastPara="1" wrap="square" lIns="179929" tIns="179929" rIns="179929" bIns="179929" anchor="ctr" anchorCtr="0">
              <a:noAutofit/>
            </a:bodyPr>
            <a:lstStyle/>
            <a:p>
              <a:pPr marL="24995" algn="ctr"/>
              <a:endParaRPr sz="3149" b="1" dirty="0">
                <a:solidFill>
                  <a:srgbClr val="000000"/>
                </a:solidFill>
                <a:latin typeface="Roboto"/>
                <a:ea typeface="Roboto"/>
                <a:cs typeface="Roboto"/>
                <a:sym typeface="Roboto"/>
              </a:endParaRPr>
            </a:p>
          </p:txBody>
        </p:sp>
      </p:grpSp>
      <p:sp>
        <p:nvSpPr>
          <p:cNvPr id="177" name="Google Shape;177;p18"/>
          <p:cNvSpPr/>
          <p:nvPr/>
        </p:nvSpPr>
        <p:spPr>
          <a:xfrm>
            <a:off x="8899289" y="2999992"/>
            <a:ext cx="140035" cy="454353"/>
          </a:xfrm>
          <a:custGeom>
            <a:avLst/>
            <a:gdLst/>
            <a:ahLst/>
            <a:cxnLst/>
            <a:rect l="l" t="t" r="r" b="b"/>
            <a:pathLst>
              <a:path w="323" h="1048" extrusionOk="0">
                <a:moveTo>
                  <a:pt x="161" y="0"/>
                </a:moveTo>
                <a:cubicBezTo>
                  <a:pt x="70" y="0"/>
                  <a:pt x="0" y="73"/>
                  <a:pt x="0" y="161"/>
                </a:cubicBezTo>
                <a:lnTo>
                  <a:pt x="0" y="886"/>
                </a:lnTo>
                <a:cubicBezTo>
                  <a:pt x="0" y="978"/>
                  <a:pt x="70" y="1047"/>
                  <a:pt x="161" y="1047"/>
                </a:cubicBezTo>
                <a:cubicBezTo>
                  <a:pt x="249" y="1047"/>
                  <a:pt x="322" y="978"/>
                  <a:pt x="322" y="886"/>
                </a:cubicBezTo>
                <a:lnTo>
                  <a:pt x="322" y="161"/>
                </a:lnTo>
                <a:cubicBezTo>
                  <a:pt x="322" y="73"/>
                  <a:pt x="249" y="0"/>
                  <a:pt x="161" y="0"/>
                </a:cubicBezTo>
                <a:close/>
              </a:path>
            </a:pathLst>
          </a:custGeom>
          <a:solidFill>
            <a:srgbClr val="6491E9"/>
          </a:solidFill>
          <a:ln>
            <a:noFill/>
          </a:ln>
        </p:spPr>
        <p:txBody>
          <a:bodyPr spcFirstLastPara="1" wrap="square" lIns="89989" tIns="89989" rIns="89989" bIns="89989" anchor="ctr" anchorCtr="0">
            <a:noAutofit/>
          </a:bodyPr>
          <a:lstStyle/>
          <a:p>
            <a:endParaRPr sz="3543"/>
          </a:p>
        </p:txBody>
      </p:sp>
      <p:sp>
        <p:nvSpPr>
          <p:cNvPr id="178" name="Google Shape;178;p18"/>
          <p:cNvSpPr/>
          <p:nvPr/>
        </p:nvSpPr>
        <p:spPr>
          <a:xfrm>
            <a:off x="8008786" y="3111411"/>
            <a:ext cx="316056" cy="411867"/>
          </a:xfrm>
          <a:custGeom>
            <a:avLst/>
            <a:gdLst/>
            <a:ahLst/>
            <a:cxnLst/>
            <a:rect l="l" t="t" r="r" b="b"/>
            <a:pathLst>
              <a:path w="729" h="950" extrusionOk="0">
                <a:moveTo>
                  <a:pt x="183" y="0"/>
                </a:moveTo>
                <a:cubicBezTo>
                  <a:pt x="156" y="0"/>
                  <a:pt x="128" y="7"/>
                  <a:pt x="103" y="21"/>
                </a:cubicBezTo>
                <a:cubicBezTo>
                  <a:pt x="26" y="65"/>
                  <a:pt x="0" y="164"/>
                  <a:pt x="44" y="241"/>
                </a:cubicBezTo>
                <a:lnTo>
                  <a:pt x="406" y="867"/>
                </a:lnTo>
                <a:cubicBezTo>
                  <a:pt x="436" y="920"/>
                  <a:pt x="492" y="950"/>
                  <a:pt x="549" y="950"/>
                </a:cubicBezTo>
                <a:cubicBezTo>
                  <a:pt x="575" y="950"/>
                  <a:pt x="602" y="943"/>
                  <a:pt x="626" y="929"/>
                </a:cubicBezTo>
                <a:cubicBezTo>
                  <a:pt x="703" y="882"/>
                  <a:pt x="729" y="783"/>
                  <a:pt x="685" y="706"/>
                </a:cubicBezTo>
                <a:lnTo>
                  <a:pt x="322" y="80"/>
                </a:lnTo>
                <a:cubicBezTo>
                  <a:pt x="293" y="29"/>
                  <a:pt x="239" y="0"/>
                  <a:pt x="183" y="0"/>
                </a:cubicBezTo>
                <a:close/>
              </a:path>
            </a:pathLst>
          </a:custGeom>
          <a:solidFill>
            <a:srgbClr val="6491E9"/>
          </a:solidFill>
          <a:ln>
            <a:noFill/>
          </a:ln>
        </p:spPr>
        <p:txBody>
          <a:bodyPr spcFirstLastPara="1" wrap="square" lIns="89989" tIns="89989" rIns="89989" bIns="89989" anchor="ctr" anchorCtr="0">
            <a:noAutofit/>
          </a:bodyPr>
          <a:lstStyle/>
          <a:p>
            <a:endParaRPr sz="3543"/>
          </a:p>
        </p:txBody>
      </p:sp>
      <p:sp>
        <p:nvSpPr>
          <p:cNvPr id="179" name="Google Shape;179;p18"/>
          <p:cNvSpPr/>
          <p:nvPr/>
        </p:nvSpPr>
        <p:spPr>
          <a:xfrm>
            <a:off x="9603803" y="3136558"/>
            <a:ext cx="317790" cy="414034"/>
          </a:xfrm>
          <a:custGeom>
            <a:avLst/>
            <a:gdLst/>
            <a:ahLst/>
            <a:cxnLst/>
            <a:rect l="l" t="t" r="r" b="b"/>
            <a:pathLst>
              <a:path w="733" h="955" extrusionOk="0">
                <a:moveTo>
                  <a:pt x="551" y="1"/>
                </a:moveTo>
                <a:cubicBezTo>
                  <a:pt x="495" y="1"/>
                  <a:pt x="440" y="30"/>
                  <a:pt x="411" y="84"/>
                </a:cubicBezTo>
                <a:lnTo>
                  <a:pt x="45" y="710"/>
                </a:lnTo>
                <a:cubicBezTo>
                  <a:pt x="1" y="787"/>
                  <a:pt x="26" y="886"/>
                  <a:pt x="107" y="934"/>
                </a:cubicBezTo>
                <a:cubicBezTo>
                  <a:pt x="131" y="948"/>
                  <a:pt x="157" y="954"/>
                  <a:pt x="183" y="954"/>
                </a:cubicBezTo>
                <a:cubicBezTo>
                  <a:pt x="239" y="954"/>
                  <a:pt x="294" y="924"/>
                  <a:pt x="326" y="871"/>
                </a:cubicBezTo>
                <a:lnTo>
                  <a:pt x="689" y="245"/>
                </a:lnTo>
                <a:cubicBezTo>
                  <a:pt x="733" y="168"/>
                  <a:pt x="707" y="66"/>
                  <a:pt x="630" y="22"/>
                </a:cubicBezTo>
                <a:cubicBezTo>
                  <a:pt x="605" y="8"/>
                  <a:pt x="578" y="1"/>
                  <a:pt x="551" y="1"/>
                </a:cubicBezTo>
                <a:close/>
              </a:path>
            </a:pathLst>
          </a:custGeom>
          <a:solidFill>
            <a:srgbClr val="6491E9"/>
          </a:solidFill>
          <a:ln>
            <a:noFill/>
          </a:ln>
        </p:spPr>
        <p:txBody>
          <a:bodyPr spcFirstLastPara="1" wrap="square" lIns="89989" tIns="89989" rIns="89989" bIns="89989" anchor="ctr" anchorCtr="0">
            <a:noAutofit/>
          </a:bodyPr>
          <a:lstStyle/>
          <a:p>
            <a:endParaRPr sz="3543"/>
          </a:p>
        </p:txBody>
      </p:sp>
      <p:grpSp>
        <p:nvGrpSpPr>
          <p:cNvPr id="180" name="Google Shape;180;p18"/>
          <p:cNvGrpSpPr/>
          <p:nvPr/>
        </p:nvGrpSpPr>
        <p:grpSpPr>
          <a:xfrm>
            <a:off x="8061028" y="4192954"/>
            <a:ext cx="2014687" cy="3065146"/>
            <a:chOff x="3006432" y="1884251"/>
            <a:chExt cx="1023694" cy="1557449"/>
          </a:xfrm>
        </p:grpSpPr>
        <p:sp>
          <p:nvSpPr>
            <p:cNvPr id="181" name="Google Shape;181;p18"/>
            <p:cNvSpPr/>
            <p:nvPr/>
          </p:nvSpPr>
          <p:spPr>
            <a:xfrm>
              <a:off x="3006432" y="1884251"/>
              <a:ext cx="1023693" cy="1067085"/>
            </a:xfrm>
            <a:custGeom>
              <a:avLst/>
              <a:gdLst/>
              <a:ahLst/>
              <a:cxnLst/>
              <a:rect l="l" t="t" r="r" b="b"/>
              <a:pathLst>
                <a:path w="4647" h="4844" extrusionOk="0">
                  <a:moveTo>
                    <a:pt x="2324" y="0"/>
                  </a:moveTo>
                  <a:cubicBezTo>
                    <a:pt x="1935" y="0"/>
                    <a:pt x="1547" y="99"/>
                    <a:pt x="1198" y="297"/>
                  </a:cubicBezTo>
                  <a:cubicBezTo>
                    <a:pt x="740" y="553"/>
                    <a:pt x="290" y="1007"/>
                    <a:pt x="158" y="1809"/>
                  </a:cubicBezTo>
                  <a:cubicBezTo>
                    <a:pt x="158" y="1809"/>
                    <a:pt x="1" y="2717"/>
                    <a:pt x="495" y="3365"/>
                  </a:cubicBezTo>
                  <a:cubicBezTo>
                    <a:pt x="876" y="3870"/>
                    <a:pt x="985" y="4265"/>
                    <a:pt x="1022" y="4584"/>
                  </a:cubicBezTo>
                  <a:cubicBezTo>
                    <a:pt x="1040" y="4730"/>
                    <a:pt x="1165" y="4840"/>
                    <a:pt x="1315" y="4844"/>
                  </a:cubicBezTo>
                  <a:lnTo>
                    <a:pt x="3332" y="4844"/>
                  </a:lnTo>
                  <a:cubicBezTo>
                    <a:pt x="3482" y="4840"/>
                    <a:pt x="3607" y="4730"/>
                    <a:pt x="3625" y="4584"/>
                  </a:cubicBezTo>
                  <a:cubicBezTo>
                    <a:pt x="3665" y="4265"/>
                    <a:pt x="3772" y="3870"/>
                    <a:pt x="4156" y="3365"/>
                  </a:cubicBezTo>
                  <a:cubicBezTo>
                    <a:pt x="4647" y="2717"/>
                    <a:pt x="4489" y="1809"/>
                    <a:pt x="4489" y="1809"/>
                  </a:cubicBezTo>
                  <a:cubicBezTo>
                    <a:pt x="4357" y="1007"/>
                    <a:pt x="3911" y="553"/>
                    <a:pt x="3453" y="297"/>
                  </a:cubicBezTo>
                  <a:cubicBezTo>
                    <a:pt x="3102" y="99"/>
                    <a:pt x="2713" y="0"/>
                    <a:pt x="2324" y="0"/>
                  </a:cubicBezTo>
                  <a:close/>
                </a:path>
              </a:pathLst>
            </a:custGeom>
            <a:solidFill>
              <a:srgbClr val="6491E9"/>
            </a:solidFill>
            <a:ln>
              <a:noFill/>
            </a:ln>
          </p:spPr>
          <p:txBody>
            <a:bodyPr spcFirstLastPara="1" wrap="square" lIns="89989" tIns="89989" rIns="89989" bIns="89989" anchor="ctr" anchorCtr="0">
              <a:noAutofit/>
            </a:bodyPr>
            <a:lstStyle/>
            <a:p>
              <a:endParaRPr sz="3543"/>
            </a:p>
          </p:txBody>
        </p:sp>
        <p:sp>
          <p:nvSpPr>
            <p:cNvPr id="182" name="Google Shape;182;p18"/>
            <p:cNvSpPr/>
            <p:nvPr/>
          </p:nvSpPr>
          <p:spPr>
            <a:xfrm>
              <a:off x="3279153" y="3014117"/>
              <a:ext cx="474287" cy="111467"/>
            </a:xfrm>
            <a:custGeom>
              <a:avLst/>
              <a:gdLst/>
              <a:ahLst/>
              <a:cxnLst/>
              <a:rect l="l" t="t" r="r" b="b"/>
              <a:pathLst>
                <a:path w="2153" h="506" extrusionOk="0">
                  <a:moveTo>
                    <a:pt x="99" y="0"/>
                  </a:moveTo>
                  <a:cubicBezTo>
                    <a:pt x="44" y="0"/>
                    <a:pt x="0" y="44"/>
                    <a:pt x="0" y="99"/>
                  </a:cubicBezTo>
                  <a:lnTo>
                    <a:pt x="0" y="403"/>
                  </a:lnTo>
                  <a:cubicBezTo>
                    <a:pt x="0" y="462"/>
                    <a:pt x="44" y="506"/>
                    <a:pt x="99" y="506"/>
                  </a:cubicBezTo>
                  <a:lnTo>
                    <a:pt x="2050" y="506"/>
                  </a:lnTo>
                  <a:cubicBezTo>
                    <a:pt x="2109" y="506"/>
                    <a:pt x="2153" y="462"/>
                    <a:pt x="2153" y="403"/>
                  </a:cubicBezTo>
                  <a:lnTo>
                    <a:pt x="2153" y="99"/>
                  </a:lnTo>
                  <a:cubicBezTo>
                    <a:pt x="2153" y="44"/>
                    <a:pt x="2109" y="0"/>
                    <a:pt x="2050" y="0"/>
                  </a:cubicBezTo>
                  <a:close/>
                </a:path>
              </a:pathLst>
            </a:custGeom>
            <a:solidFill>
              <a:srgbClr val="6491E9"/>
            </a:solidFill>
            <a:ln>
              <a:noFill/>
            </a:ln>
          </p:spPr>
          <p:txBody>
            <a:bodyPr spcFirstLastPara="1" wrap="square" lIns="89989" tIns="89989" rIns="89989" bIns="89989" anchor="ctr" anchorCtr="0">
              <a:noAutofit/>
            </a:bodyPr>
            <a:lstStyle/>
            <a:p>
              <a:endParaRPr sz="3543"/>
            </a:p>
          </p:txBody>
        </p:sp>
        <p:sp>
          <p:nvSpPr>
            <p:cNvPr id="183" name="Google Shape;183;p18"/>
            <p:cNvSpPr/>
            <p:nvPr/>
          </p:nvSpPr>
          <p:spPr>
            <a:xfrm>
              <a:off x="3354934" y="3169642"/>
              <a:ext cx="328454" cy="111687"/>
            </a:xfrm>
            <a:custGeom>
              <a:avLst/>
              <a:gdLst/>
              <a:ahLst/>
              <a:cxnLst/>
              <a:rect l="l" t="t" r="r" b="b"/>
              <a:pathLst>
                <a:path w="1491" h="507" extrusionOk="0">
                  <a:moveTo>
                    <a:pt x="99" y="1"/>
                  </a:moveTo>
                  <a:cubicBezTo>
                    <a:pt x="44" y="1"/>
                    <a:pt x="0" y="48"/>
                    <a:pt x="0" y="103"/>
                  </a:cubicBezTo>
                  <a:lnTo>
                    <a:pt x="0" y="407"/>
                  </a:lnTo>
                  <a:cubicBezTo>
                    <a:pt x="0" y="462"/>
                    <a:pt x="44" y="506"/>
                    <a:pt x="99" y="506"/>
                  </a:cubicBezTo>
                  <a:lnTo>
                    <a:pt x="1391" y="506"/>
                  </a:lnTo>
                  <a:cubicBezTo>
                    <a:pt x="1446" y="506"/>
                    <a:pt x="1490" y="462"/>
                    <a:pt x="1490" y="407"/>
                  </a:cubicBezTo>
                  <a:lnTo>
                    <a:pt x="1490" y="103"/>
                  </a:lnTo>
                  <a:cubicBezTo>
                    <a:pt x="1490" y="48"/>
                    <a:pt x="1446" y="1"/>
                    <a:pt x="1391" y="1"/>
                  </a:cubicBezTo>
                  <a:close/>
                </a:path>
              </a:pathLst>
            </a:custGeom>
            <a:solidFill>
              <a:srgbClr val="6491E9"/>
            </a:solidFill>
            <a:ln>
              <a:noFill/>
            </a:ln>
          </p:spPr>
          <p:txBody>
            <a:bodyPr spcFirstLastPara="1" wrap="square" lIns="89989" tIns="89989" rIns="89989" bIns="89989" anchor="ctr" anchorCtr="0">
              <a:noAutofit/>
            </a:bodyPr>
            <a:lstStyle/>
            <a:p>
              <a:endParaRPr sz="3543"/>
            </a:p>
          </p:txBody>
        </p:sp>
        <p:sp>
          <p:nvSpPr>
            <p:cNvPr id="184" name="Google Shape;184;p18"/>
            <p:cNvSpPr/>
            <p:nvPr/>
          </p:nvSpPr>
          <p:spPr>
            <a:xfrm>
              <a:off x="3430714" y="3330233"/>
              <a:ext cx="171166" cy="111467"/>
            </a:xfrm>
            <a:custGeom>
              <a:avLst/>
              <a:gdLst/>
              <a:ahLst/>
              <a:cxnLst/>
              <a:rect l="l" t="t" r="r" b="b"/>
              <a:pathLst>
                <a:path w="777" h="506" extrusionOk="0">
                  <a:moveTo>
                    <a:pt x="99" y="0"/>
                  </a:moveTo>
                  <a:cubicBezTo>
                    <a:pt x="44" y="0"/>
                    <a:pt x="0" y="44"/>
                    <a:pt x="0" y="99"/>
                  </a:cubicBezTo>
                  <a:lnTo>
                    <a:pt x="0" y="407"/>
                  </a:lnTo>
                  <a:cubicBezTo>
                    <a:pt x="0" y="462"/>
                    <a:pt x="44" y="506"/>
                    <a:pt x="99" y="506"/>
                  </a:cubicBezTo>
                  <a:lnTo>
                    <a:pt x="678" y="506"/>
                  </a:lnTo>
                  <a:cubicBezTo>
                    <a:pt x="733" y="506"/>
                    <a:pt x="776" y="462"/>
                    <a:pt x="776" y="407"/>
                  </a:cubicBezTo>
                  <a:lnTo>
                    <a:pt x="776" y="99"/>
                  </a:lnTo>
                  <a:cubicBezTo>
                    <a:pt x="776" y="44"/>
                    <a:pt x="733" y="0"/>
                    <a:pt x="678" y="0"/>
                  </a:cubicBezTo>
                  <a:close/>
                </a:path>
              </a:pathLst>
            </a:custGeom>
            <a:solidFill>
              <a:srgbClr val="6491E9"/>
            </a:solidFill>
            <a:ln>
              <a:noFill/>
            </a:ln>
          </p:spPr>
          <p:txBody>
            <a:bodyPr spcFirstLastPara="1" wrap="square" lIns="89989" tIns="89989" rIns="89989" bIns="89989" anchor="ctr" anchorCtr="0">
              <a:noAutofit/>
            </a:bodyPr>
            <a:lstStyle/>
            <a:p>
              <a:endParaRPr sz="3543"/>
            </a:p>
          </p:txBody>
        </p:sp>
        <p:sp>
          <p:nvSpPr>
            <p:cNvPr id="185" name="Google Shape;185;p18"/>
            <p:cNvSpPr/>
            <p:nvPr/>
          </p:nvSpPr>
          <p:spPr>
            <a:xfrm>
              <a:off x="3217692" y="1886454"/>
              <a:ext cx="812434" cy="1064882"/>
            </a:xfrm>
            <a:custGeom>
              <a:avLst/>
              <a:gdLst/>
              <a:ahLst/>
              <a:cxnLst/>
              <a:rect l="l" t="t" r="r" b="b"/>
              <a:pathLst>
                <a:path w="3688" h="4834" extrusionOk="0">
                  <a:moveTo>
                    <a:pt x="1579" y="1"/>
                  </a:moveTo>
                  <a:cubicBezTo>
                    <a:pt x="2333" y="667"/>
                    <a:pt x="2600" y="1729"/>
                    <a:pt x="2249" y="2670"/>
                  </a:cubicBezTo>
                  <a:cubicBezTo>
                    <a:pt x="1901" y="3615"/>
                    <a:pt x="1008" y="4244"/>
                    <a:pt x="1" y="4255"/>
                  </a:cubicBezTo>
                  <a:cubicBezTo>
                    <a:pt x="30" y="4361"/>
                    <a:pt x="52" y="4468"/>
                    <a:pt x="63" y="4574"/>
                  </a:cubicBezTo>
                  <a:cubicBezTo>
                    <a:pt x="81" y="4724"/>
                    <a:pt x="206" y="4834"/>
                    <a:pt x="356" y="4834"/>
                  </a:cubicBezTo>
                  <a:lnTo>
                    <a:pt x="2373" y="4834"/>
                  </a:lnTo>
                  <a:cubicBezTo>
                    <a:pt x="2520" y="4834"/>
                    <a:pt x="2648" y="4724"/>
                    <a:pt x="2666" y="4574"/>
                  </a:cubicBezTo>
                  <a:cubicBezTo>
                    <a:pt x="2703" y="4259"/>
                    <a:pt x="2813" y="3860"/>
                    <a:pt x="3193" y="3358"/>
                  </a:cubicBezTo>
                  <a:cubicBezTo>
                    <a:pt x="3688" y="2707"/>
                    <a:pt x="3530" y="1802"/>
                    <a:pt x="3530" y="1802"/>
                  </a:cubicBezTo>
                  <a:cubicBezTo>
                    <a:pt x="3398" y="997"/>
                    <a:pt x="2952" y="543"/>
                    <a:pt x="2494" y="287"/>
                  </a:cubicBezTo>
                  <a:cubicBezTo>
                    <a:pt x="2212" y="129"/>
                    <a:pt x="1897" y="30"/>
                    <a:pt x="1579" y="1"/>
                  </a:cubicBezTo>
                  <a:close/>
                </a:path>
              </a:pathLst>
            </a:custGeom>
            <a:solidFill>
              <a:srgbClr val="FFFFFF">
                <a:alpha val="22750"/>
              </a:srgbClr>
            </a:solidFill>
            <a:ln>
              <a:noFill/>
            </a:ln>
          </p:spPr>
          <p:txBody>
            <a:bodyPr spcFirstLastPara="1" wrap="square" lIns="89989" tIns="89989" rIns="89989" bIns="89989" anchor="ctr" anchorCtr="0">
              <a:noAutofit/>
            </a:bodyPr>
            <a:lstStyle/>
            <a:p>
              <a:endParaRPr sz="3543"/>
            </a:p>
          </p:txBody>
        </p:sp>
        <p:sp>
          <p:nvSpPr>
            <p:cNvPr id="186" name="Google Shape;186;p18"/>
            <p:cNvSpPr/>
            <p:nvPr/>
          </p:nvSpPr>
          <p:spPr>
            <a:xfrm>
              <a:off x="3312858" y="2229225"/>
              <a:ext cx="442345" cy="293867"/>
            </a:xfrm>
            <a:custGeom>
              <a:avLst/>
              <a:gdLst/>
              <a:ahLst/>
              <a:cxnLst/>
              <a:rect l="l" t="t" r="r" b="b"/>
              <a:pathLst>
                <a:path w="2008" h="1334" extrusionOk="0">
                  <a:moveTo>
                    <a:pt x="1824" y="169"/>
                  </a:moveTo>
                  <a:lnTo>
                    <a:pt x="1824" y="1030"/>
                  </a:lnTo>
                  <a:lnTo>
                    <a:pt x="187" y="1030"/>
                  </a:lnTo>
                  <a:lnTo>
                    <a:pt x="187" y="169"/>
                  </a:lnTo>
                  <a:close/>
                  <a:moveTo>
                    <a:pt x="114" y="1"/>
                  </a:moveTo>
                  <a:cubicBezTo>
                    <a:pt x="48" y="5"/>
                    <a:pt x="1" y="63"/>
                    <a:pt x="8" y="125"/>
                  </a:cubicBezTo>
                  <a:lnTo>
                    <a:pt x="8" y="1246"/>
                  </a:lnTo>
                  <a:cubicBezTo>
                    <a:pt x="15" y="1295"/>
                    <a:pt x="56" y="1334"/>
                    <a:pt x="107" y="1334"/>
                  </a:cubicBezTo>
                  <a:cubicBezTo>
                    <a:pt x="110" y="1334"/>
                    <a:pt x="112" y="1334"/>
                    <a:pt x="114" y="1334"/>
                  </a:cubicBezTo>
                  <a:lnTo>
                    <a:pt x="1897" y="1334"/>
                  </a:lnTo>
                  <a:cubicBezTo>
                    <a:pt x="1960" y="1334"/>
                    <a:pt x="2007" y="1286"/>
                    <a:pt x="2007" y="1227"/>
                  </a:cubicBezTo>
                  <a:lnTo>
                    <a:pt x="2007" y="107"/>
                  </a:lnTo>
                  <a:cubicBezTo>
                    <a:pt x="2007" y="49"/>
                    <a:pt x="1960" y="1"/>
                    <a:pt x="1897" y="1"/>
                  </a:cubicBezTo>
                  <a:close/>
                </a:path>
              </a:pathLst>
            </a:custGeom>
            <a:solidFill>
              <a:srgbClr val="FFFFFF"/>
            </a:solidFill>
            <a:ln>
              <a:noFill/>
            </a:ln>
          </p:spPr>
          <p:txBody>
            <a:bodyPr spcFirstLastPara="1" wrap="square" lIns="89989" tIns="89989" rIns="89989" bIns="89989" anchor="ctr" anchorCtr="0">
              <a:noAutofit/>
            </a:bodyPr>
            <a:lstStyle/>
            <a:p>
              <a:endParaRPr sz="3543"/>
            </a:p>
          </p:txBody>
        </p:sp>
        <p:sp>
          <p:nvSpPr>
            <p:cNvPr id="187" name="Google Shape;187;p18"/>
            <p:cNvSpPr/>
            <p:nvPr/>
          </p:nvSpPr>
          <p:spPr>
            <a:xfrm>
              <a:off x="3409787" y="2547984"/>
              <a:ext cx="239677" cy="96928"/>
            </a:xfrm>
            <a:custGeom>
              <a:avLst/>
              <a:gdLst/>
              <a:ahLst/>
              <a:cxnLst/>
              <a:rect l="l" t="t" r="r" b="b"/>
              <a:pathLst>
                <a:path w="1088" h="440" extrusionOk="0">
                  <a:moveTo>
                    <a:pt x="355" y="0"/>
                  </a:moveTo>
                  <a:cubicBezTo>
                    <a:pt x="348" y="73"/>
                    <a:pt x="308" y="275"/>
                    <a:pt x="81" y="304"/>
                  </a:cubicBezTo>
                  <a:cubicBezTo>
                    <a:pt x="0" y="315"/>
                    <a:pt x="7" y="436"/>
                    <a:pt x="92" y="439"/>
                  </a:cubicBezTo>
                  <a:lnTo>
                    <a:pt x="1000" y="439"/>
                  </a:lnTo>
                  <a:cubicBezTo>
                    <a:pt x="1080" y="436"/>
                    <a:pt x="1087" y="315"/>
                    <a:pt x="1007" y="304"/>
                  </a:cubicBezTo>
                  <a:lnTo>
                    <a:pt x="1011" y="304"/>
                  </a:lnTo>
                  <a:cubicBezTo>
                    <a:pt x="787" y="275"/>
                    <a:pt x="747" y="73"/>
                    <a:pt x="736" y="0"/>
                  </a:cubicBezTo>
                  <a:close/>
                </a:path>
              </a:pathLst>
            </a:custGeom>
            <a:solidFill>
              <a:srgbClr val="FFFFFF"/>
            </a:solidFill>
            <a:ln>
              <a:noFill/>
            </a:ln>
          </p:spPr>
          <p:txBody>
            <a:bodyPr spcFirstLastPara="1" wrap="square" lIns="89989" tIns="89989" rIns="89989" bIns="89989" anchor="ctr" anchorCtr="0">
              <a:noAutofit/>
            </a:bodyPr>
            <a:lstStyle/>
            <a:p>
              <a:endParaRPr sz="3543"/>
            </a:p>
          </p:txBody>
        </p:sp>
        <p:sp>
          <p:nvSpPr>
            <p:cNvPr id="188" name="Google Shape;188;p18"/>
            <p:cNvSpPr/>
            <p:nvPr/>
          </p:nvSpPr>
          <p:spPr>
            <a:xfrm>
              <a:off x="3433137" y="2357654"/>
              <a:ext cx="44499" cy="62342"/>
            </a:xfrm>
            <a:custGeom>
              <a:avLst/>
              <a:gdLst/>
              <a:ahLst/>
              <a:cxnLst/>
              <a:rect l="l" t="t" r="r" b="b"/>
              <a:pathLst>
                <a:path w="202" h="283" extrusionOk="0">
                  <a:moveTo>
                    <a:pt x="0" y="0"/>
                  </a:moveTo>
                  <a:lnTo>
                    <a:pt x="0" y="282"/>
                  </a:lnTo>
                  <a:lnTo>
                    <a:pt x="202" y="282"/>
                  </a:lnTo>
                  <a:lnTo>
                    <a:pt x="202" y="0"/>
                  </a:lnTo>
                  <a:close/>
                </a:path>
              </a:pathLst>
            </a:custGeom>
            <a:solidFill>
              <a:srgbClr val="FFFFFF"/>
            </a:solidFill>
            <a:ln>
              <a:noFill/>
            </a:ln>
          </p:spPr>
          <p:txBody>
            <a:bodyPr spcFirstLastPara="1" wrap="square" lIns="89989" tIns="89989" rIns="89989" bIns="89989" anchor="ctr" anchorCtr="0">
              <a:noAutofit/>
            </a:bodyPr>
            <a:lstStyle/>
            <a:p>
              <a:endParaRPr sz="3543"/>
            </a:p>
          </p:txBody>
        </p:sp>
        <p:sp>
          <p:nvSpPr>
            <p:cNvPr id="189" name="Google Shape;189;p18"/>
            <p:cNvSpPr/>
            <p:nvPr/>
          </p:nvSpPr>
          <p:spPr>
            <a:xfrm>
              <a:off x="3517069" y="2344657"/>
              <a:ext cx="44499" cy="75339"/>
            </a:xfrm>
            <a:custGeom>
              <a:avLst/>
              <a:gdLst/>
              <a:ahLst/>
              <a:cxnLst/>
              <a:rect l="l" t="t" r="r" b="b"/>
              <a:pathLst>
                <a:path w="202" h="342" extrusionOk="0">
                  <a:moveTo>
                    <a:pt x="0" y="1"/>
                  </a:moveTo>
                  <a:lnTo>
                    <a:pt x="0" y="341"/>
                  </a:lnTo>
                  <a:lnTo>
                    <a:pt x="201" y="341"/>
                  </a:lnTo>
                  <a:lnTo>
                    <a:pt x="201" y="1"/>
                  </a:lnTo>
                  <a:close/>
                </a:path>
              </a:pathLst>
            </a:custGeom>
            <a:solidFill>
              <a:srgbClr val="FFFFFF"/>
            </a:solidFill>
            <a:ln>
              <a:noFill/>
            </a:ln>
          </p:spPr>
          <p:txBody>
            <a:bodyPr spcFirstLastPara="1" wrap="square" lIns="89989" tIns="89989" rIns="89989" bIns="89989" anchor="ctr" anchorCtr="0">
              <a:noAutofit/>
            </a:bodyPr>
            <a:lstStyle/>
            <a:p>
              <a:endParaRPr sz="3543"/>
            </a:p>
          </p:txBody>
        </p:sp>
        <p:sp>
          <p:nvSpPr>
            <p:cNvPr id="190" name="Google Shape;190;p18"/>
            <p:cNvSpPr/>
            <p:nvPr/>
          </p:nvSpPr>
          <p:spPr>
            <a:xfrm>
              <a:off x="3611354" y="2323729"/>
              <a:ext cx="44499" cy="96267"/>
            </a:xfrm>
            <a:custGeom>
              <a:avLst/>
              <a:gdLst/>
              <a:ahLst/>
              <a:cxnLst/>
              <a:rect l="l" t="t" r="r" b="b"/>
              <a:pathLst>
                <a:path w="202" h="437" extrusionOk="0">
                  <a:moveTo>
                    <a:pt x="0" y="0"/>
                  </a:moveTo>
                  <a:lnTo>
                    <a:pt x="0" y="436"/>
                  </a:lnTo>
                  <a:lnTo>
                    <a:pt x="202" y="436"/>
                  </a:lnTo>
                  <a:lnTo>
                    <a:pt x="202" y="0"/>
                  </a:lnTo>
                  <a:close/>
                </a:path>
              </a:pathLst>
            </a:custGeom>
            <a:solidFill>
              <a:srgbClr val="FFFFFF"/>
            </a:solidFill>
            <a:ln>
              <a:noFill/>
            </a:ln>
          </p:spPr>
          <p:txBody>
            <a:bodyPr spcFirstLastPara="1" wrap="square" lIns="89989" tIns="89989" rIns="89989" bIns="89989" anchor="ctr" anchorCtr="0">
              <a:noAutofit/>
            </a:bodyPr>
            <a:lstStyle/>
            <a:p>
              <a:endParaRPr sz="3543"/>
            </a:p>
          </p:txBody>
        </p:sp>
      </p:grpSp>
      <p:sp>
        <p:nvSpPr>
          <p:cNvPr id="191" name="Google Shape;191;p18"/>
          <p:cNvSpPr/>
          <p:nvPr/>
        </p:nvSpPr>
        <p:spPr>
          <a:xfrm>
            <a:off x="5133023" y="2974433"/>
            <a:ext cx="140035" cy="454353"/>
          </a:xfrm>
          <a:custGeom>
            <a:avLst/>
            <a:gdLst/>
            <a:ahLst/>
            <a:cxnLst/>
            <a:rect l="l" t="t" r="r" b="b"/>
            <a:pathLst>
              <a:path w="323" h="1048" extrusionOk="0">
                <a:moveTo>
                  <a:pt x="161" y="0"/>
                </a:moveTo>
                <a:cubicBezTo>
                  <a:pt x="70" y="0"/>
                  <a:pt x="0" y="73"/>
                  <a:pt x="0" y="161"/>
                </a:cubicBezTo>
                <a:lnTo>
                  <a:pt x="0" y="886"/>
                </a:lnTo>
                <a:cubicBezTo>
                  <a:pt x="0" y="978"/>
                  <a:pt x="70" y="1047"/>
                  <a:pt x="161" y="1047"/>
                </a:cubicBezTo>
                <a:cubicBezTo>
                  <a:pt x="249" y="1047"/>
                  <a:pt x="322" y="978"/>
                  <a:pt x="322" y="886"/>
                </a:cubicBezTo>
                <a:lnTo>
                  <a:pt x="322" y="161"/>
                </a:lnTo>
                <a:cubicBezTo>
                  <a:pt x="322" y="73"/>
                  <a:pt x="249" y="0"/>
                  <a:pt x="161" y="0"/>
                </a:cubicBezTo>
                <a:close/>
              </a:path>
            </a:pathLst>
          </a:custGeom>
          <a:solidFill>
            <a:srgbClr val="E0719E"/>
          </a:solidFill>
          <a:ln>
            <a:noFill/>
          </a:ln>
        </p:spPr>
        <p:txBody>
          <a:bodyPr spcFirstLastPara="1" wrap="square" lIns="89989" tIns="89989" rIns="89989" bIns="89989" anchor="ctr" anchorCtr="0">
            <a:noAutofit/>
          </a:bodyPr>
          <a:lstStyle/>
          <a:p>
            <a:endParaRPr sz="3543"/>
          </a:p>
        </p:txBody>
      </p:sp>
      <p:sp>
        <p:nvSpPr>
          <p:cNvPr id="192" name="Google Shape;192;p18"/>
          <p:cNvSpPr/>
          <p:nvPr/>
        </p:nvSpPr>
        <p:spPr>
          <a:xfrm>
            <a:off x="4240785" y="3085852"/>
            <a:ext cx="317790" cy="411867"/>
          </a:xfrm>
          <a:custGeom>
            <a:avLst/>
            <a:gdLst/>
            <a:ahLst/>
            <a:cxnLst/>
            <a:rect l="l" t="t" r="r" b="b"/>
            <a:pathLst>
              <a:path w="733" h="950" extrusionOk="0">
                <a:moveTo>
                  <a:pt x="186" y="0"/>
                </a:moveTo>
                <a:cubicBezTo>
                  <a:pt x="159" y="0"/>
                  <a:pt x="132" y="7"/>
                  <a:pt x="107" y="21"/>
                </a:cubicBezTo>
                <a:cubicBezTo>
                  <a:pt x="26" y="65"/>
                  <a:pt x="1" y="164"/>
                  <a:pt x="44" y="241"/>
                </a:cubicBezTo>
                <a:lnTo>
                  <a:pt x="411" y="867"/>
                </a:lnTo>
                <a:cubicBezTo>
                  <a:pt x="441" y="920"/>
                  <a:pt x="496" y="950"/>
                  <a:pt x="553" y="950"/>
                </a:cubicBezTo>
                <a:cubicBezTo>
                  <a:pt x="579" y="950"/>
                  <a:pt x="606" y="943"/>
                  <a:pt x="630" y="929"/>
                </a:cubicBezTo>
                <a:cubicBezTo>
                  <a:pt x="707" y="882"/>
                  <a:pt x="733" y="783"/>
                  <a:pt x="689" y="706"/>
                </a:cubicBezTo>
                <a:lnTo>
                  <a:pt x="326" y="80"/>
                </a:lnTo>
                <a:cubicBezTo>
                  <a:pt x="295" y="29"/>
                  <a:pt x="241" y="0"/>
                  <a:pt x="186" y="0"/>
                </a:cubicBezTo>
                <a:close/>
              </a:path>
            </a:pathLst>
          </a:custGeom>
          <a:solidFill>
            <a:srgbClr val="E0719E"/>
          </a:solidFill>
          <a:ln>
            <a:noFill/>
          </a:ln>
        </p:spPr>
        <p:txBody>
          <a:bodyPr spcFirstLastPara="1" wrap="square" lIns="89989" tIns="89989" rIns="89989" bIns="89989" anchor="ctr" anchorCtr="0">
            <a:noAutofit/>
          </a:bodyPr>
          <a:lstStyle/>
          <a:p>
            <a:endParaRPr sz="3543"/>
          </a:p>
        </p:txBody>
      </p:sp>
      <p:sp>
        <p:nvSpPr>
          <p:cNvPr id="193" name="Google Shape;193;p18"/>
          <p:cNvSpPr/>
          <p:nvPr/>
        </p:nvSpPr>
        <p:spPr>
          <a:xfrm>
            <a:off x="5839271" y="3110998"/>
            <a:ext cx="317790" cy="412733"/>
          </a:xfrm>
          <a:custGeom>
            <a:avLst/>
            <a:gdLst/>
            <a:ahLst/>
            <a:cxnLst/>
            <a:rect l="l" t="t" r="r" b="b"/>
            <a:pathLst>
              <a:path w="733" h="952" extrusionOk="0">
                <a:moveTo>
                  <a:pt x="547" y="1"/>
                </a:moveTo>
                <a:cubicBezTo>
                  <a:pt x="490" y="1"/>
                  <a:pt x="436" y="29"/>
                  <a:pt x="407" y="81"/>
                </a:cubicBezTo>
                <a:lnTo>
                  <a:pt x="44" y="710"/>
                </a:lnTo>
                <a:cubicBezTo>
                  <a:pt x="0" y="787"/>
                  <a:pt x="26" y="886"/>
                  <a:pt x="103" y="930"/>
                </a:cubicBezTo>
                <a:cubicBezTo>
                  <a:pt x="128" y="945"/>
                  <a:pt x="156" y="951"/>
                  <a:pt x="184" y="951"/>
                </a:cubicBezTo>
                <a:cubicBezTo>
                  <a:pt x="239" y="951"/>
                  <a:pt x="294" y="923"/>
                  <a:pt x="326" y="871"/>
                </a:cubicBezTo>
                <a:lnTo>
                  <a:pt x="689" y="242"/>
                </a:lnTo>
                <a:cubicBezTo>
                  <a:pt x="733" y="165"/>
                  <a:pt x="707" y="66"/>
                  <a:pt x="630" y="22"/>
                </a:cubicBezTo>
                <a:cubicBezTo>
                  <a:pt x="604" y="8"/>
                  <a:pt x="575" y="1"/>
                  <a:pt x="547" y="1"/>
                </a:cubicBezTo>
                <a:close/>
              </a:path>
            </a:pathLst>
          </a:custGeom>
          <a:solidFill>
            <a:srgbClr val="E0719E"/>
          </a:solidFill>
          <a:ln>
            <a:noFill/>
          </a:ln>
        </p:spPr>
        <p:txBody>
          <a:bodyPr spcFirstLastPara="1" wrap="square" lIns="89989" tIns="89989" rIns="89989" bIns="89989" anchor="ctr" anchorCtr="0">
            <a:noAutofit/>
          </a:bodyPr>
          <a:lstStyle/>
          <a:p>
            <a:endParaRPr sz="3543"/>
          </a:p>
        </p:txBody>
      </p:sp>
      <p:grpSp>
        <p:nvGrpSpPr>
          <p:cNvPr id="194" name="Google Shape;194;p18"/>
          <p:cNvGrpSpPr/>
          <p:nvPr/>
        </p:nvGrpSpPr>
        <p:grpSpPr>
          <a:xfrm>
            <a:off x="2958520" y="4177347"/>
            <a:ext cx="2016430" cy="3065146"/>
            <a:chOff x="1087230" y="1853376"/>
            <a:chExt cx="1024580" cy="1557449"/>
          </a:xfrm>
        </p:grpSpPr>
        <p:sp>
          <p:nvSpPr>
            <p:cNvPr id="195" name="Google Shape;195;p18"/>
            <p:cNvSpPr/>
            <p:nvPr/>
          </p:nvSpPr>
          <p:spPr>
            <a:xfrm>
              <a:off x="1087230" y="1853376"/>
              <a:ext cx="1023699" cy="1067085"/>
            </a:xfrm>
            <a:custGeom>
              <a:avLst/>
              <a:gdLst/>
              <a:ahLst/>
              <a:cxnLst/>
              <a:rect l="l" t="t" r="r" b="b"/>
              <a:pathLst>
                <a:path w="4647" h="4844" extrusionOk="0">
                  <a:moveTo>
                    <a:pt x="2325" y="0"/>
                  </a:moveTo>
                  <a:cubicBezTo>
                    <a:pt x="1936" y="0"/>
                    <a:pt x="1547" y="99"/>
                    <a:pt x="1198" y="297"/>
                  </a:cubicBezTo>
                  <a:cubicBezTo>
                    <a:pt x="740" y="553"/>
                    <a:pt x="290" y="1007"/>
                    <a:pt x="158" y="1809"/>
                  </a:cubicBezTo>
                  <a:cubicBezTo>
                    <a:pt x="158" y="1809"/>
                    <a:pt x="0" y="2717"/>
                    <a:pt x="495" y="3365"/>
                  </a:cubicBezTo>
                  <a:cubicBezTo>
                    <a:pt x="875" y="3870"/>
                    <a:pt x="985" y="4265"/>
                    <a:pt x="1026" y="4584"/>
                  </a:cubicBezTo>
                  <a:cubicBezTo>
                    <a:pt x="1040" y="4730"/>
                    <a:pt x="1168" y="4844"/>
                    <a:pt x="1315" y="4844"/>
                  </a:cubicBezTo>
                  <a:lnTo>
                    <a:pt x="3332" y="4844"/>
                  </a:lnTo>
                  <a:cubicBezTo>
                    <a:pt x="3482" y="4840"/>
                    <a:pt x="3607" y="4730"/>
                    <a:pt x="3625" y="4584"/>
                  </a:cubicBezTo>
                  <a:cubicBezTo>
                    <a:pt x="3665" y="4265"/>
                    <a:pt x="3775" y="3870"/>
                    <a:pt x="4156" y="3365"/>
                  </a:cubicBezTo>
                  <a:cubicBezTo>
                    <a:pt x="4647" y="2717"/>
                    <a:pt x="4489" y="1809"/>
                    <a:pt x="4489" y="1809"/>
                  </a:cubicBezTo>
                  <a:cubicBezTo>
                    <a:pt x="4357" y="1007"/>
                    <a:pt x="3911" y="553"/>
                    <a:pt x="3453" y="297"/>
                  </a:cubicBezTo>
                  <a:cubicBezTo>
                    <a:pt x="3103" y="99"/>
                    <a:pt x="2714" y="0"/>
                    <a:pt x="2325" y="0"/>
                  </a:cubicBezTo>
                  <a:close/>
                </a:path>
              </a:pathLst>
            </a:custGeom>
            <a:solidFill>
              <a:srgbClr val="E0719E"/>
            </a:solidFill>
            <a:ln>
              <a:noFill/>
            </a:ln>
          </p:spPr>
          <p:txBody>
            <a:bodyPr spcFirstLastPara="1" wrap="square" lIns="89989" tIns="89989" rIns="89989" bIns="89989" anchor="ctr" anchorCtr="0">
              <a:noAutofit/>
            </a:bodyPr>
            <a:lstStyle/>
            <a:p>
              <a:endParaRPr sz="3543"/>
            </a:p>
          </p:txBody>
        </p:sp>
        <p:sp>
          <p:nvSpPr>
            <p:cNvPr id="196" name="Google Shape;196;p18"/>
            <p:cNvSpPr/>
            <p:nvPr/>
          </p:nvSpPr>
          <p:spPr>
            <a:xfrm>
              <a:off x="1359731" y="2983242"/>
              <a:ext cx="474510" cy="111467"/>
            </a:xfrm>
            <a:custGeom>
              <a:avLst/>
              <a:gdLst/>
              <a:ahLst/>
              <a:cxnLst/>
              <a:rect l="l" t="t" r="r" b="b"/>
              <a:pathLst>
                <a:path w="2154" h="506" extrusionOk="0">
                  <a:moveTo>
                    <a:pt x="100" y="0"/>
                  </a:moveTo>
                  <a:cubicBezTo>
                    <a:pt x="45" y="0"/>
                    <a:pt x="1" y="44"/>
                    <a:pt x="1" y="99"/>
                  </a:cubicBezTo>
                  <a:lnTo>
                    <a:pt x="1" y="403"/>
                  </a:lnTo>
                  <a:cubicBezTo>
                    <a:pt x="1" y="462"/>
                    <a:pt x="45" y="506"/>
                    <a:pt x="100" y="506"/>
                  </a:cubicBezTo>
                  <a:lnTo>
                    <a:pt x="2055" y="506"/>
                  </a:lnTo>
                  <a:cubicBezTo>
                    <a:pt x="2110" y="506"/>
                    <a:pt x="2154" y="462"/>
                    <a:pt x="2154" y="403"/>
                  </a:cubicBezTo>
                  <a:lnTo>
                    <a:pt x="2154" y="99"/>
                  </a:lnTo>
                  <a:cubicBezTo>
                    <a:pt x="2154" y="44"/>
                    <a:pt x="2110" y="0"/>
                    <a:pt x="2055" y="0"/>
                  </a:cubicBezTo>
                  <a:close/>
                </a:path>
              </a:pathLst>
            </a:custGeom>
            <a:solidFill>
              <a:srgbClr val="E0719E"/>
            </a:solidFill>
            <a:ln>
              <a:noFill/>
            </a:ln>
          </p:spPr>
          <p:txBody>
            <a:bodyPr spcFirstLastPara="1" wrap="square" lIns="89989" tIns="89989" rIns="89989" bIns="89989" anchor="ctr" anchorCtr="0">
              <a:noAutofit/>
            </a:bodyPr>
            <a:lstStyle/>
            <a:p>
              <a:endParaRPr sz="3543"/>
            </a:p>
          </p:txBody>
        </p:sp>
        <p:sp>
          <p:nvSpPr>
            <p:cNvPr id="197" name="Google Shape;197;p18"/>
            <p:cNvSpPr/>
            <p:nvPr/>
          </p:nvSpPr>
          <p:spPr>
            <a:xfrm>
              <a:off x="1436393" y="3138767"/>
              <a:ext cx="328456" cy="111687"/>
            </a:xfrm>
            <a:custGeom>
              <a:avLst/>
              <a:gdLst/>
              <a:ahLst/>
              <a:cxnLst/>
              <a:rect l="l" t="t" r="r" b="b"/>
              <a:pathLst>
                <a:path w="1491" h="507" extrusionOk="0">
                  <a:moveTo>
                    <a:pt x="100" y="1"/>
                  </a:moveTo>
                  <a:cubicBezTo>
                    <a:pt x="45" y="1"/>
                    <a:pt x="1" y="48"/>
                    <a:pt x="1" y="103"/>
                  </a:cubicBezTo>
                  <a:lnTo>
                    <a:pt x="1" y="407"/>
                  </a:lnTo>
                  <a:cubicBezTo>
                    <a:pt x="1" y="462"/>
                    <a:pt x="45" y="506"/>
                    <a:pt x="100" y="506"/>
                  </a:cubicBezTo>
                  <a:lnTo>
                    <a:pt x="1388" y="506"/>
                  </a:lnTo>
                  <a:cubicBezTo>
                    <a:pt x="1443" y="506"/>
                    <a:pt x="1491" y="462"/>
                    <a:pt x="1491" y="407"/>
                  </a:cubicBezTo>
                  <a:lnTo>
                    <a:pt x="1491" y="103"/>
                  </a:lnTo>
                  <a:cubicBezTo>
                    <a:pt x="1491" y="48"/>
                    <a:pt x="1443" y="1"/>
                    <a:pt x="1388" y="1"/>
                  </a:cubicBezTo>
                  <a:close/>
                </a:path>
              </a:pathLst>
            </a:custGeom>
            <a:solidFill>
              <a:srgbClr val="E0719E"/>
            </a:solidFill>
            <a:ln>
              <a:noFill/>
            </a:ln>
          </p:spPr>
          <p:txBody>
            <a:bodyPr spcFirstLastPara="1" wrap="square" lIns="89989" tIns="89989" rIns="89989" bIns="89989" anchor="ctr" anchorCtr="0">
              <a:noAutofit/>
            </a:bodyPr>
            <a:lstStyle/>
            <a:p>
              <a:endParaRPr sz="3543"/>
            </a:p>
          </p:txBody>
        </p:sp>
        <p:sp>
          <p:nvSpPr>
            <p:cNvPr id="198" name="Google Shape;198;p18"/>
            <p:cNvSpPr/>
            <p:nvPr/>
          </p:nvSpPr>
          <p:spPr>
            <a:xfrm>
              <a:off x="1511512" y="3299358"/>
              <a:ext cx="171167" cy="111467"/>
            </a:xfrm>
            <a:custGeom>
              <a:avLst/>
              <a:gdLst/>
              <a:ahLst/>
              <a:cxnLst/>
              <a:rect l="l" t="t" r="r" b="b"/>
              <a:pathLst>
                <a:path w="777" h="506" extrusionOk="0">
                  <a:moveTo>
                    <a:pt x="99" y="0"/>
                  </a:moveTo>
                  <a:cubicBezTo>
                    <a:pt x="44" y="0"/>
                    <a:pt x="0" y="44"/>
                    <a:pt x="0" y="99"/>
                  </a:cubicBezTo>
                  <a:lnTo>
                    <a:pt x="0" y="407"/>
                  </a:lnTo>
                  <a:cubicBezTo>
                    <a:pt x="0" y="462"/>
                    <a:pt x="44" y="506"/>
                    <a:pt x="99" y="506"/>
                  </a:cubicBezTo>
                  <a:lnTo>
                    <a:pt x="678" y="506"/>
                  </a:lnTo>
                  <a:cubicBezTo>
                    <a:pt x="732" y="506"/>
                    <a:pt x="776" y="462"/>
                    <a:pt x="776" y="407"/>
                  </a:cubicBezTo>
                  <a:lnTo>
                    <a:pt x="776" y="99"/>
                  </a:lnTo>
                  <a:cubicBezTo>
                    <a:pt x="776" y="44"/>
                    <a:pt x="732" y="0"/>
                    <a:pt x="678" y="0"/>
                  </a:cubicBezTo>
                  <a:close/>
                </a:path>
              </a:pathLst>
            </a:custGeom>
            <a:solidFill>
              <a:srgbClr val="E0719E"/>
            </a:solidFill>
            <a:ln>
              <a:noFill/>
            </a:ln>
          </p:spPr>
          <p:txBody>
            <a:bodyPr spcFirstLastPara="1" wrap="square" lIns="89989" tIns="89989" rIns="89989" bIns="89989" anchor="ctr" anchorCtr="0">
              <a:noAutofit/>
            </a:bodyPr>
            <a:lstStyle/>
            <a:p>
              <a:endParaRPr sz="3543"/>
            </a:p>
          </p:txBody>
        </p:sp>
        <p:sp>
          <p:nvSpPr>
            <p:cNvPr id="199" name="Google Shape;199;p18"/>
            <p:cNvSpPr/>
            <p:nvPr/>
          </p:nvSpPr>
          <p:spPr>
            <a:xfrm>
              <a:off x="1298490" y="1861306"/>
              <a:ext cx="813320" cy="1058493"/>
            </a:xfrm>
            <a:custGeom>
              <a:avLst/>
              <a:gdLst/>
              <a:ahLst/>
              <a:cxnLst/>
              <a:rect l="l" t="t" r="r" b="b"/>
              <a:pathLst>
                <a:path w="3692" h="4805" extrusionOk="0">
                  <a:moveTo>
                    <a:pt x="1758" y="1"/>
                  </a:moveTo>
                  <a:lnTo>
                    <a:pt x="1758" y="1"/>
                  </a:lnTo>
                  <a:cubicBezTo>
                    <a:pt x="2501" y="674"/>
                    <a:pt x="2754" y="1740"/>
                    <a:pt x="2391" y="2673"/>
                  </a:cubicBezTo>
                  <a:cubicBezTo>
                    <a:pt x="2029" y="3611"/>
                    <a:pt x="1128" y="4229"/>
                    <a:pt x="125" y="4229"/>
                  </a:cubicBezTo>
                  <a:cubicBezTo>
                    <a:pt x="85" y="4229"/>
                    <a:pt x="41" y="4229"/>
                    <a:pt x="1" y="4226"/>
                  </a:cubicBezTo>
                  <a:lnTo>
                    <a:pt x="1" y="4226"/>
                  </a:lnTo>
                  <a:cubicBezTo>
                    <a:pt x="30" y="4332"/>
                    <a:pt x="52" y="4438"/>
                    <a:pt x="67" y="4548"/>
                  </a:cubicBezTo>
                  <a:cubicBezTo>
                    <a:pt x="81" y="4694"/>
                    <a:pt x="209" y="4804"/>
                    <a:pt x="356" y="4804"/>
                  </a:cubicBezTo>
                  <a:lnTo>
                    <a:pt x="2373" y="4804"/>
                  </a:lnTo>
                  <a:cubicBezTo>
                    <a:pt x="2523" y="4804"/>
                    <a:pt x="2648" y="4694"/>
                    <a:pt x="2666" y="4548"/>
                  </a:cubicBezTo>
                  <a:cubicBezTo>
                    <a:pt x="2706" y="4229"/>
                    <a:pt x="2816" y="3834"/>
                    <a:pt x="3197" y="3329"/>
                  </a:cubicBezTo>
                  <a:cubicBezTo>
                    <a:pt x="3691" y="2681"/>
                    <a:pt x="3530" y="1776"/>
                    <a:pt x="3530" y="1776"/>
                  </a:cubicBezTo>
                  <a:cubicBezTo>
                    <a:pt x="3398" y="971"/>
                    <a:pt x="2952" y="517"/>
                    <a:pt x="2494" y="261"/>
                  </a:cubicBezTo>
                  <a:cubicBezTo>
                    <a:pt x="2263" y="132"/>
                    <a:pt x="2018" y="45"/>
                    <a:pt x="1758" y="1"/>
                  </a:cubicBezTo>
                  <a:close/>
                </a:path>
              </a:pathLst>
            </a:custGeom>
            <a:solidFill>
              <a:srgbClr val="FFFFFF">
                <a:alpha val="22750"/>
              </a:srgbClr>
            </a:solidFill>
            <a:ln>
              <a:noFill/>
            </a:ln>
          </p:spPr>
          <p:txBody>
            <a:bodyPr spcFirstLastPara="1" wrap="square" lIns="89989" tIns="89989" rIns="89989" bIns="89989" anchor="ctr" anchorCtr="0">
              <a:noAutofit/>
            </a:bodyPr>
            <a:lstStyle/>
            <a:p>
              <a:endParaRPr sz="3543"/>
            </a:p>
          </p:txBody>
        </p:sp>
        <p:sp>
          <p:nvSpPr>
            <p:cNvPr id="200" name="Google Shape;200;p18"/>
            <p:cNvSpPr/>
            <p:nvPr/>
          </p:nvSpPr>
          <p:spPr>
            <a:xfrm>
              <a:off x="1511733" y="2122570"/>
              <a:ext cx="366126" cy="341229"/>
            </a:xfrm>
            <a:custGeom>
              <a:avLst/>
              <a:gdLst/>
              <a:ahLst/>
              <a:cxnLst/>
              <a:rect l="l" t="t" r="r" b="b"/>
              <a:pathLst>
                <a:path w="1662" h="1549" extrusionOk="0">
                  <a:moveTo>
                    <a:pt x="801" y="242"/>
                  </a:moveTo>
                  <a:cubicBezTo>
                    <a:pt x="921" y="242"/>
                    <a:pt x="1044" y="284"/>
                    <a:pt x="1149" y="378"/>
                  </a:cubicBezTo>
                  <a:cubicBezTo>
                    <a:pt x="1372" y="572"/>
                    <a:pt x="1391" y="909"/>
                    <a:pt x="1196" y="1128"/>
                  </a:cubicBezTo>
                  <a:cubicBezTo>
                    <a:pt x="1086" y="1253"/>
                    <a:pt x="943" y="1309"/>
                    <a:pt x="802" y="1309"/>
                  </a:cubicBezTo>
                  <a:cubicBezTo>
                    <a:pt x="540" y="1309"/>
                    <a:pt x="286" y="1116"/>
                    <a:pt x="267" y="806"/>
                  </a:cubicBezTo>
                  <a:cubicBezTo>
                    <a:pt x="249" y="475"/>
                    <a:pt x="518" y="242"/>
                    <a:pt x="801" y="242"/>
                  </a:cubicBezTo>
                  <a:close/>
                  <a:moveTo>
                    <a:pt x="805" y="1"/>
                  </a:moveTo>
                  <a:cubicBezTo>
                    <a:pt x="392" y="1"/>
                    <a:pt x="0" y="337"/>
                    <a:pt x="29" y="817"/>
                  </a:cubicBezTo>
                  <a:cubicBezTo>
                    <a:pt x="55" y="1266"/>
                    <a:pt x="425" y="1548"/>
                    <a:pt x="806" y="1548"/>
                  </a:cubicBezTo>
                  <a:cubicBezTo>
                    <a:pt x="1010" y="1548"/>
                    <a:pt x="1217" y="1468"/>
                    <a:pt x="1376" y="1290"/>
                  </a:cubicBezTo>
                  <a:cubicBezTo>
                    <a:pt x="1661" y="967"/>
                    <a:pt x="1632" y="480"/>
                    <a:pt x="1314" y="199"/>
                  </a:cubicBezTo>
                  <a:cubicBezTo>
                    <a:pt x="1161" y="62"/>
                    <a:pt x="981" y="1"/>
                    <a:pt x="805" y="1"/>
                  </a:cubicBezTo>
                  <a:close/>
                </a:path>
              </a:pathLst>
            </a:custGeom>
            <a:solidFill>
              <a:srgbClr val="FFFFFF"/>
            </a:solidFill>
            <a:ln>
              <a:noFill/>
            </a:ln>
          </p:spPr>
          <p:txBody>
            <a:bodyPr spcFirstLastPara="1" wrap="square" lIns="89989" tIns="89989" rIns="89989" bIns="89989" anchor="ctr" anchorCtr="0">
              <a:noAutofit/>
            </a:bodyPr>
            <a:lstStyle/>
            <a:p>
              <a:endParaRPr sz="3543"/>
            </a:p>
          </p:txBody>
        </p:sp>
        <p:sp>
          <p:nvSpPr>
            <p:cNvPr id="201" name="Google Shape;201;p18"/>
            <p:cNvSpPr/>
            <p:nvPr/>
          </p:nvSpPr>
          <p:spPr>
            <a:xfrm>
              <a:off x="1500057" y="2377445"/>
              <a:ext cx="123804" cy="126006"/>
            </a:xfrm>
            <a:custGeom>
              <a:avLst/>
              <a:gdLst/>
              <a:ahLst/>
              <a:cxnLst/>
              <a:rect l="l" t="t" r="r" b="b"/>
              <a:pathLst>
                <a:path w="562" h="572" extrusionOk="0">
                  <a:moveTo>
                    <a:pt x="327" y="1"/>
                  </a:moveTo>
                  <a:lnTo>
                    <a:pt x="1" y="367"/>
                  </a:lnTo>
                  <a:lnTo>
                    <a:pt x="235" y="572"/>
                  </a:lnTo>
                  <a:lnTo>
                    <a:pt x="561" y="206"/>
                  </a:lnTo>
                  <a:lnTo>
                    <a:pt x="327" y="1"/>
                  </a:lnTo>
                  <a:close/>
                </a:path>
              </a:pathLst>
            </a:custGeom>
            <a:solidFill>
              <a:srgbClr val="FFFFFF"/>
            </a:solidFill>
            <a:ln>
              <a:noFill/>
            </a:ln>
          </p:spPr>
          <p:txBody>
            <a:bodyPr spcFirstLastPara="1" wrap="square" lIns="89989" tIns="89989" rIns="89989" bIns="89989" anchor="ctr" anchorCtr="0">
              <a:noAutofit/>
            </a:bodyPr>
            <a:lstStyle/>
            <a:p>
              <a:endParaRPr sz="3543"/>
            </a:p>
          </p:txBody>
        </p:sp>
        <p:sp>
          <p:nvSpPr>
            <p:cNvPr id="202" name="Google Shape;202;p18"/>
            <p:cNvSpPr/>
            <p:nvPr/>
          </p:nvSpPr>
          <p:spPr>
            <a:xfrm>
              <a:off x="1389691" y="2471509"/>
              <a:ext cx="151121" cy="148696"/>
            </a:xfrm>
            <a:custGeom>
              <a:avLst/>
              <a:gdLst/>
              <a:ahLst/>
              <a:cxnLst/>
              <a:rect l="l" t="t" r="r" b="b"/>
              <a:pathLst>
                <a:path w="686" h="675" extrusionOk="0">
                  <a:moveTo>
                    <a:pt x="357" y="1"/>
                  </a:moveTo>
                  <a:cubicBezTo>
                    <a:pt x="332" y="1"/>
                    <a:pt x="308" y="10"/>
                    <a:pt x="290" y="28"/>
                  </a:cubicBezTo>
                  <a:lnTo>
                    <a:pt x="92" y="269"/>
                  </a:lnTo>
                  <a:cubicBezTo>
                    <a:pt x="0" y="372"/>
                    <a:pt x="11" y="526"/>
                    <a:pt x="110" y="614"/>
                  </a:cubicBezTo>
                  <a:cubicBezTo>
                    <a:pt x="156" y="654"/>
                    <a:pt x="213" y="674"/>
                    <a:pt x="271" y="674"/>
                  </a:cubicBezTo>
                  <a:cubicBezTo>
                    <a:pt x="338" y="674"/>
                    <a:pt x="405" y="647"/>
                    <a:pt x="454" y="592"/>
                  </a:cubicBezTo>
                  <a:lnTo>
                    <a:pt x="652" y="350"/>
                  </a:lnTo>
                  <a:cubicBezTo>
                    <a:pt x="685" y="313"/>
                    <a:pt x="681" y="258"/>
                    <a:pt x="645" y="225"/>
                  </a:cubicBezTo>
                  <a:lnTo>
                    <a:pt x="418" y="20"/>
                  </a:lnTo>
                  <a:cubicBezTo>
                    <a:pt x="399" y="7"/>
                    <a:pt x="378" y="1"/>
                    <a:pt x="357" y="1"/>
                  </a:cubicBezTo>
                  <a:close/>
                </a:path>
              </a:pathLst>
            </a:custGeom>
            <a:solidFill>
              <a:srgbClr val="FFFFFF"/>
            </a:solidFill>
            <a:ln>
              <a:noFill/>
            </a:ln>
          </p:spPr>
          <p:txBody>
            <a:bodyPr spcFirstLastPara="1" wrap="square" lIns="89989" tIns="89989" rIns="89989" bIns="89989" anchor="ctr" anchorCtr="0">
              <a:noAutofit/>
            </a:bodyPr>
            <a:lstStyle/>
            <a:p>
              <a:endParaRPr sz="3543"/>
            </a:p>
          </p:txBody>
        </p:sp>
        <p:sp>
          <p:nvSpPr>
            <p:cNvPr id="203" name="Google Shape;203;p18"/>
            <p:cNvSpPr/>
            <p:nvPr/>
          </p:nvSpPr>
          <p:spPr>
            <a:xfrm>
              <a:off x="1621879" y="2208263"/>
              <a:ext cx="131735" cy="45159"/>
            </a:xfrm>
            <a:custGeom>
              <a:avLst/>
              <a:gdLst/>
              <a:ahLst/>
              <a:cxnLst/>
              <a:rect l="l" t="t" r="r" b="b"/>
              <a:pathLst>
                <a:path w="598" h="205" extrusionOk="0">
                  <a:moveTo>
                    <a:pt x="318" y="0"/>
                  </a:moveTo>
                  <a:cubicBezTo>
                    <a:pt x="212" y="0"/>
                    <a:pt x="107" y="37"/>
                    <a:pt x="23" y="110"/>
                  </a:cubicBezTo>
                  <a:cubicBezTo>
                    <a:pt x="1" y="128"/>
                    <a:pt x="1" y="165"/>
                    <a:pt x="23" y="187"/>
                  </a:cubicBezTo>
                  <a:lnTo>
                    <a:pt x="30" y="190"/>
                  </a:lnTo>
                  <a:cubicBezTo>
                    <a:pt x="39" y="199"/>
                    <a:pt x="51" y="204"/>
                    <a:pt x="63" y="204"/>
                  </a:cubicBezTo>
                  <a:cubicBezTo>
                    <a:pt x="75" y="204"/>
                    <a:pt x="87" y="199"/>
                    <a:pt x="96" y="190"/>
                  </a:cubicBezTo>
                  <a:cubicBezTo>
                    <a:pt x="160" y="136"/>
                    <a:pt x="240" y="108"/>
                    <a:pt x="321" y="108"/>
                  </a:cubicBezTo>
                  <a:cubicBezTo>
                    <a:pt x="386" y="108"/>
                    <a:pt x="452" y="127"/>
                    <a:pt x="510" y="165"/>
                  </a:cubicBezTo>
                  <a:cubicBezTo>
                    <a:pt x="517" y="171"/>
                    <a:pt x="527" y="174"/>
                    <a:pt x="537" y="174"/>
                  </a:cubicBezTo>
                  <a:cubicBezTo>
                    <a:pt x="551" y="174"/>
                    <a:pt x="565" y="168"/>
                    <a:pt x="576" y="157"/>
                  </a:cubicBezTo>
                  <a:lnTo>
                    <a:pt x="576" y="154"/>
                  </a:lnTo>
                  <a:cubicBezTo>
                    <a:pt x="598" y="132"/>
                    <a:pt x="594" y="95"/>
                    <a:pt x="568" y="77"/>
                  </a:cubicBezTo>
                  <a:cubicBezTo>
                    <a:pt x="492" y="26"/>
                    <a:pt x="405" y="0"/>
                    <a:pt x="318" y="0"/>
                  </a:cubicBezTo>
                  <a:close/>
                </a:path>
              </a:pathLst>
            </a:custGeom>
            <a:solidFill>
              <a:srgbClr val="FFFFFF"/>
            </a:solidFill>
            <a:ln>
              <a:noFill/>
            </a:ln>
          </p:spPr>
          <p:txBody>
            <a:bodyPr spcFirstLastPara="1" wrap="square" lIns="89989" tIns="89989" rIns="89989" bIns="89989" anchor="ctr" anchorCtr="0">
              <a:noAutofit/>
            </a:bodyPr>
            <a:lstStyle/>
            <a:p>
              <a:endParaRPr sz="3543"/>
            </a:p>
          </p:txBody>
        </p:sp>
      </p:grpSp>
      <p:sp>
        <p:nvSpPr>
          <p:cNvPr id="204" name="Google Shape;204;p18"/>
          <p:cNvSpPr/>
          <p:nvPr/>
        </p:nvSpPr>
        <p:spPr>
          <a:xfrm>
            <a:off x="12830694" y="3000189"/>
            <a:ext cx="140035" cy="454353"/>
          </a:xfrm>
          <a:custGeom>
            <a:avLst/>
            <a:gdLst/>
            <a:ahLst/>
            <a:cxnLst/>
            <a:rect l="l" t="t" r="r" b="b"/>
            <a:pathLst>
              <a:path w="323" h="1048" extrusionOk="0">
                <a:moveTo>
                  <a:pt x="162" y="0"/>
                </a:moveTo>
                <a:cubicBezTo>
                  <a:pt x="74" y="0"/>
                  <a:pt x="1" y="73"/>
                  <a:pt x="1" y="161"/>
                </a:cubicBezTo>
                <a:lnTo>
                  <a:pt x="1" y="886"/>
                </a:lnTo>
                <a:cubicBezTo>
                  <a:pt x="1" y="978"/>
                  <a:pt x="74" y="1047"/>
                  <a:pt x="162" y="1047"/>
                </a:cubicBezTo>
                <a:cubicBezTo>
                  <a:pt x="253" y="1047"/>
                  <a:pt x="323" y="978"/>
                  <a:pt x="323" y="886"/>
                </a:cubicBezTo>
                <a:lnTo>
                  <a:pt x="323" y="161"/>
                </a:lnTo>
                <a:cubicBezTo>
                  <a:pt x="323" y="73"/>
                  <a:pt x="253" y="0"/>
                  <a:pt x="162" y="0"/>
                </a:cubicBezTo>
                <a:close/>
              </a:path>
            </a:pathLst>
          </a:custGeom>
          <a:solidFill>
            <a:srgbClr val="FFD00D"/>
          </a:solidFill>
          <a:ln>
            <a:noFill/>
          </a:ln>
        </p:spPr>
        <p:txBody>
          <a:bodyPr spcFirstLastPara="1" wrap="square" lIns="89989" tIns="89989" rIns="89989" bIns="89989" anchor="ctr" anchorCtr="0">
            <a:noAutofit/>
          </a:bodyPr>
          <a:lstStyle/>
          <a:p>
            <a:endParaRPr sz="3543"/>
          </a:p>
        </p:txBody>
      </p:sp>
      <p:sp>
        <p:nvSpPr>
          <p:cNvPr id="205" name="Google Shape;205;p18"/>
          <p:cNvSpPr/>
          <p:nvPr/>
        </p:nvSpPr>
        <p:spPr>
          <a:xfrm>
            <a:off x="11940190" y="3111608"/>
            <a:ext cx="317790" cy="411867"/>
          </a:xfrm>
          <a:custGeom>
            <a:avLst/>
            <a:gdLst/>
            <a:ahLst/>
            <a:cxnLst/>
            <a:rect l="l" t="t" r="r" b="b"/>
            <a:pathLst>
              <a:path w="733" h="950" extrusionOk="0">
                <a:moveTo>
                  <a:pt x="184" y="0"/>
                </a:moveTo>
                <a:cubicBezTo>
                  <a:pt x="156" y="0"/>
                  <a:pt x="129" y="7"/>
                  <a:pt x="103" y="21"/>
                </a:cubicBezTo>
                <a:cubicBezTo>
                  <a:pt x="26" y="65"/>
                  <a:pt x="1" y="164"/>
                  <a:pt x="45" y="241"/>
                </a:cubicBezTo>
                <a:lnTo>
                  <a:pt x="407" y="867"/>
                </a:lnTo>
                <a:cubicBezTo>
                  <a:pt x="440" y="920"/>
                  <a:pt x="494" y="950"/>
                  <a:pt x="551" y="950"/>
                </a:cubicBezTo>
                <a:cubicBezTo>
                  <a:pt x="578" y="950"/>
                  <a:pt x="605" y="943"/>
                  <a:pt x="631" y="929"/>
                </a:cubicBezTo>
                <a:cubicBezTo>
                  <a:pt x="707" y="882"/>
                  <a:pt x="733" y="783"/>
                  <a:pt x="689" y="706"/>
                </a:cubicBezTo>
                <a:lnTo>
                  <a:pt x="327" y="80"/>
                </a:lnTo>
                <a:cubicBezTo>
                  <a:pt x="295" y="29"/>
                  <a:pt x="240" y="0"/>
                  <a:pt x="184" y="0"/>
                </a:cubicBezTo>
                <a:close/>
              </a:path>
            </a:pathLst>
          </a:custGeom>
          <a:solidFill>
            <a:srgbClr val="FFD00D"/>
          </a:solidFill>
          <a:ln>
            <a:noFill/>
          </a:ln>
        </p:spPr>
        <p:txBody>
          <a:bodyPr spcFirstLastPara="1" wrap="square" lIns="89989" tIns="89989" rIns="89989" bIns="89989" anchor="ctr" anchorCtr="0">
            <a:noAutofit/>
          </a:bodyPr>
          <a:lstStyle/>
          <a:p>
            <a:endParaRPr sz="3543"/>
          </a:p>
        </p:txBody>
      </p:sp>
      <p:sp>
        <p:nvSpPr>
          <p:cNvPr id="206" name="Google Shape;206;p18"/>
          <p:cNvSpPr/>
          <p:nvPr/>
        </p:nvSpPr>
        <p:spPr>
          <a:xfrm>
            <a:off x="13536944" y="3137190"/>
            <a:ext cx="318225" cy="413601"/>
          </a:xfrm>
          <a:custGeom>
            <a:avLst/>
            <a:gdLst/>
            <a:ahLst/>
            <a:cxnLst/>
            <a:rect l="l" t="t" r="r" b="b"/>
            <a:pathLst>
              <a:path w="734" h="954" extrusionOk="0">
                <a:moveTo>
                  <a:pt x="553" y="1"/>
                </a:moveTo>
                <a:cubicBezTo>
                  <a:pt x="497" y="1"/>
                  <a:pt x="441" y="31"/>
                  <a:pt x="411" y="83"/>
                </a:cubicBezTo>
                <a:lnTo>
                  <a:pt x="45" y="709"/>
                </a:lnTo>
                <a:cubicBezTo>
                  <a:pt x="1" y="786"/>
                  <a:pt x="30" y="885"/>
                  <a:pt x="107" y="933"/>
                </a:cubicBezTo>
                <a:cubicBezTo>
                  <a:pt x="132" y="947"/>
                  <a:pt x="158" y="953"/>
                  <a:pt x="185" y="953"/>
                </a:cubicBezTo>
                <a:cubicBezTo>
                  <a:pt x="241" y="953"/>
                  <a:pt x="297" y="923"/>
                  <a:pt x="327" y="870"/>
                </a:cubicBezTo>
                <a:lnTo>
                  <a:pt x="689" y="244"/>
                </a:lnTo>
                <a:cubicBezTo>
                  <a:pt x="733" y="167"/>
                  <a:pt x="708" y="65"/>
                  <a:pt x="631" y="21"/>
                </a:cubicBezTo>
                <a:cubicBezTo>
                  <a:pt x="606" y="7"/>
                  <a:pt x="580" y="1"/>
                  <a:pt x="553" y="1"/>
                </a:cubicBezTo>
                <a:close/>
              </a:path>
            </a:pathLst>
          </a:custGeom>
          <a:solidFill>
            <a:srgbClr val="FFD00D"/>
          </a:solidFill>
          <a:ln>
            <a:noFill/>
          </a:ln>
        </p:spPr>
        <p:txBody>
          <a:bodyPr spcFirstLastPara="1" wrap="square" lIns="89989" tIns="89989" rIns="89989" bIns="89989" anchor="ctr" anchorCtr="0">
            <a:noAutofit/>
          </a:bodyPr>
          <a:lstStyle/>
          <a:p>
            <a:endParaRPr sz="3543"/>
          </a:p>
        </p:txBody>
      </p:sp>
      <p:grpSp>
        <p:nvGrpSpPr>
          <p:cNvPr id="207" name="Google Shape;207;p18"/>
          <p:cNvGrpSpPr/>
          <p:nvPr/>
        </p:nvGrpSpPr>
        <p:grpSpPr>
          <a:xfrm>
            <a:off x="13200905" y="4201456"/>
            <a:ext cx="2014685" cy="3091553"/>
            <a:chOff x="4966858" y="1870833"/>
            <a:chExt cx="1023693" cy="1570867"/>
          </a:xfrm>
        </p:grpSpPr>
        <p:sp>
          <p:nvSpPr>
            <p:cNvPr id="208" name="Google Shape;208;p18"/>
            <p:cNvSpPr/>
            <p:nvPr/>
          </p:nvSpPr>
          <p:spPr>
            <a:xfrm>
              <a:off x="4966858" y="1870833"/>
              <a:ext cx="1023693" cy="1067085"/>
            </a:xfrm>
            <a:custGeom>
              <a:avLst/>
              <a:gdLst/>
              <a:ahLst/>
              <a:cxnLst/>
              <a:rect l="l" t="t" r="r" b="b"/>
              <a:pathLst>
                <a:path w="4647" h="4844" extrusionOk="0">
                  <a:moveTo>
                    <a:pt x="2324" y="0"/>
                  </a:moveTo>
                  <a:cubicBezTo>
                    <a:pt x="1935" y="0"/>
                    <a:pt x="1546" y="99"/>
                    <a:pt x="1194" y="297"/>
                  </a:cubicBezTo>
                  <a:cubicBezTo>
                    <a:pt x="736" y="553"/>
                    <a:pt x="290" y="1007"/>
                    <a:pt x="158" y="1809"/>
                  </a:cubicBezTo>
                  <a:cubicBezTo>
                    <a:pt x="158" y="1809"/>
                    <a:pt x="1" y="2717"/>
                    <a:pt x="495" y="3365"/>
                  </a:cubicBezTo>
                  <a:cubicBezTo>
                    <a:pt x="876" y="3870"/>
                    <a:pt x="985" y="4265"/>
                    <a:pt x="1022" y="4584"/>
                  </a:cubicBezTo>
                  <a:cubicBezTo>
                    <a:pt x="1040" y="4730"/>
                    <a:pt x="1168" y="4840"/>
                    <a:pt x="1315" y="4844"/>
                  </a:cubicBezTo>
                  <a:lnTo>
                    <a:pt x="3332" y="4844"/>
                  </a:lnTo>
                  <a:cubicBezTo>
                    <a:pt x="3482" y="4840"/>
                    <a:pt x="3607" y="4730"/>
                    <a:pt x="3625" y="4584"/>
                  </a:cubicBezTo>
                  <a:cubicBezTo>
                    <a:pt x="3665" y="4265"/>
                    <a:pt x="3775" y="3870"/>
                    <a:pt x="4156" y="3365"/>
                  </a:cubicBezTo>
                  <a:cubicBezTo>
                    <a:pt x="4647" y="2717"/>
                    <a:pt x="4489" y="1809"/>
                    <a:pt x="4489" y="1809"/>
                  </a:cubicBezTo>
                  <a:cubicBezTo>
                    <a:pt x="4357" y="1007"/>
                    <a:pt x="3911" y="553"/>
                    <a:pt x="3453" y="297"/>
                  </a:cubicBezTo>
                  <a:cubicBezTo>
                    <a:pt x="3102" y="99"/>
                    <a:pt x="2713" y="0"/>
                    <a:pt x="2324" y="0"/>
                  </a:cubicBezTo>
                  <a:close/>
                </a:path>
              </a:pathLst>
            </a:custGeom>
            <a:solidFill>
              <a:srgbClr val="FCBD24"/>
            </a:solidFill>
            <a:ln>
              <a:noFill/>
            </a:ln>
          </p:spPr>
          <p:txBody>
            <a:bodyPr spcFirstLastPara="1" wrap="square" lIns="89989" tIns="89989" rIns="89989" bIns="89989" anchor="ctr" anchorCtr="0">
              <a:noAutofit/>
            </a:bodyPr>
            <a:lstStyle/>
            <a:p>
              <a:endParaRPr sz="3543"/>
            </a:p>
          </p:txBody>
        </p:sp>
        <p:sp>
          <p:nvSpPr>
            <p:cNvPr id="209" name="Google Shape;209;p18"/>
            <p:cNvSpPr/>
            <p:nvPr/>
          </p:nvSpPr>
          <p:spPr>
            <a:xfrm>
              <a:off x="5239578" y="3014117"/>
              <a:ext cx="474287" cy="111467"/>
            </a:xfrm>
            <a:custGeom>
              <a:avLst/>
              <a:gdLst/>
              <a:ahLst/>
              <a:cxnLst/>
              <a:rect l="l" t="t" r="r" b="b"/>
              <a:pathLst>
                <a:path w="2153" h="506" extrusionOk="0">
                  <a:moveTo>
                    <a:pt x="99" y="0"/>
                  </a:moveTo>
                  <a:cubicBezTo>
                    <a:pt x="44" y="0"/>
                    <a:pt x="0" y="44"/>
                    <a:pt x="0" y="99"/>
                  </a:cubicBezTo>
                  <a:lnTo>
                    <a:pt x="0" y="403"/>
                  </a:lnTo>
                  <a:cubicBezTo>
                    <a:pt x="0" y="462"/>
                    <a:pt x="44" y="506"/>
                    <a:pt x="99" y="506"/>
                  </a:cubicBezTo>
                  <a:lnTo>
                    <a:pt x="2054" y="506"/>
                  </a:lnTo>
                  <a:cubicBezTo>
                    <a:pt x="2109" y="506"/>
                    <a:pt x="2153" y="462"/>
                    <a:pt x="2153" y="403"/>
                  </a:cubicBezTo>
                  <a:lnTo>
                    <a:pt x="2153" y="99"/>
                  </a:lnTo>
                  <a:cubicBezTo>
                    <a:pt x="2153" y="44"/>
                    <a:pt x="2109" y="0"/>
                    <a:pt x="2054" y="0"/>
                  </a:cubicBezTo>
                  <a:close/>
                </a:path>
              </a:pathLst>
            </a:custGeom>
            <a:solidFill>
              <a:srgbClr val="FCBD24"/>
            </a:solidFill>
            <a:ln>
              <a:noFill/>
            </a:ln>
          </p:spPr>
          <p:txBody>
            <a:bodyPr spcFirstLastPara="1" wrap="square" lIns="89989" tIns="89989" rIns="89989" bIns="89989" anchor="ctr" anchorCtr="0">
              <a:noAutofit/>
            </a:bodyPr>
            <a:lstStyle/>
            <a:p>
              <a:endParaRPr sz="3543"/>
            </a:p>
          </p:txBody>
        </p:sp>
        <p:sp>
          <p:nvSpPr>
            <p:cNvPr id="210" name="Google Shape;210;p18"/>
            <p:cNvSpPr/>
            <p:nvPr/>
          </p:nvSpPr>
          <p:spPr>
            <a:xfrm>
              <a:off x="5315359" y="3169642"/>
              <a:ext cx="328454" cy="111687"/>
            </a:xfrm>
            <a:custGeom>
              <a:avLst/>
              <a:gdLst/>
              <a:ahLst/>
              <a:cxnLst/>
              <a:rect l="l" t="t" r="r" b="b"/>
              <a:pathLst>
                <a:path w="1491" h="507" extrusionOk="0">
                  <a:moveTo>
                    <a:pt x="103" y="1"/>
                  </a:moveTo>
                  <a:cubicBezTo>
                    <a:pt x="48" y="1"/>
                    <a:pt x="0" y="48"/>
                    <a:pt x="0" y="103"/>
                  </a:cubicBezTo>
                  <a:lnTo>
                    <a:pt x="0" y="407"/>
                  </a:lnTo>
                  <a:cubicBezTo>
                    <a:pt x="0" y="462"/>
                    <a:pt x="48" y="506"/>
                    <a:pt x="103" y="506"/>
                  </a:cubicBezTo>
                  <a:lnTo>
                    <a:pt x="1391" y="506"/>
                  </a:lnTo>
                  <a:cubicBezTo>
                    <a:pt x="1446" y="506"/>
                    <a:pt x="1490" y="462"/>
                    <a:pt x="1490" y="407"/>
                  </a:cubicBezTo>
                  <a:lnTo>
                    <a:pt x="1490" y="103"/>
                  </a:lnTo>
                  <a:cubicBezTo>
                    <a:pt x="1490" y="48"/>
                    <a:pt x="1446" y="1"/>
                    <a:pt x="1391" y="1"/>
                  </a:cubicBezTo>
                  <a:close/>
                </a:path>
              </a:pathLst>
            </a:custGeom>
            <a:solidFill>
              <a:srgbClr val="FCBD24"/>
            </a:solidFill>
            <a:ln>
              <a:noFill/>
            </a:ln>
          </p:spPr>
          <p:txBody>
            <a:bodyPr spcFirstLastPara="1" wrap="square" lIns="89989" tIns="89989" rIns="89989" bIns="89989" anchor="ctr" anchorCtr="0">
              <a:noAutofit/>
            </a:bodyPr>
            <a:lstStyle/>
            <a:p>
              <a:endParaRPr sz="3543"/>
            </a:p>
          </p:txBody>
        </p:sp>
        <p:sp>
          <p:nvSpPr>
            <p:cNvPr id="211" name="Google Shape;211;p18"/>
            <p:cNvSpPr/>
            <p:nvPr/>
          </p:nvSpPr>
          <p:spPr>
            <a:xfrm>
              <a:off x="5391139" y="3330233"/>
              <a:ext cx="171166" cy="111467"/>
            </a:xfrm>
            <a:custGeom>
              <a:avLst/>
              <a:gdLst/>
              <a:ahLst/>
              <a:cxnLst/>
              <a:rect l="l" t="t" r="r" b="b"/>
              <a:pathLst>
                <a:path w="777" h="506" extrusionOk="0">
                  <a:moveTo>
                    <a:pt x="99" y="0"/>
                  </a:moveTo>
                  <a:cubicBezTo>
                    <a:pt x="44" y="0"/>
                    <a:pt x="0" y="44"/>
                    <a:pt x="0" y="99"/>
                  </a:cubicBezTo>
                  <a:lnTo>
                    <a:pt x="0" y="407"/>
                  </a:lnTo>
                  <a:cubicBezTo>
                    <a:pt x="0" y="462"/>
                    <a:pt x="44" y="506"/>
                    <a:pt x="99" y="506"/>
                  </a:cubicBezTo>
                  <a:lnTo>
                    <a:pt x="678" y="506"/>
                  </a:lnTo>
                  <a:cubicBezTo>
                    <a:pt x="733" y="506"/>
                    <a:pt x="777" y="462"/>
                    <a:pt x="777" y="407"/>
                  </a:cubicBezTo>
                  <a:lnTo>
                    <a:pt x="777" y="99"/>
                  </a:lnTo>
                  <a:cubicBezTo>
                    <a:pt x="777" y="44"/>
                    <a:pt x="733" y="0"/>
                    <a:pt x="678" y="0"/>
                  </a:cubicBezTo>
                  <a:close/>
                </a:path>
              </a:pathLst>
            </a:custGeom>
            <a:solidFill>
              <a:srgbClr val="FCBD24"/>
            </a:solidFill>
            <a:ln>
              <a:noFill/>
            </a:ln>
          </p:spPr>
          <p:txBody>
            <a:bodyPr spcFirstLastPara="1" wrap="square" lIns="89989" tIns="89989" rIns="89989" bIns="89989" anchor="ctr" anchorCtr="0">
              <a:noAutofit/>
            </a:bodyPr>
            <a:lstStyle/>
            <a:p>
              <a:endParaRPr sz="3543"/>
            </a:p>
          </p:txBody>
        </p:sp>
        <p:sp>
          <p:nvSpPr>
            <p:cNvPr id="212" name="Google Shape;212;p18"/>
            <p:cNvSpPr/>
            <p:nvPr/>
          </p:nvSpPr>
          <p:spPr>
            <a:xfrm>
              <a:off x="5178117" y="1886454"/>
              <a:ext cx="812434" cy="1064882"/>
            </a:xfrm>
            <a:custGeom>
              <a:avLst/>
              <a:gdLst/>
              <a:ahLst/>
              <a:cxnLst/>
              <a:rect l="l" t="t" r="r" b="b"/>
              <a:pathLst>
                <a:path w="3688" h="4834" extrusionOk="0">
                  <a:moveTo>
                    <a:pt x="1542" y="1"/>
                  </a:moveTo>
                  <a:cubicBezTo>
                    <a:pt x="2296" y="660"/>
                    <a:pt x="2567" y="1714"/>
                    <a:pt x="2227" y="2655"/>
                  </a:cubicBezTo>
                  <a:cubicBezTo>
                    <a:pt x="1886" y="3596"/>
                    <a:pt x="1004" y="4233"/>
                    <a:pt x="1" y="4255"/>
                  </a:cubicBezTo>
                  <a:cubicBezTo>
                    <a:pt x="30" y="4361"/>
                    <a:pt x="52" y="4468"/>
                    <a:pt x="63" y="4577"/>
                  </a:cubicBezTo>
                  <a:cubicBezTo>
                    <a:pt x="81" y="4724"/>
                    <a:pt x="209" y="4834"/>
                    <a:pt x="356" y="4834"/>
                  </a:cubicBezTo>
                  <a:lnTo>
                    <a:pt x="2373" y="4834"/>
                  </a:lnTo>
                  <a:cubicBezTo>
                    <a:pt x="2523" y="4834"/>
                    <a:pt x="2648" y="4724"/>
                    <a:pt x="2666" y="4577"/>
                  </a:cubicBezTo>
                  <a:cubicBezTo>
                    <a:pt x="2706" y="4259"/>
                    <a:pt x="2816" y="3860"/>
                    <a:pt x="3197" y="3358"/>
                  </a:cubicBezTo>
                  <a:cubicBezTo>
                    <a:pt x="3688" y="2707"/>
                    <a:pt x="3530" y="1802"/>
                    <a:pt x="3530" y="1802"/>
                  </a:cubicBezTo>
                  <a:cubicBezTo>
                    <a:pt x="3398" y="997"/>
                    <a:pt x="2952" y="543"/>
                    <a:pt x="2494" y="287"/>
                  </a:cubicBezTo>
                  <a:cubicBezTo>
                    <a:pt x="2201" y="122"/>
                    <a:pt x="1875" y="23"/>
                    <a:pt x="1542" y="1"/>
                  </a:cubicBezTo>
                  <a:close/>
                </a:path>
              </a:pathLst>
            </a:custGeom>
            <a:solidFill>
              <a:srgbClr val="FFFFFF">
                <a:alpha val="22750"/>
              </a:srgbClr>
            </a:solidFill>
            <a:ln>
              <a:noFill/>
            </a:ln>
          </p:spPr>
          <p:txBody>
            <a:bodyPr spcFirstLastPara="1" wrap="square" lIns="89989" tIns="89989" rIns="89989" bIns="89989" anchor="ctr" anchorCtr="0">
              <a:noAutofit/>
            </a:bodyPr>
            <a:lstStyle/>
            <a:p>
              <a:endParaRPr sz="3543"/>
            </a:p>
          </p:txBody>
        </p:sp>
        <p:sp>
          <p:nvSpPr>
            <p:cNvPr id="213" name="Google Shape;213;p18"/>
            <p:cNvSpPr/>
            <p:nvPr/>
          </p:nvSpPr>
          <p:spPr>
            <a:xfrm>
              <a:off x="5245086" y="2205213"/>
              <a:ext cx="441464" cy="441241"/>
            </a:xfrm>
            <a:custGeom>
              <a:avLst/>
              <a:gdLst/>
              <a:ahLst/>
              <a:cxnLst/>
              <a:rect l="l" t="t" r="r" b="b"/>
              <a:pathLst>
                <a:path w="2004" h="2003" extrusionOk="0">
                  <a:moveTo>
                    <a:pt x="997" y="423"/>
                  </a:moveTo>
                  <a:cubicBezTo>
                    <a:pt x="1294" y="423"/>
                    <a:pt x="1579" y="653"/>
                    <a:pt x="1579" y="1000"/>
                  </a:cubicBezTo>
                  <a:cubicBezTo>
                    <a:pt x="1579" y="1318"/>
                    <a:pt x="1319" y="1574"/>
                    <a:pt x="1004" y="1574"/>
                  </a:cubicBezTo>
                  <a:cubicBezTo>
                    <a:pt x="491" y="1574"/>
                    <a:pt x="235" y="956"/>
                    <a:pt x="594" y="593"/>
                  </a:cubicBezTo>
                  <a:cubicBezTo>
                    <a:pt x="711" y="476"/>
                    <a:pt x="856" y="423"/>
                    <a:pt x="997" y="423"/>
                  </a:cubicBezTo>
                  <a:close/>
                  <a:moveTo>
                    <a:pt x="854" y="0"/>
                  </a:moveTo>
                  <a:lnTo>
                    <a:pt x="854" y="176"/>
                  </a:lnTo>
                  <a:cubicBezTo>
                    <a:pt x="806" y="183"/>
                    <a:pt x="762" y="198"/>
                    <a:pt x="715" y="212"/>
                  </a:cubicBezTo>
                  <a:lnTo>
                    <a:pt x="627" y="59"/>
                  </a:lnTo>
                  <a:lnTo>
                    <a:pt x="374" y="205"/>
                  </a:lnTo>
                  <a:lnTo>
                    <a:pt x="462" y="359"/>
                  </a:lnTo>
                  <a:cubicBezTo>
                    <a:pt x="425" y="392"/>
                    <a:pt x="392" y="425"/>
                    <a:pt x="359" y="461"/>
                  </a:cubicBezTo>
                  <a:lnTo>
                    <a:pt x="209" y="370"/>
                  </a:lnTo>
                  <a:lnTo>
                    <a:pt x="59" y="626"/>
                  </a:lnTo>
                  <a:lnTo>
                    <a:pt x="213" y="714"/>
                  </a:lnTo>
                  <a:cubicBezTo>
                    <a:pt x="198" y="758"/>
                    <a:pt x="184" y="806"/>
                    <a:pt x="176" y="853"/>
                  </a:cubicBezTo>
                  <a:lnTo>
                    <a:pt x="1" y="853"/>
                  </a:lnTo>
                  <a:lnTo>
                    <a:pt x="1" y="1146"/>
                  </a:lnTo>
                  <a:lnTo>
                    <a:pt x="176" y="1146"/>
                  </a:lnTo>
                  <a:cubicBezTo>
                    <a:pt x="184" y="1194"/>
                    <a:pt x="198" y="1241"/>
                    <a:pt x="213" y="1285"/>
                  </a:cubicBezTo>
                  <a:lnTo>
                    <a:pt x="59" y="1373"/>
                  </a:lnTo>
                  <a:lnTo>
                    <a:pt x="209" y="1629"/>
                  </a:lnTo>
                  <a:lnTo>
                    <a:pt x="359" y="1541"/>
                  </a:lnTo>
                  <a:cubicBezTo>
                    <a:pt x="392" y="1578"/>
                    <a:pt x="425" y="1611"/>
                    <a:pt x="462" y="1640"/>
                  </a:cubicBezTo>
                  <a:lnTo>
                    <a:pt x="374" y="1794"/>
                  </a:lnTo>
                  <a:lnTo>
                    <a:pt x="627" y="1941"/>
                  </a:lnTo>
                  <a:lnTo>
                    <a:pt x="715" y="1787"/>
                  </a:lnTo>
                  <a:cubicBezTo>
                    <a:pt x="762" y="1805"/>
                    <a:pt x="806" y="1816"/>
                    <a:pt x="854" y="1823"/>
                  </a:cubicBezTo>
                  <a:lnTo>
                    <a:pt x="854" y="2003"/>
                  </a:lnTo>
                  <a:lnTo>
                    <a:pt x="1150" y="2003"/>
                  </a:lnTo>
                  <a:lnTo>
                    <a:pt x="1150" y="1823"/>
                  </a:lnTo>
                  <a:cubicBezTo>
                    <a:pt x="1194" y="1816"/>
                    <a:pt x="1242" y="1805"/>
                    <a:pt x="1286" y="1787"/>
                  </a:cubicBezTo>
                  <a:lnTo>
                    <a:pt x="1374" y="1941"/>
                  </a:lnTo>
                  <a:lnTo>
                    <a:pt x="1630" y="1794"/>
                  </a:lnTo>
                  <a:lnTo>
                    <a:pt x="1542" y="1640"/>
                  </a:lnTo>
                  <a:cubicBezTo>
                    <a:pt x="1579" y="1611"/>
                    <a:pt x="1612" y="1578"/>
                    <a:pt x="1641" y="1541"/>
                  </a:cubicBezTo>
                  <a:lnTo>
                    <a:pt x="1795" y="1629"/>
                  </a:lnTo>
                  <a:lnTo>
                    <a:pt x="1941" y="1373"/>
                  </a:lnTo>
                  <a:lnTo>
                    <a:pt x="1791" y="1285"/>
                  </a:lnTo>
                  <a:cubicBezTo>
                    <a:pt x="1806" y="1241"/>
                    <a:pt x="1817" y="1194"/>
                    <a:pt x="1828" y="1146"/>
                  </a:cubicBezTo>
                  <a:lnTo>
                    <a:pt x="2003" y="1146"/>
                  </a:lnTo>
                  <a:lnTo>
                    <a:pt x="2003" y="853"/>
                  </a:lnTo>
                  <a:lnTo>
                    <a:pt x="1828" y="853"/>
                  </a:lnTo>
                  <a:cubicBezTo>
                    <a:pt x="1817" y="806"/>
                    <a:pt x="1806" y="758"/>
                    <a:pt x="1791" y="714"/>
                  </a:cubicBezTo>
                  <a:lnTo>
                    <a:pt x="1941" y="626"/>
                  </a:lnTo>
                  <a:lnTo>
                    <a:pt x="1795" y="370"/>
                  </a:lnTo>
                  <a:lnTo>
                    <a:pt x="1641" y="461"/>
                  </a:lnTo>
                  <a:cubicBezTo>
                    <a:pt x="1612" y="425"/>
                    <a:pt x="1579" y="392"/>
                    <a:pt x="1542" y="359"/>
                  </a:cubicBezTo>
                  <a:lnTo>
                    <a:pt x="1630" y="205"/>
                  </a:lnTo>
                  <a:lnTo>
                    <a:pt x="1374" y="59"/>
                  </a:lnTo>
                  <a:lnTo>
                    <a:pt x="1286" y="212"/>
                  </a:lnTo>
                  <a:cubicBezTo>
                    <a:pt x="1242" y="194"/>
                    <a:pt x="1194" y="183"/>
                    <a:pt x="1150" y="176"/>
                  </a:cubicBezTo>
                  <a:lnTo>
                    <a:pt x="1150" y="0"/>
                  </a:lnTo>
                  <a:close/>
                </a:path>
              </a:pathLst>
            </a:custGeom>
            <a:solidFill>
              <a:srgbClr val="FFFFFF"/>
            </a:solidFill>
            <a:ln>
              <a:noFill/>
            </a:ln>
          </p:spPr>
          <p:txBody>
            <a:bodyPr spcFirstLastPara="1" wrap="square" lIns="89989" tIns="89989" rIns="89989" bIns="89989" anchor="ctr" anchorCtr="0">
              <a:noAutofit/>
            </a:bodyPr>
            <a:lstStyle/>
            <a:p>
              <a:endParaRPr sz="3543"/>
            </a:p>
          </p:txBody>
        </p:sp>
        <p:sp>
          <p:nvSpPr>
            <p:cNvPr id="214" name="Google Shape;214;p18"/>
            <p:cNvSpPr/>
            <p:nvPr/>
          </p:nvSpPr>
          <p:spPr>
            <a:xfrm>
              <a:off x="5387835" y="2367347"/>
              <a:ext cx="136581" cy="116754"/>
            </a:xfrm>
            <a:custGeom>
              <a:avLst/>
              <a:gdLst/>
              <a:ahLst/>
              <a:cxnLst/>
              <a:rect l="l" t="t" r="r" b="b"/>
              <a:pathLst>
                <a:path w="620" h="530" extrusionOk="0">
                  <a:moveTo>
                    <a:pt x="356" y="0"/>
                  </a:moveTo>
                  <a:cubicBezTo>
                    <a:pt x="118" y="0"/>
                    <a:pt x="1" y="286"/>
                    <a:pt x="165" y="450"/>
                  </a:cubicBezTo>
                  <a:cubicBezTo>
                    <a:pt x="220" y="505"/>
                    <a:pt x="287" y="530"/>
                    <a:pt x="353" y="530"/>
                  </a:cubicBezTo>
                  <a:cubicBezTo>
                    <a:pt x="490" y="530"/>
                    <a:pt x="619" y="424"/>
                    <a:pt x="619" y="264"/>
                  </a:cubicBezTo>
                  <a:cubicBezTo>
                    <a:pt x="619" y="117"/>
                    <a:pt x="502" y="0"/>
                    <a:pt x="356" y="0"/>
                  </a:cubicBezTo>
                  <a:close/>
                </a:path>
              </a:pathLst>
            </a:custGeom>
            <a:solidFill>
              <a:srgbClr val="FFFFFF"/>
            </a:solidFill>
            <a:ln>
              <a:noFill/>
            </a:ln>
          </p:spPr>
          <p:txBody>
            <a:bodyPr spcFirstLastPara="1" wrap="square" lIns="89989" tIns="89989" rIns="89989" bIns="89989" anchor="ctr" anchorCtr="0">
              <a:noAutofit/>
            </a:bodyPr>
            <a:lstStyle/>
            <a:p>
              <a:endParaRPr sz="3543"/>
            </a:p>
          </p:txBody>
        </p:sp>
      </p:grpSp>
      <p:grpSp>
        <p:nvGrpSpPr>
          <p:cNvPr id="226" name="Google Shape;226;p18"/>
          <p:cNvGrpSpPr/>
          <p:nvPr/>
        </p:nvGrpSpPr>
        <p:grpSpPr>
          <a:xfrm>
            <a:off x="1377950" y="3666182"/>
            <a:ext cx="15392400" cy="3591773"/>
            <a:chOff x="2758568" y="3469492"/>
            <a:chExt cx="1113907" cy="336183"/>
          </a:xfrm>
          <a:solidFill>
            <a:schemeClr val="accent1">
              <a:lumMod val="50000"/>
            </a:schemeClr>
          </a:solidFill>
        </p:grpSpPr>
        <p:sp>
          <p:nvSpPr>
            <p:cNvPr id="227" name="Google Shape;227;p18"/>
            <p:cNvSpPr/>
            <p:nvPr/>
          </p:nvSpPr>
          <p:spPr>
            <a:xfrm>
              <a:off x="3130300" y="3469575"/>
              <a:ext cx="371375" cy="336100"/>
            </a:xfrm>
            <a:custGeom>
              <a:avLst/>
              <a:gdLst/>
              <a:ahLst/>
              <a:cxnLst/>
              <a:rect l="l" t="t" r="r" b="b"/>
              <a:pathLst>
                <a:path w="14855" h="13444" extrusionOk="0">
                  <a:moveTo>
                    <a:pt x="7384" y="0"/>
                  </a:moveTo>
                  <a:cubicBezTo>
                    <a:pt x="6451" y="0"/>
                    <a:pt x="5518" y="227"/>
                    <a:pt x="4668" y="682"/>
                  </a:cubicBezTo>
                  <a:cubicBezTo>
                    <a:pt x="3165" y="1485"/>
                    <a:pt x="2219" y="2828"/>
                    <a:pt x="1938" y="4556"/>
                  </a:cubicBezTo>
                  <a:cubicBezTo>
                    <a:pt x="1922" y="4649"/>
                    <a:pt x="1553" y="6862"/>
                    <a:pt x="2797" y="8496"/>
                  </a:cubicBezTo>
                  <a:cubicBezTo>
                    <a:pt x="3870" y="9911"/>
                    <a:pt x="3930" y="10901"/>
                    <a:pt x="3969" y="11622"/>
                  </a:cubicBezTo>
                  <a:cubicBezTo>
                    <a:pt x="3963" y="12112"/>
                    <a:pt x="3567" y="12503"/>
                    <a:pt x="3044" y="12503"/>
                  </a:cubicBezTo>
                  <a:lnTo>
                    <a:pt x="1" y="12503"/>
                  </a:lnTo>
                  <a:lnTo>
                    <a:pt x="1" y="13444"/>
                  </a:lnTo>
                  <a:lnTo>
                    <a:pt x="3044" y="13444"/>
                  </a:lnTo>
                  <a:cubicBezTo>
                    <a:pt x="4085" y="13444"/>
                    <a:pt x="4910" y="12624"/>
                    <a:pt x="4910" y="11611"/>
                  </a:cubicBezTo>
                  <a:lnTo>
                    <a:pt x="4910" y="11589"/>
                  </a:lnTo>
                  <a:cubicBezTo>
                    <a:pt x="4866" y="10835"/>
                    <a:pt x="4794" y="9586"/>
                    <a:pt x="3545" y="7935"/>
                  </a:cubicBezTo>
                  <a:cubicBezTo>
                    <a:pt x="2555" y="6625"/>
                    <a:pt x="2857" y="4738"/>
                    <a:pt x="2863" y="4716"/>
                  </a:cubicBezTo>
                  <a:cubicBezTo>
                    <a:pt x="3099" y="3257"/>
                    <a:pt x="3859" y="2178"/>
                    <a:pt x="5108" y="1513"/>
                  </a:cubicBezTo>
                  <a:cubicBezTo>
                    <a:pt x="5821" y="1130"/>
                    <a:pt x="6602" y="939"/>
                    <a:pt x="7383" y="939"/>
                  </a:cubicBezTo>
                  <a:cubicBezTo>
                    <a:pt x="8164" y="939"/>
                    <a:pt x="8944" y="1130"/>
                    <a:pt x="9654" y="1513"/>
                  </a:cubicBezTo>
                  <a:cubicBezTo>
                    <a:pt x="10909" y="2178"/>
                    <a:pt x="11668" y="3257"/>
                    <a:pt x="11905" y="4716"/>
                  </a:cubicBezTo>
                  <a:cubicBezTo>
                    <a:pt x="11905" y="4738"/>
                    <a:pt x="12213" y="6625"/>
                    <a:pt x="11223" y="7935"/>
                  </a:cubicBezTo>
                  <a:cubicBezTo>
                    <a:pt x="9973" y="9586"/>
                    <a:pt x="9902" y="10841"/>
                    <a:pt x="9858" y="11589"/>
                  </a:cubicBezTo>
                  <a:lnTo>
                    <a:pt x="9858" y="11611"/>
                  </a:lnTo>
                  <a:cubicBezTo>
                    <a:pt x="9858" y="12624"/>
                    <a:pt x="10678" y="13444"/>
                    <a:pt x="11723" y="13444"/>
                  </a:cubicBezTo>
                  <a:lnTo>
                    <a:pt x="14855" y="13444"/>
                  </a:lnTo>
                  <a:lnTo>
                    <a:pt x="14855" y="12503"/>
                  </a:lnTo>
                  <a:lnTo>
                    <a:pt x="11723" y="12503"/>
                  </a:lnTo>
                  <a:lnTo>
                    <a:pt x="11723" y="12508"/>
                  </a:lnTo>
                  <a:cubicBezTo>
                    <a:pt x="11200" y="12508"/>
                    <a:pt x="10804" y="12112"/>
                    <a:pt x="10799" y="11628"/>
                  </a:cubicBezTo>
                  <a:cubicBezTo>
                    <a:pt x="10837" y="10901"/>
                    <a:pt x="10898" y="9916"/>
                    <a:pt x="11971" y="8502"/>
                  </a:cubicBezTo>
                  <a:cubicBezTo>
                    <a:pt x="13209" y="6862"/>
                    <a:pt x="12846" y="4649"/>
                    <a:pt x="12830" y="4561"/>
                  </a:cubicBezTo>
                  <a:cubicBezTo>
                    <a:pt x="12549" y="2828"/>
                    <a:pt x="11602" y="1485"/>
                    <a:pt x="10100" y="682"/>
                  </a:cubicBezTo>
                  <a:cubicBezTo>
                    <a:pt x="9250" y="227"/>
                    <a:pt x="8317" y="0"/>
                    <a:pt x="7384" y="0"/>
                  </a:cubicBezTo>
                  <a:close/>
                </a:path>
              </a:pathLst>
            </a:custGeom>
            <a:grpFill/>
            <a:ln>
              <a:noFill/>
            </a:ln>
          </p:spPr>
          <p:txBody>
            <a:bodyPr spcFirstLastPara="1" wrap="square" lIns="179929" tIns="179929" rIns="179929" bIns="179929" anchor="ctr" anchorCtr="0">
              <a:noAutofit/>
            </a:bodyPr>
            <a:lstStyle/>
            <a:p>
              <a:endParaRPr sz="3543"/>
            </a:p>
          </p:txBody>
        </p:sp>
        <p:sp>
          <p:nvSpPr>
            <p:cNvPr id="229" name="Google Shape;229;p18"/>
            <p:cNvSpPr/>
            <p:nvPr/>
          </p:nvSpPr>
          <p:spPr>
            <a:xfrm>
              <a:off x="3501650" y="3469575"/>
              <a:ext cx="370825" cy="336100"/>
            </a:xfrm>
            <a:custGeom>
              <a:avLst/>
              <a:gdLst/>
              <a:ahLst/>
              <a:cxnLst/>
              <a:rect l="l" t="t" r="r" b="b"/>
              <a:pathLst>
                <a:path w="14833" h="13444" extrusionOk="0">
                  <a:moveTo>
                    <a:pt x="7510" y="0"/>
                  </a:moveTo>
                  <a:cubicBezTo>
                    <a:pt x="6577" y="0"/>
                    <a:pt x="5645" y="227"/>
                    <a:pt x="4794" y="682"/>
                  </a:cubicBezTo>
                  <a:cubicBezTo>
                    <a:pt x="3292" y="1485"/>
                    <a:pt x="2345" y="2828"/>
                    <a:pt x="2065" y="4556"/>
                  </a:cubicBezTo>
                  <a:cubicBezTo>
                    <a:pt x="2048" y="4649"/>
                    <a:pt x="1679" y="6862"/>
                    <a:pt x="2923" y="8496"/>
                  </a:cubicBezTo>
                  <a:cubicBezTo>
                    <a:pt x="3996" y="9911"/>
                    <a:pt x="4057" y="10901"/>
                    <a:pt x="4095" y="11622"/>
                  </a:cubicBezTo>
                  <a:cubicBezTo>
                    <a:pt x="4090" y="12112"/>
                    <a:pt x="3694" y="12503"/>
                    <a:pt x="3204" y="12503"/>
                  </a:cubicBezTo>
                  <a:lnTo>
                    <a:pt x="1" y="12503"/>
                  </a:lnTo>
                  <a:lnTo>
                    <a:pt x="1" y="13444"/>
                  </a:lnTo>
                  <a:lnTo>
                    <a:pt x="3204" y="13444"/>
                  </a:lnTo>
                  <a:cubicBezTo>
                    <a:pt x="4211" y="13444"/>
                    <a:pt x="5036" y="12624"/>
                    <a:pt x="5036" y="11611"/>
                  </a:cubicBezTo>
                  <a:lnTo>
                    <a:pt x="5031" y="11589"/>
                  </a:lnTo>
                  <a:cubicBezTo>
                    <a:pt x="4992" y="10835"/>
                    <a:pt x="4921" y="9586"/>
                    <a:pt x="3672" y="7935"/>
                  </a:cubicBezTo>
                  <a:cubicBezTo>
                    <a:pt x="2681" y="6625"/>
                    <a:pt x="2984" y="4738"/>
                    <a:pt x="2989" y="4716"/>
                  </a:cubicBezTo>
                  <a:cubicBezTo>
                    <a:pt x="3226" y="3257"/>
                    <a:pt x="3985" y="2178"/>
                    <a:pt x="5235" y="1513"/>
                  </a:cubicBezTo>
                  <a:cubicBezTo>
                    <a:pt x="5947" y="1130"/>
                    <a:pt x="6729" y="939"/>
                    <a:pt x="7510" y="939"/>
                  </a:cubicBezTo>
                  <a:cubicBezTo>
                    <a:pt x="8290" y="939"/>
                    <a:pt x="9070" y="1130"/>
                    <a:pt x="9780" y="1513"/>
                  </a:cubicBezTo>
                  <a:cubicBezTo>
                    <a:pt x="11035" y="2178"/>
                    <a:pt x="11789" y="3257"/>
                    <a:pt x="12031" y="4716"/>
                  </a:cubicBezTo>
                  <a:cubicBezTo>
                    <a:pt x="12031" y="4738"/>
                    <a:pt x="12340" y="6625"/>
                    <a:pt x="11349" y="7935"/>
                  </a:cubicBezTo>
                  <a:cubicBezTo>
                    <a:pt x="10094" y="9586"/>
                    <a:pt x="10028" y="10841"/>
                    <a:pt x="9984" y="11589"/>
                  </a:cubicBezTo>
                  <a:lnTo>
                    <a:pt x="9984" y="11611"/>
                  </a:lnTo>
                  <a:cubicBezTo>
                    <a:pt x="9984" y="12624"/>
                    <a:pt x="10804" y="13444"/>
                    <a:pt x="11817" y="13444"/>
                  </a:cubicBezTo>
                  <a:lnTo>
                    <a:pt x="14833" y="13444"/>
                  </a:lnTo>
                  <a:lnTo>
                    <a:pt x="14833" y="12503"/>
                  </a:lnTo>
                  <a:lnTo>
                    <a:pt x="11817" y="12503"/>
                  </a:lnTo>
                  <a:lnTo>
                    <a:pt x="11817" y="12508"/>
                  </a:lnTo>
                  <a:cubicBezTo>
                    <a:pt x="11327" y="12508"/>
                    <a:pt x="10931" y="12112"/>
                    <a:pt x="10925" y="11628"/>
                  </a:cubicBezTo>
                  <a:cubicBezTo>
                    <a:pt x="10964" y="10901"/>
                    <a:pt x="11024" y="9916"/>
                    <a:pt x="12097" y="8502"/>
                  </a:cubicBezTo>
                  <a:cubicBezTo>
                    <a:pt x="13336" y="6862"/>
                    <a:pt x="12972" y="4649"/>
                    <a:pt x="12956" y="4561"/>
                  </a:cubicBezTo>
                  <a:cubicBezTo>
                    <a:pt x="12670" y="2828"/>
                    <a:pt x="11729" y="1485"/>
                    <a:pt x="10226" y="682"/>
                  </a:cubicBezTo>
                  <a:cubicBezTo>
                    <a:pt x="9376" y="227"/>
                    <a:pt x="8443" y="0"/>
                    <a:pt x="7510" y="0"/>
                  </a:cubicBezTo>
                  <a:close/>
                </a:path>
              </a:pathLst>
            </a:custGeom>
            <a:grpFill/>
            <a:ln>
              <a:noFill/>
            </a:ln>
          </p:spPr>
          <p:txBody>
            <a:bodyPr spcFirstLastPara="1" wrap="square" lIns="179929" tIns="179929" rIns="179929" bIns="179929" anchor="ctr" anchorCtr="0">
              <a:noAutofit/>
            </a:bodyPr>
            <a:lstStyle/>
            <a:p>
              <a:endParaRPr sz="3543"/>
            </a:p>
          </p:txBody>
        </p:sp>
        <p:sp>
          <p:nvSpPr>
            <p:cNvPr id="81" name="Google Shape;227;p18"/>
            <p:cNvSpPr/>
            <p:nvPr/>
          </p:nvSpPr>
          <p:spPr>
            <a:xfrm>
              <a:off x="2758568" y="3469492"/>
              <a:ext cx="371375" cy="336100"/>
            </a:xfrm>
            <a:custGeom>
              <a:avLst/>
              <a:gdLst/>
              <a:ahLst/>
              <a:cxnLst/>
              <a:rect l="l" t="t" r="r" b="b"/>
              <a:pathLst>
                <a:path w="14855" h="13444" extrusionOk="0">
                  <a:moveTo>
                    <a:pt x="7384" y="0"/>
                  </a:moveTo>
                  <a:cubicBezTo>
                    <a:pt x="6451" y="0"/>
                    <a:pt x="5518" y="227"/>
                    <a:pt x="4668" y="682"/>
                  </a:cubicBezTo>
                  <a:cubicBezTo>
                    <a:pt x="3165" y="1485"/>
                    <a:pt x="2219" y="2828"/>
                    <a:pt x="1938" y="4556"/>
                  </a:cubicBezTo>
                  <a:cubicBezTo>
                    <a:pt x="1922" y="4649"/>
                    <a:pt x="1553" y="6862"/>
                    <a:pt x="2797" y="8496"/>
                  </a:cubicBezTo>
                  <a:cubicBezTo>
                    <a:pt x="3870" y="9911"/>
                    <a:pt x="3930" y="10901"/>
                    <a:pt x="3969" y="11622"/>
                  </a:cubicBezTo>
                  <a:cubicBezTo>
                    <a:pt x="3963" y="12112"/>
                    <a:pt x="3567" y="12503"/>
                    <a:pt x="3044" y="12503"/>
                  </a:cubicBezTo>
                  <a:lnTo>
                    <a:pt x="1" y="12503"/>
                  </a:lnTo>
                  <a:lnTo>
                    <a:pt x="1" y="13444"/>
                  </a:lnTo>
                  <a:lnTo>
                    <a:pt x="3044" y="13444"/>
                  </a:lnTo>
                  <a:cubicBezTo>
                    <a:pt x="4085" y="13444"/>
                    <a:pt x="4910" y="12624"/>
                    <a:pt x="4910" y="11611"/>
                  </a:cubicBezTo>
                  <a:lnTo>
                    <a:pt x="4910" y="11589"/>
                  </a:lnTo>
                  <a:cubicBezTo>
                    <a:pt x="4866" y="10835"/>
                    <a:pt x="4794" y="9586"/>
                    <a:pt x="3545" y="7935"/>
                  </a:cubicBezTo>
                  <a:cubicBezTo>
                    <a:pt x="2555" y="6625"/>
                    <a:pt x="2857" y="4738"/>
                    <a:pt x="2863" y="4716"/>
                  </a:cubicBezTo>
                  <a:cubicBezTo>
                    <a:pt x="3099" y="3257"/>
                    <a:pt x="3859" y="2178"/>
                    <a:pt x="5108" y="1513"/>
                  </a:cubicBezTo>
                  <a:cubicBezTo>
                    <a:pt x="5821" y="1130"/>
                    <a:pt x="6602" y="939"/>
                    <a:pt x="7383" y="939"/>
                  </a:cubicBezTo>
                  <a:cubicBezTo>
                    <a:pt x="8164" y="939"/>
                    <a:pt x="8944" y="1130"/>
                    <a:pt x="9654" y="1513"/>
                  </a:cubicBezTo>
                  <a:cubicBezTo>
                    <a:pt x="10909" y="2178"/>
                    <a:pt x="11668" y="3257"/>
                    <a:pt x="11905" y="4716"/>
                  </a:cubicBezTo>
                  <a:cubicBezTo>
                    <a:pt x="11905" y="4738"/>
                    <a:pt x="12213" y="6625"/>
                    <a:pt x="11223" y="7935"/>
                  </a:cubicBezTo>
                  <a:cubicBezTo>
                    <a:pt x="9973" y="9586"/>
                    <a:pt x="9902" y="10841"/>
                    <a:pt x="9858" y="11589"/>
                  </a:cubicBezTo>
                  <a:lnTo>
                    <a:pt x="9858" y="11611"/>
                  </a:lnTo>
                  <a:cubicBezTo>
                    <a:pt x="9858" y="12624"/>
                    <a:pt x="10678" y="13444"/>
                    <a:pt x="11723" y="13444"/>
                  </a:cubicBezTo>
                  <a:lnTo>
                    <a:pt x="14855" y="13444"/>
                  </a:lnTo>
                  <a:lnTo>
                    <a:pt x="14855" y="12503"/>
                  </a:lnTo>
                  <a:lnTo>
                    <a:pt x="11723" y="12503"/>
                  </a:lnTo>
                  <a:lnTo>
                    <a:pt x="11723" y="12508"/>
                  </a:lnTo>
                  <a:cubicBezTo>
                    <a:pt x="11200" y="12508"/>
                    <a:pt x="10804" y="12112"/>
                    <a:pt x="10799" y="11628"/>
                  </a:cubicBezTo>
                  <a:cubicBezTo>
                    <a:pt x="10837" y="10901"/>
                    <a:pt x="10898" y="9916"/>
                    <a:pt x="11971" y="8502"/>
                  </a:cubicBezTo>
                  <a:cubicBezTo>
                    <a:pt x="13209" y="6862"/>
                    <a:pt x="12846" y="4649"/>
                    <a:pt x="12830" y="4561"/>
                  </a:cubicBezTo>
                  <a:cubicBezTo>
                    <a:pt x="12549" y="2828"/>
                    <a:pt x="11602" y="1485"/>
                    <a:pt x="10100" y="682"/>
                  </a:cubicBezTo>
                  <a:cubicBezTo>
                    <a:pt x="9250" y="227"/>
                    <a:pt x="8317" y="0"/>
                    <a:pt x="7384" y="0"/>
                  </a:cubicBezTo>
                  <a:close/>
                </a:path>
              </a:pathLst>
            </a:custGeom>
            <a:grpFill/>
            <a:ln>
              <a:noFill/>
            </a:ln>
          </p:spPr>
          <p:txBody>
            <a:bodyPr spcFirstLastPara="1" wrap="square" lIns="179929" tIns="179929" rIns="179929" bIns="179929" anchor="ctr" anchorCtr="0">
              <a:noAutofit/>
            </a:bodyPr>
            <a:lstStyle/>
            <a:p>
              <a:endParaRPr sz="3543"/>
            </a:p>
          </p:txBody>
        </p:sp>
      </p:grpSp>
      <p:pic>
        <p:nvPicPr>
          <p:cNvPr id="82" name="Graphic 2">
            <a:extLst>
              <a:ext uri="{FF2B5EF4-FFF2-40B4-BE49-F238E27FC236}">
                <a16:creationId xmlns:a16="http://schemas.microsoft.com/office/drawing/2014/main" xmlns="" id="{4E2A1289-1747-4292-9749-13F12B9F7961}"/>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0" y="-85725"/>
            <a:ext cx="17995899" cy="1447801"/>
          </a:xfrm>
          <a:prstGeom prst="rect">
            <a:avLst/>
          </a:prstGeom>
        </p:spPr>
      </p:pic>
      <p:pic>
        <p:nvPicPr>
          <p:cNvPr id="83" name="Рисунок 82">
            <a:extLst>
              <a:ext uri="{FF2B5EF4-FFF2-40B4-BE49-F238E27FC236}">
                <a16:creationId xmlns:a16="http://schemas.microsoft.com/office/drawing/2014/main" xmlns="" id="{5B572CE6-5563-45A9-9EE3-760D52EDB9D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84" name="Рисунок 83">
            <a:extLst>
              <a:ext uri="{FF2B5EF4-FFF2-40B4-BE49-F238E27FC236}">
                <a16:creationId xmlns:a16="http://schemas.microsoft.com/office/drawing/2014/main" xmlns="" id="{286A97B6-2A6C-4AF1-A8F6-DF3B05C1FCAD}"/>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grpSp>
        <p:nvGrpSpPr>
          <p:cNvPr id="61" name="Google Shape;161;p18"/>
          <p:cNvGrpSpPr/>
          <p:nvPr/>
        </p:nvGrpSpPr>
        <p:grpSpPr>
          <a:xfrm>
            <a:off x="7473950" y="7589345"/>
            <a:ext cx="3276599" cy="2795780"/>
            <a:chOff x="3794925" y="7216334"/>
            <a:chExt cx="2526044" cy="1879466"/>
          </a:xfrm>
        </p:grpSpPr>
        <p:sp>
          <p:nvSpPr>
            <p:cNvPr id="62" name="Google Shape;162;p18"/>
            <p:cNvSpPr/>
            <p:nvPr/>
          </p:nvSpPr>
          <p:spPr>
            <a:xfrm>
              <a:off x="3794950" y="7216350"/>
              <a:ext cx="2348400" cy="649200"/>
            </a:xfrm>
            <a:prstGeom prst="roundRect">
              <a:avLst>
                <a:gd name="adj" fmla="val 50000"/>
              </a:avLst>
            </a:prstGeom>
            <a:solidFill>
              <a:schemeClr val="accent2"/>
            </a:solidFill>
            <a:ln>
              <a:noFill/>
            </a:ln>
          </p:spPr>
          <p:txBody>
            <a:bodyPr spcFirstLastPara="1" wrap="square" lIns="179929" tIns="179929" rIns="179929" bIns="179929" anchor="ctr" anchorCtr="0">
              <a:noAutofit/>
            </a:bodyPr>
            <a:lstStyle/>
            <a:p>
              <a:endParaRPr sz="3543"/>
            </a:p>
          </p:txBody>
        </p:sp>
        <p:sp>
          <p:nvSpPr>
            <p:cNvPr id="63" name="Google Shape;163;p18"/>
            <p:cNvSpPr txBox="1"/>
            <p:nvPr/>
          </p:nvSpPr>
          <p:spPr>
            <a:xfrm>
              <a:off x="3794925" y="7936600"/>
              <a:ext cx="2526044" cy="1159200"/>
            </a:xfrm>
            <a:prstGeom prst="rect">
              <a:avLst/>
            </a:prstGeom>
            <a:noFill/>
            <a:ln>
              <a:noFill/>
            </a:ln>
          </p:spPr>
          <p:txBody>
            <a:bodyPr spcFirstLastPara="1" wrap="square" lIns="0" tIns="13186" rIns="0" bIns="0" anchor="ctr" anchorCtr="0">
              <a:noAutofit/>
            </a:bodyPr>
            <a:lstStyle/>
            <a:p>
              <a:pPr algn="ctr"/>
              <a:r>
                <a:rPr lang="en-US" sz="3200" b="1" dirty="0" err="1"/>
                <a:t>Ko‘rsatkichlar</a:t>
              </a:r>
              <a:r>
                <a:rPr lang="en-US" sz="3200" b="1" dirty="0"/>
                <a:t> </a:t>
              </a:r>
              <a:r>
                <a:rPr lang="en-US" sz="3200" b="1" dirty="0" err="1"/>
                <a:t>va</a:t>
              </a:r>
              <a:r>
                <a:rPr lang="en-US" sz="3200" b="1" dirty="0"/>
                <a:t> </a:t>
              </a:r>
              <a:r>
                <a:rPr lang="en-US" sz="3200" b="1" dirty="0" err="1"/>
                <a:t>diagrammalarni</a:t>
              </a:r>
              <a:r>
                <a:rPr lang="en-US" sz="3200" b="1" dirty="0"/>
                <a:t> </a:t>
              </a:r>
              <a:r>
                <a:rPr lang="en-US" sz="3200" b="1" dirty="0" err="1"/>
                <a:t>tahlil</a:t>
              </a:r>
              <a:r>
                <a:rPr lang="en-US" sz="3200" b="1" dirty="0"/>
                <a:t> </a:t>
              </a:r>
              <a:r>
                <a:rPr lang="en-US" sz="3200" b="1" dirty="0" err="1"/>
                <a:t>qilish</a:t>
              </a:r>
              <a:endParaRPr lang="ru-RU" sz="3200" b="1" dirty="0"/>
            </a:p>
          </p:txBody>
        </p:sp>
        <p:sp>
          <p:nvSpPr>
            <p:cNvPr id="64" name="Google Shape;164;p18"/>
            <p:cNvSpPr txBox="1"/>
            <p:nvPr/>
          </p:nvSpPr>
          <p:spPr>
            <a:xfrm>
              <a:off x="3794925" y="7216334"/>
              <a:ext cx="2348400" cy="649200"/>
            </a:xfrm>
            <a:prstGeom prst="rect">
              <a:avLst/>
            </a:prstGeom>
            <a:solidFill>
              <a:schemeClr val="accent1">
                <a:lumMod val="50000"/>
              </a:schemeClr>
            </a:solidFill>
            <a:ln>
              <a:noFill/>
            </a:ln>
          </p:spPr>
          <p:txBody>
            <a:bodyPr spcFirstLastPara="1" wrap="square" lIns="179929" tIns="179929" rIns="179929" bIns="179929" anchor="ctr" anchorCtr="0">
              <a:noAutofit/>
            </a:bodyPr>
            <a:lstStyle/>
            <a:p>
              <a:pPr marL="24995" algn="ctr"/>
              <a:endParaRPr sz="3149" b="1" dirty="0">
                <a:solidFill>
                  <a:srgbClr val="000000"/>
                </a:solidFill>
                <a:latin typeface="Roboto"/>
                <a:ea typeface="Roboto"/>
                <a:cs typeface="Roboto"/>
                <a:sym typeface="Roboto"/>
              </a:endParaRPr>
            </a:p>
          </p:txBody>
        </p:sp>
      </p:grpSp>
      <p:grpSp>
        <p:nvGrpSpPr>
          <p:cNvPr id="65" name="Google Shape;161;p18"/>
          <p:cNvGrpSpPr/>
          <p:nvPr/>
        </p:nvGrpSpPr>
        <p:grpSpPr>
          <a:xfrm>
            <a:off x="13054524" y="7589321"/>
            <a:ext cx="2572826" cy="2795780"/>
            <a:chOff x="3794925" y="7216334"/>
            <a:chExt cx="2614587" cy="1879466"/>
          </a:xfrm>
        </p:grpSpPr>
        <p:sp>
          <p:nvSpPr>
            <p:cNvPr id="66" name="Google Shape;162;p18"/>
            <p:cNvSpPr/>
            <p:nvPr/>
          </p:nvSpPr>
          <p:spPr>
            <a:xfrm>
              <a:off x="3794950" y="7216350"/>
              <a:ext cx="2348400" cy="649200"/>
            </a:xfrm>
            <a:prstGeom prst="roundRect">
              <a:avLst>
                <a:gd name="adj" fmla="val 50000"/>
              </a:avLst>
            </a:prstGeom>
            <a:solidFill>
              <a:schemeClr val="accent2"/>
            </a:solidFill>
            <a:ln>
              <a:noFill/>
            </a:ln>
          </p:spPr>
          <p:txBody>
            <a:bodyPr spcFirstLastPara="1" wrap="square" lIns="179929" tIns="179929" rIns="179929" bIns="179929" anchor="ctr" anchorCtr="0">
              <a:noAutofit/>
            </a:bodyPr>
            <a:lstStyle/>
            <a:p>
              <a:endParaRPr sz="3543"/>
            </a:p>
          </p:txBody>
        </p:sp>
        <p:sp>
          <p:nvSpPr>
            <p:cNvPr id="67" name="Google Shape;163;p18"/>
            <p:cNvSpPr txBox="1"/>
            <p:nvPr/>
          </p:nvSpPr>
          <p:spPr>
            <a:xfrm>
              <a:off x="3794925" y="7936600"/>
              <a:ext cx="2614587" cy="1159200"/>
            </a:xfrm>
            <a:prstGeom prst="rect">
              <a:avLst/>
            </a:prstGeom>
            <a:noFill/>
            <a:ln>
              <a:noFill/>
            </a:ln>
          </p:spPr>
          <p:txBody>
            <a:bodyPr spcFirstLastPara="1" wrap="square" lIns="0" tIns="13186" rIns="0" bIns="0" anchor="ctr" anchorCtr="0">
              <a:noAutofit/>
            </a:bodyPr>
            <a:lstStyle/>
            <a:p>
              <a:pPr algn="ctr"/>
              <a:r>
                <a:rPr lang="en-US" sz="3200" b="1" dirty="0" err="1"/>
                <a:t>Innovatsion</a:t>
              </a:r>
              <a:r>
                <a:rPr lang="en-US" sz="3200" b="1" dirty="0"/>
                <a:t> </a:t>
              </a:r>
              <a:r>
                <a:rPr lang="en-US" sz="3200" b="1" dirty="0" err="1"/>
                <a:t>yechimlar</a:t>
              </a:r>
              <a:r>
                <a:rPr lang="en-US" sz="3200" b="1" dirty="0"/>
                <a:t> </a:t>
              </a:r>
              <a:r>
                <a:rPr lang="en-US" sz="3200" b="1" dirty="0" err="1"/>
                <a:t>yaratish</a:t>
              </a:r>
              <a:endParaRPr lang="ru-RU" sz="3200" b="1" dirty="0"/>
            </a:p>
          </p:txBody>
        </p:sp>
        <p:sp>
          <p:nvSpPr>
            <p:cNvPr id="68" name="Google Shape;164;p18"/>
            <p:cNvSpPr txBox="1"/>
            <p:nvPr/>
          </p:nvSpPr>
          <p:spPr>
            <a:xfrm>
              <a:off x="3794925" y="7216334"/>
              <a:ext cx="2614587" cy="649200"/>
            </a:xfrm>
            <a:prstGeom prst="rect">
              <a:avLst/>
            </a:prstGeom>
            <a:solidFill>
              <a:schemeClr val="accent1">
                <a:lumMod val="50000"/>
              </a:schemeClr>
            </a:solidFill>
            <a:ln>
              <a:noFill/>
            </a:ln>
          </p:spPr>
          <p:txBody>
            <a:bodyPr spcFirstLastPara="1" wrap="square" lIns="179929" tIns="179929" rIns="179929" bIns="179929" anchor="ctr" anchorCtr="0">
              <a:noAutofit/>
            </a:bodyPr>
            <a:lstStyle/>
            <a:p>
              <a:pPr marL="24995" algn="ctr"/>
              <a:endParaRPr sz="3149" b="1" dirty="0">
                <a:solidFill>
                  <a:srgbClr val="000000"/>
                </a:solidFill>
                <a:latin typeface="Roboto"/>
                <a:ea typeface="Roboto"/>
                <a:cs typeface="Roboto"/>
                <a:sym typeface="Roboto"/>
              </a:endParaRPr>
            </a:p>
          </p:txBody>
        </p:sp>
      </p:grpSp>
    </p:spTree>
    <p:extLst>
      <p:ext uri="{BB962C8B-B14F-4D97-AF65-F5344CB8AC3E}">
        <p14:creationId xmlns:p14="http://schemas.microsoft.com/office/powerpoint/2010/main" val="139617600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
            <a:extLst>
              <a:ext uri="{FF2B5EF4-FFF2-40B4-BE49-F238E27FC236}">
                <a16:creationId xmlns:a16="http://schemas.microsoft.com/office/drawing/2014/main" xmlns="" id="{4E2A1289-1747-4292-9749-13F12B9F7961}"/>
              </a:ext>
            </a:extLst>
          </p:cNvPr>
          <p:cNvPicPr>
            <a:picLocks noChangeAspect="1"/>
          </p:cNvPicPr>
          <p:nvPr/>
        </p:nvPicPr>
        <p:blipFill>
          <a:blip r:embed="rId2">
            <a:extLst>
              <a:ext uri="{96DAC541-7B7A-43D3-8B79-37D633B846F1}">
                <asvg:svgBlip xmlns:asvg="http://schemas.microsoft.com/office/drawing/2016/SVG/main" xmlns="" r:embed="rId4"/>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xmlns="" id="{5B572CE6-5563-45A9-9EE3-760D52EDB9D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6" name="Рисунок 5">
            <a:extLst>
              <a:ext uri="{FF2B5EF4-FFF2-40B4-BE49-F238E27FC236}">
                <a16:creationId xmlns:a16="http://schemas.microsoft.com/office/drawing/2014/main" xmlns="" id="{286A97B6-2A6C-4AF1-A8F6-DF3B05C1FCAD}"/>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
        <p:nvSpPr>
          <p:cNvPr id="2" name="Прямоугольник 1"/>
          <p:cNvSpPr/>
          <p:nvPr/>
        </p:nvSpPr>
        <p:spPr>
          <a:xfrm>
            <a:off x="1720849" y="1637030"/>
            <a:ext cx="13476959" cy="707886"/>
          </a:xfrm>
          <a:prstGeom prst="rect">
            <a:avLst/>
          </a:prstGeom>
        </p:spPr>
        <p:txBody>
          <a:bodyPr wrap="none">
            <a:spAutoFit/>
          </a:bodyPr>
          <a:lstStyle/>
          <a:p>
            <a:r>
              <a:rPr lang="uz-Latn-UZ" sz="4000" b="1" dirty="0"/>
              <a:t>Geografik ma’lumotlarni tahlil qilish ko‘nikmasini rivojlantirish</a:t>
            </a:r>
            <a:endParaRPr lang="ru-RU" sz="4000" dirty="0"/>
          </a:p>
        </p:txBody>
      </p:sp>
      <p:sp>
        <p:nvSpPr>
          <p:cNvPr id="7" name="Прямоугольник 6"/>
          <p:cNvSpPr/>
          <p:nvPr/>
        </p:nvSpPr>
        <p:spPr>
          <a:xfrm>
            <a:off x="979168" y="3100006"/>
            <a:ext cx="10152382" cy="6186309"/>
          </a:xfrm>
          <a:prstGeom prst="rect">
            <a:avLst/>
          </a:prstGeom>
        </p:spPr>
        <p:txBody>
          <a:bodyPr wrap="square">
            <a:spAutoFit/>
          </a:bodyPr>
          <a:lstStyle/>
          <a:p>
            <a:pPr algn="just"/>
            <a:r>
              <a:rPr lang="uz-Latn-UZ" sz="3600" dirty="0" smtClean="0"/>
              <a:t>	</a:t>
            </a:r>
            <a:r>
              <a:rPr lang="ru-RU" sz="3600" dirty="0" err="1" smtClean="0"/>
              <a:t>Geografik</a:t>
            </a:r>
            <a:r>
              <a:rPr lang="ru-RU" sz="3600" dirty="0" smtClean="0"/>
              <a:t> </a:t>
            </a:r>
            <a:r>
              <a:rPr lang="ru-RU" sz="3600" dirty="0" err="1"/>
              <a:t>ma'lumotlarni</a:t>
            </a:r>
            <a:r>
              <a:rPr lang="ru-RU" sz="3600" dirty="0"/>
              <a:t> </a:t>
            </a:r>
            <a:r>
              <a:rPr lang="ru-RU" sz="3600" dirty="0" err="1"/>
              <a:t>tahlil</a:t>
            </a:r>
            <a:r>
              <a:rPr lang="ru-RU" sz="3600" dirty="0"/>
              <a:t> </a:t>
            </a:r>
            <a:r>
              <a:rPr lang="ru-RU" sz="3600" dirty="0" err="1"/>
              <a:t>qilish</a:t>
            </a:r>
            <a:r>
              <a:rPr lang="ru-RU" sz="3600" dirty="0"/>
              <a:t> </a:t>
            </a:r>
            <a:r>
              <a:rPr lang="ru-RU" sz="3600" dirty="0" err="1"/>
              <a:t>ko‘nikmalarini</a:t>
            </a:r>
            <a:r>
              <a:rPr lang="ru-RU" sz="3600" dirty="0"/>
              <a:t> </a:t>
            </a:r>
            <a:r>
              <a:rPr lang="ru-RU" sz="3600" dirty="0" err="1"/>
              <a:t>rivojlantirish</a:t>
            </a:r>
            <a:r>
              <a:rPr lang="ru-RU" sz="3600" dirty="0"/>
              <a:t>, </a:t>
            </a:r>
            <a:r>
              <a:rPr lang="ru-RU" sz="3600" dirty="0" err="1"/>
              <a:t>o‘quvchilarga</a:t>
            </a:r>
            <a:r>
              <a:rPr lang="ru-RU" sz="3600" dirty="0"/>
              <a:t> </a:t>
            </a:r>
            <a:r>
              <a:rPr lang="ru-RU" sz="3600" dirty="0" err="1"/>
              <a:t>nafaqat</a:t>
            </a:r>
            <a:r>
              <a:rPr lang="ru-RU" sz="3600" dirty="0"/>
              <a:t> </a:t>
            </a:r>
            <a:r>
              <a:rPr lang="ru-RU" sz="3600" dirty="0" err="1"/>
              <a:t>ilmiy</a:t>
            </a:r>
            <a:r>
              <a:rPr lang="ru-RU" sz="3600" dirty="0"/>
              <a:t> </a:t>
            </a:r>
            <a:r>
              <a:rPr lang="ru-RU" sz="3600" dirty="0" err="1"/>
              <a:t>tafakkur</a:t>
            </a:r>
            <a:r>
              <a:rPr lang="ru-RU" sz="3600" dirty="0"/>
              <a:t> </a:t>
            </a:r>
            <a:r>
              <a:rPr lang="ru-RU" sz="3600" dirty="0" err="1"/>
              <a:t>va</a:t>
            </a:r>
            <a:r>
              <a:rPr lang="ru-RU" sz="3600" dirty="0"/>
              <a:t> </a:t>
            </a:r>
            <a:r>
              <a:rPr lang="ru-RU" sz="3600" dirty="0" err="1"/>
              <a:t>analitik</a:t>
            </a:r>
            <a:r>
              <a:rPr lang="ru-RU" sz="3600" dirty="0"/>
              <a:t> </a:t>
            </a:r>
            <a:r>
              <a:rPr lang="ru-RU" sz="3600" dirty="0" err="1"/>
              <a:t>fikrlashni</a:t>
            </a:r>
            <a:r>
              <a:rPr lang="ru-RU" sz="3600" dirty="0"/>
              <a:t>, </a:t>
            </a:r>
            <a:r>
              <a:rPr lang="ru-RU" sz="3600" dirty="0" err="1"/>
              <a:t>balki</a:t>
            </a:r>
            <a:r>
              <a:rPr lang="ru-RU" sz="3600" dirty="0"/>
              <a:t> </a:t>
            </a:r>
            <a:r>
              <a:rPr lang="ru-RU" sz="3600" dirty="0" err="1"/>
              <a:t>kundalik</a:t>
            </a:r>
            <a:r>
              <a:rPr lang="ru-RU" sz="3600" dirty="0"/>
              <a:t> </a:t>
            </a:r>
            <a:r>
              <a:rPr lang="ru-RU" sz="3600" dirty="0" err="1"/>
              <a:t>hayotda</a:t>
            </a:r>
            <a:r>
              <a:rPr lang="ru-RU" sz="3600" dirty="0"/>
              <a:t> </a:t>
            </a:r>
            <a:r>
              <a:rPr lang="ru-RU" sz="3600" dirty="0" err="1"/>
              <a:t>ham</a:t>
            </a:r>
            <a:r>
              <a:rPr lang="ru-RU" sz="3600" dirty="0"/>
              <a:t> </a:t>
            </a:r>
            <a:r>
              <a:rPr lang="ru-RU" sz="3600" dirty="0" err="1"/>
              <a:t>muammolarni</a:t>
            </a:r>
            <a:r>
              <a:rPr lang="ru-RU" sz="3600" dirty="0"/>
              <a:t> </a:t>
            </a:r>
            <a:r>
              <a:rPr lang="ru-RU" sz="3600" dirty="0" err="1"/>
              <a:t>hal</a:t>
            </a:r>
            <a:r>
              <a:rPr lang="ru-RU" sz="3600" dirty="0"/>
              <a:t> </a:t>
            </a:r>
            <a:r>
              <a:rPr lang="ru-RU" sz="3600" dirty="0" err="1"/>
              <a:t>qilish</a:t>
            </a:r>
            <a:r>
              <a:rPr lang="ru-RU" sz="3600" dirty="0"/>
              <a:t> </a:t>
            </a:r>
            <a:r>
              <a:rPr lang="ru-RU" sz="3600" dirty="0" err="1"/>
              <a:t>qobiliyatini</a:t>
            </a:r>
            <a:r>
              <a:rPr lang="ru-RU" sz="3600" dirty="0"/>
              <a:t> </a:t>
            </a:r>
            <a:r>
              <a:rPr lang="ru-RU" sz="3600" dirty="0" err="1"/>
              <a:t>oshirishga</a:t>
            </a:r>
            <a:r>
              <a:rPr lang="ru-RU" sz="3600" dirty="0"/>
              <a:t> </a:t>
            </a:r>
            <a:r>
              <a:rPr lang="ru-RU" sz="3600" dirty="0" err="1"/>
              <a:t>yordam</a:t>
            </a:r>
            <a:r>
              <a:rPr lang="ru-RU" sz="3600" dirty="0"/>
              <a:t> </a:t>
            </a:r>
            <a:r>
              <a:rPr lang="ru-RU" sz="3600" dirty="0" err="1"/>
              <a:t>beradi</a:t>
            </a:r>
            <a:r>
              <a:rPr lang="ru-RU" sz="3600" dirty="0"/>
              <a:t>. </a:t>
            </a:r>
            <a:r>
              <a:rPr lang="ru-RU" sz="3600" dirty="0" err="1"/>
              <a:t>Interaktiv</a:t>
            </a:r>
            <a:r>
              <a:rPr lang="ru-RU" sz="3600" dirty="0"/>
              <a:t> </a:t>
            </a:r>
            <a:r>
              <a:rPr lang="ru-RU" sz="3600" dirty="0" err="1"/>
              <a:t>texnologiyalar</a:t>
            </a:r>
            <a:r>
              <a:rPr lang="ru-RU" sz="3600" dirty="0"/>
              <a:t>, </a:t>
            </a:r>
            <a:r>
              <a:rPr lang="ru-RU" sz="3600" dirty="0" err="1"/>
              <a:t>amaliy</a:t>
            </a:r>
            <a:r>
              <a:rPr lang="ru-RU" sz="3600" dirty="0"/>
              <a:t> </a:t>
            </a:r>
            <a:r>
              <a:rPr lang="ru-RU" sz="3600" dirty="0" err="1"/>
              <a:t>misollar</a:t>
            </a:r>
            <a:r>
              <a:rPr lang="ru-RU" sz="3600" dirty="0"/>
              <a:t> </a:t>
            </a:r>
            <a:r>
              <a:rPr lang="ru-RU" sz="3600" dirty="0" err="1"/>
              <a:t>va</a:t>
            </a:r>
            <a:r>
              <a:rPr lang="ru-RU" sz="3600" dirty="0"/>
              <a:t> </a:t>
            </a:r>
            <a:r>
              <a:rPr lang="ru-RU" sz="3600" dirty="0" err="1"/>
              <a:t>tahlil</a:t>
            </a:r>
            <a:r>
              <a:rPr lang="ru-RU" sz="3600" dirty="0"/>
              <a:t> </a:t>
            </a:r>
            <a:r>
              <a:rPr lang="ru-RU" sz="3600" dirty="0" err="1"/>
              <a:t>jarayonlari</a:t>
            </a:r>
            <a:r>
              <a:rPr lang="ru-RU" sz="3600" dirty="0"/>
              <a:t> </a:t>
            </a:r>
            <a:r>
              <a:rPr lang="ru-RU" sz="3600" dirty="0" err="1"/>
              <a:t>orqali</a:t>
            </a:r>
            <a:r>
              <a:rPr lang="ru-RU" sz="3600" dirty="0"/>
              <a:t> </a:t>
            </a:r>
            <a:r>
              <a:rPr lang="ru-RU" sz="3600" dirty="0" err="1"/>
              <a:t>o‘quvchilarga</a:t>
            </a:r>
            <a:r>
              <a:rPr lang="ru-RU" sz="3600" dirty="0"/>
              <a:t> </a:t>
            </a:r>
            <a:r>
              <a:rPr lang="ru-RU" sz="3600" dirty="0" err="1"/>
              <a:t>geografik</a:t>
            </a:r>
            <a:r>
              <a:rPr lang="ru-RU" sz="3600" dirty="0"/>
              <a:t> </a:t>
            </a:r>
            <a:r>
              <a:rPr lang="ru-RU" sz="3600" dirty="0" err="1"/>
              <a:t>bilimlarni</a:t>
            </a:r>
            <a:r>
              <a:rPr lang="ru-RU" sz="3600" dirty="0"/>
              <a:t> </a:t>
            </a:r>
            <a:r>
              <a:rPr lang="ru-RU" sz="3600" dirty="0" err="1"/>
              <a:t>chuqurlashtirish</a:t>
            </a:r>
            <a:r>
              <a:rPr lang="ru-RU" sz="3600" dirty="0"/>
              <a:t> </a:t>
            </a:r>
            <a:r>
              <a:rPr lang="ru-RU" sz="3600" dirty="0" err="1"/>
              <a:t>va</a:t>
            </a:r>
            <a:r>
              <a:rPr lang="ru-RU" sz="3600" dirty="0"/>
              <a:t> </a:t>
            </a:r>
            <a:r>
              <a:rPr lang="ru-RU" sz="3600" dirty="0" err="1"/>
              <a:t>real</a:t>
            </a:r>
            <a:r>
              <a:rPr lang="ru-RU" sz="3600" dirty="0"/>
              <a:t> </a:t>
            </a:r>
            <a:r>
              <a:rPr lang="ru-RU" sz="3600" dirty="0" err="1"/>
              <a:t>dunyo</a:t>
            </a:r>
            <a:r>
              <a:rPr lang="ru-RU" sz="3600" dirty="0"/>
              <a:t> </a:t>
            </a:r>
            <a:r>
              <a:rPr lang="ru-RU" sz="3600" dirty="0" err="1"/>
              <a:t>muammolariga</a:t>
            </a:r>
            <a:r>
              <a:rPr lang="ru-RU" sz="3600" dirty="0"/>
              <a:t> </a:t>
            </a:r>
            <a:r>
              <a:rPr lang="ru-RU" sz="3600" dirty="0" err="1"/>
              <a:t>yechimlar</a:t>
            </a:r>
            <a:r>
              <a:rPr lang="ru-RU" sz="3600" dirty="0"/>
              <a:t> </a:t>
            </a:r>
            <a:r>
              <a:rPr lang="ru-RU" sz="3600" dirty="0" err="1"/>
              <a:t>yaratish</a:t>
            </a:r>
            <a:r>
              <a:rPr lang="ru-RU" sz="3600" dirty="0"/>
              <a:t> </a:t>
            </a:r>
            <a:r>
              <a:rPr lang="ru-RU" sz="3600" dirty="0" err="1"/>
              <a:t>imkoniyatini</a:t>
            </a:r>
            <a:r>
              <a:rPr lang="ru-RU" sz="3600" dirty="0"/>
              <a:t> </a:t>
            </a:r>
            <a:r>
              <a:rPr lang="ru-RU" sz="3600" dirty="0" err="1"/>
              <a:t>taqdim</a:t>
            </a:r>
            <a:r>
              <a:rPr lang="ru-RU" sz="3600" dirty="0"/>
              <a:t> </a:t>
            </a:r>
            <a:r>
              <a:rPr lang="ru-RU" sz="3600" dirty="0" err="1"/>
              <a:t>etish</a:t>
            </a:r>
            <a:r>
              <a:rPr lang="ru-RU" sz="3600" dirty="0"/>
              <a:t> </a:t>
            </a:r>
            <a:r>
              <a:rPr lang="ru-RU" sz="3600" dirty="0" err="1"/>
              <a:t>mumkin</a:t>
            </a:r>
            <a:r>
              <a:rPr lang="ru-RU" sz="3600" dirty="0"/>
              <a:t>. </a:t>
            </a:r>
            <a:r>
              <a:rPr lang="ru-RU" sz="3600" dirty="0" err="1"/>
              <a:t>Bu</a:t>
            </a:r>
            <a:r>
              <a:rPr lang="ru-RU" sz="3600" dirty="0"/>
              <a:t> </a:t>
            </a:r>
            <a:r>
              <a:rPr lang="ru-RU" sz="3600" dirty="0" err="1"/>
              <a:t>ko‘nikmalarni</a:t>
            </a:r>
            <a:r>
              <a:rPr lang="ru-RU" sz="3600" dirty="0"/>
              <a:t> </a:t>
            </a:r>
            <a:r>
              <a:rPr lang="ru-RU" sz="3600" dirty="0" err="1"/>
              <a:t>rivojlantirish</a:t>
            </a:r>
            <a:r>
              <a:rPr lang="ru-RU" sz="3600" dirty="0"/>
              <a:t>, </a:t>
            </a:r>
            <a:r>
              <a:rPr lang="ru-RU" sz="3600" dirty="0" err="1"/>
              <a:t>o‘quvchilarning</a:t>
            </a:r>
            <a:r>
              <a:rPr lang="ru-RU" sz="3600" dirty="0"/>
              <a:t> </a:t>
            </a:r>
            <a:r>
              <a:rPr lang="ru-RU" sz="3600" dirty="0" err="1"/>
              <a:t>dunyoqarashi</a:t>
            </a:r>
            <a:r>
              <a:rPr lang="ru-RU" sz="3600" dirty="0"/>
              <a:t> </a:t>
            </a:r>
            <a:r>
              <a:rPr lang="ru-RU" sz="3600" dirty="0" err="1"/>
              <a:t>va</a:t>
            </a:r>
            <a:r>
              <a:rPr lang="ru-RU" sz="3600" dirty="0"/>
              <a:t> </a:t>
            </a:r>
            <a:r>
              <a:rPr lang="ru-RU" sz="3600" dirty="0" err="1"/>
              <a:t>kelajakdagi</a:t>
            </a:r>
            <a:r>
              <a:rPr lang="ru-RU" sz="3600" dirty="0"/>
              <a:t> </a:t>
            </a:r>
            <a:r>
              <a:rPr lang="ru-RU" sz="3600" dirty="0" err="1"/>
              <a:t>muvaffaqiyatlari</a:t>
            </a:r>
            <a:r>
              <a:rPr lang="ru-RU" sz="3600" dirty="0"/>
              <a:t> </a:t>
            </a:r>
            <a:r>
              <a:rPr lang="ru-RU" sz="3600" dirty="0" err="1"/>
              <a:t>uchun</a:t>
            </a:r>
            <a:r>
              <a:rPr lang="ru-RU" sz="3600" dirty="0"/>
              <a:t> </a:t>
            </a:r>
            <a:r>
              <a:rPr lang="ru-RU" sz="3600" dirty="0" err="1"/>
              <a:t>muhimdir</a:t>
            </a:r>
            <a:r>
              <a:rPr lang="ru-RU" sz="3600" dirty="0"/>
              <a:t>.</a:t>
            </a:r>
          </a:p>
        </p:txBody>
      </p:sp>
      <p:grpSp>
        <p:nvGrpSpPr>
          <p:cNvPr id="9" name="Google Shape;1444;p44"/>
          <p:cNvGrpSpPr/>
          <p:nvPr/>
        </p:nvGrpSpPr>
        <p:grpSpPr>
          <a:xfrm rot="21349542" flipH="1">
            <a:off x="11783611" y="3994135"/>
            <a:ext cx="5458813" cy="5151563"/>
            <a:chOff x="727550" y="2372250"/>
            <a:chExt cx="243900" cy="221950"/>
          </a:xfrm>
        </p:grpSpPr>
        <p:sp>
          <p:nvSpPr>
            <p:cNvPr id="10" name="Google Shape;1445;p44"/>
            <p:cNvSpPr/>
            <p:nvPr/>
          </p:nvSpPr>
          <p:spPr>
            <a:xfrm>
              <a:off x="797000" y="2452975"/>
              <a:ext cx="174450" cy="141225"/>
            </a:xfrm>
            <a:custGeom>
              <a:avLst/>
              <a:gdLst/>
              <a:ahLst/>
              <a:cxnLst/>
              <a:rect l="l" t="t" r="r" b="b"/>
              <a:pathLst>
                <a:path w="6978" h="5649" extrusionOk="0">
                  <a:moveTo>
                    <a:pt x="6978" y="1"/>
                  </a:moveTo>
                  <a:lnTo>
                    <a:pt x="0" y="4021"/>
                  </a:lnTo>
                  <a:lnTo>
                    <a:pt x="0" y="5649"/>
                  </a:lnTo>
                  <a:lnTo>
                    <a:pt x="6978" y="1603"/>
                  </a:lnTo>
                  <a:lnTo>
                    <a:pt x="6978" y="1"/>
                  </a:lnTo>
                  <a:close/>
                </a:path>
              </a:pathLst>
            </a:custGeom>
            <a:solidFill>
              <a:srgbClr val="D88462"/>
            </a:solidFill>
            <a:ln>
              <a:noFill/>
            </a:ln>
          </p:spPr>
          <p:txBody>
            <a:bodyPr spcFirstLastPara="1" wrap="square" lIns="91425" tIns="91425" rIns="91425" bIns="91425" anchor="ctr" anchorCtr="0">
              <a:noAutofit/>
            </a:bodyPr>
            <a:lstStyle/>
            <a:p>
              <a:endParaRPr/>
            </a:p>
          </p:txBody>
        </p:sp>
        <p:sp>
          <p:nvSpPr>
            <p:cNvPr id="11" name="Google Shape;1446;p44"/>
            <p:cNvSpPr/>
            <p:nvPr/>
          </p:nvSpPr>
          <p:spPr>
            <a:xfrm>
              <a:off x="727550" y="2432700"/>
              <a:ext cx="243900" cy="120825"/>
            </a:xfrm>
            <a:custGeom>
              <a:avLst/>
              <a:gdLst/>
              <a:ahLst/>
              <a:cxnLst/>
              <a:rect l="l" t="t" r="r" b="b"/>
              <a:pathLst>
                <a:path w="9756" h="4833" extrusionOk="0">
                  <a:moveTo>
                    <a:pt x="8364" y="1"/>
                  </a:moveTo>
                  <a:lnTo>
                    <a:pt x="2778" y="3230"/>
                  </a:lnTo>
                  <a:lnTo>
                    <a:pt x="1387" y="2414"/>
                  </a:lnTo>
                  <a:lnTo>
                    <a:pt x="0" y="3230"/>
                  </a:lnTo>
                  <a:lnTo>
                    <a:pt x="2778" y="4832"/>
                  </a:lnTo>
                  <a:lnTo>
                    <a:pt x="9756" y="812"/>
                  </a:lnTo>
                  <a:lnTo>
                    <a:pt x="8364" y="1"/>
                  </a:lnTo>
                  <a:close/>
                </a:path>
              </a:pathLst>
            </a:custGeom>
            <a:solidFill>
              <a:srgbClr val="D0AA84"/>
            </a:solidFill>
            <a:ln>
              <a:noFill/>
            </a:ln>
          </p:spPr>
          <p:txBody>
            <a:bodyPr spcFirstLastPara="1" wrap="square" lIns="91425" tIns="91425" rIns="91425" bIns="91425" anchor="ctr" anchorCtr="0">
              <a:noAutofit/>
            </a:bodyPr>
            <a:lstStyle/>
            <a:p>
              <a:endParaRPr/>
            </a:p>
          </p:txBody>
        </p:sp>
        <p:sp>
          <p:nvSpPr>
            <p:cNvPr id="12" name="Google Shape;1447;p44"/>
            <p:cNvSpPr/>
            <p:nvPr/>
          </p:nvSpPr>
          <p:spPr>
            <a:xfrm>
              <a:off x="727550" y="2513450"/>
              <a:ext cx="69475" cy="80750"/>
            </a:xfrm>
            <a:custGeom>
              <a:avLst/>
              <a:gdLst/>
              <a:ahLst/>
              <a:cxnLst/>
              <a:rect l="l" t="t" r="r" b="b"/>
              <a:pathLst>
                <a:path w="2779" h="3230" extrusionOk="0">
                  <a:moveTo>
                    <a:pt x="0" y="0"/>
                  </a:moveTo>
                  <a:lnTo>
                    <a:pt x="0" y="1602"/>
                  </a:lnTo>
                  <a:lnTo>
                    <a:pt x="2778" y="3230"/>
                  </a:lnTo>
                  <a:lnTo>
                    <a:pt x="2778" y="1602"/>
                  </a:lnTo>
                  <a:lnTo>
                    <a:pt x="0" y="0"/>
                  </a:lnTo>
                  <a:close/>
                </a:path>
              </a:pathLst>
            </a:custGeom>
            <a:solidFill>
              <a:srgbClr val="E3C7A3"/>
            </a:solidFill>
            <a:ln>
              <a:noFill/>
            </a:ln>
          </p:spPr>
          <p:txBody>
            <a:bodyPr spcFirstLastPara="1" wrap="square" lIns="91425" tIns="91425" rIns="91425" bIns="91425" anchor="ctr" anchorCtr="0">
              <a:noAutofit/>
            </a:bodyPr>
            <a:lstStyle/>
            <a:p>
              <a:endParaRPr/>
            </a:p>
          </p:txBody>
        </p:sp>
        <p:sp>
          <p:nvSpPr>
            <p:cNvPr id="13" name="Google Shape;1448;p44"/>
            <p:cNvSpPr/>
            <p:nvPr/>
          </p:nvSpPr>
          <p:spPr>
            <a:xfrm>
              <a:off x="797000" y="2432700"/>
              <a:ext cx="139675" cy="120825"/>
            </a:xfrm>
            <a:custGeom>
              <a:avLst/>
              <a:gdLst/>
              <a:ahLst/>
              <a:cxnLst/>
              <a:rect l="l" t="t" r="r" b="b"/>
              <a:pathLst>
                <a:path w="5587" h="4833" extrusionOk="0">
                  <a:moveTo>
                    <a:pt x="5586" y="1"/>
                  </a:moveTo>
                  <a:lnTo>
                    <a:pt x="0" y="3230"/>
                  </a:lnTo>
                  <a:lnTo>
                    <a:pt x="0" y="4832"/>
                  </a:lnTo>
                  <a:lnTo>
                    <a:pt x="5586" y="1623"/>
                  </a:lnTo>
                  <a:lnTo>
                    <a:pt x="5586" y="1"/>
                  </a:lnTo>
                  <a:close/>
                </a:path>
              </a:pathLst>
            </a:custGeom>
            <a:solidFill>
              <a:srgbClr val="66758B"/>
            </a:solidFill>
            <a:ln>
              <a:noFill/>
            </a:ln>
          </p:spPr>
          <p:txBody>
            <a:bodyPr spcFirstLastPara="1" wrap="square" lIns="91425" tIns="91425" rIns="91425" bIns="91425" anchor="ctr" anchorCtr="0">
              <a:noAutofit/>
            </a:bodyPr>
            <a:lstStyle/>
            <a:p>
              <a:endParaRPr/>
            </a:p>
          </p:txBody>
        </p:sp>
        <p:sp>
          <p:nvSpPr>
            <p:cNvPr id="14" name="Google Shape;1449;p44"/>
            <p:cNvSpPr/>
            <p:nvPr/>
          </p:nvSpPr>
          <p:spPr>
            <a:xfrm>
              <a:off x="727550" y="2412300"/>
              <a:ext cx="209125" cy="101175"/>
            </a:xfrm>
            <a:custGeom>
              <a:avLst/>
              <a:gdLst/>
              <a:ahLst/>
              <a:cxnLst/>
              <a:rect l="l" t="t" r="r" b="b"/>
              <a:pathLst>
                <a:path w="8365" h="4047" extrusionOk="0">
                  <a:moveTo>
                    <a:pt x="6973" y="0"/>
                  </a:moveTo>
                  <a:lnTo>
                    <a:pt x="2778" y="2439"/>
                  </a:lnTo>
                  <a:lnTo>
                    <a:pt x="1387" y="1628"/>
                  </a:lnTo>
                  <a:lnTo>
                    <a:pt x="0" y="2439"/>
                  </a:lnTo>
                  <a:lnTo>
                    <a:pt x="2778" y="4046"/>
                  </a:lnTo>
                  <a:lnTo>
                    <a:pt x="8364" y="817"/>
                  </a:lnTo>
                  <a:lnTo>
                    <a:pt x="6973" y="0"/>
                  </a:lnTo>
                  <a:close/>
                </a:path>
              </a:pathLst>
            </a:custGeom>
            <a:solidFill>
              <a:srgbClr val="54C4C8"/>
            </a:solidFill>
            <a:ln>
              <a:noFill/>
            </a:ln>
          </p:spPr>
          <p:txBody>
            <a:bodyPr spcFirstLastPara="1" wrap="square" lIns="91425" tIns="91425" rIns="91425" bIns="91425" anchor="ctr" anchorCtr="0">
              <a:noAutofit/>
            </a:bodyPr>
            <a:lstStyle/>
            <a:p>
              <a:endParaRPr/>
            </a:p>
          </p:txBody>
        </p:sp>
        <p:sp>
          <p:nvSpPr>
            <p:cNvPr id="15" name="Google Shape;1450;p44"/>
            <p:cNvSpPr/>
            <p:nvPr/>
          </p:nvSpPr>
          <p:spPr>
            <a:xfrm>
              <a:off x="727550" y="2473275"/>
              <a:ext cx="69475" cy="80250"/>
            </a:xfrm>
            <a:custGeom>
              <a:avLst/>
              <a:gdLst/>
              <a:ahLst/>
              <a:cxnLst/>
              <a:rect l="l" t="t" r="r" b="b"/>
              <a:pathLst>
                <a:path w="2779" h="3210" extrusionOk="0">
                  <a:moveTo>
                    <a:pt x="0" y="0"/>
                  </a:moveTo>
                  <a:lnTo>
                    <a:pt x="0" y="1607"/>
                  </a:lnTo>
                  <a:lnTo>
                    <a:pt x="2778" y="3209"/>
                  </a:lnTo>
                  <a:lnTo>
                    <a:pt x="2778" y="1607"/>
                  </a:lnTo>
                  <a:lnTo>
                    <a:pt x="0" y="0"/>
                  </a:lnTo>
                  <a:close/>
                </a:path>
              </a:pathLst>
            </a:custGeom>
            <a:solidFill>
              <a:srgbClr val="A1D8D8"/>
            </a:solidFill>
            <a:ln>
              <a:noFill/>
            </a:ln>
          </p:spPr>
          <p:txBody>
            <a:bodyPr spcFirstLastPara="1" wrap="square" lIns="91425" tIns="91425" rIns="91425" bIns="91425" anchor="ctr" anchorCtr="0">
              <a:noAutofit/>
            </a:bodyPr>
            <a:lstStyle/>
            <a:p>
              <a:endParaRPr/>
            </a:p>
          </p:txBody>
        </p:sp>
        <p:sp>
          <p:nvSpPr>
            <p:cNvPr id="16" name="Google Shape;1451;p44"/>
            <p:cNvSpPr/>
            <p:nvPr/>
          </p:nvSpPr>
          <p:spPr>
            <a:xfrm>
              <a:off x="797000" y="2412300"/>
              <a:ext cx="104875" cy="101175"/>
            </a:xfrm>
            <a:custGeom>
              <a:avLst/>
              <a:gdLst/>
              <a:ahLst/>
              <a:cxnLst/>
              <a:rect l="l" t="t" r="r" b="b"/>
              <a:pathLst>
                <a:path w="4195" h="4047" extrusionOk="0">
                  <a:moveTo>
                    <a:pt x="4195" y="0"/>
                  </a:moveTo>
                  <a:lnTo>
                    <a:pt x="0" y="2439"/>
                  </a:lnTo>
                  <a:lnTo>
                    <a:pt x="0" y="4046"/>
                  </a:lnTo>
                  <a:lnTo>
                    <a:pt x="4195" y="1628"/>
                  </a:lnTo>
                  <a:lnTo>
                    <a:pt x="4195" y="0"/>
                  </a:lnTo>
                  <a:close/>
                </a:path>
              </a:pathLst>
            </a:custGeom>
            <a:solidFill>
              <a:srgbClr val="F2A150"/>
            </a:solidFill>
            <a:ln>
              <a:noFill/>
            </a:ln>
          </p:spPr>
          <p:txBody>
            <a:bodyPr spcFirstLastPara="1" wrap="square" lIns="91425" tIns="91425" rIns="91425" bIns="91425" anchor="ctr" anchorCtr="0">
              <a:noAutofit/>
            </a:bodyPr>
            <a:lstStyle/>
            <a:p>
              <a:endParaRPr/>
            </a:p>
          </p:txBody>
        </p:sp>
        <p:sp>
          <p:nvSpPr>
            <p:cNvPr id="17" name="Google Shape;1452;p44"/>
            <p:cNvSpPr/>
            <p:nvPr/>
          </p:nvSpPr>
          <p:spPr>
            <a:xfrm>
              <a:off x="727550" y="2392525"/>
              <a:ext cx="174325" cy="80775"/>
            </a:xfrm>
            <a:custGeom>
              <a:avLst/>
              <a:gdLst/>
              <a:ahLst/>
              <a:cxnLst/>
              <a:rect l="l" t="t" r="r" b="b"/>
              <a:pathLst>
                <a:path w="6973" h="3231" extrusionOk="0">
                  <a:moveTo>
                    <a:pt x="5582" y="1"/>
                  </a:moveTo>
                  <a:lnTo>
                    <a:pt x="2778" y="1608"/>
                  </a:lnTo>
                  <a:lnTo>
                    <a:pt x="1387" y="791"/>
                  </a:lnTo>
                  <a:lnTo>
                    <a:pt x="0" y="1608"/>
                  </a:lnTo>
                  <a:lnTo>
                    <a:pt x="2778" y="3230"/>
                  </a:lnTo>
                  <a:lnTo>
                    <a:pt x="6973" y="791"/>
                  </a:lnTo>
                  <a:lnTo>
                    <a:pt x="5582" y="1"/>
                  </a:lnTo>
                  <a:close/>
                </a:path>
              </a:pathLst>
            </a:custGeom>
            <a:solidFill>
              <a:srgbClr val="FFC768"/>
            </a:solidFill>
            <a:ln>
              <a:noFill/>
            </a:ln>
          </p:spPr>
          <p:txBody>
            <a:bodyPr spcFirstLastPara="1" wrap="square" lIns="91425" tIns="91425" rIns="91425" bIns="91425" anchor="ctr" anchorCtr="0">
              <a:noAutofit/>
            </a:bodyPr>
            <a:lstStyle/>
            <a:p>
              <a:endParaRPr/>
            </a:p>
          </p:txBody>
        </p:sp>
        <p:sp>
          <p:nvSpPr>
            <p:cNvPr id="18" name="Google Shape;1453;p44"/>
            <p:cNvSpPr/>
            <p:nvPr/>
          </p:nvSpPr>
          <p:spPr>
            <a:xfrm>
              <a:off x="727550" y="2432700"/>
              <a:ext cx="69475" cy="80775"/>
            </a:xfrm>
            <a:custGeom>
              <a:avLst/>
              <a:gdLst/>
              <a:ahLst/>
              <a:cxnLst/>
              <a:rect l="l" t="t" r="r" b="b"/>
              <a:pathLst>
                <a:path w="2779" h="3231" extrusionOk="0">
                  <a:moveTo>
                    <a:pt x="0" y="1"/>
                  </a:moveTo>
                  <a:lnTo>
                    <a:pt x="0" y="1623"/>
                  </a:lnTo>
                  <a:lnTo>
                    <a:pt x="2778" y="3230"/>
                  </a:lnTo>
                  <a:lnTo>
                    <a:pt x="2778" y="1623"/>
                  </a:lnTo>
                  <a:lnTo>
                    <a:pt x="0" y="1"/>
                  </a:lnTo>
                  <a:close/>
                </a:path>
              </a:pathLst>
            </a:custGeom>
            <a:solidFill>
              <a:srgbClr val="FFE594"/>
            </a:solidFill>
            <a:ln>
              <a:noFill/>
            </a:ln>
          </p:spPr>
          <p:txBody>
            <a:bodyPr spcFirstLastPara="1" wrap="square" lIns="91425" tIns="91425" rIns="91425" bIns="91425" anchor="ctr" anchorCtr="0">
              <a:noAutofit/>
            </a:bodyPr>
            <a:lstStyle/>
            <a:p>
              <a:endParaRPr/>
            </a:p>
          </p:txBody>
        </p:sp>
        <p:sp>
          <p:nvSpPr>
            <p:cNvPr id="19" name="Google Shape;1454;p44"/>
            <p:cNvSpPr/>
            <p:nvPr/>
          </p:nvSpPr>
          <p:spPr>
            <a:xfrm>
              <a:off x="797000" y="2392525"/>
              <a:ext cx="70100" cy="80775"/>
            </a:xfrm>
            <a:custGeom>
              <a:avLst/>
              <a:gdLst/>
              <a:ahLst/>
              <a:cxnLst/>
              <a:rect l="l" t="t" r="r" b="b"/>
              <a:pathLst>
                <a:path w="2804" h="3231" extrusionOk="0">
                  <a:moveTo>
                    <a:pt x="2804" y="1"/>
                  </a:moveTo>
                  <a:lnTo>
                    <a:pt x="0" y="1608"/>
                  </a:lnTo>
                  <a:lnTo>
                    <a:pt x="0" y="3230"/>
                  </a:lnTo>
                  <a:lnTo>
                    <a:pt x="2804" y="1608"/>
                  </a:lnTo>
                  <a:lnTo>
                    <a:pt x="2804" y="1"/>
                  </a:lnTo>
                  <a:close/>
                </a:path>
              </a:pathLst>
            </a:custGeom>
            <a:solidFill>
              <a:srgbClr val="C4A4C3"/>
            </a:solidFill>
            <a:ln>
              <a:noFill/>
            </a:ln>
          </p:spPr>
          <p:txBody>
            <a:bodyPr spcFirstLastPara="1" wrap="square" lIns="91425" tIns="91425" rIns="91425" bIns="91425" anchor="ctr" anchorCtr="0">
              <a:noAutofit/>
            </a:bodyPr>
            <a:lstStyle/>
            <a:p>
              <a:endParaRPr/>
            </a:p>
          </p:txBody>
        </p:sp>
        <p:sp>
          <p:nvSpPr>
            <p:cNvPr id="20" name="Google Shape;1455;p44"/>
            <p:cNvSpPr/>
            <p:nvPr/>
          </p:nvSpPr>
          <p:spPr>
            <a:xfrm>
              <a:off x="727550" y="2372250"/>
              <a:ext cx="139550" cy="60475"/>
            </a:xfrm>
            <a:custGeom>
              <a:avLst/>
              <a:gdLst/>
              <a:ahLst/>
              <a:cxnLst/>
              <a:rect l="l" t="t" r="r" b="b"/>
              <a:pathLst>
                <a:path w="5582" h="2419" extrusionOk="0">
                  <a:moveTo>
                    <a:pt x="1387" y="0"/>
                  </a:moveTo>
                  <a:lnTo>
                    <a:pt x="0" y="812"/>
                  </a:lnTo>
                  <a:lnTo>
                    <a:pt x="2778" y="2419"/>
                  </a:lnTo>
                  <a:lnTo>
                    <a:pt x="5582" y="812"/>
                  </a:lnTo>
                  <a:lnTo>
                    <a:pt x="4170" y="0"/>
                  </a:lnTo>
                  <a:lnTo>
                    <a:pt x="2778" y="812"/>
                  </a:lnTo>
                  <a:lnTo>
                    <a:pt x="1387" y="0"/>
                  </a:lnTo>
                  <a:close/>
                </a:path>
              </a:pathLst>
            </a:custGeom>
            <a:solidFill>
              <a:srgbClr val="F3B4A8"/>
            </a:solidFill>
            <a:ln>
              <a:noFill/>
            </a:ln>
          </p:spPr>
          <p:txBody>
            <a:bodyPr spcFirstLastPara="1" wrap="square" lIns="91425" tIns="91425" rIns="91425" bIns="91425" anchor="ctr" anchorCtr="0">
              <a:noAutofit/>
            </a:bodyPr>
            <a:lstStyle/>
            <a:p>
              <a:endParaRPr/>
            </a:p>
          </p:txBody>
        </p:sp>
        <p:sp>
          <p:nvSpPr>
            <p:cNvPr id="21" name="Google Shape;1456;p44"/>
            <p:cNvSpPr/>
            <p:nvPr/>
          </p:nvSpPr>
          <p:spPr>
            <a:xfrm>
              <a:off x="727550" y="2392525"/>
              <a:ext cx="69475" cy="80775"/>
            </a:xfrm>
            <a:custGeom>
              <a:avLst/>
              <a:gdLst/>
              <a:ahLst/>
              <a:cxnLst/>
              <a:rect l="l" t="t" r="r" b="b"/>
              <a:pathLst>
                <a:path w="2779" h="3231" extrusionOk="0">
                  <a:moveTo>
                    <a:pt x="0" y="1"/>
                  </a:moveTo>
                  <a:lnTo>
                    <a:pt x="0" y="1608"/>
                  </a:lnTo>
                  <a:lnTo>
                    <a:pt x="2778" y="3230"/>
                  </a:lnTo>
                  <a:lnTo>
                    <a:pt x="2778" y="1608"/>
                  </a:lnTo>
                  <a:lnTo>
                    <a:pt x="0" y="1"/>
                  </a:lnTo>
                  <a:close/>
                </a:path>
              </a:pathLst>
            </a:custGeom>
            <a:solidFill>
              <a:srgbClr val="F6D5C7"/>
            </a:solidFill>
            <a:ln>
              <a:noFill/>
            </a:ln>
          </p:spPr>
          <p:txBody>
            <a:bodyPr spcFirstLastPara="1" wrap="square" lIns="91425" tIns="91425" rIns="91425" bIns="91425" anchor="ctr" anchorCtr="0">
              <a:noAutofit/>
            </a:bodyPr>
            <a:lstStyle/>
            <a:p>
              <a:endParaRPr/>
            </a:p>
          </p:txBody>
        </p:sp>
      </p:grpSp>
    </p:spTree>
    <p:extLst>
      <p:ext uri="{BB962C8B-B14F-4D97-AF65-F5344CB8AC3E}">
        <p14:creationId xmlns:p14="http://schemas.microsoft.com/office/powerpoint/2010/main" val="397871799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phic 2">
            <a:extLst>
              <a:ext uri="{FF2B5EF4-FFF2-40B4-BE49-F238E27FC236}">
                <a16:creationId xmlns:a16="http://schemas.microsoft.com/office/drawing/2014/main" xmlns="" id="{4E2A1289-1747-4292-9749-13F12B9F7961}"/>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0" y="-85725"/>
            <a:ext cx="17995899" cy="1447801"/>
          </a:xfrm>
          <a:prstGeom prst="rect">
            <a:avLst/>
          </a:prstGeom>
        </p:spPr>
      </p:pic>
      <p:pic>
        <p:nvPicPr>
          <p:cNvPr id="6" name="Рисунок 5">
            <a:extLst>
              <a:ext uri="{FF2B5EF4-FFF2-40B4-BE49-F238E27FC236}">
                <a16:creationId xmlns:a16="http://schemas.microsoft.com/office/drawing/2014/main" xmlns="" id="{5B572CE6-5563-45A9-9EE3-760D52EDB9D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7" name="Рисунок 6">
            <a:extLst>
              <a:ext uri="{FF2B5EF4-FFF2-40B4-BE49-F238E27FC236}">
                <a16:creationId xmlns:a16="http://schemas.microsoft.com/office/drawing/2014/main" xmlns="" id="{286A97B6-2A6C-4AF1-A8F6-DF3B05C1FCA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3078" name="Picture 6" descr="Намудҳои хулоса медиҳад. Талаботи умумӣ барои навиштани ҳоли"/>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53556" y="3409950"/>
            <a:ext cx="6888785" cy="7391400"/>
          </a:xfrm>
          <a:prstGeom prst="rect">
            <a:avLst/>
          </a:prstGeom>
          <a:noFill/>
          <a:extLst>
            <a:ext uri="{909E8E84-426E-40DD-AFC4-6F175D3DCCD1}">
              <a14:hiddenFill xmlns:a14="http://schemas.microsoft.com/office/drawing/2010/main">
                <a:solidFill>
                  <a:srgbClr val="FFFFFF"/>
                </a:solidFill>
              </a14:hiddenFill>
            </a:ext>
          </a:extLst>
        </p:spPr>
      </p:pic>
      <p:sp>
        <p:nvSpPr>
          <p:cNvPr id="10" name="Прямоугольник 9"/>
          <p:cNvSpPr/>
          <p:nvPr/>
        </p:nvSpPr>
        <p:spPr>
          <a:xfrm>
            <a:off x="5290776" y="2428875"/>
            <a:ext cx="7745774" cy="3426773"/>
          </a:xfrm>
          <a:prstGeom prst="rect">
            <a:avLst/>
          </a:prstGeom>
          <a:noFill/>
        </p:spPr>
        <p:txBody>
          <a:bodyPr wrap="none" lIns="91440" tIns="45720" rIns="91440" bIns="45720">
            <a:prstTxWarp prst="textArchUp">
              <a:avLst>
                <a:gd name="adj" fmla="val 10455975"/>
              </a:avLst>
            </a:prstTxWarp>
            <a:spAutoFit/>
          </a:bodyPr>
          <a:lstStyle/>
          <a:p>
            <a:pPr algn="ctr"/>
            <a:r>
              <a:rPr lang="en-US" sz="13800" b="0" cap="none" spc="0" dirty="0" smtClean="0">
                <a:ln w="0"/>
                <a:solidFill>
                  <a:schemeClr val="tx1"/>
                </a:solidFill>
                <a:effectLst>
                  <a:outerShdw blurRad="38100" dist="19050" dir="2700000" algn="tl" rotWithShape="0">
                    <a:schemeClr val="dk1">
                      <a:alpha val="40000"/>
                    </a:schemeClr>
                  </a:outerShdw>
                </a:effectLst>
              </a:rPr>
              <a:t>X U L O S A </a:t>
            </a:r>
            <a:endParaRPr lang="ru-RU" sz="13800" b="0" cap="none" spc="0"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390026331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xmlns="" id="{4E2A1289-1747-4292-9749-13F12B9F7961}"/>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xmlns="" id="{5B572CE6-5563-45A9-9EE3-760D52EDB9D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6" name="Рисунок 5">
            <a:extLst>
              <a:ext uri="{FF2B5EF4-FFF2-40B4-BE49-F238E27FC236}">
                <a16:creationId xmlns:a16="http://schemas.microsoft.com/office/drawing/2014/main" xmlns="" id="{286A97B6-2A6C-4AF1-A8F6-DF3B05C1FCA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
        <p:nvSpPr>
          <p:cNvPr id="7" name="Прямоугольник 6"/>
          <p:cNvSpPr/>
          <p:nvPr/>
        </p:nvSpPr>
        <p:spPr>
          <a:xfrm>
            <a:off x="1141600" y="3876675"/>
            <a:ext cx="15712698" cy="4497482"/>
          </a:xfrm>
          <a:prstGeom prst="rect">
            <a:avLst/>
          </a:prstGeom>
          <a:noFill/>
        </p:spPr>
        <p:txBody>
          <a:bodyPr wrap="none" lIns="134969" tIns="67485" rIns="134969" bIns="67485">
            <a:spAutoFit/>
          </a:bodyPr>
          <a:lstStyle/>
          <a:p>
            <a:pPr algn="ctr" defTabSz="1349654">
              <a:defRPr/>
            </a:pPr>
            <a:r>
              <a:rPr lang="en-US" sz="14170" b="1" dirty="0" err="1" smtClean="0">
                <a:ln w="12700">
                  <a:solidFill>
                    <a:srgbClr val="297FD5">
                      <a:lumMod val="50000"/>
                    </a:srgbClr>
                  </a:solidFill>
                  <a:prstDash val="solid"/>
                </a:ln>
                <a:solidFill>
                  <a:srgbClr val="1F295C"/>
                </a:solidFill>
                <a:effectLst>
                  <a:innerShdw blurRad="177800">
                    <a:srgbClr val="297FD5">
                      <a:lumMod val="50000"/>
                    </a:srgbClr>
                  </a:innerShdw>
                </a:effectLst>
                <a:latin typeface="Arial"/>
              </a:rPr>
              <a:t>Faol</a:t>
            </a:r>
            <a:r>
              <a:rPr lang="en-US" sz="14170" b="1" dirty="0" smtClean="0">
                <a:ln w="12700">
                  <a:solidFill>
                    <a:srgbClr val="297FD5">
                      <a:lumMod val="50000"/>
                    </a:srgbClr>
                  </a:solidFill>
                  <a:prstDash val="solid"/>
                </a:ln>
                <a:solidFill>
                  <a:srgbClr val="1F295C"/>
                </a:solidFill>
                <a:effectLst>
                  <a:innerShdw blurRad="177800">
                    <a:srgbClr val="297FD5">
                      <a:lumMod val="50000"/>
                    </a:srgbClr>
                  </a:innerShdw>
                </a:effectLst>
                <a:latin typeface="Arial"/>
              </a:rPr>
              <a:t> </a:t>
            </a:r>
            <a:r>
              <a:rPr lang="en-US" sz="14170" b="1" dirty="0" err="1" smtClean="0">
                <a:ln w="12700">
                  <a:solidFill>
                    <a:srgbClr val="297FD5">
                      <a:lumMod val="50000"/>
                    </a:srgbClr>
                  </a:solidFill>
                  <a:prstDash val="solid"/>
                </a:ln>
                <a:solidFill>
                  <a:srgbClr val="1F295C"/>
                </a:solidFill>
                <a:effectLst>
                  <a:innerShdw blurRad="177800">
                    <a:srgbClr val="297FD5">
                      <a:lumMod val="50000"/>
                    </a:srgbClr>
                  </a:innerShdw>
                </a:effectLst>
                <a:latin typeface="Arial"/>
              </a:rPr>
              <a:t>ishtirokingiz</a:t>
            </a:r>
            <a:r>
              <a:rPr lang="en-US" sz="14170" b="1" dirty="0" smtClean="0">
                <a:ln w="12700">
                  <a:solidFill>
                    <a:srgbClr val="297FD5">
                      <a:lumMod val="50000"/>
                    </a:srgbClr>
                  </a:solidFill>
                  <a:prstDash val="solid"/>
                </a:ln>
                <a:solidFill>
                  <a:srgbClr val="1F295C"/>
                </a:solidFill>
                <a:effectLst>
                  <a:innerShdw blurRad="177800">
                    <a:srgbClr val="297FD5">
                      <a:lumMod val="50000"/>
                    </a:srgbClr>
                  </a:innerShdw>
                </a:effectLst>
                <a:latin typeface="Arial"/>
              </a:rPr>
              <a:t> </a:t>
            </a:r>
            <a:endParaRPr lang="en-US" sz="14170" b="1" dirty="0">
              <a:ln w="12700">
                <a:solidFill>
                  <a:srgbClr val="297FD5">
                    <a:lumMod val="50000"/>
                  </a:srgbClr>
                </a:solidFill>
                <a:prstDash val="solid"/>
              </a:ln>
              <a:solidFill>
                <a:srgbClr val="1F295C"/>
              </a:solidFill>
              <a:effectLst>
                <a:innerShdw blurRad="177800">
                  <a:srgbClr val="297FD5">
                    <a:lumMod val="50000"/>
                  </a:srgbClr>
                </a:innerShdw>
              </a:effectLst>
              <a:latin typeface="Arial"/>
            </a:endParaRPr>
          </a:p>
          <a:p>
            <a:pPr algn="ctr" defTabSz="1349654">
              <a:defRPr/>
            </a:pPr>
            <a:r>
              <a:rPr lang="en-US" sz="14170" b="1" dirty="0" err="1">
                <a:ln w="12700">
                  <a:solidFill>
                    <a:srgbClr val="297FD5">
                      <a:lumMod val="50000"/>
                    </a:srgbClr>
                  </a:solidFill>
                  <a:prstDash val="solid"/>
                </a:ln>
                <a:solidFill>
                  <a:srgbClr val="1F295C"/>
                </a:solidFill>
                <a:effectLst>
                  <a:innerShdw blurRad="177800">
                    <a:srgbClr val="297FD5">
                      <a:lumMod val="50000"/>
                    </a:srgbClr>
                  </a:innerShdw>
                </a:effectLst>
                <a:latin typeface="Arial"/>
              </a:rPr>
              <a:t>u</a:t>
            </a:r>
            <a:r>
              <a:rPr lang="en-US" sz="14170" b="1" dirty="0" err="1" smtClean="0">
                <a:ln w="12700">
                  <a:solidFill>
                    <a:srgbClr val="297FD5">
                      <a:lumMod val="50000"/>
                    </a:srgbClr>
                  </a:solidFill>
                  <a:prstDash val="solid"/>
                </a:ln>
                <a:solidFill>
                  <a:srgbClr val="1F295C"/>
                </a:solidFill>
                <a:effectLst>
                  <a:innerShdw blurRad="177800">
                    <a:srgbClr val="297FD5">
                      <a:lumMod val="50000"/>
                    </a:srgbClr>
                  </a:innerShdw>
                </a:effectLst>
                <a:latin typeface="Arial"/>
              </a:rPr>
              <a:t>chun</a:t>
            </a:r>
            <a:r>
              <a:rPr lang="en-US" sz="14170" b="1" dirty="0" smtClean="0">
                <a:ln w="12700">
                  <a:solidFill>
                    <a:srgbClr val="297FD5">
                      <a:lumMod val="50000"/>
                    </a:srgbClr>
                  </a:solidFill>
                  <a:prstDash val="solid"/>
                </a:ln>
                <a:solidFill>
                  <a:srgbClr val="1F295C"/>
                </a:solidFill>
                <a:effectLst>
                  <a:innerShdw blurRad="177800">
                    <a:srgbClr val="297FD5">
                      <a:lumMod val="50000"/>
                    </a:srgbClr>
                  </a:innerShdw>
                </a:effectLst>
                <a:latin typeface="Arial"/>
              </a:rPr>
              <a:t>  </a:t>
            </a:r>
            <a:r>
              <a:rPr lang="en-US" sz="14170" b="1" dirty="0" err="1" smtClean="0">
                <a:ln w="12700">
                  <a:solidFill>
                    <a:srgbClr val="297FD5">
                      <a:lumMod val="50000"/>
                    </a:srgbClr>
                  </a:solidFill>
                  <a:prstDash val="solid"/>
                </a:ln>
                <a:solidFill>
                  <a:srgbClr val="1F295C"/>
                </a:solidFill>
                <a:effectLst>
                  <a:innerShdw blurRad="177800">
                    <a:srgbClr val="297FD5">
                      <a:lumMod val="50000"/>
                    </a:srgbClr>
                  </a:innerShdw>
                </a:effectLst>
                <a:latin typeface="Arial"/>
              </a:rPr>
              <a:t>rahmat</a:t>
            </a:r>
            <a:r>
              <a:rPr lang="en-US" sz="14170" b="1" dirty="0" smtClean="0">
                <a:ln w="12700">
                  <a:solidFill>
                    <a:srgbClr val="297FD5">
                      <a:lumMod val="50000"/>
                    </a:srgbClr>
                  </a:solidFill>
                  <a:prstDash val="solid"/>
                </a:ln>
                <a:solidFill>
                  <a:srgbClr val="1F295C"/>
                </a:solidFill>
                <a:effectLst>
                  <a:innerShdw blurRad="177800">
                    <a:srgbClr val="297FD5">
                      <a:lumMod val="50000"/>
                    </a:srgbClr>
                  </a:innerShdw>
                </a:effectLst>
                <a:latin typeface="Arial"/>
              </a:rPr>
              <a:t>!</a:t>
            </a:r>
            <a:endParaRPr lang="ru-RU" sz="14170" b="1" dirty="0">
              <a:ln w="12700">
                <a:solidFill>
                  <a:srgbClr val="297FD5">
                    <a:lumMod val="50000"/>
                  </a:srgbClr>
                </a:solidFill>
                <a:prstDash val="solid"/>
              </a:ln>
              <a:solidFill>
                <a:srgbClr val="1F295C"/>
              </a:solidFill>
              <a:effectLst>
                <a:innerShdw blurRad="177800">
                  <a:srgbClr val="297FD5">
                    <a:lumMod val="50000"/>
                  </a:srgbClr>
                </a:innerShdw>
              </a:effectLst>
              <a:latin typeface="Arial"/>
            </a:endParaRPr>
          </a:p>
        </p:txBody>
      </p:sp>
    </p:spTree>
    <p:extLst>
      <p:ext uri="{BB962C8B-B14F-4D97-AF65-F5344CB8AC3E}">
        <p14:creationId xmlns:p14="http://schemas.microsoft.com/office/powerpoint/2010/main" val="4234909020"/>
      </p:ext>
    </p:extLst>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5775</TotalTime>
  <Words>525</Words>
  <Application>Microsoft Office PowerPoint</Application>
  <PresentationFormat>Произвольный</PresentationFormat>
  <Paragraphs>97</Paragraphs>
  <Slides>19</Slides>
  <Notes>11</Notes>
  <HiddenSlides>0</HiddenSlides>
  <MMClips>0</MMClips>
  <ScaleCrop>false</ScaleCrop>
  <HeadingPairs>
    <vt:vector size="4" baseType="variant">
      <vt:variant>
        <vt:lpstr>Тема</vt:lpstr>
      </vt:variant>
      <vt:variant>
        <vt:i4>1</vt:i4>
      </vt:variant>
      <vt:variant>
        <vt:lpstr>Заголовки слайдов</vt:lpstr>
      </vt:variant>
      <vt:variant>
        <vt:i4>19</vt:i4>
      </vt:variant>
    </vt:vector>
  </HeadingPairs>
  <TitlesOfParts>
    <vt:vector size="20" baseType="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Iqtidorli oʻquvchilar bilan ishlashda qoʻllaniladigan usullar</vt:lpstr>
      <vt:lpstr>Презентация PowerPoint</vt:lpstr>
      <vt:lpstr>Презентация PowerPoint</vt:lpstr>
      <vt:lpstr>Презентация PowerPoint</vt:lpstr>
      <vt:lpstr>Презентация PowerPoint</vt:lpstr>
      <vt:lpstr>Iqtidorli oʻquvchilar bilan ishlashda qoʻllaniladigan usullar</vt:lpstr>
      <vt:lpstr> Geografik ma'lumotlarni tahlil qilish – bu yer yuzasi, tabiiy va ijtimoiy hodisalar haqida ma'lumotlarni yig‘ish, tahlil qilish va ular asosida xulosalar chiqarish jarayonidir. O‘quvchilarning geografik ma'lumotlarni tahlil qilish ko‘nikmasini rivojlantirish ularning ilmiy izlanishlari va kundalik hayotda qarorlar qabul qilish qobiliyatini kuchaytiradi.</vt:lpstr>
      <vt:lpstr>Geografik ma’lumotlarni tahlil qilish ko‘nikmasini rivojlantirish</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ҚАШҚАДАРЁ ВИЛОЯТИДА-2.cdr</dc:title>
  <dc:creator>Anvarullo</dc:creator>
  <cp:lastModifiedBy>user</cp:lastModifiedBy>
  <cp:revision>504</cp:revision>
  <cp:lastPrinted>2020-12-11T16:07:03Z</cp:lastPrinted>
  <dcterms:created xsi:type="dcterms:W3CDTF">2020-11-12T01:04:50Z</dcterms:created>
  <dcterms:modified xsi:type="dcterms:W3CDTF">2025-01-05T16:47:31Z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2020-11-12T00:00:00Z</vt:filetime>
  </property>
  <property fmtid="{D5CDD505-2E9C-101B-9397-08002B2CF9AE}" pid="3" name="Creator">
    <vt:lpwstr>CorelDRAW 2020</vt:lpwstr>
  </property>
  <property fmtid="{D5CDD505-2E9C-101B-9397-08002B2CF9AE}" pid="4" name="LastSaved">
    <vt:filetime>2020-11-12T00:00:00Z</vt:filetime>
  </property>
</Properties>
</file>