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0" r:id="rId2"/>
    <p:sldId id="375" r:id="rId3"/>
    <p:sldId id="352" r:id="rId4"/>
    <p:sldId id="360" r:id="rId5"/>
    <p:sldId id="359" r:id="rId6"/>
    <p:sldId id="374" r:id="rId7"/>
    <p:sldId id="364" r:id="rId8"/>
    <p:sldId id="361" r:id="rId9"/>
    <p:sldId id="372" r:id="rId10"/>
    <p:sldId id="366" r:id="rId11"/>
    <p:sldId id="370" r:id="rId12"/>
    <p:sldId id="371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161"/>
    <a:srgbClr val="FF8B8B"/>
    <a:srgbClr val="FF99CC"/>
    <a:srgbClr val="1F295C"/>
    <a:srgbClr val="002060"/>
    <a:srgbClr val="E53935"/>
    <a:srgbClr val="80C783"/>
    <a:srgbClr val="E6E6E6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>
      <p:cViewPr varScale="1">
        <p:scale>
          <a:sx n="44" d="100"/>
          <a:sy n="44" d="100"/>
        </p:scale>
        <p:origin x="-816" y="-11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29.12.2024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06002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g8e8b782381_0_1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6" name="Google Shape;926;g8e8b782381_0_1608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059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11506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 smtClean="0"/>
              <a:t>GEOGRAFIYA FANIDAN</a:t>
            </a:r>
            <a:r>
              <a:rPr lang="uz-Latn-UZ" sz="5400" b="1" dirty="0" smtClean="0"/>
              <a:t> I</a:t>
            </a:r>
            <a:r>
              <a:rPr lang="en-US" sz="5400" b="1" dirty="0" smtClean="0"/>
              <a:t>QTIDORLI </a:t>
            </a:r>
            <a:r>
              <a:rPr lang="en-US" sz="5400" b="1" dirty="0" err="1" smtClean="0"/>
              <a:t>OʻQUVCHILAR</a:t>
            </a:r>
            <a:r>
              <a:rPr lang="uz-Latn-UZ" sz="5400" b="1" dirty="0" smtClean="0"/>
              <a:t>NI ANIQLASH </a:t>
            </a:r>
            <a:r>
              <a:rPr lang="uz-Latn-UZ" sz="5400" b="1" dirty="0" smtClean="0"/>
              <a:t>USULLARI</a:t>
            </a:r>
          </a:p>
          <a:p>
            <a:r>
              <a:rPr lang="uz-Latn-UZ" sz="5400" b="1" i="1" dirty="0">
                <a:solidFill>
                  <a:srgbClr val="7030A0"/>
                </a:solidFill>
              </a:rPr>
              <a:t>(Trenig</a:t>
            </a:r>
            <a:r>
              <a:rPr lang="uz-Latn-UZ" sz="5400" b="1" i="1" dirty="0" smtClean="0">
                <a:solidFill>
                  <a:srgbClr val="7030A0"/>
                </a:solidFill>
              </a:rPr>
              <a:t>)</a:t>
            </a:r>
            <a:endParaRPr lang="ru-RU" sz="5400" b="1" i="1" dirty="0">
              <a:solidFill>
                <a:srgbClr val="7030A0"/>
              </a:solidFill>
            </a:endParaRPr>
          </a:p>
        </p:txBody>
      </p:sp>
      <p:grpSp>
        <p:nvGrpSpPr>
          <p:cNvPr id="8" name="Google Shape;1082;p36"/>
          <p:cNvGrpSpPr/>
          <p:nvPr/>
        </p:nvGrpSpPr>
        <p:grpSpPr>
          <a:xfrm>
            <a:off x="906276" y="4731496"/>
            <a:ext cx="2149497" cy="1666297"/>
            <a:chOff x="3190788" y="1882442"/>
            <a:chExt cx="1139650" cy="924007"/>
          </a:xfrm>
        </p:grpSpPr>
        <p:sp>
          <p:nvSpPr>
            <p:cNvPr id="10" name="Google Shape;1083;p36"/>
            <p:cNvSpPr/>
            <p:nvPr/>
          </p:nvSpPr>
          <p:spPr>
            <a:xfrm>
              <a:off x="3190788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38267" y="37112"/>
                  </a:lnTo>
                  <a:lnTo>
                    <a:pt x="51030" y="36731"/>
                  </a:lnTo>
                  <a:lnTo>
                    <a:pt x="44553" y="26218"/>
                  </a:lnTo>
                  <a:lnTo>
                    <a:pt x="47768" y="20670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084;p36"/>
            <p:cNvSpPr/>
            <p:nvPr/>
          </p:nvSpPr>
          <p:spPr>
            <a:xfrm>
              <a:off x="3288621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" name="Google Shape;1085;p36"/>
          <p:cNvGrpSpPr/>
          <p:nvPr/>
        </p:nvGrpSpPr>
        <p:grpSpPr>
          <a:xfrm>
            <a:off x="926745" y="6396224"/>
            <a:ext cx="2149497" cy="1666338"/>
            <a:chOff x="3190788" y="2859549"/>
            <a:chExt cx="1139650" cy="924030"/>
          </a:xfrm>
        </p:grpSpPr>
        <p:sp>
          <p:nvSpPr>
            <p:cNvPr id="13" name="Google Shape;1086;p36"/>
            <p:cNvSpPr/>
            <p:nvPr/>
          </p:nvSpPr>
          <p:spPr>
            <a:xfrm>
              <a:off x="3190788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47768" y="20706"/>
                  </a:lnTo>
                  <a:lnTo>
                    <a:pt x="44553" y="15146"/>
                  </a:lnTo>
                  <a:lnTo>
                    <a:pt x="51030" y="4644"/>
                  </a:lnTo>
                  <a:lnTo>
                    <a:pt x="38267" y="4263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087;p36"/>
            <p:cNvSpPr/>
            <p:nvPr/>
          </p:nvSpPr>
          <p:spPr>
            <a:xfrm>
              <a:off x="3288621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" name="Google Shape;1088;p36"/>
          <p:cNvGrpSpPr/>
          <p:nvPr/>
        </p:nvGrpSpPr>
        <p:grpSpPr>
          <a:xfrm>
            <a:off x="3789969" y="4748005"/>
            <a:ext cx="2149497" cy="1666297"/>
            <a:chOff x="4813709" y="1882442"/>
            <a:chExt cx="1139650" cy="924007"/>
          </a:xfrm>
        </p:grpSpPr>
        <p:sp>
          <p:nvSpPr>
            <p:cNvPr id="16" name="Google Shape;1089;p36"/>
            <p:cNvSpPr/>
            <p:nvPr/>
          </p:nvSpPr>
          <p:spPr>
            <a:xfrm>
              <a:off x="4813709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5205" y="1"/>
                  </a:moveTo>
                  <a:lnTo>
                    <a:pt x="3263" y="20670"/>
                  </a:lnTo>
                  <a:lnTo>
                    <a:pt x="6478" y="26230"/>
                  </a:lnTo>
                  <a:lnTo>
                    <a:pt x="1" y="36731"/>
                  </a:lnTo>
                  <a:lnTo>
                    <a:pt x="12764" y="37124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90;p36"/>
            <p:cNvSpPr/>
            <p:nvPr/>
          </p:nvSpPr>
          <p:spPr>
            <a:xfrm>
              <a:off x="4984409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091;p36"/>
          <p:cNvGrpSpPr/>
          <p:nvPr/>
        </p:nvGrpSpPr>
        <p:grpSpPr>
          <a:xfrm>
            <a:off x="3825374" y="6366648"/>
            <a:ext cx="2149497" cy="1666338"/>
            <a:chOff x="4813709" y="2859549"/>
            <a:chExt cx="1139650" cy="924030"/>
          </a:xfrm>
        </p:grpSpPr>
        <p:sp>
          <p:nvSpPr>
            <p:cNvPr id="19" name="Google Shape;1092;p36"/>
            <p:cNvSpPr/>
            <p:nvPr/>
          </p:nvSpPr>
          <p:spPr>
            <a:xfrm>
              <a:off x="4813709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5205" y="1"/>
                  </a:moveTo>
                  <a:lnTo>
                    <a:pt x="12764" y="4263"/>
                  </a:lnTo>
                  <a:lnTo>
                    <a:pt x="1" y="4632"/>
                  </a:lnTo>
                  <a:lnTo>
                    <a:pt x="6478" y="15146"/>
                  </a:lnTo>
                  <a:lnTo>
                    <a:pt x="3263" y="20706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093;p36"/>
            <p:cNvSpPr/>
            <p:nvPr/>
          </p:nvSpPr>
          <p:spPr>
            <a:xfrm>
              <a:off x="4984409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" name="Google Shape;1094;p36"/>
          <p:cNvGrpSpPr/>
          <p:nvPr/>
        </p:nvGrpSpPr>
        <p:grpSpPr>
          <a:xfrm>
            <a:off x="2435671" y="3906747"/>
            <a:ext cx="2012055" cy="2109340"/>
            <a:chOff x="4038682" y="1387111"/>
            <a:chExt cx="1066779" cy="1169687"/>
          </a:xfrm>
        </p:grpSpPr>
        <p:sp>
          <p:nvSpPr>
            <p:cNvPr id="22" name="Google Shape;1095;p36"/>
            <p:cNvSpPr/>
            <p:nvPr/>
          </p:nvSpPr>
          <p:spPr>
            <a:xfrm>
              <a:off x="4038682" y="1387111"/>
              <a:ext cx="1066779" cy="1169687"/>
            </a:xfrm>
            <a:custGeom>
              <a:avLst/>
              <a:gdLst/>
              <a:ahLst/>
              <a:cxnLst/>
              <a:rect l="l" t="t" r="r" b="b"/>
              <a:pathLst>
                <a:path w="47768" h="52376" extrusionOk="0">
                  <a:moveTo>
                    <a:pt x="11942" y="0"/>
                  </a:moveTo>
                  <a:lnTo>
                    <a:pt x="0" y="20622"/>
                  </a:lnTo>
                  <a:lnTo>
                    <a:pt x="11942" y="41232"/>
                  </a:lnTo>
                  <a:lnTo>
                    <a:pt x="17455" y="41232"/>
                  </a:lnTo>
                  <a:lnTo>
                    <a:pt x="23884" y="52376"/>
                  </a:lnTo>
                  <a:lnTo>
                    <a:pt x="30325" y="41232"/>
                  </a:lnTo>
                  <a:lnTo>
                    <a:pt x="35826" y="41232"/>
                  </a:lnTo>
                  <a:lnTo>
                    <a:pt x="47768" y="20622"/>
                  </a:lnTo>
                  <a:lnTo>
                    <a:pt x="35826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96;p36"/>
            <p:cNvSpPr/>
            <p:nvPr/>
          </p:nvSpPr>
          <p:spPr>
            <a:xfrm>
              <a:off x="4136515" y="147031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" name="Google Shape;1097;p36"/>
          <p:cNvGrpSpPr/>
          <p:nvPr/>
        </p:nvGrpSpPr>
        <p:grpSpPr>
          <a:xfrm>
            <a:off x="2446040" y="6800690"/>
            <a:ext cx="2012055" cy="2108897"/>
            <a:chOff x="4038682" y="3109214"/>
            <a:chExt cx="1066779" cy="1169441"/>
          </a:xfrm>
        </p:grpSpPr>
        <p:sp>
          <p:nvSpPr>
            <p:cNvPr id="25" name="Google Shape;1098;p36"/>
            <p:cNvSpPr/>
            <p:nvPr/>
          </p:nvSpPr>
          <p:spPr>
            <a:xfrm>
              <a:off x="4038682" y="3109214"/>
              <a:ext cx="1066779" cy="1169441"/>
            </a:xfrm>
            <a:custGeom>
              <a:avLst/>
              <a:gdLst/>
              <a:ahLst/>
              <a:cxnLst/>
              <a:rect l="l" t="t" r="r" b="b"/>
              <a:pathLst>
                <a:path w="47768" h="52365" extrusionOk="0">
                  <a:moveTo>
                    <a:pt x="23884" y="1"/>
                  </a:moveTo>
                  <a:lnTo>
                    <a:pt x="17455" y="11145"/>
                  </a:lnTo>
                  <a:lnTo>
                    <a:pt x="11942" y="11145"/>
                  </a:lnTo>
                  <a:lnTo>
                    <a:pt x="0" y="31755"/>
                  </a:lnTo>
                  <a:lnTo>
                    <a:pt x="11942" y="52364"/>
                  </a:lnTo>
                  <a:lnTo>
                    <a:pt x="35826" y="52364"/>
                  </a:lnTo>
                  <a:lnTo>
                    <a:pt x="47768" y="31755"/>
                  </a:lnTo>
                  <a:lnTo>
                    <a:pt x="35826" y="11145"/>
                  </a:lnTo>
                  <a:lnTo>
                    <a:pt x="30325" y="11145"/>
                  </a:lnTo>
                  <a:lnTo>
                    <a:pt x="2388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099;p36"/>
            <p:cNvSpPr/>
            <p:nvPr/>
          </p:nvSpPr>
          <p:spPr>
            <a:xfrm>
              <a:off x="4136515" y="344130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1100;p36"/>
          <p:cNvGrpSpPr/>
          <p:nvPr/>
        </p:nvGrpSpPr>
        <p:grpSpPr>
          <a:xfrm>
            <a:off x="4607997" y="6800690"/>
            <a:ext cx="650845" cy="625565"/>
            <a:chOff x="6069423" y="2891892"/>
            <a:chExt cx="362321" cy="364231"/>
          </a:xfrm>
        </p:grpSpPr>
        <p:sp>
          <p:nvSpPr>
            <p:cNvPr id="28" name="Google Shape;1101;p36"/>
            <p:cNvSpPr/>
            <p:nvPr/>
          </p:nvSpPr>
          <p:spPr>
            <a:xfrm>
              <a:off x="6069423" y="2891892"/>
              <a:ext cx="278958" cy="278958"/>
            </a:xfrm>
            <a:custGeom>
              <a:avLst/>
              <a:gdLst/>
              <a:ahLst/>
              <a:cxnLst/>
              <a:rect l="l" t="t" r="r" b="b"/>
              <a:pathLst>
                <a:path w="8764" h="8764" extrusionOk="0">
                  <a:moveTo>
                    <a:pt x="4120" y="1"/>
                  </a:moveTo>
                  <a:cubicBezTo>
                    <a:pt x="3858" y="1"/>
                    <a:pt x="3632" y="203"/>
                    <a:pt x="3572" y="453"/>
                  </a:cubicBezTo>
                  <a:lnTo>
                    <a:pt x="3406" y="1299"/>
                  </a:lnTo>
                  <a:cubicBezTo>
                    <a:pt x="3227" y="1358"/>
                    <a:pt x="3060" y="1418"/>
                    <a:pt x="2906" y="1513"/>
                  </a:cubicBezTo>
                  <a:lnTo>
                    <a:pt x="2191" y="1037"/>
                  </a:lnTo>
                  <a:cubicBezTo>
                    <a:pt x="2096" y="971"/>
                    <a:pt x="1987" y="940"/>
                    <a:pt x="1879" y="940"/>
                  </a:cubicBezTo>
                  <a:cubicBezTo>
                    <a:pt x="1732" y="940"/>
                    <a:pt x="1587" y="998"/>
                    <a:pt x="1477" y="1108"/>
                  </a:cubicBezTo>
                  <a:lnTo>
                    <a:pt x="1096" y="1477"/>
                  </a:lnTo>
                  <a:cubicBezTo>
                    <a:pt x="905" y="1668"/>
                    <a:pt x="882" y="1965"/>
                    <a:pt x="1024" y="2191"/>
                  </a:cubicBezTo>
                  <a:lnTo>
                    <a:pt x="1501" y="2906"/>
                  </a:lnTo>
                  <a:cubicBezTo>
                    <a:pt x="1417" y="3073"/>
                    <a:pt x="1358" y="3239"/>
                    <a:pt x="1298" y="3406"/>
                  </a:cubicBezTo>
                  <a:lnTo>
                    <a:pt x="441" y="3573"/>
                  </a:lnTo>
                  <a:cubicBezTo>
                    <a:pt x="179" y="3632"/>
                    <a:pt x="0" y="3858"/>
                    <a:pt x="0" y="4132"/>
                  </a:cubicBezTo>
                  <a:lnTo>
                    <a:pt x="0" y="4644"/>
                  </a:lnTo>
                  <a:cubicBezTo>
                    <a:pt x="0" y="4918"/>
                    <a:pt x="191" y="5132"/>
                    <a:pt x="441" y="5204"/>
                  </a:cubicBezTo>
                  <a:lnTo>
                    <a:pt x="1298" y="5359"/>
                  </a:lnTo>
                  <a:cubicBezTo>
                    <a:pt x="1358" y="5537"/>
                    <a:pt x="1417" y="5704"/>
                    <a:pt x="1501" y="5871"/>
                  </a:cubicBezTo>
                  <a:lnTo>
                    <a:pt x="1024" y="6585"/>
                  </a:lnTo>
                  <a:cubicBezTo>
                    <a:pt x="882" y="6811"/>
                    <a:pt x="905" y="7109"/>
                    <a:pt x="1096" y="7299"/>
                  </a:cubicBezTo>
                  <a:lnTo>
                    <a:pt x="1477" y="7668"/>
                  </a:lnTo>
                  <a:cubicBezTo>
                    <a:pt x="1587" y="7778"/>
                    <a:pt x="1732" y="7837"/>
                    <a:pt x="1879" y="7837"/>
                  </a:cubicBezTo>
                  <a:cubicBezTo>
                    <a:pt x="1987" y="7837"/>
                    <a:pt x="2096" y="7805"/>
                    <a:pt x="2191" y="7740"/>
                  </a:cubicBezTo>
                  <a:lnTo>
                    <a:pt x="2906" y="7264"/>
                  </a:lnTo>
                  <a:cubicBezTo>
                    <a:pt x="3060" y="7359"/>
                    <a:pt x="3227" y="7418"/>
                    <a:pt x="3406" y="7478"/>
                  </a:cubicBezTo>
                  <a:lnTo>
                    <a:pt x="3572" y="8323"/>
                  </a:lnTo>
                  <a:cubicBezTo>
                    <a:pt x="3632" y="8585"/>
                    <a:pt x="3858" y="8764"/>
                    <a:pt x="4120" y="8764"/>
                  </a:cubicBezTo>
                  <a:lnTo>
                    <a:pt x="4644" y="8764"/>
                  </a:lnTo>
                  <a:cubicBezTo>
                    <a:pt x="4906" y="8764"/>
                    <a:pt x="5132" y="8573"/>
                    <a:pt x="5192" y="8323"/>
                  </a:cubicBezTo>
                  <a:lnTo>
                    <a:pt x="5358" y="7478"/>
                  </a:lnTo>
                  <a:cubicBezTo>
                    <a:pt x="5489" y="7430"/>
                    <a:pt x="5620" y="7371"/>
                    <a:pt x="5763" y="7311"/>
                  </a:cubicBezTo>
                  <a:cubicBezTo>
                    <a:pt x="5846" y="7299"/>
                    <a:pt x="5894" y="7192"/>
                    <a:pt x="5846" y="7109"/>
                  </a:cubicBezTo>
                  <a:cubicBezTo>
                    <a:pt x="5812" y="7039"/>
                    <a:pt x="5751" y="6995"/>
                    <a:pt x="5684" y="6995"/>
                  </a:cubicBezTo>
                  <a:cubicBezTo>
                    <a:pt x="5659" y="6995"/>
                    <a:pt x="5634" y="7001"/>
                    <a:pt x="5608" y="7014"/>
                  </a:cubicBezTo>
                  <a:cubicBezTo>
                    <a:pt x="5465" y="7085"/>
                    <a:pt x="5311" y="7144"/>
                    <a:pt x="5144" y="7180"/>
                  </a:cubicBezTo>
                  <a:cubicBezTo>
                    <a:pt x="5084" y="7192"/>
                    <a:pt x="5025" y="7252"/>
                    <a:pt x="5013" y="7311"/>
                  </a:cubicBezTo>
                  <a:lnTo>
                    <a:pt x="4823" y="8264"/>
                  </a:lnTo>
                  <a:cubicBezTo>
                    <a:pt x="4811" y="8347"/>
                    <a:pt x="4715" y="8430"/>
                    <a:pt x="4632" y="8430"/>
                  </a:cubicBezTo>
                  <a:lnTo>
                    <a:pt x="4108" y="8430"/>
                  </a:lnTo>
                  <a:cubicBezTo>
                    <a:pt x="4013" y="8430"/>
                    <a:pt x="3930" y="8347"/>
                    <a:pt x="3918" y="8264"/>
                  </a:cubicBezTo>
                  <a:lnTo>
                    <a:pt x="3715" y="7311"/>
                  </a:lnTo>
                  <a:cubicBezTo>
                    <a:pt x="3703" y="7252"/>
                    <a:pt x="3656" y="7192"/>
                    <a:pt x="3584" y="7180"/>
                  </a:cubicBezTo>
                  <a:cubicBezTo>
                    <a:pt x="3358" y="7121"/>
                    <a:pt x="3156" y="7025"/>
                    <a:pt x="2965" y="6906"/>
                  </a:cubicBezTo>
                  <a:cubicBezTo>
                    <a:pt x="2935" y="6894"/>
                    <a:pt x="2900" y="6888"/>
                    <a:pt x="2864" y="6888"/>
                  </a:cubicBezTo>
                  <a:cubicBezTo>
                    <a:pt x="2828" y="6888"/>
                    <a:pt x="2792" y="6894"/>
                    <a:pt x="2763" y="6906"/>
                  </a:cubicBezTo>
                  <a:lnTo>
                    <a:pt x="1965" y="7442"/>
                  </a:lnTo>
                  <a:cubicBezTo>
                    <a:pt x="1934" y="7468"/>
                    <a:pt x="1894" y="7480"/>
                    <a:pt x="1854" y="7480"/>
                  </a:cubicBezTo>
                  <a:cubicBezTo>
                    <a:pt x="1802" y="7480"/>
                    <a:pt x="1749" y="7459"/>
                    <a:pt x="1715" y="7418"/>
                  </a:cubicBezTo>
                  <a:lnTo>
                    <a:pt x="1334" y="7049"/>
                  </a:lnTo>
                  <a:cubicBezTo>
                    <a:pt x="1263" y="6966"/>
                    <a:pt x="1263" y="6859"/>
                    <a:pt x="1310" y="6787"/>
                  </a:cubicBezTo>
                  <a:lnTo>
                    <a:pt x="1846" y="5990"/>
                  </a:lnTo>
                  <a:cubicBezTo>
                    <a:pt x="1882" y="5930"/>
                    <a:pt x="1882" y="5859"/>
                    <a:pt x="1846" y="5799"/>
                  </a:cubicBezTo>
                  <a:cubicBezTo>
                    <a:pt x="1727" y="5597"/>
                    <a:pt x="1655" y="5382"/>
                    <a:pt x="1572" y="5168"/>
                  </a:cubicBezTo>
                  <a:cubicBezTo>
                    <a:pt x="1560" y="5109"/>
                    <a:pt x="1501" y="5049"/>
                    <a:pt x="1441" y="5037"/>
                  </a:cubicBezTo>
                  <a:lnTo>
                    <a:pt x="489" y="4847"/>
                  </a:lnTo>
                  <a:cubicBezTo>
                    <a:pt x="393" y="4823"/>
                    <a:pt x="322" y="4739"/>
                    <a:pt x="322" y="4644"/>
                  </a:cubicBezTo>
                  <a:lnTo>
                    <a:pt x="322" y="4132"/>
                  </a:lnTo>
                  <a:cubicBezTo>
                    <a:pt x="322" y="4037"/>
                    <a:pt x="393" y="3954"/>
                    <a:pt x="489" y="3930"/>
                  </a:cubicBezTo>
                  <a:lnTo>
                    <a:pt x="1441" y="3739"/>
                  </a:lnTo>
                  <a:cubicBezTo>
                    <a:pt x="1501" y="3727"/>
                    <a:pt x="1560" y="3680"/>
                    <a:pt x="1572" y="3608"/>
                  </a:cubicBezTo>
                  <a:cubicBezTo>
                    <a:pt x="1632" y="3382"/>
                    <a:pt x="1727" y="3180"/>
                    <a:pt x="1846" y="2977"/>
                  </a:cubicBezTo>
                  <a:cubicBezTo>
                    <a:pt x="1870" y="2918"/>
                    <a:pt x="1870" y="2846"/>
                    <a:pt x="1846" y="2787"/>
                  </a:cubicBezTo>
                  <a:lnTo>
                    <a:pt x="1310" y="1989"/>
                  </a:lnTo>
                  <a:cubicBezTo>
                    <a:pt x="1251" y="1906"/>
                    <a:pt x="1263" y="1787"/>
                    <a:pt x="1334" y="1727"/>
                  </a:cubicBezTo>
                  <a:lnTo>
                    <a:pt x="1715" y="1358"/>
                  </a:lnTo>
                  <a:cubicBezTo>
                    <a:pt x="1754" y="1319"/>
                    <a:pt x="1804" y="1301"/>
                    <a:pt x="1854" y="1301"/>
                  </a:cubicBezTo>
                  <a:cubicBezTo>
                    <a:pt x="1894" y="1301"/>
                    <a:pt x="1933" y="1313"/>
                    <a:pt x="1965" y="1334"/>
                  </a:cubicBezTo>
                  <a:lnTo>
                    <a:pt x="2763" y="1870"/>
                  </a:lnTo>
                  <a:cubicBezTo>
                    <a:pt x="2792" y="1888"/>
                    <a:pt x="2828" y="1897"/>
                    <a:pt x="2864" y="1897"/>
                  </a:cubicBezTo>
                  <a:cubicBezTo>
                    <a:pt x="2900" y="1897"/>
                    <a:pt x="2935" y="1888"/>
                    <a:pt x="2965" y="1870"/>
                  </a:cubicBezTo>
                  <a:cubicBezTo>
                    <a:pt x="3156" y="1751"/>
                    <a:pt x="3382" y="1668"/>
                    <a:pt x="3584" y="1596"/>
                  </a:cubicBezTo>
                  <a:cubicBezTo>
                    <a:pt x="3644" y="1584"/>
                    <a:pt x="3703" y="1525"/>
                    <a:pt x="3715" y="1465"/>
                  </a:cubicBezTo>
                  <a:lnTo>
                    <a:pt x="3918" y="513"/>
                  </a:lnTo>
                  <a:cubicBezTo>
                    <a:pt x="3930" y="417"/>
                    <a:pt x="4013" y="346"/>
                    <a:pt x="4108" y="346"/>
                  </a:cubicBezTo>
                  <a:lnTo>
                    <a:pt x="4632" y="346"/>
                  </a:lnTo>
                  <a:cubicBezTo>
                    <a:pt x="4715" y="346"/>
                    <a:pt x="4811" y="417"/>
                    <a:pt x="4823" y="513"/>
                  </a:cubicBezTo>
                  <a:lnTo>
                    <a:pt x="5013" y="1465"/>
                  </a:lnTo>
                  <a:cubicBezTo>
                    <a:pt x="5025" y="1525"/>
                    <a:pt x="5073" y="1584"/>
                    <a:pt x="5144" y="1596"/>
                  </a:cubicBezTo>
                  <a:cubicBezTo>
                    <a:pt x="5370" y="1656"/>
                    <a:pt x="5585" y="1751"/>
                    <a:pt x="5775" y="1870"/>
                  </a:cubicBezTo>
                  <a:cubicBezTo>
                    <a:pt x="5805" y="1882"/>
                    <a:pt x="5838" y="1888"/>
                    <a:pt x="5870" y="1888"/>
                  </a:cubicBezTo>
                  <a:cubicBezTo>
                    <a:pt x="5903" y="1888"/>
                    <a:pt x="5936" y="1882"/>
                    <a:pt x="5966" y="1870"/>
                  </a:cubicBezTo>
                  <a:lnTo>
                    <a:pt x="6775" y="1334"/>
                  </a:lnTo>
                  <a:cubicBezTo>
                    <a:pt x="6806" y="1309"/>
                    <a:pt x="6846" y="1296"/>
                    <a:pt x="6886" y="1296"/>
                  </a:cubicBezTo>
                  <a:cubicBezTo>
                    <a:pt x="6938" y="1296"/>
                    <a:pt x="6991" y="1317"/>
                    <a:pt x="7025" y="1358"/>
                  </a:cubicBezTo>
                  <a:lnTo>
                    <a:pt x="7394" y="1727"/>
                  </a:lnTo>
                  <a:cubicBezTo>
                    <a:pt x="7466" y="1810"/>
                    <a:pt x="7466" y="1906"/>
                    <a:pt x="7430" y="1989"/>
                  </a:cubicBezTo>
                  <a:lnTo>
                    <a:pt x="6894" y="2787"/>
                  </a:lnTo>
                  <a:cubicBezTo>
                    <a:pt x="6847" y="2846"/>
                    <a:pt x="6847" y="2918"/>
                    <a:pt x="6894" y="2977"/>
                  </a:cubicBezTo>
                  <a:cubicBezTo>
                    <a:pt x="7013" y="3180"/>
                    <a:pt x="7085" y="3394"/>
                    <a:pt x="7156" y="3608"/>
                  </a:cubicBezTo>
                  <a:cubicBezTo>
                    <a:pt x="7168" y="3668"/>
                    <a:pt x="7228" y="3727"/>
                    <a:pt x="7287" y="3739"/>
                  </a:cubicBezTo>
                  <a:lnTo>
                    <a:pt x="8240" y="3930"/>
                  </a:lnTo>
                  <a:cubicBezTo>
                    <a:pt x="8335" y="3954"/>
                    <a:pt x="8406" y="4037"/>
                    <a:pt x="8406" y="4132"/>
                  </a:cubicBezTo>
                  <a:lnTo>
                    <a:pt x="8406" y="4644"/>
                  </a:lnTo>
                  <a:cubicBezTo>
                    <a:pt x="8406" y="4739"/>
                    <a:pt x="8335" y="4823"/>
                    <a:pt x="8240" y="4847"/>
                  </a:cubicBezTo>
                  <a:lnTo>
                    <a:pt x="7287" y="5037"/>
                  </a:lnTo>
                  <a:cubicBezTo>
                    <a:pt x="7228" y="5049"/>
                    <a:pt x="7168" y="5097"/>
                    <a:pt x="7156" y="5168"/>
                  </a:cubicBezTo>
                  <a:cubicBezTo>
                    <a:pt x="7109" y="5335"/>
                    <a:pt x="7049" y="5478"/>
                    <a:pt x="6978" y="5632"/>
                  </a:cubicBezTo>
                  <a:cubicBezTo>
                    <a:pt x="6930" y="5716"/>
                    <a:pt x="6978" y="5823"/>
                    <a:pt x="7073" y="5871"/>
                  </a:cubicBezTo>
                  <a:cubicBezTo>
                    <a:pt x="7095" y="5883"/>
                    <a:pt x="7119" y="5889"/>
                    <a:pt x="7143" y="5889"/>
                  </a:cubicBezTo>
                  <a:cubicBezTo>
                    <a:pt x="7209" y="5889"/>
                    <a:pt x="7276" y="5845"/>
                    <a:pt x="7311" y="5775"/>
                  </a:cubicBezTo>
                  <a:cubicBezTo>
                    <a:pt x="7370" y="5644"/>
                    <a:pt x="7430" y="5513"/>
                    <a:pt x="7466" y="5359"/>
                  </a:cubicBezTo>
                  <a:lnTo>
                    <a:pt x="8323" y="5204"/>
                  </a:lnTo>
                  <a:cubicBezTo>
                    <a:pt x="8585" y="5144"/>
                    <a:pt x="8763" y="4918"/>
                    <a:pt x="8763" y="4644"/>
                  </a:cubicBezTo>
                  <a:lnTo>
                    <a:pt x="8763" y="4132"/>
                  </a:lnTo>
                  <a:cubicBezTo>
                    <a:pt x="8763" y="3858"/>
                    <a:pt x="8573" y="3632"/>
                    <a:pt x="8323" y="3573"/>
                  </a:cubicBezTo>
                  <a:lnTo>
                    <a:pt x="7466" y="3406"/>
                  </a:lnTo>
                  <a:cubicBezTo>
                    <a:pt x="7406" y="3227"/>
                    <a:pt x="7347" y="3073"/>
                    <a:pt x="7263" y="2906"/>
                  </a:cubicBezTo>
                  <a:lnTo>
                    <a:pt x="7740" y="2191"/>
                  </a:lnTo>
                  <a:cubicBezTo>
                    <a:pt x="7882" y="1965"/>
                    <a:pt x="7859" y="1668"/>
                    <a:pt x="7668" y="1477"/>
                  </a:cubicBezTo>
                  <a:lnTo>
                    <a:pt x="7287" y="1108"/>
                  </a:lnTo>
                  <a:cubicBezTo>
                    <a:pt x="7177" y="998"/>
                    <a:pt x="7032" y="940"/>
                    <a:pt x="6885" y="940"/>
                  </a:cubicBezTo>
                  <a:cubicBezTo>
                    <a:pt x="6777" y="940"/>
                    <a:pt x="6668" y="971"/>
                    <a:pt x="6573" y="1037"/>
                  </a:cubicBezTo>
                  <a:lnTo>
                    <a:pt x="5858" y="1513"/>
                  </a:lnTo>
                  <a:cubicBezTo>
                    <a:pt x="5704" y="1418"/>
                    <a:pt x="5537" y="1358"/>
                    <a:pt x="5358" y="1299"/>
                  </a:cubicBezTo>
                  <a:lnTo>
                    <a:pt x="5192" y="453"/>
                  </a:lnTo>
                  <a:cubicBezTo>
                    <a:pt x="5132" y="179"/>
                    <a:pt x="4906" y="1"/>
                    <a:pt x="4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102;p36"/>
            <p:cNvSpPr/>
            <p:nvPr/>
          </p:nvSpPr>
          <p:spPr>
            <a:xfrm>
              <a:off x="6161507" y="2967679"/>
              <a:ext cx="111851" cy="97432"/>
            </a:xfrm>
            <a:custGeom>
              <a:avLst/>
              <a:gdLst/>
              <a:ahLst/>
              <a:cxnLst/>
              <a:rect l="l" t="t" r="r" b="b"/>
              <a:pathLst>
                <a:path w="3514" h="3061" extrusionOk="0">
                  <a:moveTo>
                    <a:pt x="1489" y="1"/>
                  </a:moveTo>
                  <a:cubicBezTo>
                    <a:pt x="965" y="1"/>
                    <a:pt x="465" y="215"/>
                    <a:pt x="84" y="584"/>
                  </a:cubicBezTo>
                  <a:cubicBezTo>
                    <a:pt x="1" y="656"/>
                    <a:pt x="1" y="763"/>
                    <a:pt x="84" y="834"/>
                  </a:cubicBezTo>
                  <a:cubicBezTo>
                    <a:pt x="120" y="870"/>
                    <a:pt x="164" y="888"/>
                    <a:pt x="209" y="888"/>
                  </a:cubicBezTo>
                  <a:cubicBezTo>
                    <a:pt x="254" y="888"/>
                    <a:pt x="298" y="870"/>
                    <a:pt x="334" y="834"/>
                  </a:cubicBezTo>
                  <a:cubicBezTo>
                    <a:pt x="644" y="537"/>
                    <a:pt x="1060" y="358"/>
                    <a:pt x="1489" y="358"/>
                  </a:cubicBezTo>
                  <a:cubicBezTo>
                    <a:pt x="2418" y="358"/>
                    <a:pt x="3168" y="1108"/>
                    <a:pt x="3168" y="2025"/>
                  </a:cubicBezTo>
                  <a:cubicBezTo>
                    <a:pt x="3168" y="2299"/>
                    <a:pt x="3096" y="2549"/>
                    <a:pt x="2989" y="2787"/>
                  </a:cubicBezTo>
                  <a:cubicBezTo>
                    <a:pt x="2930" y="2894"/>
                    <a:pt x="2953" y="2989"/>
                    <a:pt x="3049" y="3037"/>
                  </a:cubicBezTo>
                  <a:cubicBezTo>
                    <a:pt x="3073" y="3061"/>
                    <a:pt x="3108" y="3061"/>
                    <a:pt x="3132" y="3061"/>
                  </a:cubicBezTo>
                  <a:cubicBezTo>
                    <a:pt x="3192" y="3061"/>
                    <a:pt x="3263" y="3025"/>
                    <a:pt x="3299" y="2954"/>
                  </a:cubicBezTo>
                  <a:cubicBezTo>
                    <a:pt x="3442" y="2668"/>
                    <a:pt x="3513" y="2358"/>
                    <a:pt x="3513" y="2025"/>
                  </a:cubicBezTo>
                  <a:cubicBezTo>
                    <a:pt x="3513" y="906"/>
                    <a:pt x="2608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103;p36"/>
            <p:cNvSpPr/>
            <p:nvPr/>
          </p:nvSpPr>
          <p:spPr>
            <a:xfrm>
              <a:off x="6144828" y="3007848"/>
              <a:ext cx="105389" cy="88742"/>
            </a:xfrm>
            <a:custGeom>
              <a:avLst/>
              <a:gdLst/>
              <a:ahLst/>
              <a:cxnLst/>
              <a:rect l="l" t="t" r="r" b="b"/>
              <a:pathLst>
                <a:path w="3311" h="2788" extrusionOk="0">
                  <a:moveTo>
                    <a:pt x="262" y="1"/>
                  </a:moveTo>
                  <a:cubicBezTo>
                    <a:pt x="194" y="1"/>
                    <a:pt x="124" y="44"/>
                    <a:pt x="96" y="108"/>
                  </a:cubicBezTo>
                  <a:cubicBezTo>
                    <a:pt x="25" y="323"/>
                    <a:pt x="1" y="549"/>
                    <a:pt x="1" y="763"/>
                  </a:cubicBezTo>
                  <a:cubicBezTo>
                    <a:pt x="1" y="1882"/>
                    <a:pt x="906" y="2787"/>
                    <a:pt x="2013" y="2787"/>
                  </a:cubicBezTo>
                  <a:cubicBezTo>
                    <a:pt x="2454" y="2787"/>
                    <a:pt x="2846" y="2656"/>
                    <a:pt x="3204" y="2406"/>
                  </a:cubicBezTo>
                  <a:cubicBezTo>
                    <a:pt x="3287" y="2347"/>
                    <a:pt x="3311" y="2239"/>
                    <a:pt x="3251" y="2156"/>
                  </a:cubicBezTo>
                  <a:cubicBezTo>
                    <a:pt x="3214" y="2104"/>
                    <a:pt x="3159" y="2075"/>
                    <a:pt x="3102" y="2075"/>
                  </a:cubicBezTo>
                  <a:cubicBezTo>
                    <a:pt x="3068" y="2075"/>
                    <a:pt x="3033" y="2086"/>
                    <a:pt x="3001" y="2108"/>
                  </a:cubicBezTo>
                  <a:cubicBezTo>
                    <a:pt x="2715" y="2311"/>
                    <a:pt x="2370" y="2418"/>
                    <a:pt x="2037" y="2418"/>
                  </a:cubicBezTo>
                  <a:cubicBezTo>
                    <a:pt x="1108" y="2418"/>
                    <a:pt x="370" y="1680"/>
                    <a:pt x="370" y="751"/>
                  </a:cubicBezTo>
                  <a:cubicBezTo>
                    <a:pt x="370" y="573"/>
                    <a:pt x="394" y="382"/>
                    <a:pt x="453" y="215"/>
                  </a:cubicBezTo>
                  <a:cubicBezTo>
                    <a:pt x="477" y="144"/>
                    <a:pt x="406" y="37"/>
                    <a:pt x="322" y="13"/>
                  </a:cubicBezTo>
                  <a:cubicBezTo>
                    <a:pt x="303" y="5"/>
                    <a:pt x="283" y="1"/>
                    <a:pt x="2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104;p36"/>
            <p:cNvSpPr/>
            <p:nvPr/>
          </p:nvSpPr>
          <p:spPr>
            <a:xfrm>
              <a:off x="6245633" y="3069248"/>
              <a:ext cx="186110" cy="186874"/>
            </a:xfrm>
            <a:custGeom>
              <a:avLst/>
              <a:gdLst/>
              <a:ahLst/>
              <a:cxnLst/>
              <a:rect l="l" t="t" r="r" b="b"/>
              <a:pathLst>
                <a:path w="5847" h="5871" extrusionOk="0">
                  <a:moveTo>
                    <a:pt x="2751" y="1"/>
                  </a:moveTo>
                  <a:cubicBezTo>
                    <a:pt x="2549" y="1"/>
                    <a:pt x="2370" y="144"/>
                    <a:pt x="2335" y="346"/>
                  </a:cubicBezTo>
                  <a:lnTo>
                    <a:pt x="2227" y="858"/>
                  </a:lnTo>
                  <a:cubicBezTo>
                    <a:pt x="2144" y="894"/>
                    <a:pt x="2037" y="941"/>
                    <a:pt x="1965" y="977"/>
                  </a:cubicBezTo>
                  <a:lnTo>
                    <a:pt x="1513" y="680"/>
                  </a:lnTo>
                  <a:cubicBezTo>
                    <a:pt x="1449" y="631"/>
                    <a:pt x="1372" y="608"/>
                    <a:pt x="1293" y="608"/>
                  </a:cubicBezTo>
                  <a:cubicBezTo>
                    <a:pt x="1179" y="608"/>
                    <a:pt x="1061" y="655"/>
                    <a:pt x="977" y="739"/>
                  </a:cubicBezTo>
                  <a:lnTo>
                    <a:pt x="739" y="977"/>
                  </a:lnTo>
                  <a:cubicBezTo>
                    <a:pt x="596" y="1132"/>
                    <a:pt x="584" y="1346"/>
                    <a:pt x="680" y="1513"/>
                  </a:cubicBezTo>
                  <a:lnTo>
                    <a:pt x="977" y="1965"/>
                  </a:lnTo>
                  <a:cubicBezTo>
                    <a:pt x="918" y="2084"/>
                    <a:pt x="882" y="2215"/>
                    <a:pt x="834" y="2346"/>
                  </a:cubicBezTo>
                  <a:cubicBezTo>
                    <a:pt x="799" y="2442"/>
                    <a:pt x="858" y="2537"/>
                    <a:pt x="953" y="2573"/>
                  </a:cubicBezTo>
                  <a:cubicBezTo>
                    <a:pt x="968" y="2579"/>
                    <a:pt x="984" y="2582"/>
                    <a:pt x="1000" y="2582"/>
                  </a:cubicBezTo>
                  <a:cubicBezTo>
                    <a:pt x="1073" y="2582"/>
                    <a:pt x="1150" y="2522"/>
                    <a:pt x="1180" y="2454"/>
                  </a:cubicBezTo>
                  <a:cubicBezTo>
                    <a:pt x="1215" y="2323"/>
                    <a:pt x="1263" y="2192"/>
                    <a:pt x="1334" y="2049"/>
                  </a:cubicBezTo>
                  <a:cubicBezTo>
                    <a:pt x="1370" y="1989"/>
                    <a:pt x="1370" y="1918"/>
                    <a:pt x="1334" y="1858"/>
                  </a:cubicBezTo>
                  <a:lnTo>
                    <a:pt x="977" y="1322"/>
                  </a:lnTo>
                  <a:cubicBezTo>
                    <a:pt x="965" y="1287"/>
                    <a:pt x="965" y="1263"/>
                    <a:pt x="1001" y="1239"/>
                  </a:cubicBezTo>
                  <a:lnTo>
                    <a:pt x="1239" y="989"/>
                  </a:lnTo>
                  <a:cubicBezTo>
                    <a:pt x="1253" y="975"/>
                    <a:pt x="1271" y="969"/>
                    <a:pt x="1288" y="969"/>
                  </a:cubicBezTo>
                  <a:cubicBezTo>
                    <a:pt x="1301" y="969"/>
                    <a:pt x="1313" y="972"/>
                    <a:pt x="1322" y="977"/>
                  </a:cubicBezTo>
                  <a:lnTo>
                    <a:pt x="1858" y="1334"/>
                  </a:lnTo>
                  <a:cubicBezTo>
                    <a:pt x="1888" y="1358"/>
                    <a:pt x="1921" y="1370"/>
                    <a:pt x="1954" y="1370"/>
                  </a:cubicBezTo>
                  <a:cubicBezTo>
                    <a:pt x="1986" y="1370"/>
                    <a:pt x="2019" y="1358"/>
                    <a:pt x="2049" y="1334"/>
                  </a:cubicBezTo>
                  <a:cubicBezTo>
                    <a:pt x="2168" y="1263"/>
                    <a:pt x="2323" y="1203"/>
                    <a:pt x="2454" y="1168"/>
                  </a:cubicBezTo>
                  <a:cubicBezTo>
                    <a:pt x="2513" y="1156"/>
                    <a:pt x="2573" y="1096"/>
                    <a:pt x="2585" y="1037"/>
                  </a:cubicBezTo>
                  <a:lnTo>
                    <a:pt x="2704" y="418"/>
                  </a:lnTo>
                  <a:cubicBezTo>
                    <a:pt x="2704" y="382"/>
                    <a:pt x="2739" y="358"/>
                    <a:pt x="2775" y="358"/>
                  </a:cubicBezTo>
                  <a:lnTo>
                    <a:pt x="3120" y="358"/>
                  </a:lnTo>
                  <a:cubicBezTo>
                    <a:pt x="3156" y="358"/>
                    <a:pt x="3180" y="382"/>
                    <a:pt x="3192" y="418"/>
                  </a:cubicBezTo>
                  <a:lnTo>
                    <a:pt x="3311" y="1037"/>
                  </a:lnTo>
                  <a:cubicBezTo>
                    <a:pt x="3335" y="1096"/>
                    <a:pt x="3370" y="1156"/>
                    <a:pt x="3454" y="1168"/>
                  </a:cubicBezTo>
                  <a:cubicBezTo>
                    <a:pt x="3585" y="1215"/>
                    <a:pt x="3716" y="1263"/>
                    <a:pt x="3847" y="1334"/>
                  </a:cubicBezTo>
                  <a:cubicBezTo>
                    <a:pt x="3882" y="1352"/>
                    <a:pt x="3918" y="1361"/>
                    <a:pt x="3952" y="1361"/>
                  </a:cubicBezTo>
                  <a:cubicBezTo>
                    <a:pt x="3987" y="1361"/>
                    <a:pt x="4019" y="1352"/>
                    <a:pt x="4049" y="1334"/>
                  </a:cubicBezTo>
                  <a:lnTo>
                    <a:pt x="4585" y="977"/>
                  </a:lnTo>
                  <a:cubicBezTo>
                    <a:pt x="4595" y="972"/>
                    <a:pt x="4607" y="969"/>
                    <a:pt x="4619" y="969"/>
                  </a:cubicBezTo>
                  <a:cubicBezTo>
                    <a:pt x="4636" y="969"/>
                    <a:pt x="4654" y="975"/>
                    <a:pt x="4668" y="989"/>
                  </a:cubicBezTo>
                  <a:lnTo>
                    <a:pt x="4906" y="1239"/>
                  </a:lnTo>
                  <a:cubicBezTo>
                    <a:pt x="4942" y="1263"/>
                    <a:pt x="4942" y="1287"/>
                    <a:pt x="4918" y="1322"/>
                  </a:cubicBezTo>
                  <a:lnTo>
                    <a:pt x="4561" y="1858"/>
                  </a:lnTo>
                  <a:cubicBezTo>
                    <a:pt x="4525" y="1918"/>
                    <a:pt x="4525" y="1989"/>
                    <a:pt x="4561" y="2049"/>
                  </a:cubicBezTo>
                  <a:cubicBezTo>
                    <a:pt x="4644" y="2168"/>
                    <a:pt x="4704" y="2323"/>
                    <a:pt x="4728" y="2454"/>
                  </a:cubicBezTo>
                  <a:cubicBezTo>
                    <a:pt x="4740" y="2513"/>
                    <a:pt x="4799" y="2573"/>
                    <a:pt x="4859" y="2585"/>
                  </a:cubicBezTo>
                  <a:lnTo>
                    <a:pt x="5490" y="2704"/>
                  </a:lnTo>
                  <a:cubicBezTo>
                    <a:pt x="5513" y="2704"/>
                    <a:pt x="5549" y="2739"/>
                    <a:pt x="5549" y="2775"/>
                  </a:cubicBezTo>
                  <a:lnTo>
                    <a:pt x="5549" y="3120"/>
                  </a:lnTo>
                  <a:cubicBezTo>
                    <a:pt x="5549" y="3156"/>
                    <a:pt x="5513" y="3180"/>
                    <a:pt x="5490" y="3192"/>
                  </a:cubicBezTo>
                  <a:lnTo>
                    <a:pt x="4859" y="3311"/>
                  </a:lnTo>
                  <a:cubicBezTo>
                    <a:pt x="4799" y="3335"/>
                    <a:pt x="4740" y="3370"/>
                    <a:pt x="4728" y="3454"/>
                  </a:cubicBezTo>
                  <a:cubicBezTo>
                    <a:pt x="4680" y="3585"/>
                    <a:pt x="4644" y="3716"/>
                    <a:pt x="4561" y="3847"/>
                  </a:cubicBezTo>
                  <a:cubicBezTo>
                    <a:pt x="4537" y="3906"/>
                    <a:pt x="4537" y="3989"/>
                    <a:pt x="4561" y="4049"/>
                  </a:cubicBezTo>
                  <a:lnTo>
                    <a:pt x="4918" y="4585"/>
                  </a:lnTo>
                  <a:cubicBezTo>
                    <a:pt x="4942" y="4609"/>
                    <a:pt x="4942" y="4644"/>
                    <a:pt x="4906" y="4668"/>
                  </a:cubicBezTo>
                  <a:lnTo>
                    <a:pt x="4668" y="4906"/>
                  </a:lnTo>
                  <a:cubicBezTo>
                    <a:pt x="4655" y="4926"/>
                    <a:pt x="4638" y="4935"/>
                    <a:pt x="4622" y="4935"/>
                  </a:cubicBezTo>
                  <a:cubicBezTo>
                    <a:pt x="4609" y="4935"/>
                    <a:pt x="4595" y="4929"/>
                    <a:pt x="4585" y="4918"/>
                  </a:cubicBezTo>
                  <a:lnTo>
                    <a:pt x="4049" y="4561"/>
                  </a:lnTo>
                  <a:cubicBezTo>
                    <a:pt x="4019" y="4543"/>
                    <a:pt x="3984" y="4534"/>
                    <a:pt x="3948" y="4534"/>
                  </a:cubicBezTo>
                  <a:cubicBezTo>
                    <a:pt x="3912" y="4534"/>
                    <a:pt x="3876" y="4543"/>
                    <a:pt x="3847" y="4561"/>
                  </a:cubicBezTo>
                  <a:cubicBezTo>
                    <a:pt x="3728" y="4644"/>
                    <a:pt x="3585" y="4704"/>
                    <a:pt x="3454" y="4728"/>
                  </a:cubicBezTo>
                  <a:cubicBezTo>
                    <a:pt x="3394" y="4751"/>
                    <a:pt x="3335" y="4811"/>
                    <a:pt x="3311" y="4859"/>
                  </a:cubicBezTo>
                  <a:lnTo>
                    <a:pt x="3192" y="5490"/>
                  </a:lnTo>
                  <a:cubicBezTo>
                    <a:pt x="3192" y="5525"/>
                    <a:pt x="3168" y="5549"/>
                    <a:pt x="3120" y="5549"/>
                  </a:cubicBezTo>
                  <a:lnTo>
                    <a:pt x="2775" y="5549"/>
                  </a:lnTo>
                  <a:cubicBezTo>
                    <a:pt x="2751" y="5549"/>
                    <a:pt x="2716" y="5513"/>
                    <a:pt x="2704" y="5490"/>
                  </a:cubicBezTo>
                  <a:lnTo>
                    <a:pt x="2585" y="4859"/>
                  </a:lnTo>
                  <a:cubicBezTo>
                    <a:pt x="2573" y="4811"/>
                    <a:pt x="2525" y="4751"/>
                    <a:pt x="2454" y="4728"/>
                  </a:cubicBezTo>
                  <a:cubicBezTo>
                    <a:pt x="2323" y="4692"/>
                    <a:pt x="2180" y="4644"/>
                    <a:pt x="2049" y="4561"/>
                  </a:cubicBezTo>
                  <a:cubicBezTo>
                    <a:pt x="2019" y="4549"/>
                    <a:pt x="1986" y="4543"/>
                    <a:pt x="1954" y="4543"/>
                  </a:cubicBezTo>
                  <a:cubicBezTo>
                    <a:pt x="1921" y="4543"/>
                    <a:pt x="1888" y="4549"/>
                    <a:pt x="1858" y="4561"/>
                  </a:cubicBezTo>
                  <a:lnTo>
                    <a:pt x="1322" y="4918"/>
                  </a:lnTo>
                  <a:cubicBezTo>
                    <a:pt x="1306" y="4929"/>
                    <a:pt x="1293" y="4935"/>
                    <a:pt x="1280" y="4935"/>
                  </a:cubicBezTo>
                  <a:cubicBezTo>
                    <a:pt x="1265" y="4935"/>
                    <a:pt x="1252" y="4926"/>
                    <a:pt x="1239" y="4906"/>
                  </a:cubicBezTo>
                  <a:lnTo>
                    <a:pt x="1001" y="4668"/>
                  </a:lnTo>
                  <a:cubicBezTo>
                    <a:pt x="965" y="4644"/>
                    <a:pt x="965" y="4609"/>
                    <a:pt x="977" y="4585"/>
                  </a:cubicBezTo>
                  <a:lnTo>
                    <a:pt x="1334" y="4049"/>
                  </a:lnTo>
                  <a:cubicBezTo>
                    <a:pt x="1382" y="3989"/>
                    <a:pt x="1382" y="3906"/>
                    <a:pt x="1334" y="3847"/>
                  </a:cubicBezTo>
                  <a:cubicBezTo>
                    <a:pt x="1263" y="3728"/>
                    <a:pt x="1203" y="3585"/>
                    <a:pt x="1180" y="3454"/>
                  </a:cubicBezTo>
                  <a:cubicBezTo>
                    <a:pt x="1156" y="3394"/>
                    <a:pt x="1096" y="3335"/>
                    <a:pt x="1037" y="3311"/>
                  </a:cubicBezTo>
                  <a:lnTo>
                    <a:pt x="418" y="3192"/>
                  </a:lnTo>
                  <a:cubicBezTo>
                    <a:pt x="382" y="3192"/>
                    <a:pt x="358" y="3168"/>
                    <a:pt x="358" y="3120"/>
                  </a:cubicBezTo>
                  <a:lnTo>
                    <a:pt x="358" y="2775"/>
                  </a:lnTo>
                  <a:cubicBezTo>
                    <a:pt x="358" y="2751"/>
                    <a:pt x="382" y="2727"/>
                    <a:pt x="418" y="2704"/>
                  </a:cubicBezTo>
                  <a:lnTo>
                    <a:pt x="465" y="2692"/>
                  </a:lnTo>
                  <a:cubicBezTo>
                    <a:pt x="560" y="2680"/>
                    <a:pt x="620" y="2573"/>
                    <a:pt x="596" y="2477"/>
                  </a:cubicBezTo>
                  <a:cubicBezTo>
                    <a:pt x="586" y="2396"/>
                    <a:pt x="507" y="2341"/>
                    <a:pt x="425" y="2341"/>
                  </a:cubicBezTo>
                  <a:cubicBezTo>
                    <a:pt x="411" y="2341"/>
                    <a:pt x="396" y="2343"/>
                    <a:pt x="382" y="2346"/>
                  </a:cubicBezTo>
                  <a:lnTo>
                    <a:pt x="346" y="2370"/>
                  </a:lnTo>
                  <a:cubicBezTo>
                    <a:pt x="144" y="2406"/>
                    <a:pt x="1" y="2585"/>
                    <a:pt x="1" y="2775"/>
                  </a:cubicBezTo>
                  <a:lnTo>
                    <a:pt x="1" y="3120"/>
                  </a:lnTo>
                  <a:cubicBezTo>
                    <a:pt x="1" y="3335"/>
                    <a:pt x="144" y="3513"/>
                    <a:pt x="346" y="3537"/>
                  </a:cubicBezTo>
                  <a:lnTo>
                    <a:pt x="858" y="3644"/>
                  </a:lnTo>
                  <a:cubicBezTo>
                    <a:pt x="894" y="3728"/>
                    <a:pt x="941" y="3835"/>
                    <a:pt x="977" y="3906"/>
                  </a:cubicBezTo>
                  <a:lnTo>
                    <a:pt x="680" y="4359"/>
                  </a:lnTo>
                  <a:cubicBezTo>
                    <a:pt x="560" y="4525"/>
                    <a:pt x="596" y="4763"/>
                    <a:pt x="739" y="4894"/>
                  </a:cubicBezTo>
                  <a:lnTo>
                    <a:pt x="977" y="5132"/>
                  </a:lnTo>
                  <a:cubicBezTo>
                    <a:pt x="1067" y="5216"/>
                    <a:pt x="1182" y="5259"/>
                    <a:pt x="1292" y="5259"/>
                  </a:cubicBezTo>
                  <a:cubicBezTo>
                    <a:pt x="1371" y="5259"/>
                    <a:pt x="1448" y="5237"/>
                    <a:pt x="1513" y="5192"/>
                  </a:cubicBezTo>
                  <a:lnTo>
                    <a:pt x="1965" y="4894"/>
                  </a:lnTo>
                  <a:cubicBezTo>
                    <a:pt x="2049" y="4942"/>
                    <a:pt x="2144" y="4978"/>
                    <a:pt x="2227" y="5013"/>
                  </a:cubicBezTo>
                  <a:lnTo>
                    <a:pt x="2335" y="5537"/>
                  </a:lnTo>
                  <a:cubicBezTo>
                    <a:pt x="2382" y="5728"/>
                    <a:pt x="2561" y="5871"/>
                    <a:pt x="2751" y="5871"/>
                  </a:cubicBezTo>
                  <a:lnTo>
                    <a:pt x="3097" y="5871"/>
                  </a:lnTo>
                  <a:cubicBezTo>
                    <a:pt x="3299" y="5871"/>
                    <a:pt x="3478" y="5728"/>
                    <a:pt x="3513" y="5537"/>
                  </a:cubicBezTo>
                  <a:lnTo>
                    <a:pt x="3620" y="5013"/>
                  </a:lnTo>
                  <a:cubicBezTo>
                    <a:pt x="3704" y="4978"/>
                    <a:pt x="3811" y="4942"/>
                    <a:pt x="3882" y="4894"/>
                  </a:cubicBezTo>
                  <a:lnTo>
                    <a:pt x="4323" y="5192"/>
                  </a:lnTo>
                  <a:cubicBezTo>
                    <a:pt x="4391" y="5241"/>
                    <a:pt x="4472" y="5264"/>
                    <a:pt x="4552" y="5264"/>
                  </a:cubicBezTo>
                  <a:cubicBezTo>
                    <a:pt x="4667" y="5264"/>
                    <a:pt x="4781" y="5217"/>
                    <a:pt x="4859" y="5132"/>
                  </a:cubicBezTo>
                  <a:lnTo>
                    <a:pt x="5097" y="4894"/>
                  </a:lnTo>
                  <a:cubicBezTo>
                    <a:pt x="5252" y="4740"/>
                    <a:pt x="5263" y="4525"/>
                    <a:pt x="5156" y="4359"/>
                  </a:cubicBezTo>
                  <a:lnTo>
                    <a:pt x="4859" y="3906"/>
                  </a:lnTo>
                  <a:cubicBezTo>
                    <a:pt x="4906" y="3823"/>
                    <a:pt x="4954" y="3728"/>
                    <a:pt x="4978" y="3644"/>
                  </a:cubicBezTo>
                  <a:lnTo>
                    <a:pt x="5502" y="3537"/>
                  </a:lnTo>
                  <a:cubicBezTo>
                    <a:pt x="5692" y="3489"/>
                    <a:pt x="5847" y="3311"/>
                    <a:pt x="5847" y="3120"/>
                  </a:cubicBezTo>
                  <a:lnTo>
                    <a:pt x="5847" y="2775"/>
                  </a:lnTo>
                  <a:cubicBezTo>
                    <a:pt x="5847" y="2549"/>
                    <a:pt x="5716" y="2382"/>
                    <a:pt x="5502" y="2334"/>
                  </a:cubicBezTo>
                  <a:lnTo>
                    <a:pt x="4990" y="2227"/>
                  </a:lnTo>
                  <a:cubicBezTo>
                    <a:pt x="4954" y="2144"/>
                    <a:pt x="4906" y="2037"/>
                    <a:pt x="4871" y="1965"/>
                  </a:cubicBezTo>
                  <a:lnTo>
                    <a:pt x="5168" y="1513"/>
                  </a:lnTo>
                  <a:cubicBezTo>
                    <a:pt x="5287" y="1346"/>
                    <a:pt x="5252" y="1108"/>
                    <a:pt x="5109" y="977"/>
                  </a:cubicBezTo>
                  <a:lnTo>
                    <a:pt x="4871" y="739"/>
                  </a:lnTo>
                  <a:cubicBezTo>
                    <a:pt x="4780" y="656"/>
                    <a:pt x="4666" y="613"/>
                    <a:pt x="4555" y="613"/>
                  </a:cubicBezTo>
                  <a:cubicBezTo>
                    <a:pt x="4476" y="613"/>
                    <a:pt x="4399" y="635"/>
                    <a:pt x="4335" y="680"/>
                  </a:cubicBezTo>
                  <a:lnTo>
                    <a:pt x="3882" y="977"/>
                  </a:lnTo>
                  <a:cubicBezTo>
                    <a:pt x="3799" y="941"/>
                    <a:pt x="3704" y="894"/>
                    <a:pt x="3620" y="858"/>
                  </a:cubicBezTo>
                  <a:lnTo>
                    <a:pt x="3513" y="346"/>
                  </a:lnTo>
                  <a:cubicBezTo>
                    <a:pt x="3466" y="144"/>
                    <a:pt x="3287" y="1"/>
                    <a:pt x="3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105;p36"/>
            <p:cNvSpPr/>
            <p:nvPr/>
          </p:nvSpPr>
          <p:spPr>
            <a:xfrm>
              <a:off x="6305888" y="3129884"/>
              <a:ext cx="64488" cy="64456"/>
            </a:xfrm>
            <a:custGeom>
              <a:avLst/>
              <a:gdLst/>
              <a:ahLst/>
              <a:cxnLst/>
              <a:rect l="l" t="t" r="r" b="b"/>
              <a:pathLst>
                <a:path w="2026" h="2025" extrusionOk="0">
                  <a:moveTo>
                    <a:pt x="1013" y="1"/>
                  </a:moveTo>
                  <a:cubicBezTo>
                    <a:pt x="453" y="1"/>
                    <a:pt x="1" y="441"/>
                    <a:pt x="1" y="1013"/>
                  </a:cubicBezTo>
                  <a:cubicBezTo>
                    <a:pt x="1" y="1561"/>
                    <a:pt x="442" y="2025"/>
                    <a:pt x="1013" y="2025"/>
                  </a:cubicBezTo>
                  <a:cubicBezTo>
                    <a:pt x="1227" y="2025"/>
                    <a:pt x="1442" y="1942"/>
                    <a:pt x="1620" y="1811"/>
                  </a:cubicBezTo>
                  <a:cubicBezTo>
                    <a:pt x="1692" y="1751"/>
                    <a:pt x="1704" y="1632"/>
                    <a:pt x="1644" y="1561"/>
                  </a:cubicBezTo>
                  <a:cubicBezTo>
                    <a:pt x="1608" y="1517"/>
                    <a:pt x="1549" y="1491"/>
                    <a:pt x="1493" y="1491"/>
                  </a:cubicBezTo>
                  <a:cubicBezTo>
                    <a:pt x="1457" y="1491"/>
                    <a:pt x="1422" y="1502"/>
                    <a:pt x="1394" y="1525"/>
                  </a:cubicBezTo>
                  <a:cubicBezTo>
                    <a:pt x="1275" y="1620"/>
                    <a:pt x="1144" y="1668"/>
                    <a:pt x="989" y="1668"/>
                  </a:cubicBezTo>
                  <a:cubicBezTo>
                    <a:pt x="632" y="1668"/>
                    <a:pt x="358" y="1370"/>
                    <a:pt x="358" y="1025"/>
                  </a:cubicBezTo>
                  <a:cubicBezTo>
                    <a:pt x="382" y="668"/>
                    <a:pt x="668" y="370"/>
                    <a:pt x="1025" y="370"/>
                  </a:cubicBezTo>
                  <a:cubicBezTo>
                    <a:pt x="1382" y="370"/>
                    <a:pt x="1668" y="668"/>
                    <a:pt x="1668" y="1013"/>
                  </a:cubicBezTo>
                  <a:cubicBezTo>
                    <a:pt x="1668" y="1120"/>
                    <a:pt x="1739" y="1191"/>
                    <a:pt x="1846" y="1191"/>
                  </a:cubicBezTo>
                  <a:cubicBezTo>
                    <a:pt x="1942" y="1191"/>
                    <a:pt x="2025" y="1120"/>
                    <a:pt x="2025" y="1013"/>
                  </a:cubicBezTo>
                  <a:cubicBezTo>
                    <a:pt x="2025" y="453"/>
                    <a:pt x="1573" y="1"/>
                    <a:pt x="10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106;p36"/>
            <p:cNvSpPr/>
            <p:nvPr/>
          </p:nvSpPr>
          <p:spPr>
            <a:xfrm>
              <a:off x="6173634" y="2997631"/>
              <a:ext cx="70153" cy="70153"/>
            </a:xfrm>
            <a:custGeom>
              <a:avLst/>
              <a:gdLst/>
              <a:ahLst/>
              <a:cxnLst/>
              <a:rect l="l" t="t" r="r" b="b"/>
              <a:pathLst>
                <a:path w="2204" h="2204" extrusionOk="0">
                  <a:moveTo>
                    <a:pt x="1096" y="370"/>
                  </a:moveTo>
                  <a:cubicBezTo>
                    <a:pt x="1501" y="370"/>
                    <a:pt x="1834" y="703"/>
                    <a:pt x="1834" y="1108"/>
                  </a:cubicBezTo>
                  <a:cubicBezTo>
                    <a:pt x="1834" y="1501"/>
                    <a:pt x="1501" y="1834"/>
                    <a:pt x="1096" y="1834"/>
                  </a:cubicBezTo>
                  <a:cubicBezTo>
                    <a:pt x="691" y="1834"/>
                    <a:pt x="370" y="1501"/>
                    <a:pt x="370" y="1108"/>
                  </a:cubicBezTo>
                  <a:cubicBezTo>
                    <a:pt x="370" y="703"/>
                    <a:pt x="703" y="370"/>
                    <a:pt x="1096" y="370"/>
                  </a:cubicBezTo>
                  <a:close/>
                  <a:moveTo>
                    <a:pt x="1096" y="1"/>
                  </a:moveTo>
                  <a:cubicBezTo>
                    <a:pt x="489" y="1"/>
                    <a:pt x="1" y="489"/>
                    <a:pt x="1" y="1108"/>
                  </a:cubicBezTo>
                  <a:cubicBezTo>
                    <a:pt x="1" y="1715"/>
                    <a:pt x="489" y="2203"/>
                    <a:pt x="1096" y="2203"/>
                  </a:cubicBezTo>
                  <a:cubicBezTo>
                    <a:pt x="1715" y="2191"/>
                    <a:pt x="2203" y="1703"/>
                    <a:pt x="2203" y="1108"/>
                  </a:cubicBezTo>
                  <a:cubicBezTo>
                    <a:pt x="2203" y="489"/>
                    <a:pt x="1715" y="1"/>
                    <a:pt x="10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" name="Google Shape;1107;p36"/>
          <p:cNvGrpSpPr/>
          <p:nvPr/>
        </p:nvGrpSpPr>
        <p:grpSpPr>
          <a:xfrm>
            <a:off x="3170926" y="7792146"/>
            <a:ext cx="629747" cy="481680"/>
            <a:chOff x="7500054" y="2934735"/>
            <a:chExt cx="350576" cy="280454"/>
          </a:xfrm>
        </p:grpSpPr>
        <p:sp>
          <p:nvSpPr>
            <p:cNvPr id="35" name="Google Shape;1108;p36"/>
            <p:cNvSpPr/>
            <p:nvPr/>
          </p:nvSpPr>
          <p:spPr>
            <a:xfrm>
              <a:off x="7571671" y="2959371"/>
              <a:ext cx="191426" cy="10249"/>
            </a:xfrm>
            <a:custGeom>
              <a:avLst/>
              <a:gdLst/>
              <a:ahLst/>
              <a:cxnLst/>
              <a:rect l="l" t="t" r="r" b="b"/>
              <a:pathLst>
                <a:path w="6014" h="322" extrusionOk="0">
                  <a:moveTo>
                    <a:pt x="156" y="0"/>
                  </a:moveTo>
                  <a:cubicBezTo>
                    <a:pt x="72" y="0"/>
                    <a:pt x="1" y="71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5847" y="322"/>
                  </a:lnTo>
                  <a:cubicBezTo>
                    <a:pt x="5930" y="322"/>
                    <a:pt x="6014" y="250"/>
                    <a:pt x="6014" y="167"/>
                  </a:cubicBezTo>
                  <a:cubicBezTo>
                    <a:pt x="6014" y="71"/>
                    <a:pt x="5930" y="0"/>
                    <a:pt x="58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109;p36"/>
            <p:cNvSpPr/>
            <p:nvPr/>
          </p:nvSpPr>
          <p:spPr>
            <a:xfrm>
              <a:off x="7500054" y="2934735"/>
              <a:ext cx="350576" cy="280454"/>
            </a:xfrm>
            <a:custGeom>
              <a:avLst/>
              <a:gdLst/>
              <a:ahLst/>
              <a:cxnLst/>
              <a:rect l="l" t="t" r="r" b="b"/>
              <a:pathLst>
                <a:path w="11014" h="8811" extrusionOk="0">
                  <a:moveTo>
                    <a:pt x="1501" y="310"/>
                  </a:moveTo>
                  <a:lnTo>
                    <a:pt x="1501" y="1560"/>
                  </a:lnTo>
                  <a:lnTo>
                    <a:pt x="310" y="1560"/>
                  </a:lnTo>
                  <a:lnTo>
                    <a:pt x="310" y="417"/>
                  </a:lnTo>
                  <a:cubicBezTo>
                    <a:pt x="310" y="357"/>
                    <a:pt x="358" y="310"/>
                    <a:pt x="417" y="310"/>
                  </a:cubicBezTo>
                  <a:close/>
                  <a:moveTo>
                    <a:pt x="8990" y="310"/>
                  </a:moveTo>
                  <a:cubicBezTo>
                    <a:pt x="9049" y="310"/>
                    <a:pt x="9097" y="357"/>
                    <a:pt x="9097" y="417"/>
                  </a:cubicBezTo>
                  <a:lnTo>
                    <a:pt x="9097" y="1560"/>
                  </a:lnTo>
                  <a:lnTo>
                    <a:pt x="1834" y="1560"/>
                  </a:lnTo>
                  <a:lnTo>
                    <a:pt x="1834" y="310"/>
                  </a:lnTo>
                  <a:close/>
                  <a:moveTo>
                    <a:pt x="10419" y="3453"/>
                  </a:moveTo>
                  <a:cubicBezTo>
                    <a:pt x="10561" y="3453"/>
                    <a:pt x="10704" y="3572"/>
                    <a:pt x="10704" y="3739"/>
                  </a:cubicBezTo>
                  <a:cubicBezTo>
                    <a:pt x="10704" y="3893"/>
                    <a:pt x="10561" y="4013"/>
                    <a:pt x="10419" y="4013"/>
                  </a:cubicBezTo>
                  <a:cubicBezTo>
                    <a:pt x="10264" y="4013"/>
                    <a:pt x="10133" y="3893"/>
                    <a:pt x="10133" y="3739"/>
                  </a:cubicBezTo>
                  <a:cubicBezTo>
                    <a:pt x="10133" y="3572"/>
                    <a:pt x="10252" y="3453"/>
                    <a:pt x="10419" y="3453"/>
                  </a:cubicBezTo>
                  <a:close/>
                  <a:moveTo>
                    <a:pt x="6537" y="4786"/>
                  </a:moveTo>
                  <a:cubicBezTo>
                    <a:pt x="6680" y="4786"/>
                    <a:pt x="6811" y="4906"/>
                    <a:pt x="6811" y="5072"/>
                  </a:cubicBezTo>
                  <a:cubicBezTo>
                    <a:pt x="6811" y="5239"/>
                    <a:pt x="6680" y="5358"/>
                    <a:pt x="6537" y="5358"/>
                  </a:cubicBezTo>
                  <a:cubicBezTo>
                    <a:pt x="6382" y="5358"/>
                    <a:pt x="6251" y="5239"/>
                    <a:pt x="6251" y="5072"/>
                  </a:cubicBezTo>
                  <a:cubicBezTo>
                    <a:pt x="6251" y="4906"/>
                    <a:pt x="6370" y="4786"/>
                    <a:pt x="6537" y="4786"/>
                  </a:cubicBezTo>
                  <a:close/>
                  <a:moveTo>
                    <a:pt x="8240" y="6156"/>
                  </a:moveTo>
                  <a:cubicBezTo>
                    <a:pt x="8394" y="6156"/>
                    <a:pt x="8525" y="6275"/>
                    <a:pt x="8525" y="6441"/>
                  </a:cubicBezTo>
                  <a:cubicBezTo>
                    <a:pt x="8525" y="6608"/>
                    <a:pt x="8394" y="6727"/>
                    <a:pt x="8240" y="6727"/>
                  </a:cubicBezTo>
                  <a:cubicBezTo>
                    <a:pt x="8097" y="6727"/>
                    <a:pt x="7966" y="6608"/>
                    <a:pt x="7966" y="6441"/>
                  </a:cubicBezTo>
                  <a:cubicBezTo>
                    <a:pt x="7966" y="6299"/>
                    <a:pt x="8073" y="6156"/>
                    <a:pt x="8240" y="6156"/>
                  </a:cubicBezTo>
                  <a:close/>
                  <a:moveTo>
                    <a:pt x="4811" y="6382"/>
                  </a:moveTo>
                  <a:cubicBezTo>
                    <a:pt x="4954" y="6382"/>
                    <a:pt x="5085" y="6501"/>
                    <a:pt x="5085" y="6668"/>
                  </a:cubicBezTo>
                  <a:cubicBezTo>
                    <a:pt x="5085" y="6834"/>
                    <a:pt x="4954" y="6953"/>
                    <a:pt x="4811" y="6953"/>
                  </a:cubicBezTo>
                  <a:cubicBezTo>
                    <a:pt x="4656" y="6953"/>
                    <a:pt x="4525" y="6834"/>
                    <a:pt x="4525" y="6668"/>
                  </a:cubicBezTo>
                  <a:cubicBezTo>
                    <a:pt x="4525" y="6501"/>
                    <a:pt x="4644" y="6382"/>
                    <a:pt x="4811" y="6382"/>
                  </a:cubicBezTo>
                  <a:close/>
                  <a:moveTo>
                    <a:pt x="417" y="0"/>
                  </a:moveTo>
                  <a:cubicBezTo>
                    <a:pt x="179" y="0"/>
                    <a:pt x="1" y="143"/>
                    <a:pt x="1" y="417"/>
                  </a:cubicBezTo>
                  <a:lnTo>
                    <a:pt x="1" y="8382"/>
                  </a:lnTo>
                  <a:cubicBezTo>
                    <a:pt x="1" y="8620"/>
                    <a:pt x="191" y="8787"/>
                    <a:pt x="417" y="8787"/>
                  </a:cubicBezTo>
                  <a:lnTo>
                    <a:pt x="4513" y="8787"/>
                  </a:lnTo>
                  <a:cubicBezTo>
                    <a:pt x="4596" y="8787"/>
                    <a:pt x="4668" y="8715"/>
                    <a:pt x="4668" y="8632"/>
                  </a:cubicBezTo>
                  <a:cubicBezTo>
                    <a:pt x="4668" y="8537"/>
                    <a:pt x="4596" y="8465"/>
                    <a:pt x="4513" y="8465"/>
                  </a:cubicBezTo>
                  <a:lnTo>
                    <a:pt x="417" y="8465"/>
                  </a:lnTo>
                  <a:cubicBezTo>
                    <a:pt x="358" y="8465"/>
                    <a:pt x="310" y="8418"/>
                    <a:pt x="310" y="8358"/>
                  </a:cubicBezTo>
                  <a:lnTo>
                    <a:pt x="310" y="1869"/>
                  </a:lnTo>
                  <a:lnTo>
                    <a:pt x="9073" y="1869"/>
                  </a:lnTo>
                  <a:lnTo>
                    <a:pt x="9073" y="5144"/>
                  </a:lnTo>
                  <a:lnTo>
                    <a:pt x="8502" y="5894"/>
                  </a:lnTo>
                  <a:cubicBezTo>
                    <a:pt x="8418" y="5846"/>
                    <a:pt x="8335" y="5834"/>
                    <a:pt x="8240" y="5834"/>
                  </a:cubicBezTo>
                  <a:cubicBezTo>
                    <a:pt x="8109" y="5834"/>
                    <a:pt x="7978" y="5870"/>
                    <a:pt x="7871" y="5965"/>
                  </a:cubicBezTo>
                  <a:lnTo>
                    <a:pt x="7073" y="5322"/>
                  </a:lnTo>
                  <a:cubicBezTo>
                    <a:pt x="7109" y="5251"/>
                    <a:pt x="7132" y="5156"/>
                    <a:pt x="7132" y="5060"/>
                  </a:cubicBezTo>
                  <a:cubicBezTo>
                    <a:pt x="7132" y="4727"/>
                    <a:pt x="6859" y="4441"/>
                    <a:pt x="6513" y="4441"/>
                  </a:cubicBezTo>
                  <a:cubicBezTo>
                    <a:pt x="6192" y="4441"/>
                    <a:pt x="5906" y="4715"/>
                    <a:pt x="5906" y="5060"/>
                  </a:cubicBezTo>
                  <a:cubicBezTo>
                    <a:pt x="5906" y="5167"/>
                    <a:pt x="5942" y="5263"/>
                    <a:pt x="5978" y="5358"/>
                  </a:cubicBezTo>
                  <a:lnTo>
                    <a:pt x="5108" y="6144"/>
                  </a:lnTo>
                  <a:cubicBezTo>
                    <a:pt x="5013" y="6084"/>
                    <a:pt x="4906" y="6049"/>
                    <a:pt x="4787" y="6049"/>
                  </a:cubicBezTo>
                  <a:cubicBezTo>
                    <a:pt x="4465" y="6049"/>
                    <a:pt x="4180" y="6322"/>
                    <a:pt x="4180" y="6668"/>
                  </a:cubicBezTo>
                  <a:cubicBezTo>
                    <a:pt x="4180" y="6989"/>
                    <a:pt x="4454" y="7275"/>
                    <a:pt x="4787" y="7275"/>
                  </a:cubicBezTo>
                  <a:cubicBezTo>
                    <a:pt x="5132" y="7275"/>
                    <a:pt x="5406" y="7001"/>
                    <a:pt x="5406" y="6668"/>
                  </a:cubicBezTo>
                  <a:cubicBezTo>
                    <a:pt x="5406" y="6560"/>
                    <a:pt x="5370" y="6465"/>
                    <a:pt x="5323" y="6382"/>
                  </a:cubicBezTo>
                  <a:lnTo>
                    <a:pt x="6204" y="5572"/>
                  </a:lnTo>
                  <a:cubicBezTo>
                    <a:pt x="6299" y="5620"/>
                    <a:pt x="6394" y="5656"/>
                    <a:pt x="6501" y="5656"/>
                  </a:cubicBezTo>
                  <a:cubicBezTo>
                    <a:pt x="6620" y="5656"/>
                    <a:pt x="6740" y="5620"/>
                    <a:pt x="6835" y="5548"/>
                  </a:cubicBezTo>
                  <a:lnTo>
                    <a:pt x="7644" y="6203"/>
                  </a:lnTo>
                  <a:cubicBezTo>
                    <a:pt x="7621" y="6263"/>
                    <a:pt x="7609" y="6334"/>
                    <a:pt x="7609" y="6406"/>
                  </a:cubicBezTo>
                  <a:cubicBezTo>
                    <a:pt x="7609" y="6739"/>
                    <a:pt x="7871" y="7025"/>
                    <a:pt x="8216" y="7025"/>
                  </a:cubicBezTo>
                  <a:cubicBezTo>
                    <a:pt x="8561" y="7025"/>
                    <a:pt x="8823" y="6751"/>
                    <a:pt x="8823" y="6406"/>
                  </a:cubicBezTo>
                  <a:cubicBezTo>
                    <a:pt x="8823" y="6287"/>
                    <a:pt x="8799" y="6168"/>
                    <a:pt x="8716" y="6084"/>
                  </a:cubicBezTo>
                  <a:lnTo>
                    <a:pt x="9061" y="5656"/>
                  </a:lnTo>
                  <a:lnTo>
                    <a:pt x="9061" y="8382"/>
                  </a:lnTo>
                  <a:cubicBezTo>
                    <a:pt x="9061" y="8442"/>
                    <a:pt x="9014" y="8477"/>
                    <a:pt x="8954" y="8477"/>
                  </a:cubicBezTo>
                  <a:lnTo>
                    <a:pt x="5227" y="8477"/>
                  </a:lnTo>
                  <a:cubicBezTo>
                    <a:pt x="5132" y="8477"/>
                    <a:pt x="5061" y="8561"/>
                    <a:pt x="5061" y="8644"/>
                  </a:cubicBezTo>
                  <a:cubicBezTo>
                    <a:pt x="5061" y="8739"/>
                    <a:pt x="5132" y="8811"/>
                    <a:pt x="5227" y="8811"/>
                  </a:cubicBezTo>
                  <a:lnTo>
                    <a:pt x="8954" y="8811"/>
                  </a:lnTo>
                  <a:cubicBezTo>
                    <a:pt x="9192" y="8811"/>
                    <a:pt x="9371" y="8620"/>
                    <a:pt x="9371" y="8394"/>
                  </a:cubicBezTo>
                  <a:lnTo>
                    <a:pt x="9371" y="5287"/>
                  </a:lnTo>
                  <a:lnTo>
                    <a:pt x="10145" y="4298"/>
                  </a:lnTo>
                  <a:cubicBezTo>
                    <a:pt x="10228" y="4334"/>
                    <a:pt x="10299" y="4346"/>
                    <a:pt x="10383" y="4346"/>
                  </a:cubicBezTo>
                  <a:cubicBezTo>
                    <a:pt x="10716" y="4346"/>
                    <a:pt x="10990" y="4072"/>
                    <a:pt x="10990" y="3739"/>
                  </a:cubicBezTo>
                  <a:cubicBezTo>
                    <a:pt x="11014" y="3405"/>
                    <a:pt x="10740" y="3131"/>
                    <a:pt x="10419" y="3131"/>
                  </a:cubicBezTo>
                  <a:cubicBezTo>
                    <a:pt x="10085" y="3131"/>
                    <a:pt x="9811" y="3405"/>
                    <a:pt x="9811" y="3751"/>
                  </a:cubicBezTo>
                  <a:cubicBezTo>
                    <a:pt x="9811" y="3882"/>
                    <a:pt x="9847" y="4001"/>
                    <a:pt x="9930" y="4108"/>
                  </a:cubicBezTo>
                  <a:lnTo>
                    <a:pt x="9407" y="4763"/>
                  </a:lnTo>
                  <a:lnTo>
                    <a:pt x="9407" y="381"/>
                  </a:lnTo>
                  <a:cubicBezTo>
                    <a:pt x="9407" y="191"/>
                    <a:pt x="9276" y="0"/>
                    <a:pt x="8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110;p36"/>
            <p:cNvSpPr/>
            <p:nvPr/>
          </p:nvSpPr>
          <p:spPr>
            <a:xfrm>
              <a:off x="7539459" y="3074564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111;p36"/>
            <p:cNvSpPr/>
            <p:nvPr/>
          </p:nvSpPr>
          <p:spPr>
            <a:xfrm>
              <a:off x="7539459" y="3099582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112;p36"/>
            <p:cNvSpPr/>
            <p:nvPr/>
          </p:nvSpPr>
          <p:spPr>
            <a:xfrm>
              <a:off x="7539459" y="3124601"/>
              <a:ext cx="82663" cy="10631"/>
            </a:xfrm>
            <a:custGeom>
              <a:avLst/>
              <a:gdLst/>
              <a:ahLst/>
              <a:cxnLst/>
              <a:rect l="l" t="t" r="r" b="b"/>
              <a:pathLst>
                <a:path w="2597" h="334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113;p36"/>
            <p:cNvSpPr/>
            <p:nvPr/>
          </p:nvSpPr>
          <p:spPr>
            <a:xfrm>
              <a:off x="7539459" y="3149587"/>
              <a:ext cx="82663" cy="10663"/>
            </a:xfrm>
            <a:custGeom>
              <a:avLst/>
              <a:gdLst/>
              <a:ahLst/>
              <a:cxnLst/>
              <a:rect l="l" t="t" r="r" b="b"/>
              <a:pathLst>
                <a:path w="2597" h="335" extrusionOk="0">
                  <a:moveTo>
                    <a:pt x="156" y="1"/>
                  </a:moveTo>
                  <a:cubicBezTo>
                    <a:pt x="72" y="1"/>
                    <a:pt x="1" y="84"/>
                    <a:pt x="1" y="168"/>
                  </a:cubicBezTo>
                  <a:cubicBezTo>
                    <a:pt x="1" y="263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63"/>
                    <a:pt x="2596" y="168"/>
                  </a:cubicBezTo>
                  <a:cubicBezTo>
                    <a:pt x="2596" y="84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114;p36"/>
            <p:cNvSpPr/>
            <p:nvPr/>
          </p:nvSpPr>
          <p:spPr>
            <a:xfrm>
              <a:off x="7539459" y="3174988"/>
              <a:ext cx="82663" cy="10281"/>
            </a:xfrm>
            <a:custGeom>
              <a:avLst/>
              <a:gdLst/>
              <a:ahLst/>
              <a:cxnLst/>
              <a:rect l="l" t="t" r="r" b="b"/>
              <a:pathLst>
                <a:path w="2597" h="323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115;p36"/>
            <p:cNvSpPr/>
            <p:nvPr/>
          </p:nvSpPr>
          <p:spPr>
            <a:xfrm>
              <a:off x="7539459" y="3011286"/>
              <a:ext cx="220614" cy="47395"/>
            </a:xfrm>
            <a:custGeom>
              <a:avLst/>
              <a:gdLst/>
              <a:ahLst/>
              <a:cxnLst/>
              <a:rect l="l" t="t" r="r" b="b"/>
              <a:pathLst>
                <a:path w="6931" h="1489" extrusionOk="0">
                  <a:moveTo>
                    <a:pt x="418" y="0"/>
                  </a:moveTo>
                  <a:cubicBezTo>
                    <a:pt x="179" y="0"/>
                    <a:pt x="1" y="191"/>
                    <a:pt x="1" y="417"/>
                  </a:cubicBezTo>
                  <a:lnTo>
                    <a:pt x="1" y="1072"/>
                  </a:lnTo>
                  <a:cubicBezTo>
                    <a:pt x="1" y="1310"/>
                    <a:pt x="191" y="1488"/>
                    <a:pt x="418" y="1488"/>
                  </a:cubicBezTo>
                  <a:lnTo>
                    <a:pt x="3251" y="1488"/>
                  </a:lnTo>
                  <a:cubicBezTo>
                    <a:pt x="3346" y="1488"/>
                    <a:pt x="3418" y="1417"/>
                    <a:pt x="3418" y="1322"/>
                  </a:cubicBezTo>
                  <a:cubicBezTo>
                    <a:pt x="3418" y="1238"/>
                    <a:pt x="3346" y="1167"/>
                    <a:pt x="3251" y="1167"/>
                  </a:cubicBezTo>
                  <a:lnTo>
                    <a:pt x="418" y="1167"/>
                  </a:lnTo>
                  <a:cubicBezTo>
                    <a:pt x="358" y="1167"/>
                    <a:pt x="310" y="1119"/>
                    <a:pt x="310" y="1060"/>
                  </a:cubicBezTo>
                  <a:lnTo>
                    <a:pt x="310" y="405"/>
                  </a:lnTo>
                  <a:cubicBezTo>
                    <a:pt x="310" y="345"/>
                    <a:pt x="358" y="298"/>
                    <a:pt x="418" y="298"/>
                  </a:cubicBezTo>
                  <a:lnTo>
                    <a:pt x="6502" y="298"/>
                  </a:lnTo>
                  <a:cubicBezTo>
                    <a:pt x="6561" y="298"/>
                    <a:pt x="6609" y="345"/>
                    <a:pt x="6609" y="405"/>
                  </a:cubicBezTo>
                  <a:lnTo>
                    <a:pt x="6609" y="1060"/>
                  </a:lnTo>
                  <a:cubicBezTo>
                    <a:pt x="6609" y="1119"/>
                    <a:pt x="6561" y="1167"/>
                    <a:pt x="6502" y="1167"/>
                  </a:cubicBezTo>
                  <a:lnTo>
                    <a:pt x="4013" y="1167"/>
                  </a:lnTo>
                  <a:cubicBezTo>
                    <a:pt x="3930" y="1167"/>
                    <a:pt x="3847" y="1238"/>
                    <a:pt x="3847" y="1322"/>
                  </a:cubicBezTo>
                  <a:cubicBezTo>
                    <a:pt x="3847" y="1417"/>
                    <a:pt x="3930" y="1488"/>
                    <a:pt x="4013" y="1488"/>
                  </a:cubicBezTo>
                  <a:lnTo>
                    <a:pt x="6502" y="1488"/>
                  </a:lnTo>
                  <a:cubicBezTo>
                    <a:pt x="6740" y="1488"/>
                    <a:pt x="6918" y="1298"/>
                    <a:pt x="6918" y="1072"/>
                  </a:cubicBezTo>
                  <a:lnTo>
                    <a:pt x="6918" y="417"/>
                  </a:lnTo>
                  <a:cubicBezTo>
                    <a:pt x="6930" y="203"/>
                    <a:pt x="6740" y="0"/>
                    <a:pt x="65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1116;p36"/>
          <p:cNvGrpSpPr/>
          <p:nvPr/>
        </p:nvGrpSpPr>
        <p:grpSpPr>
          <a:xfrm>
            <a:off x="4577217" y="5258366"/>
            <a:ext cx="578688" cy="553677"/>
            <a:chOff x="4206763" y="2450951"/>
            <a:chExt cx="322151" cy="322374"/>
          </a:xfrm>
        </p:grpSpPr>
        <p:sp>
          <p:nvSpPr>
            <p:cNvPr id="44" name="Google Shape;1117;p36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118;p36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" name="Google Shape;1119;p36"/>
          <p:cNvGrpSpPr/>
          <p:nvPr/>
        </p:nvGrpSpPr>
        <p:grpSpPr>
          <a:xfrm>
            <a:off x="1612055" y="6774060"/>
            <a:ext cx="600473" cy="574780"/>
            <a:chOff x="3725461" y="2444712"/>
            <a:chExt cx="334279" cy="334661"/>
          </a:xfrm>
        </p:grpSpPr>
        <p:sp>
          <p:nvSpPr>
            <p:cNvPr id="47" name="Google Shape;1120;p36"/>
            <p:cNvSpPr/>
            <p:nvPr/>
          </p:nvSpPr>
          <p:spPr>
            <a:xfrm>
              <a:off x="3939200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48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0" y="369"/>
                    <a:pt x="0" y="834"/>
                  </a:cubicBezTo>
                  <a:cubicBezTo>
                    <a:pt x="0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121;p36"/>
            <p:cNvSpPr/>
            <p:nvPr/>
          </p:nvSpPr>
          <p:spPr>
            <a:xfrm>
              <a:off x="3941078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775" y="0"/>
                  </a:moveTo>
                  <a:cubicBezTo>
                    <a:pt x="549" y="0"/>
                    <a:pt x="311" y="60"/>
                    <a:pt x="120" y="167"/>
                  </a:cubicBezTo>
                  <a:cubicBezTo>
                    <a:pt x="37" y="203"/>
                    <a:pt x="1" y="310"/>
                    <a:pt x="37" y="381"/>
                  </a:cubicBezTo>
                  <a:cubicBezTo>
                    <a:pt x="72" y="443"/>
                    <a:pt x="140" y="479"/>
                    <a:pt x="201" y="479"/>
                  </a:cubicBezTo>
                  <a:cubicBezTo>
                    <a:pt x="223" y="479"/>
                    <a:pt x="244" y="474"/>
                    <a:pt x="263" y="465"/>
                  </a:cubicBezTo>
                  <a:cubicBezTo>
                    <a:pt x="418" y="381"/>
                    <a:pt x="596" y="346"/>
                    <a:pt x="751" y="346"/>
                  </a:cubicBezTo>
                  <a:cubicBezTo>
                    <a:pt x="1275" y="346"/>
                    <a:pt x="1704" y="727"/>
                    <a:pt x="1799" y="1215"/>
                  </a:cubicBezTo>
                  <a:lnTo>
                    <a:pt x="751" y="1215"/>
                  </a:lnTo>
                  <a:cubicBezTo>
                    <a:pt x="668" y="1215"/>
                    <a:pt x="584" y="1298"/>
                    <a:pt x="584" y="1382"/>
                  </a:cubicBezTo>
                  <a:cubicBezTo>
                    <a:pt x="584" y="1477"/>
                    <a:pt x="668" y="1548"/>
                    <a:pt x="751" y="1548"/>
                  </a:cubicBezTo>
                  <a:lnTo>
                    <a:pt x="1977" y="1548"/>
                  </a:lnTo>
                  <a:cubicBezTo>
                    <a:pt x="2061" y="1548"/>
                    <a:pt x="2144" y="1477"/>
                    <a:pt x="2144" y="1382"/>
                  </a:cubicBezTo>
                  <a:cubicBezTo>
                    <a:pt x="2156" y="620"/>
                    <a:pt x="1525" y="0"/>
                    <a:pt x="7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122;p36"/>
            <p:cNvSpPr/>
            <p:nvPr/>
          </p:nvSpPr>
          <p:spPr>
            <a:xfrm>
              <a:off x="3775116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1381" y="0"/>
                  </a:moveTo>
                  <a:cubicBezTo>
                    <a:pt x="631" y="0"/>
                    <a:pt x="0" y="620"/>
                    <a:pt x="0" y="1382"/>
                  </a:cubicBezTo>
                  <a:cubicBezTo>
                    <a:pt x="0" y="1477"/>
                    <a:pt x="71" y="1548"/>
                    <a:pt x="167" y="1548"/>
                  </a:cubicBezTo>
                  <a:lnTo>
                    <a:pt x="1405" y="1548"/>
                  </a:lnTo>
                  <a:cubicBezTo>
                    <a:pt x="1488" y="1548"/>
                    <a:pt x="1560" y="1477"/>
                    <a:pt x="1560" y="1382"/>
                  </a:cubicBezTo>
                  <a:cubicBezTo>
                    <a:pt x="1560" y="1298"/>
                    <a:pt x="1500" y="1215"/>
                    <a:pt x="1417" y="1215"/>
                  </a:cubicBezTo>
                  <a:lnTo>
                    <a:pt x="357" y="1215"/>
                  </a:lnTo>
                  <a:cubicBezTo>
                    <a:pt x="429" y="715"/>
                    <a:pt x="881" y="346"/>
                    <a:pt x="1405" y="346"/>
                  </a:cubicBezTo>
                  <a:cubicBezTo>
                    <a:pt x="1584" y="346"/>
                    <a:pt x="1738" y="381"/>
                    <a:pt x="1893" y="465"/>
                  </a:cubicBezTo>
                  <a:cubicBezTo>
                    <a:pt x="1914" y="475"/>
                    <a:pt x="1938" y="481"/>
                    <a:pt x="1962" y="481"/>
                  </a:cubicBezTo>
                  <a:cubicBezTo>
                    <a:pt x="2022" y="481"/>
                    <a:pt x="2086" y="449"/>
                    <a:pt x="2119" y="381"/>
                  </a:cubicBezTo>
                  <a:cubicBezTo>
                    <a:pt x="2155" y="310"/>
                    <a:pt x="2131" y="203"/>
                    <a:pt x="2036" y="167"/>
                  </a:cubicBezTo>
                  <a:cubicBezTo>
                    <a:pt x="1846" y="60"/>
                    <a:pt x="1607" y="0"/>
                    <a:pt x="13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123;p36"/>
            <p:cNvSpPr/>
            <p:nvPr/>
          </p:nvSpPr>
          <p:spPr>
            <a:xfrm>
              <a:off x="3793291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60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1" y="369"/>
                    <a:pt x="1" y="834"/>
                  </a:cubicBezTo>
                  <a:cubicBezTo>
                    <a:pt x="1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124;p36"/>
            <p:cNvSpPr/>
            <p:nvPr/>
          </p:nvSpPr>
          <p:spPr>
            <a:xfrm>
              <a:off x="3858097" y="2540584"/>
              <a:ext cx="69007" cy="69007"/>
            </a:xfrm>
            <a:custGeom>
              <a:avLst/>
              <a:gdLst/>
              <a:ahLst/>
              <a:cxnLst/>
              <a:rect l="l" t="t" r="r" b="b"/>
              <a:pathLst>
                <a:path w="2168" h="2168" extrusionOk="0">
                  <a:moveTo>
                    <a:pt x="1084" y="346"/>
                  </a:moveTo>
                  <a:cubicBezTo>
                    <a:pt x="1501" y="346"/>
                    <a:pt x="1834" y="667"/>
                    <a:pt x="1834" y="1084"/>
                  </a:cubicBezTo>
                  <a:cubicBezTo>
                    <a:pt x="1834" y="1501"/>
                    <a:pt x="1501" y="1834"/>
                    <a:pt x="1084" y="1834"/>
                  </a:cubicBezTo>
                  <a:cubicBezTo>
                    <a:pt x="667" y="1834"/>
                    <a:pt x="346" y="1501"/>
                    <a:pt x="346" y="1084"/>
                  </a:cubicBezTo>
                  <a:cubicBezTo>
                    <a:pt x="346" y="667"/>
                    <a:pt x="667" y="346"/>
                    <a:pt x="1084" y="346"/>
                  </a:cubicBezTo>
                  <a:close/>
                  <a:moveTo>
                    <a:pt x="1084" y="1"/>
                  </a:moveTo>
                  <a:cubicBezTo>
                    <a:pt x="489" y="1"/>
                    <a:pt x="1" y="489"/>
                    <a:pt x="1" y="1084"/>
                  </a:cubicBezTo>
                  <a:cubicBezTo>
                    <a:pt x="1" y="1679"/>
                    <a:pt x="489" y="2168"/>
                    <a:pt x="1084" y="2168"/>
                  </a:cubicBezTo>
                  <a:cubicBezTo>
                    <a:pt x="1679" y="2168"/>
                    <a:pt x="2167" y="1679"/>
                    <a:pt x="2167" y="1084"/>
                  </a:cubicBezTo>
                  <a:cubicBezTo>
                    <a:pt x="2167" y="489"/>
                    <a:pt x="1679" y="1"/>
                    <a:pt x="10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125;p36"/>
            <p:cNvSpPr/>
            <p:nvPr/>
          </p:nvSpPr>
          <p:spPr>
            <a:xfrm>
              <a:off x="3834224" y="2620159"/>
              <a:ext cx="116752" cy="63342"/>
            </a:xfrm>
            <a:custGeom>
              <a:avLst/>
              <a:gdLst/>
              <a:ahLst/>
              <a:cxnLst/>
              <a:rect l="l" t="t" r="r" b="b"/>
              <a:pathLst>
                <a:path w="3668" h="1990" extrusionOk="0">
                  <a:moveTo>
                    <a:pt x="1834" y="322"/>
                  </a:moveTo>
                  <a:cubicBezTo>
                    <a:pt x="2596" y="322"/>
                    <a:pt x="3239" y="906"/>
                    <a:pt x="3310" y="1656"/>
                  </a:cubicBezTo>
                  <a:lnTo>
                    <a:pt x="358" y="1656"/>
                  </a:lnTo>
                  <a:cubicBezTo>
                    <a:pt x="453" y="906"/>
                    <a:pt x="1072" y="322"/>
                    <a:pt x="1834" y="322"/>
                  </a:cubicBezTo>
                  <a:close/>
                  <a:moveTo>
                    <a:pt x="1834" y="1"/>
                  </a:moveTo>
                  <a:cubicBezTo>
                    <a:pt x="822" y="1"/>
                    <a:pt x="0" y="823"/>
                    <a:pt x="0" y="1835"/>
                  </a:cubicBezTo>
                  <a:cubicBezTo>
                    <a:pt x="0" y="1918"/>
                    <a:pt x="84" y="1989"/>
                    <a:pt x="167" y="1989"/>
                  </a:cubicBezTo>
                  <a:lnTo>
                    <a:pt x="3489" y="1989"/>
                  </a:lnTo>
                  <a:cubicBezTo>
                    <a:pt x="3572" y="1989"/>
                    <a:pt x="3656" y="1918"/>
                    <a:pt x="3656" y="1835"/>
                  </a:cubicBezTo>
                  <a:cubicBezTo>
                    <a:pt x="3668" y="823"/>
                    <a:pt x="2846" y="1"/>
                    <a:pt x="18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126;p36"/>
            <p:cNvSpPr/>
            <p:nvPr/>
          </p:nvSpPr>
          <p:spPr>
            <a:xfrm>
              <a:off x="3725461" y="2444712"/>
              <a:ext cx="334279" cy="334661"/>
            </a:xfrm>
            <a:custGeom>
              <a:avLst/>
              <a:gdLst/>
              <a:ahLst/>
              <a:cxnLst/>
              <a:rect l="l" t="t" r="r" b="b"/>
              <a:pathLst>
                <a:path w="10502" h="10514" extrusionOk="0">
                  <a:moveTo>
                    <a:pt x="5418" y="905"/>
                  </a:moveTo>
                  <a:cubicBezTo>
                    <a:pt x="7680" y="1001"/>
                    <a:pt x="9513" y="2834"/>
                    <a:pt x="9597" y="5096"/>
                  </a:cubicBezTo>
                  <a:lnTo>
                    <a:pt x="9192" y="5096"/>
                  </a:lnTo>
                  <a:cubicBezTo>
                    <a:pt x="9109" y="5096"/>
                    <a:pt x="9037" y="5168"/>
                    <a:pt x="9037" y="5263"/>
                  </a:cubicBezTo>
                  <a:cubicBezTo>
                    <a:pt x="9037" y="5346"/>
                    <a:pt x="9109" y="5418"/>
                    <a:pt x="9192" y="5418"/>
                  </a:cubicBezTo>
                  <a:lnTo>
                    <a:pt x="9597" y="5418"/>
                  </a:lnTo>
                  <a:cubicBezTo>
                    <a:pt x="9513" y="7704"/>
                    <a:pt x="7692" y="9525"/>
                    <a:pt x="5418" y="9609"/>
                  </a:cubicBezTo>
                  <a:lnTo>
                    <a:pt x="5418" y="9204"/>
                  </a:lnTo>
                  <a:cubicBezTo>
                    <a:pt x="5418" y="9109"/>
                    <a:pt x="5346" y="9037"/>
                    <a:pt x="5251" y="9037"/>
                  </a:cubicBezTo>
                  <a:cubicBezTo>
                    <a:pt x="5168" y="9037"/>
                    <a:pt x="5084" y="9109"/>
                    <a:pt x="5084" y="9204"/>
                  </a:cubicBezTo>
                  <a:lnTo>
                    <a:pt x="5084" y="9609"/>
                  </a:lnTo>
                  <a:cubicBezTo>
                    <a:pt x="2822" y="9513"/>
                    <a:pt x="1000" y="7680"/>
                    <a:pt x="905" y="5418"/>
                  </a:cubicBezTo>
                  <a:lnTo>
                    <a:pt x="1310" y="5418"/>
                  </a:lnTo>
                  <a:cubicBezTo>
                    <a:pt x="1393" y="5418"/>
                    <a:pt x="1477" y="5346"/>
                    <a:pt x="1477" y="5263"/>
                  </a:cubicBezTo>
                  <a:cubicBezTo>
                    <a:pt x="1477" y="5168"/>
                    <a:pt x="1393" y="5096"/>
                    <a:pt x="1310" y="5096"/>
                  </a:cubicBezTo>
                  <a:lnTo>
                    <a:pt x="905" y="5096"/>
                  </a:lnTo>
                  <a:cubicBezTo>
                    <a:pt x="1000" y="2834"/>
                    <a:pt x="2822" y="1001"/>
                    <a:pt x="5084" y="905"/>
                  </a:cubicBezTo>
                  <a:lnTo>
                    <a:pt x="5084" y="1310"/>
                  </a:lnTo>
                  <a:cubicBezTo>
                    <a:pt x="5084" y="1405"/>
                    <a:pt x="5168" y="1477"/>
                    <a:pt x="5251" y="1477"/>
                  </a:cubicBezTo>
                  <a:cubicBezTo>
                    <a:pt x="5346" y="1477"/>
                    <a:pt x="5418" y="1405"/>
                    <a:pt x="5418" y="1310"/>
                  </a:cubicBezTo>
                  <a:lnTo>
                    <a:pt x="5418" y="905"/>
                  </a:lnTo>
                  <a:close/>
                  <a:moveTo>
                    <a:pt x="5251" y="0"/>
                  </a:moveTo>
                  <a:cubicBezTo>
                    <a:pt x="5168" y="0"/>
                    <a:pt x="5084" y="84"/>
                    <a:pt x="5084" y="167"/>
                  </a:cubicBezTo>
                  <a:lnTo>
                    <a:pt x="5084" y="572"/>
                  </a:lnTo>
                  <a:cubicBezTo>
                    <a:pt x="2632" y="655"/>
                    <a:pt x="655" y="2644"/>
                    <a:pt x="560" y="5096"/>
                  </a:cubicBezTo>
                  <a:lnTo>
                    <a:pt x="167" y="5096"/>
                  </a:lnTo>
                  <a:cubicBezTo>
                    <a:pt x="72" y="5096"/>
                    <a:pt x="0" y="5168"/>
                    <a:pt x="0" y="5263"/>
                  </a:cubicBezTo>
                  <a:cubicBezTo>
                    <a:pt x="0" y="5346"/>
                    <a:pt x="72" y="5418"/>
                    <a:pt x="167" y="5418"/>
                  </a:cubicBezTo>
                  <a:lnTo>
                    <a:pt x="560" y="5418"/>
                  </a:lnTo>
                  <a:cubicBezTo>
                    <a:pt x="655" y="7882"/>
                    <a:pt x="2632" y="9859"/>
                    <a:pt x="5084" y="9942"/>
                  </a:cubicBezTo>
                  <a:lnTo>
                    <a:pt x="5084" y="10347"/>
                  </a:lnTo>
                  <a:cubicBezTo>
                    <a:pt x="5084" y="10442"/>
                    <a:pt x="5168" y="10514"/>
                    <a:pt x="5251" y="10514"/>
                  </a:cubicBezTo>
                  <a:cubicBezTo>
                    <a:pt x="5346" y="10514"/>
                    <a:pt x="5418" y="10442"/>
                    <a:pt x="5418" y="10347"/>
                  </a:cubicBezTo>
                  <a:lnTo>
                    <a:pt x="5418" y="9942"/>
                  </a:lnTo>
                  <a:cubicBezTo>
                    <a:pt x="7870" y="9859"/>
                    <a:pt x="9847" y="7882"/>
                    <a:pt x="9942" y="5418"/>
                  </a:cubicBezTo>
                  <a:lnTo>
                    <a:pt x="10347" y="5418"/>
                  </a:lnTo>
                  <a:cubicBezTo>
                    <a:pt x="10430" y="5418"/>
                    <a:pt x="10502" y="5346"/>
                    <a:pt x="10502" y="5263"/>
                  </a:cubicBezTo>
                  <a:cubicBezTo>
                    <a:pt x="10502" y="5168"/>
                    <a:pt x="10442" y="5096"/>
                    <a:pt x="10347" y="5096"/>
                  </a:cubicBezTo>
                  <a:lnTo>
                    <a:pt x="9942" y="5096"/>
                  </a:lnTo>
                  <a:cubicBezTo>
                    <a:pt x="9847" y="2644"/>
                    <a:pt x="7870" y="655"/>
                    <a:pt x="5418" y="572"/>
                  </a:cubicBezTo>
                  <a:lnTo>
                    <a:pt x="5418" y="167"/>
                  </a:lnTo>
                  <a:cubicBezTo>
                    <a:pt x="5418" y="84"/>
                    <a:pt x="5346" y="0"/>
                    <a:pt x="52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" name="Google Shape;1127;p36"/>
          <p:cNvGrpSpPr/>
          <p:nvPr/>
        </p:nvGrpSpPr>
        <p:grpSpPr>
          <a:xfrm>
            <a:off x="3076242" y="4499448"/>
            <a:ext cx="684237" cy="583253"/>
            <a:chOff x="855096" y="1504485"/>
            <a:chExt cx="380910" cy="339594"/>
          </a:xfrm>
        </p:grpSpPr>
        <p:sp>
          <p:nvSpPr>
            <p:cNvPr id="55" name="Google Shape;1128;p36"/>
            <p:cNvSpPr/>
            <p:nvPr/>
          </p:nvSpPr>
          <p:spPr>
            <a:xfrm>
              <a:off x="1092707" y="1504485"/>
              <a:ext cx="107299" cy="136837"/>
            </a:xfrm>
            <a:custGeom>
              <a:avLst/>
              <a:gdLst/>
              <a:ahLst/>
              <a:cxnLst/>
              <a:rect l="l" t="t" r="r" b="b"/>
              <a:pathLst>
                <a:path w="3371" h="4299" extrusionOk="0">
                  <a:moveTo>
                    <a:pt x="1691" y="357"/>
                  </a:moveTo>
                  <a:cubicBezTo>
                    <a:pt x="2418" y="357"/>
                    <a:pt x="3013" y="953"/>
                    <a:pt x="3013" y="1679"/>
                  </a:cubicBezTo>
                  <a:cubicBezTo>
                    <a:pt x="3013" y="2250"/>
                    <a:pt x="2644" y="2750"/>
                    <a:pt x="2108" y="2929"/>
                  </a:cubicBezTo>
                  <a:lnTo>
                    <a:pt x="2418" y="1726"/>
                  </a:lnTo>
                  <a:cubicBezTo>
                    <a:pt x="2453" y="1643"/>
                    <a:pt x="2394" y="1536"/>
                    <a:pt x="2287" y="1512"/>
                  </a:cubicBezTo>
                  <a:cubicBezTo>
                    <a:pt x="2273" y="1509"/>
                    <a:pt x="2258" y="1507"/>
                    <a:pt x="2244" y="1507"/>
                  </a:cubicBezTo>
                  <a:cubicBezTo>
                    <a:pt x="2162" y="1507"/>
                    <a:pt x="2082" y="1564"/>
                    <a:pt x="2072" y="1655"/>
                  </a:cubicBezTo>
                  <a:lnTo>
                    <a:pt x="2060" y="1715"/>
                  </a:lnTo>
                  <a:lnTo>
                    <a:pt x="1322" y="1715"/>
                  </a:lnTo>
                  <a:lnTo>
                    <a:pt x="1298" y="1655"/>
                  </a:lnTo>
                  <a:cubicBezTo>
                    <a:pt x="1277" y="1568"/>
                    <a:pt x="1195" y="1511"/>
                    <a:pt x="1117" y="1511"/>
                  </a:cubicBezTo>
                  <a:cubicBezTo>
                    <a:pt x="1110" y="1511"/>
                    <a:pt x="1103" y="1511"/>
                    <a:pt x="1096" y="1512"/>
                  </a:cubicBezTo>
                  <a:cubicBezTo>
                    <a:pt x="1001" y="1548"/>
                    <a:pt x="941" y="1631"/>
                    <a:pt x="965" y="1726"/>
                  </a:cubicBezTo>
                  <a:lnTo>
                    <a:pt x="1275" y="2929"/>
                  </a:lnTo>
                  <a:cubicBezTo>
                    <a:pt x="751" y="2750"/>
                    <a:pt x="370" y="2262"/>
                    <a:pt x="370" y="1679"/>
                  </a:cubicBezTo>
                  <a:cubicBezTo>
                    <a:pt x="370" y="953"/>
                    <a:pt x="965" y="357"/>
                    <a:pt x="1691" y="357"/>
                  </a:cubicBezTo>
                  <a:close/>
                  <a:moveTo>
                    <a:pt x="1989" y="2036"/>
                  </a:moveTo>
                  <a:lnTo>
                    <a:pt x="1751" y="3012"/>
                  </a:lnTo>
                  <a:lnTo>
                    <a:pt x="1656" y="3012"/>
                  </a:lnTo>
                  <a:lnTo>
                    <a:pt x="1406" y="2036"/>
                  </a:lnTo>
                  <a:close/>
                  <a:moveTo>
                    <a:pt x="2072" y="3310"/>
                  </a:moveTo>
                  <a:lnTo>
                    <a:pt x="2072" y="3739"/>
                  </a:lnTo>
                  <a:lnTo>
                    <a:pt x="1322" y="3751"/>
                  </a:lnTo>
                  <a:cubicBezTo>
                    <a:pt x="1322" y="3751"/>
                    <a:pt x="1298" y="3751"/>
                    <a:pt x="1298" y="3739"/>
                  </a:cubicBezTo>
                  <a:lnTo>
                    <a:pt x="1298" y="3310"/>
                  </a:lnTo>
                  <a:cubicBezTo>
                    <a:pt x="1417" y="3334"/>
                    <a:pt x="1560" y="3346"/>
                    <a:pt x="1691" y="3346"/>
                  </a:cubicBezTo>
                  <a:cubicBezTo>
                    <a:pt x="1822" y="3346"/>
                    <a:pt x="1953" y="3334"/>
                    <a:pt x="2072" y="3310"/>
                  </a:cubicBezTo>
                  <a:close/>
                  <a:moveTo>
                    <a:pt x="1691" y="0"/>
                  </a:moveTo>
                  <a:cubicBezTo>
                    <a:pt x="763" y="0"/>
                    <a:pt x="1" y="750"/>
                    <a:pt x="1" y="1679"/>
                  </a:cubicBezTo>
                  <a:cubicBezTo>
                    <a:pt x="1" y="2334"/>
                    <a:pt x="394" y="2917"/>
                    <a:pt x="941" y="3191"/>
                  </a:cubicBezTo>
                  <a:lnTo>
                    <a:pt x="941" y="3751"/>
                  </a:lnTo>
                  <a:cubicBezTo>
                    <a:pt x="941" y="3941"/>
                    <a:pt x="1108" y="4108"/>
                    <a:pt x="1298" y="4108"/>
                  </a:cubicBezTo>
                  <a:lnTo>
                    <a:pt x="1501" y="4108"/>
                  </a:lnTo>
                  <a:lnTo>
                    <a:pt x="1501" y="4120"/>
                  </a:lnTo>
                  <a:cubicBezTo>
                    <a:pt x="1501" y="4227"/>
                    <a:pt x="1572" y="4298"/>
                    <a:pt x="1679" y="4298"/>
                  </a:cubicBezTo>
                  <a:cubicBezTo>
                    <a:pt x="1775" y="4298"/>
                    <a:pt x="1858" y="4227"/>
                    <a:pt x="1858" y="4120"/>
                  </a:cubicBezTo>
                  <a:lnTo>
                    <a:pt x="1858" y="4108"/>
                  </a:lnTo>
                  <a:lnTo>
                    <a:pt x="2048" y="4108"/>
                  </a:lnTo>
                  <a:cubicBezTo>
                    <a:pt x="2239" y="4108"/>
                    <a:pt x="2406" y="3941"/>
                    <a:pt x="2406" y="3751"/>
                  </a:cubicBezTo>
                  <a:lnTo>
                    <a:pt x="2406" y="3191"/>
                  </a:lnTo>
                  <a:cubicBezTo>
                    <a:pt x="2953" y="2917"/>
                    <a:pt x="3346" y="2334"/>
                    <a:pt x="3346" y="1679"/>
                  </a:cubicBezTo>
                  <a:cubicBezTo>
                    <a:pt x="3370" y="750"/>
                    <a:pt x="2608" y="0"/>
                    <a:pt x="16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129;p36"/>
            <p:cNvSpPr/>
            <p:nvPr/>
          </p:nvSpPr>
          <p:spPr>
            <a:xfrm>
              <a:off x="855096" y="1521896"/>
              <a:ext cx="214152" cy="322183"/>
            </a:xfrm>
            <a:custGeom>
              <a:avLst/>
              <a:gdLst/>
              <a:ahLst/>
              <a:cxnLst/>
              <a:rect l="l" t="t" r="r" b="b"/>
              <a:pathLst>
                <a:path w="6728" h="10122" extrusionOk="0">
                  <a:moveTo>
                    <a:pt x="3346" y="358"/>
                  </a:moveTo>
                  <a:cubicBezTo>
                    <a:pt x="3870" y="358"/>
                    <a:pt x="4299" y="703"/>
                    <a:pt x="4299" y="1120"/>
                  </a:cubicBezTo>
                  <a:cubicBezTo>
                    <a:pt x="4001" y="1001"/>
                    <a:pt x="3691" y="941"/>
                    <a:pt x="3346" y="941"/>
                  </a:cubicBezTo>
                  <a:cubicBezTo>
                    <a:pt x="3001" y="941"/>
                    <a:pt x="2691" y="1001"/>
                    <a:pt x="2394" y="1120"/>
                  </a:cubicBezTo>
                  <a:cubicBezTo>
                    <a:pt x="2394" y="703"/>
                    <a:pt x="2810" y="358"/>
                    <a:pt x="3346" y="358"/>
                  </a:cubicBezTo>
                  <a:close/>
                  <a:moveTo>
                    <a:pt x="3370" y="1299"/>
                  </a:moveTo>
                  <a:cubicBezTo>
                    <a:pt x="4620" y="1299"/>
                    <a:pt x="5620" y="2311"/>
                    <a:pt x="5620" y="3561"/>
                  </a:cubicBezTo>
                  <a:cubicBezTo>
                    <a:pt x="5620" y="3882"/>
                    <a:pt x="5549" y="4216"/>
                    <a:pt x="5418" y="4513"/>
                  </a:cubicBezTo>
                  <a:lnTo>
                    <a:pt x="5418" y="4347"/>
                  </a:lnTo>
                  <a:cubicBezTo>
                    <a:pt x="5418" y="4144"/>
                    <a:pt x="5322" y="3930"/>
                    <a:pt x="5168" y="3799"/>
                  </a:cubicBezTo>
                  <a:cubicBezTo>
                    <a:pt x="4811" y="3489"/>
                    <a:pt x="4025" y="2953"/>
                    <a:pt x="2632" y="2811"/>
                  </a:cubicBezTo>
                  <a:cubicBezTo>
                    <a:pt x="2626" y="2810"/>
                    <a:pt x="2619" y="2809"/>
                    <a:pt x="2613" y="2809"/>
                  </a:cubicBezTo>
                  <a:cubicBezTo>
                    <a:pt x="2535" y="2809"/>
                    <a:pt x="2452" y="2878"/>
                    <a:pt x="2441" y="2977"/>
                  </a:cubicBezTo>
                  <a:cubicBezTo>
                    <a:pt x="2429" y="3073"/>
                    <a:pt x="2501" y="3156"/>
                    <a:pt x="2608" y="3168"/>
                  </a:cubicBezTo>
                  <a:cubicBezTo>
                    <a:pt x="3882" y="3311"/>
                    <a:pt x="4632" y="3787"/>
                    <a:pt x="4941" y="4061"/>
                  </a:cubicBezTo>
                  <a:cubicBezTo>
                    <a:pt x="5013" y="4144"/>
                    <a:pt x="5072" y="4239"/>
                    <a:pt x="5072" y="4347"/>
                  </a:cubicBezTo>
                  <a:lnTo>
                    <a:pt x="5072" y="4680"/>
                  </a:lnTo>
                  <a:cubicBezTo>
                    <a:pt x="5072" y="5609"/>
                    <a:pt x="4310" y="6371"/>
                    <a:pt x="3382" y="6371"/>
                  </a:cubicBezTo>
                  <a:cubicBezTo>
                    <a:pt x="3374" y="6371"/>
                    <a:pt x="3367" y="6371"/>
                    <a:pt x="3359" y="6371"/>
                  </a:cubicBezTo>
                  <a:cubicBezTo>
                    <a:pt x="2405" y="6371"/>
                    <a:pt x="1643" y="5625"/>
                    <a:pt x="1643" y="4692"/>
                  </a:cubicBezTo>
                  <a:lnTo>
                    <a:pt x="1643" y="4549"/>
                  </a:lnTo>
                  <a:cubicBezTo>
                    <a:pt x="1643" y="4466"/>
                    <a:pt x="1679" y="4406"/>
                    <a:pt x="1739" y="4382"/>
                  </a:cubicBezTo>
                  <a:cubicBezTo>
                    <a:pt x="1965" y="4263"/>
                    <a:pt x="2251" y="4025"/>
                    <a:pt x="2382" y="3620"/>
                  </a:cubicBezTo>
                  <a:cubicBezTo>
                    <a:pt x="2405" y="3525"/>
                    <a:pt x="2370" y="3430"/>
                    <a:pt x="2274" y="3394"/>
                  </a:cubicBezTo>
                  <a:cubicBezTo>
                    <a:pt x="2258" y="3389"/>
                    <a:pt x="2240" y="3387"/>
                    <a:pt x="2222" y="3387"/>
                  </a:cubicBezTo>
                  <a:cubicBezTo>
                    <a:pt x="2152" y="3387"/>
                    <a:pt x="2079" y="3425"/>
                    <a:pt x="2060" y="3501"/>
                  </a:cubicBezTo>
                  <a:cubicBezTo>
                    <a:pt x="1953" y="3799"/>
                    <a:pt x="1739" y="3966"/>
                    <a:pt x="1584" y="4061"/>
                  </a:cubicBezTo>
                  <a:cubicBezTo>
                    <a:pt x="1417" y="4156"/>
                    <a:pt x="1310" y="4335"/>
                    <a:pt x="1310" y="4513"/>
                  </a:cubicBezTo>
                  <a:cubicBezTo>
                    <a:pt x="1179" y="4216"/>
                    <a:pt x="1108" y="3882"/>
                    <a:pt x="1108" y="3561"/>
                  </a:cubicBezTo>
                  <a:cubicBezTo>
                    <a:pt x="1108" y="2311"/>
                    <a:pt x="2120" y="1299"/>
                    <a:pt x="3370" y="1299"/>
                  </a:cubicBezTo>
                  <a:close/>
                  <a:moveTo>
                    <a:pt x="4108" y="6585"/>
                  </a:moveTo>
                  <a:lnTo>
                    <a:pt x="4108" y="7002"/>
                  </a:lnTo>
                  <a:cubicBezTo>
                    <a:pt x="4108" y="7228"/>
                    <a:pt x="4239" y="7418"/>
                    <a:pt x="4430" y="7502"/>
                  </a:cubicBezTo>
                  <a:lnTo>
                    <a:pt x="4691" y="7621"/>
                  </a:lnTo>
                  <a:cubicBezTo>
                    <a:pt x="4441" y="8133"/>
                    <a:pt x="3918" y="8442"/>
                    <a:pt x="3346" y="8442"/>
                  </a:cubicBezTo>
                  <a:cubicBezTo>
                    <a:pt x="2786" y="8442"/>
                    <a:pt x="2263" y="8133"/>
                    <a:pt x="2013" y="7621"/>
                  </a:cubicBezTo>
                  <a:lnTo>
                    <a:pt x="2263" y="7502"/>
                  </a:lnTo>
                  <a:cubicBezTo>
                    <a:pt x="2453" y="7418"/>
                    <a:pt x="2584" y="7228"/>
                    <a:pt x="2584" y="7002"/>
                  </a:cubicBezTo>
                  <a:lnTo>
                    <a:pt x="2584" y="6585"/>
                  </a:lnTo>
                  <a:cubicBezTo>
                    <a:pt x="2822" y="6668"/>
                    <a:pt x="3084" y="6728"/>
                    <a:pt x="3346" y="6728"/>
                  </a:cubicBezTo>
                  <a:cubicBezTo>
                    <a:pt x="3620" y="6728"/>
                    <a:pt x="3870" y="6668"/>
                    <a:pt x="4108" y="6585"/>
                  </a:cubicBezTo>
                  <a:close/>
                  <a:moveTo>
                    <a:pt x="3346" y="1"/>
                  </a:moveTo>
                  <a:cubicBezTo>
                    <a:pt x="2632" y="1"/>
                    <a:pt x="2060" y="513"/>
                    <a:pt x="2060" y="1120"/>
                  </a:cubicBezTo>
                  <a:cubicBezTo>
                    <a:pt x="2060" y="1179"/>
                    <a:pt x="2060" y="1227"/>
                    <a:pt x="2072" y="1287"/>
                  </a:cubicBezTo>
                  <a:cubicBezTo>
                    <a:pt x="1286" y="1727"/>
                    <a:pt x="750" y="2572"/>
                    <a:pt x="750" y="3561"/>
                  </a:cubicBezTo>
                  <a:cubicBezTo>
                    <a:pt x="750" y="4204"/>
                    <a:pt x="989" y="4811"/>
                    <a:pt x="1405" y="5287"/>
                  </a:cubicBezTo>
                  <a:cubicBezTo>
                    <a:pt x="1548" y="5751"/>
                    <a:pt x="1846" y="6156"/>
                    <a:pt x="2251" y="6406"/>
                  </a:cubicBezTo>
                  <a:lnTo>
                    <a:pt x="2251" y="7014"/>
                  </a:lnTo>
                  <a:cubicBezTo>
                    <a:pt x="2251" y="7085"/>
                    <a:pt x="2203" y="7168"/>
                    <a:pt x="2132" y="7192"/>
                  </a:cubicBezTo>
                  <a:lnTo>
                    <a:pt x="548" y="7895"/>
                  </a:lnTo>
                  <a:cubicBezTo>
                    <a:pt x="203" y="8037"/>
                    <a:pt x="0" y="8371"/>
                    <a:pt x="0" y="8740"/>
                  </a:cubicBezTo>
                  <a:lnTo>
                    <a:pt x="0" y="9942"/>
                  </a:lnTo>
                  <a:cubicBezTo>
                    <a:pt x="0" y="10050"/>
                    <a:pt x="72" y="10121"/>
                    <a:pt x="179" y="10121"/>
                  </a:cubicBezTo>
                  <a:cubicBezTo>
                    <a:pt x="286" y="10121"/>
                    <a:pt x="358" y="10050"/>
                    <a:pt x="358" y="9942"/>
                  </a:cubicBezTo>
                  <a:lnTo>
                    <a:pt x="358" y="8740"/>
                  </a:lnTo>
                  <a:cubicBezTo>
                    <a:pt x="358" y="8514"/>
                    <a:pt x="489" y="8311"/>
                    <a:pt x="703" y="8216"/>
                  </a:cubicBezTo>
                  <a:lnTo>
                    <a:pt x="1691" y="7776"/>
                  </a:lnTo>
                  <a:cubicBezTo>
                    <a:pt x="2013" y="8395"/>
                    <a:pt x="2644" y="8799"/>
                    <a:pt x="3358" y="8799"/>
                  </a:cubicBezTo>
                  <a:cubicBezTo>
                    <a:pt x="4072" y="8799"/>
                    <a:pt x="4715" y="8395"/>
                    <a:pt x="5025" y="7776"/>
                  </a:cubicBezTo>
                  <a:lnTo>
                    <a:pt x="6025" y="8216"/>
                  </a:lnTo>
                  <a:cubicBezTo>
                    <a:pt x="6239" y="8311"/>
                    <a:pt x="6370" y="8514"/>
                    <a:pt x="6370" y="8740"/>
                  </a:cubicBezTo>
                  <a:lnTo>
                    <a:pt x="6370" y="9942"/>
                  </a:lnTo>
                  <a:cubicBezTo>
                    <a:pt x="6370" y="10050"/>
                    <a:pt x="6442" y="10121"/>
                    <a:pt x="6549" y="10121"/>
                  </a:cubicBezTo>
                  <a:cubicBezTo>
                    <a:pt x="6656" y="10121"/>
                    <a:pt x="6727" y="10050"/>
                    <a:pt x="6727" y="9942"/>
                  </a:cubicBezTo>
                  <a:lnTo>
                    <a:pt x="6727" y="8740"/>
                  </a:lnTo>
                  <a:cubicBezTo>
                    <a:pt x="6704" y="8371"/>
                    <a:pt x="6489" y="8037"/>
                    <a:pt x="6144" y="7895"/>
                  </a:cubicBezTo>
                  <a:lnTo>
                    <a:pt x="4572" y="7192"/>
                  </a:lnTo>
                  <a:cubicBezTo>
                    <a:pt x="4501" y="7168"/>
                    <a:pt x="4453" y="7085"/>
                    <a:pt x="4453" y="7014"/>
                  </a:cubicBezTo>
                  <a:lnTo>
                    <a:pt x="4453" y="6406"/>
                  </a:lnTo>
                  <a:cubicBezTo>
                    <a:pt x="4858" y="6156"/>
                    <a:pt x="5156" y="5751"/>
                    <a:pt x="5299" y="5287"/>
                  </a:cubicBezTo>
                  <a:cubicBezTo>
                    <a:pt x="5715" y="4811"/>
                    <a:pt x="5954" y="4204"/>
                    <a:pt x="5954" y="3561"/>
                  </a:cubicBezTo>
                  <a:cubicBezTo>
                    <a:pt x="5954" y="2596"/>
                    <a:pt x="5418" y="1727"/>
                    <a:pt x="4632" y="1287"/>
                  </a:cubicBezTo>
                  <a:cubicBezTo>
                    <a:pt x="4644" y="1227"/>
                    <a:pt x="4644" y="1179"/>
                    <a:pt x="4644" y="1120"/>
                  </a:cubicBezTo>
                  <a:cubicBezTo>
                    <a:pt x="4644" y="513"/>
                    <a:pt x="4060" y="1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130;p36"/>
            <p:cNvSpPr/>
            <p:nvPr/>
          </p:nvSpPr>
          <p:spPr>
            <a:xfrm>
              <a:off x="89641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lnTo>
                    <a:pt x="0" y="918"/>
                  </a:lnTo>
                  <a:cubicBezTo>
                    <a:pt x="0" y="1025"/>
                    <a:pt x="72" y="1096"/>
                    <a:pt x="179" y="1096"/>
                  </a:cubicBezTo>
                  <a:cubicBezTo>
                    <a:pt x="286" y="1096"/>
                    <a:pt x="357" y="1025"/>
                    <a:pt x="357" y="918"/>
                  </a:cubicBezTo>
                  <a:lnTo>
                    <a:pt x="357" y="179"/>
                  </a:lnTo>
                  <a:cubicBezTo>
                    <a:pt x="345" y="84"/>
                    <a:pt x="262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131;p36"/>
            <p:cNvSpPr/>
            <p:nvPr/>
          </p:nvSpPr>
          <p:spPr>
            <a:xfrm>
              <a:off x="101539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lnTo>
                    <a:pt x="1" y="918"/>
                  </a:lnTo>
                  <a:cubicBezTo>
                    <a:pt x="1" y="1025"/>
                    <a:pt x="72" y="1096"/>
                    <a:pt x="179" y="1096"/>
                  </a:cubicBezTo>
                  <a:cubicBezTo>
                    <a:pt x="275" y="1096"/>
                    <a:pt x="346" y="1025"/>
                    <a:pt x="346" y="918"/>
                  </a:cubicBezTo>
                  <a:lnTo>
                    <a:pt x="346" y="179"/>
                  </a:lnTo>
                  <a:cubicBezTo>
                    <a:pt x="358" y="84"/>
                    <a:pt x="275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132;p36"/>
            <p:cNvSpPr/>
            <p:nvPr/>
          </p:nvSpPr>
          <p:spPr>
            <a:xfrm>
              <a:off x="1057471" y="1522660"/>
              <a:ext cx="178534" cy="186110"/>
            </a:xfrm>
            <a:custGeom>
              <a:avLst/>
              <a:gdLst/>
              <a:ahLst/>
              <a:cxnLst/>
              <a:rect l="l" t="t" r="r" b="b"/>
              <a:pathLst>
                <a:path w="5609" h="5847" extrusionOk="0">
                  <a:moveTo>
                    <a:pt x="739" y="1"/>
                  </a:moveTo>
                  <a:cubicBezTo>
                    <a:pt x="346" y="1"/>
                    <a:pt x="0" y="322"/>
                    <a:pt x="0" y="739"/>
                  </a:cubicBezTo>
                  <a:lnTo>
                    <a:pt x="0" y="3751"/>
                  </a:lnTo>
                  <a:cubicBezTo>
                    <a:pt x="0" y="4144"/>
                    <a:pt x="322" y="4489"/>
                    <a:pt x="739" y="4489"/>
                  </a:cubicBezTo>
                  <a:lnTo>
                    <a:pt x="1084" y="4489"/>
                  </a:lnTo>
                  <a:lnTo>
                    <a:pt x="834" y="5513"/>
                  </a:lnTo>
                  <a:cubicBezTo>
                    <a:pt x="798" y="5620"/>
                    <a:pt x="846" y="5739"/>
                    <a:pt x="941" y="5799"/>
                  </a:cubicBezTo>
                  <a:cubicBezTo>
                    <a:pt x="977" y="5823"/>
                    <a:pt x="1036" y="5847"/>
                    <a:pt x="1084" y="5847"/>
                  </a:cubicBezTo>
                  <a:cubicBezTo>
                    <a:pt x="1143" y="5847"/>
                    <a:pt x="1191" y="5823"/>
                    <a:pt x="1250" y="5799"/>
                  </a:cubicBezTo>
                  <a:lnTo>
                    <a:pt x="3048" y="4489"/>
                  </a:lnTo>
                  <a:lnTo>
                    <a:pt x="4870" y="4489"/>
                  </a:lnTo>
                  <a:cubicBezTo>
                    <a:pt x="5263" y="4489"/>
                    <a:pt x="5608" y="4156"/>
                    <a:pt x="5608" y="3739"/>
                  </a:cubicBezTo>
                  <a:lnTo>
                    <a:pt x="5608" y="739"/>
                  </a:lnTo>
                  <a:cubicBezTo>
                    <a:pt x="5596" y="322"/>
                    <a:pt x="5263" y="1"/>
                    <a:pt x="4870" y="1"/>
                  </a:cubicBezTo>
                  <a:cubicBezTo>
                    <a:pt x="4763" y="1"/>
                    <a:pt x="4691" y="72"/>
                    <a:pt x="4691" y="179"/>
                  </a:cubicBezTo>
                  <a:cubicBezTo>
                    <a:pt x="4691" y="274"/>
                    <a:pt x="4763" y="346"/>
                    <a:pt x="4870" y="346"/>
                  </a:cubicBezTo>
                  <a:cubicBezTo>
                    <a:pt x="5072" y="346"/>
                    <a:pt x="5251" y="524"/>
                    <a:pt x="5251" y="739"/>
                  </a:cubicBezTo>
                  <a:lnTo>
                    <a:pt x="5251" y="3739"/>
                  </a:lnTo>
                  <a:cubicBezTo>
                    <a:pt x="5251" y="3953"/>
                    <a:pt x="5072" y="4132"/>
                    <a:pt x="4870" y="4132"/>
                  </a:cubicBezTo>
                  <a:lnTo>
                    <a:pt x="2989" y="4132"/>
                  </a:lnTo>
                  <a:cubicBezTo>
                    <a:pt x="2965" y="4132"/>
                    <a:pt x="2917" y="4144"/>
                    <a:pt x="2882" y="4156"/>
                  </a:cubicBezTo>
                  <a:lnTo>
                    <a:pt x="1215" y="5382"/>
                  </a:lnTo>
                  <a:lnTo>
                    <a:pt x="1477" y="4358"/>
                  </a:lnTo>
                  <a:cubicBezTo>
                    <a:pt x="1489" y="4299"/>
                    <a:pt x="1477" y="4251"/>
                    <a:pt x="1441" y="4203"/>
                  </a:cubicBezTo>
                  <a:cubicBezTo>
                    <a:pt x="1417" y="4156"/>
                    <a:pt x="1358" y="4132"/>
                    <a:pt x="1310" y="4132"/>
                  </a:cubicBezTo>
                  <a:lnTo>
                    <a:pt x="739" y="4132"/>
                  </a:lnTo>
                  <a:cubicBezTo>
                    <a:pt x="536" y="4132"/>
                    <a:pt x="358" y="3953"/>
                    <a:pt x="358" y="3739"/>
                  </a:cubicBezTo>
                  <a:lnTo>
                    <a:pt x="358" y="739"/>
                  </a:lnTo>
                  <a:cubicBezTo>
                    <a:pt x="358" y="524"/>
                    <a:pt x="536" y="346"/>
                    <a:pt x="739" y="346"/>
                  </a:cubicBezTo>
                  <a:cubicBezTo>
                    <a:pt x="846" y="346"/>
                    <a:pt x="917" y="274"/>
                    <a:pt x="917" y="179"/>
                  </a:cubicBezTo>
                  <a:cubicBezTo>
                    <a:pt x="917" y="72"/>
                    <a:pt x="846" y="1"/>
                    <a:pt x="7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" name="Google Shape;1133;p36"/>
          <p:cNvGrpSpPr/>
          <p:nvPr/>
        </p:nvGrpSpPr>
        <p:grpSpPr>
          <a:xfrm>
            <a:off x="1654131" y="5310683"/>
            <a:ext cx="650217" cy="540940"/>
            <a:chOff x="3716358" y="1544655"/>
            <a:chExt cx="361971" cy="314958"/>
          </a:xfrm>
        </p:grpSpPr>
        <p:sp>
          <p:nvSpPr>
            <p:cNvPr id="61" name="Google Shape;1134;p36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135;p36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136;p36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137;p36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138;p36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6" name="Google Shape;1139;p36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67" name="Google Shape;1140;p36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1141;p36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1142;p36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143;p36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1144;p36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9" name="Google Shape;929;p32"/>
          <p:cNvGrpSpPr/>
          <p:nvPr/>
        </p:nvGrpSpPr>
        <p:grpSpPr>
          <a:xfrm>
            <a:off x="1397856" y="2602163"/>
            <a:ext cx="14077093" cy="1661205"/>
            <a:chOff x="852325" y="1239125"/>
            <a:chExt cx="5518402" cy="791050"/>
          </a:xfrm>
        </p:grpSpPr>
        <p:sp>
          <p:nvSpPr>
            <p:cNvPr id="930" name="Google Shape;930;p32"/>
            <p:cNvSpPr/>
            <p:nvPr/>
          </p:nvSpPr>
          <p:spPr>
            <a:xfrm>
              <a:off x="852325" y="14783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31" name="Google Shape;931;p32"/>
            <p:cNvSpPr/>
            <p:nvPr/>
          </p:nvSpPr>
          <p:spPr>
            <a:xfrm>
              <a:off x="985350" y="12391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dirty="0">
                <a:solidFill>
                  <a:srgbClr val="000000"/>
                </a:solidFill>
              </a:endParaRPr>
            </a:p>
          </p:txBody>
        </p:sp>
        <p:sp>
          <p:nvSpPr>
            <p:cNvPr id="932" name="Google Shape;932;p32"/>
            <p:cNvSpPr/>
            <p:nvPr/>
          </p:nvSpPr>
          <p:spPr>
            <a:xfrm>
              <a:off x="2857255" y="1239125"/>
              <a:ext cx="3513472" cy="715768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accent1"/>
                  </a:solidFill>
                </a:rPr>
                <a:t>Geografiya</a:t>
              </a:r>
              <a:r>
                <a:rPr lang="en-US" sz="3600" b="1" dirty="0">
                  <a:solidFill>
                    <a:schemeClr val="accent1"/>
                  </a:solidFill>
                </a:rPr>
                <a:t> </a:t>
              </a:r>
              <a:r>
                <a:rPr lang="en-US" sz="3600" b="1" dirty="0" err="1">
                  <a:solidFill>
                    <a:schemeClr val="accent1"/>
                  </a:solidFill>
                </a:rPr>
                <a:t>fanidan</a:t>
              </a:r>
              <a:r>
                <a:rPr lang="en-US" sz="3600" b="1" dirty="0">
                  <a:solidFill>
                    <a:schemeClr val="accent1"/>
                  </a:solidFill>
                </a:rPr>
                <a:t> </a:t>
              </a:r>
              <a:r>
                <a:rPr lang="en-US" sz="3600" b="1" dirty="0" err="1">
                  <a:solidFill>
                    <a:schemeClr val="accent1"/>
                  </a:solidFill>
                </a:rPr>
                <a:t>iqtidorli</a:t>
              </a:r>
              <a:r>
                <a:rPr lang="en-US" sz="3600" b="1" dirty="0">
                  <a:solidFill>
                    <a:schemeClr val="accent1"/>
                  </a:solidFill>
                </a:rPr>
                <a:t> </a:t>
              </a:r>
              <a:r>
                <a:rPr lang="en-US" sz="3600" b="1" dirty="0" err="1">
                  <a:solidFill>
                    <a:schemeClr val="accent1"/>
                  </a:solidFill>
                </a:rPr>
                <a:t>oʻquvchilarni</a:t>
              </a:r>
              <a:r>
                <a:rPr lang="en-US" sz="3600" b="1" dirty="0">
                  <a:solidFill>
                    <a:schemeClr val="accent1"/>
                  </a:solidFill>
                </a:rPr>
                <a:t> </a:t>
              </a:r>
              <a:r>
                <a:rPr lang="en-US" sz="3600" b="1" dirty="0" err="1">
                  <a:solidFill>
                    <a:schemeClr val="accent1"/>
                  </a:solidFill>
                </a:rPr>
                <a:t>aniqlash</a:t>
              </a:r>
              <a:r>
                <a:rPr lang="en-US" sz="3600" b="1" dirty="0">
                  <a:solidFill>
                    <a:schemeClr val="accent1"/>
                  </a:solidFill>
                </a:rPr>
                <a:t> </a:t>
              </a:r>
              <a:r>
                <a:rPr lang="uz-Latn-UZ" sz="3600" b="1" dirty="0">
                  <a:solidFill>
                    <a:schemeClr val="accent1"/>
                  </a:solidFill>
                </a:rPr>
                <a:t>metodikasi</a:t>
              </a:r>
              <a:endParaRPr lang="uz-Latn-UZ" sz="36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933" name="Google Shape;933;p32"/>
            <p:cNvCxnSpPr>
              <a:stCxn id="931" idx="3"/>
            </p:cNvCxnSpPr>
            <p:nvPr/>
          </p:nvCxnSpPr>
          <p:spPr>
            <a:xfrm>
              <a:off x="2346450" y="1478375"/>
              <a:ext cx="511342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934" name="Google Shape;934;p32"/>
          <p:cNvGrpSpPr/>
          <p:nvPr/>
        </p:nvGrpSpPr>
        <p:grpSpPr>
          <a:xfrm>
            <a:off x="2186288" y="4556257"/>
            <a:ext cx="14050663" cy="1661205"/>
            <a:chOff x="1251400" y="1913025"/>
            <a:chExt cx="5771314" cy="791050"/>
          </a:xfrm>
        </p:grpSpPr>
        <p:sp>
          <p:nvSpPr>
            <p:cNvPr id="935" name="Google Shape;935;p32"/>
            <p:cNvSpPr/>
            <p:nvPr/>
          </p:nvSpPr>
          <p:spPr>
            <a:xfrm>
              <a:off x="1251400" y="21522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36" name="Google Shape;936;p32"/>
            <p:cNvSpPr/>
            <p:nvPr/>
          </p:nvSpPr>
          <p:spPr>
            <a:xfrm>
              <a:off x="3275943" y="1913050"/>
              <a:ext cx="3746771" cy="791025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accent2"/>
                  </a:solidFill>
                </a:rPr>
                <a:t>Geografiya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fanidan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iqtidorli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oʻquvchilarni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aniqlash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va</a:t>
              </a:r>
              <a:r>
                <a:rPr lang="en-US" sz="3600" b="1" dirty="0">
                  <a:solidFill>
                    <a:schemeClr val="accent2"/>
                  </a:solidFill>
                </a:rPr>
                <a:t> </a:t>
              </a:r>
              <a:r>
                <a:rPr lang="en-US" sz="3600" b="1" dirty="0" err="1">
                  <a:solidFill>
                    <a:schemeClr val="accent2"/>
                  </a:solidFill>
                </a:rPr>
                <a:t>rivojlantirish</a:t>
              </a:r>
              <a:endParaRPr lang="uz-Latn-UZ" sz="3600" b="1" dirty="0">
                <a:solidFill>
                  <a:schemeClr val="accent2"/>
                </a:solidFill>
              </a:endParaRPr>
            </a:p>
          </p:txBody>
        </p:sp>
        <p:sp>
          <p:nvSpPr>
            <p:cNvPr id="937" name="Google Shape;937;p32"/>
            <p:cNvSpPr/>
            <p:nvPr/>
          </p:nvSpPr>
          <p:spPr>
            <a:xfrm>
              <a:off x="1404039" y="19130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dirty="0">
                <a:solidFill>
                  <a:srgbClr val="000000"/>
                </a:solidFill>
              </a:endParaRPr>
            </a:p>
          </p:txBody>
        </p:sp>
        <p:cxnSp>
          <p:nvCxnSpPr>
            <p:cNvPr id="938" name="Google Shape;938;p32"/>
            <p:cNvCxnSpPr>
              <a:stCxn id="937" idx="3"/>
            </p:cNvCxnSpPr>
            <p:nvPr/>
          </p:nvCxnSpPr>
          <p:spPr>
            <a:xfrm>
              <a:off x="2765139" y="2152275"/>
              <a:ext cx="527474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939" name="Google Shape;939;p32"/>
          <p:cNvGrpSpPr/>
          <p:nvPr/>
        </p:nvGrpSpPr>
        <p:grpSpPr>
          <a:xfrm>
            <a:off x="3096772" y="6548777"/>
            <a:ext cx="13825978" cy="1661155"/>
            <a:chOff x="1670150" y="2586949"/>
            <a:chExt cx="5926282" cy="791026"/>
          </a:xfrm>
        </p:grpSpPr>
        <p:sp>
          <p:nvSpPr>
            <p:cNvPr id="940" name="Google Shape;940;p32"/>
            <p:cNvSpPr/>
            <p:nvPr/>
          </p:nvSpPr>
          <p:spPr>
            <a:xfrm>
              <a:off x="1670150" y="28261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41" name="Google Shape;941;p32"/>
            <p:cNvSpPr/>
            <p:nvPr/>
          </p:nvSpPr>
          <p:spPr>
            <a:xfrm>
              <a:off x="1822728" y="2586950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rgbClr val="7030A0"/>
            </a:solidFill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dirty="0">
                <a:solidFill>
                  <a:srgbClr val="000000"/>
                </a:solidFill>
              </a:endParaRPr>
            </a:p>
          </p:txBody>
        </p:sp>
        <p:sp>
          <p:nvSpPr>
            <p:cNvPr id="942" name="Google Shape;942;p32"/>
            <p:cNvSpPr/>
            <p:nvPr/>
          </p:nvSpPr>
          <p:spPr>
            <a:xfrm>
              <a:off x="3694632" y="2586949"/>
              <a:ext cx="3901800" cy="686999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rgbClr val="7030A0"/>
                  </a:solidFill>
                </a:rPr>
                <a:t>Maxsus</a:t>
              </a:r>
              <a:r>
                <a:rPr lang="en-US" sz="3600" b="1" dirty="0">
                  <a:solidFill>
                    <a:srgbClr val="7030A0"/>
                  </a:solidFill>
                </a:rPr>
                <a:t> </a:t>
              </a:r>
              <a:r>
                <a:rPr lang="en-US" sz="3600" b="1" dirty="0" err="1">
                  <a:solidFill>
                    <a:srgbClr val="7030A0"/>
                  </a:solidFill>
                </a:rPr>
                <a:t>topshiriqlar</a:t>
              </a:r>
              <a:r>
                <a:rPr lang="en-US" sz="3600" b="1" dirty="0">
                  <a:solidFill>
                    <a:srgbClr val="7030A0"/>
                  </a:solidFill>
                </a:rPr>
                <a:t> </a:t>
              </a:r>
              <a:r>
                <a:rPr lang="en-US" sz="3600" b="1" dirty="0" err="1">
                  <a:solidFill>
                    <a:srgbClr val="7030A0"/>
                  </a:solidFill>
                </a:rPr>
                <a:t>va</a:t>
              </a:r>
              <a:r>
                <a:rPr lang="en-US" sz="3600" b="1" dirty="0">
                  <a:solidFill>
                    <a:srgbClr val="7030A0"/>
                  </a:solidFill>
                </a:rPr>
                <a:t> </a:t>
              </a:r>
              <a:r>
                <a:rPr lang="en-US" sz="3600" b="1" dirty="0" err="1">
                  <a:solidFill>
                    <a:srgbClr val="7030A0"/>
                  </a:solidFill>
                </a:rPr>
                <a:t>loyihalar</a:t>
              </a:r>
              <a:endParaRPr lang="uz-Latn-UZ" sz="36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943" name="Google Shape;943;p32"/>
            <p:cNvCxnSpPr>
              <a:stCxn id="941" idx="3"/>
            </p:cNvCxnSpPr>
            <p:nvPr/>
          </p:nvCxnSpPr>
          <p:spPr>
            <a:xfrm>
              <a:off x="3183828" y="2826200"/>
              <a:ext cx="510804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949" name="Google Shape;949;p32"/>
          <p:cNvGrpSpPr/>
          <p:nvPr/>
        </p:nvGrpSpPr>
        <p:grpSpPr>
          <a:xfrm>
            <a:off x="5022200" y="8263025"/>
            <a:ext cx="12433952" cy="1481048"/>
            <a:chOff x="2660105" y="3934773"/>
            <a:chExt cx="5773704" cy="705261"/>
          </a:xfrm>
        </p:grpSpPr>
        <p:sp>
          <p:nvSpPr>
            <p:cNvPr id="950" name="Google Shape;950;p32"/>
            <p:cNvSpPr/>
            <p:nvPr/>
          </p:nvSpPr>
          <p:spPr>
            <a:xfrm>
              <a:off x="2660105" y="393477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uz-Latn-UZ" sz="3400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4</a:t>
              </a:r>
              <a:endParaRPr dirty="0">
                <a:solidFill>
                  <a:srgbClr val="000000"/>
                </a:solidFill>
              </a:endParaRPr>
            </a:p>
          </p:txBody>
        </p:sp>
        <p:sp>
          <p:nvSpPr>
            <p:cNvPr id="951" name="Google Shape;951;p32"/>
            <p:cNvSpPr/>
            <p:nvPr/>
          </p:nvSpPr>
          <p:spPr>
            <a:xfrm>
              <a:off x="4532009" y="3934773"/>
              <a:ext cx="3901800" cy="705261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accent6"/>
                  </a:solidFill>
                </a:rPr>
                <a:t>Ma’lumotlarni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tahlil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qilish</a:t>
              </a:r>
              <a:r>
                <a:rPr lang="en-US" sz="3600" b="1" dirty="0">
                  <a:solidFill>
                    <a:schemeClr val="accent6"/>
                  </a:solidFill>
                </a:rPr>
                <a:t>,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xulosalar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chiqarish</a:t>
              </a:r>
              <a:endParaRPr lang="en-US" sz="3600" b="1" dirty="0">
                <a:solidFill>
                  <a:schemeClr val="accent6"/>
                </a:solidFill>
                <a:sym typeface="Roboto"/>
              </a:endParaRPr>
            </a:p>
          </p:txBody>
        </p:sp>
        <p:cxnSp>
          <p:nvCxnSpPr>
            <p:cNvPr id="952" name="Google Shape;952;p32"/>
            <p:cNvCxnSpPr>
              <a:stCxn id="950" idx="3"/>
            </p:cNvCxnSpPr>
            <p:nvPr/>
          </p:nvCxnSpPr>
          <p:spPr>
            <a:xfrm>
              <a:off x="4021205" y="4174025"/>
              <a:ext cx="510804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pic>
        <p:nvPicPr>
          <p:cNvPr id="2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607544" y="1459849"/>
            <a:ext cx="194360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 err="1">
                <a:solidFill>
                  <a:srgbClr val="002060"/>
                </a:solidFill>
              </a:rPr>
              <a:t>Reja</a:t>
            </a:r>
            <a:r>
              <a:rPr lang="en-US" sz="6600" dirty="0">
                <a:solidFill>
                  <a:srgbClr val="002060"/>
                </a:solidFill>
              </a:rPr>
              <a:t>: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59199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350" y="3267075"/>
            <a:ext cx="5337175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20849" y="4638675"/>
            <a:ext cx="8915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/>
              <a:t>Geografiya</a:t>
            </a:r>
            <a:r>
              <a:rPr lang="en-US" sz="4000" dirty="0"/>
              <a:t> </a:t>
            </a:r>
            <a:r>
              <a:rPr lang="en-US" sz="4000" dirty="0" err="1"/>
              <a:t>fanidan</a:t>
            </a:r>
            <a:r>
              <a:rPr lang="en-US" sz="4000" dirty="0"/>
              <a:t> </a:t>
            </a:r>
            <a:r>
              <a:rPr lang="en-US" sz="4000" dirty="0" err="1"/>
              <a:t>iqtidorli</a:t>
            </a:r>
            <a:r>
              <a:rPr lang="en-US" sz="4000" dirty="0"/>
              <a:t> </a:t>
            </a:r>
            <a:r>
              <a:rPr lang="en-US" sz="4000" dirty="0" err="1"/>
              <a:t>oʻquvchilarni</a:t>
            </a:r>
            <a:r>
              <a:rPr lang="en-US" sz="4000" dirty="0"/>
              <a:t> </a:t>
            </a:r>
            <a:r>
              <a:rPr lang="en-US" sz="4000" dirty="0" err="1"/>
              <a:t>aniqlash</a:t>
            </a:r>
            <a:r>
              <a:rPr lang="en-US" sz="4000" dirty="0"/>
              <a:t> </a:t>
            </a:r>
            <a:r>
              <a:rPr lang="uz-Latn-UZ" sz="4000" dirty="0" smtClean="0"/>
              <a:t>metodikasini qanday tashkil etish</a:t>
            </a:r>
            <a:r>
              <a:rPr lang="en-US" sz="4000" dirty="0" smtClean="0"/>
              <a:t> </a:t>
            </a:r>
            <a:r>
              <a:rPr lang="en-US" sz="4000" dirty="0" err="1"/>
              <a:t>mumkin</a:t>
            </a:r>
            <a:r>
              <a:rPr lang="en-US" sz="4000" dirty="0"/>
              <a:t>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1606648" y="3077050"/>
            <a:ext cx="3432565" cy="5942744"/>
            <a:chOff x="1031950" y="1206525"/>
            <a:chExt cx="705935" cy="1797275"/>
          </a:xfrm>
        </p:grpSpPr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44985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3" name="Заголовок 1"/>
          <p:cNvSpPr txBox="1">
            <a:spLocks/>
          </p:cNvSpPr>
          <p:nvPr/>
        </p:nvSpPr>
        <p:spPr>
          <a:xfrm>
            <a:off x="329211" y="1150679"/>
            <a:ext cx="1684020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fanidan</a:t>
            </a:r>
            <a:r>
              <a:rPr lang="en-US" sz="4400" b="1" dirty="0"/>
              <a:t> </a:t>
            </a:r>
            <a:r>
              <a:rPr lang="en-US" sz="4400" b="1" dirty="0" err="1"/>
              <a:t>iqtidorli</a:t>
            </a:r>
            <a:r>
              <a:rPr lang="en-US" sz="4400" b="1" dirty="0"/>
              <a:t> </a:t>
            </a:r>
            <a:r>
              <a:rPr lang="en-US" sz="4400" b="1" dirty="0" err="1"/>
              <a:t>oʻquvchilarni</a:t>
            </a:r>
            <a:r>
              <a:rPr lang="en-US" sz="4400" b="1" dirty="0"/>
              <a:t> </a:t>
            </a:r>
            <a:r>
              <a:rPr lang="en-US" sz="4400" b="1" dirty="0" err="1"/>
              <a:t>aniqlash</a:t>
            </a:r>
            <a:r>
              <a:rPr lang="en-US" sz="4400" b="1" dirty="0"/>
              <a:t> </a:t>
            </a:r>
            <a:r>
              <a:rPr lang="uz-Latn-UZ" sz="4400" b="1" dirty="0" smtClean="0"/>
              <a:t>metodikasi</a:t>
            </a:r>
            <a:endParaRPr lang="ru-RU" sz="4400" b="1" dirty="0"/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7" name="Google Shape;1506;p45"/>
          <p:cNvSpPr/>
          <p:nvPr/>
        </p:nvSpPr>
        <p:spPr>
          <a:xfrm>
            <a:off x="4675336" y="7094378"/>
            <a:ext cx="307177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8" name="Google Shape;1506;p45"/>
          <p:cNvSpPr/>
          <p:nvPr/>
        </p:nvSpPr>
        <p:spPr>
          <a:xfrm>
            <a:off x="4690829" y="5903223"/>
            <a:ext cx="307177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9" name="Google Shape;1506;p45"/>
          <p:cNvSpPr/>
          <p:nvPr/>
        </p:nvSpPr>
        <p:spPr>
          <a:xfrm>
            <a:off x="4666247" y="4846490"/>
            <a:ext cx="307177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0" name="Google Shape;1506;p45"/>
          <p:cNvSpPr/>
          <p:nvPr/>
        </p:nvSpPr>
        <p:spPr>
          <a:xfrm>
            <a:off x="4652411" y="3695475"/>
            <a:ext cx="307177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" name="Прямоугольник 1"/>
          <p:cNvSpPr/>
          <p:nvPr/>
        </p:nvSpPr>
        <p:spPr>
          <a:xfrm>
            <a:off x="5348287" y="8015146"/>
            <a:ext cx="899795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Latn-UZ" sz="4000" dirty="0" smtClean="0">
                <a:solidFill>
                  <a:srgbClr val="0070C0"/>
                </a:solidFill>
              </a:rPr>
              <a:t>Baholash </a:t>
            </a:r>
            <a:r>
              <a:rPr lang="uz-Latn-UZ" sz="4000" dirty="0">
                <a:solidFill>
                  <a:srgbClr val="0070C0"/>
                </a:solidFill>
              </a:rPr>
              <a:t>va tahlil qilish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48287" y="3516454"/>
            <a:ext cx="67659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4000" dirty="0">
                <a:solidFill>
                  <a:srgbClr val="FF6161"/>
                </a:solidFill>
              </a:rPr>
              <a:t>Dastlabki diagnostika</a:t>
            </a:r>
            <a:endParaRPr lang="ru-RU" sz="4000" dirty="0">
              <a:solidFill>
                <a:srgbClr val="FF616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63343" y="4578871"/>
            <a:ext cx="77946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z-Latn-UZ" sz="4000" dirty="0">
                <a:solidFill>
                  <a:schemeClr val="bg1">
                    <a:lumMod val="50000"/>
                  </a:schemeClr>
                </a:solidFill>
              </a:rPr>
              <a:t>Geografik</a:t>
            </a:r>
            <a:r>
              <a:rPr lang="uz-Latn-UZ" sz="4400" dirty="0">
                <a:solidFill>
                  <a:schemeClr val="bg1">
                    <a:lumMod val="50000"/>
                  </a:schemeClr>
                </a:solidFill>
              </a:rPr>
              <a:t> ko‘nikmalarni aniqlash</a:t>
            </a:r>
            <a:endParaRPr lang="ru-RU" sz="4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48287" y="5645594"/>
            <a:ext cx="8501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4000" dirty="0">
                <a:solidFill>
                  <a:srgbClr val="FFC000">
                    <a:lumMod val="75000"/>
                  </a:srgbClr>
                </a:solidFill>
              </a:rPr>
              <a:t>Kreativ fikrlashni o‘lchash</a:t>
            </a:r>
            <a:endParaRPr lang="ru-RU" sz="4000" dirty="0">
              <a:solidFill>
                <a:srgbClr val="FFC000">
                  <a:lumMod val="75000"/>
                </a:srgb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48287" y="7009381"/>
            <a:ext cx="7891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4000" dirty="0">
                <a:solidFill>
                  <a:schemeClr val="accent6"/>
                </a:solidFill>
              </a:rPr>
              <a:t>Ijtimoiy faoliyatni baholash</a:t>
            </a:r>
            <a:endParaRPr lang="ru-RU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5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0849" y="1514475"/>
            <a:ext cx="13106399" cy="121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 err="1"/>
              <a:t>Geografiya</a:t>
            </a:r>
            <a:r>
              <a:rPr lang="en-US" sz="4000" b="1" dirty="0"/>
              <a:t> </a:t>
            </a:r>
            <a:r>
              <a:rPr lang="en-US" sz="4000" b="1" dirty="0" err="1"/>
              <a:t>fanida</a:t>
            </a:r>
            <a:r>
              <a:rPr lang="en-US" sz="4000" b="1" dirty="0"/>
              <a:t> </a:t>
            </a:r>
            <a:r>
              <a:rPr lang="en-US" sz="4000" b="1" dirty="0" err="1"/>
              <a:t>iqtidorlilikni</a:t>
            </a:r>
            <a:r>
              <a:rPr lang="en-US" sz="4000" b="1" dirty="0"/>
              <a:t> </a:t>
            </a:r>
            <a:r>
              <a:rPr lang="en-US" sz="4000" b="1" dirty="0" err="1"/>
              <a:t>aniqlash</a:t>
            </a:r>
            <a:r>
              <a:rPr lang="en-US" sz="4000" b="1" dirty="0"/>
              <a:t> </a:t>
            </a:r>
            <a:r>
              <a:rPr lang="en-US" sz="4000" b="1" dirty="0" err="1"/>
              <a:t>uchun</a:t>
            </a:r>
            <a:r>
              <a:rPr lang="en-US" sz="4000" b="1" dirty="0"/>
              <a:t> </a:t>
            </a:r>
            <a:r>
              <a:rPr lang="en-US" sz="4000" b="1" dirty="0" err="1"/>
              <a:t>o‘quvchilarda</a:t>
            </a:r>
            <a:r>
              <a:rPr lang="en-US" sz="4000" b="1" dirty="0"/>
              <a:t> </a:t>
            </a:r>
            <a:r>
              <a:rPr lang="en-US" sz="4000" b="1" dirty="0" err="1"/>
              <a:t>quyidagi</a:t>
            </a:r>
            <a:r>
              <a:rPr lang="en-US" sz="4000" b="1" dirty="0"/>
              <a:t> </a:t>
            </a:r>
            <a:r>
              <a:rPr lang="en-US" sz="4000" b="1" dirty="0" err="1"/>
              <a:t>asosiy</a:t>
            </a:r>
            <a:r>
              <a:rPr lang="en-US" sz="4000" b="1" dirty="0"/>
              <a:t> </a:t>
            </a:r>
            <a:r>
              <a:rPr lang="en-US" sz="4000" b="1" dirty="0" err="1"/>
              <a:t>belgilar</a:t>
            </a:r>
            <a:r>
              <a:rPr lang="en-US" sz="4000" b="1" dirty="0"/>
              <a:t> </a:t>
            </a:r>
            <a:r>
              <a:rPr lang="en-US" sz="4000" b="1" dirty="0" err="1"/>
              <a:t>kuzatiladi</a:t>
            </a:r>
            <a:r>
              <a:rPr lang="en-US" sz="4000" b="1" dirty="0"/>
              <a:t>:</a:t>
            </a:r>
            <a:endParaRPr lang="ru-RU" sz="40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0" y="6238875"/>
            <a:ext cx="3255490" cy="339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7889" y="2733675"/>
            <a:ext cx="1372949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i="1" dirty="0" smtClean="0"/>
              <a:t>1</a:t>
            </a:r>
            <a:r>
              <a:rPr lang="en-US" sz="3600" b="1" i="1" dirty="0"/>
              <a:t>. </a:t>
            </a:r>
            <a:r>
              <a:rPr lang="en-US" sz="3600" b="1" i="1" dirty="0" err="1"/>
              <a:t>Geografik</a:t>
            </a:r>
            <a:r>
              <a:rPr lang="en-US" sz="3600" b="1" i="1" dirty="0"/>
              <a:t> </a:t>
            </a:r>
            <a:r>
              <a:rPr lang="en-US" sz="3600" b="1" i="1" dirty="0" err="1"/>
              <a:t>qiziqish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motivatsiya</a:t>
            </a:r>
            <a:endParaRPr lang="ru-RU" sz="3600" b="1" i="1" dirty="0"/>
          </a:p>
          <a:p>
            <a:r>
              <a:rPr lang="en-US" sz="3600" dirty="0" err="1" smtClean="0"/>
              <a:t>Tabiiy</a:t>
            </a:r>
            <a:r>
              <a:rPr lang="en-US" sz="3600" dirty="0" smtClean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ijtimoiy</a:t>
            </a:r>
            <a:r>
              <a:rPr lang="en-US" sz="3600" dirty="0"/>
              <a:t> </a:t>
            </a:r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jarayonlarga</a:t>
            </a:r>
            <a:r>
              <a:rPr lang="en-US" sz="3600" dirty="0"/>
              <a:t> </a:t>
            </a:r>
            <a:r>
              <a:rPr lang="en-US" sz="3600" dirty="0" err="1"/>
              <a:t>oid</a:t>
            </a:r>
            <a:r>
              <a:rPr lang="en-US" sz="3600" dirty="0"/>
              <a:t> </a:t>
            </a:r>
            <a:r>
              <a:rPr lang="en-US" sz="3600" dirty="0" err="1"/>
              <a:t>savollar</a:t>
            </a:r>
            <a:r>
              <a:rPr lang="en-US" sz="3600" dirty="0"/>
              <a:t> </a:t>
            </a:r>
            <a:r>
              <a:rPr lang="en-US" sz="3600" dirty="0" err="1"/>
              <a:t>berish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 smtClean="0"/>
              <a:t>2</a:t>
            </a:r>
            <a:r>
              <a:rPr lang="en-US" sz="3600" b="1" i="1" dirty="0"/>
              <a:t>. </a:t>
            </a:r>
            <a:r>
              <a:rPr lang="en-US" sz="3600" b="1" i="1" dirty="0" err="1"/>
              <a:t>Geografik</a:t>
            </a:r>
            <a:r>
              <a:rPr lang="en-US" sz="3600" b="1" i="1" dirty="0"/>
              <a:t> </a:t>
            </a:r>
            <a:r>
              <a:rPr lang="en-US" sz="3600" b="1" i="1" dirty="0" err="1"/>
              <a:t>tafakkur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tahlil</a:t>
            </a:r>
            <a:r>
              <a:rPr lang="en-US" sz="3600" b="1" i="1" dirty="0"/>
              <a:t> </a:t>
            </a:r>
            <a:r>
              <a:rPr lang="en-US" sz="3600" b="1" i="1" dirty="0" err="1"/>
              <a:t>qobiliyati</a:t>
            </a:r>
            <a:endParaRPr lang="ru-RU" sz="3600" b="1" i="1" dirty="0"/>
          </a:p>
          <a:p>
            <a:r>
              <a:rPr lang="en-US" sz="3600" dirty="0" err="1"/>
              <a:t>Xaritalar</a:t>
            </a:r>
            <a:r>
              <a:rPr lang="en-US" sz="3600" dirty="0"/>
              <a:t>, </a:t>
            </a:r>
            <a:r>
              <a:rPr lang="en-US" sz="3600" dirty="0" err="1"/>
              <a:t>diagrammalar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grafiklar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ishlash</a:t>
            </a:r>
            <a:r>
              <a:rPr lang="en-US" sz="3600" dirty="0"/>
              <a:t> </a:t>
            </a:r>
            <a:r>
              <a:rPr lang="en-US" sz="3600" dirty="0" err="1"/>
              <a:t>qobiliyati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hodisalarning</a:t>
            </a:r>
            <a:r>
              <a:rPr lang="en-US" sz="3600" dirty="0"/>
              <a:t> </a:t>
            </a:r>
            <a:r>
              <a:rPr lang="en-US" sz="3600" dirty="0" err="1"/>
              <a:t>sabab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oqibatlarini</a:t>
            </a:r>
            <a:r>
              <a:rPr lang="en-US" sz="3600" dirty="0"/>
              <a:t> </a:t>
            </a:r>
            <a:r>
              <a:rPr lang="en-US" sz="3600" dirty="0" err="1"/>
              <a:t>tushunish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tahlil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 err="1"/>
              <a:t>Tabiiy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ijtimoiy</a:t>
            </a:r>
            <a:r>
              <a:rPr lang="en-US" sz="3600" dirty="0"/>
              <a:t> </a:t>
            </a:r>
            <a:r>
              <a:rPr lang="en-US" sz="3600" dirty="0" err="1"/>
              <a:t>jarayonlar</a:t>
            </a:r>
            <a:r>
              <a:rPr lang="en-US" sz="3600" dirty="0"/>
              <a:t> </a:t>
            </a:r>
            <a:r>
              <a:rPr lang="en-US" sz="3600" dirty="0" err="1"/>
              <a:t>o‘rtasidagi</a:t>
            </a:r>
            <a:r>
              <a:rPr lang="en-US" sz="3600" dirty="0"/>
              <a:t> </a:t>
            </a:r>
            <a:r>
              <a:rPr lang="en-US" sz="3600" dirty="0" err="1"/>
              <a:t>bog‘liqlikni</a:t>
            </a:r>
            <a:r>
              <a:rPr lang="en-US" sz="3600" dirty="0"/>
              <a:t> </a:t>
            </a:r>
            <a:r>
              <a:rPr lang="en-US" sz="3600" dirty="0" err="1"/>
              <a:t>aniqlay</a:t>
            </a:r>
            <a:r>
              <a:rPr lang="en-US" sz="3600" dirty="0"/>
              <a:t> </a:t>
            </a:r>
            <a:r>
              <a:rPr lang="en-US" sz="3600" dirty="0" err="1"/>
              <a:t>olish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/>
              <a:t>3. </a:t>
            </a:r>
            <a:r>
              <a:rPr lang="en-US" sz="3600" b="1" i="1" dirty="0" err="1"/>
              <a:t>Hududiy</a:t>
            </a:r>
            <a:r>
              <a:rPr lang="en-US" sz="3600" b="1" i="1" dirty="0"/>
              <a:t> </a:t>
            </a:r>
            <a:r>
              <a:rPr lang="en-US" sz="3600" b="1" i="1" dirty="0" err="1"/>
              <a:t>tasavvur</a:t>
            </a:r>
            <a:r>
              <a:rPr lang="en-US" sz="3600" b="1" i="1" dirty="0"/>
              <a:t> </a:t>
            </a:r>
            <a:r>
              <a:rPr lang="en-US" sz="3600" b="1" i="1" dirty="0" err="1"/>
              <a:t>qobiliyati</a:t>
            </a:r>
            <a:endParaRPr lang="ru-RU" sz="3600" b="1" i="1" dirty="0"/>
          </a:p>
          <a:p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joylashuvni</a:t>
            </a:r>
            <a:r>
              <a:rPr lang="en-US" sz="3600" dirty="0"/>
              <a:t> </a:t>
            </a:r>
            <a:r>
              <a:rPr lang="en-US" sz="3600" dirty="0" err="1"/>
              <a:t>tezda</a:t>
            </a:r>
            <a:r>
              <a:rPr lang="en-US" sz="3600" dirty="0"/>
              <a:t> </a:t>
            </a:r>
            <a:r>
              <a:rPr lang="en-US" sz="3600" dirty="0" err="1"/>
              <a:t>tushunish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tasavvur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 smtClean="0"/>
              <a:t>"</a:t>
            </a:r>
            <a:r>
              <a:rPr lang="en-US" sz="3600" dirty="0" err="1"/>
              <a:t>Xaritaviy</a:t>
            </a:r>
            <a:r>
              <a:rPr lang="en-US" sz="3600" dirty="0"/>
              <a:t> </a:t>
            </a:r>
            <a:r>
              <a:rPr lang="en-US" sz="3600" dirty="0" err="1"/>
              <a:t>fikrlash</a:t>
            </a:r>
            <a:r>
              <a:rPr lang="en-US" sz="3600" dirty="0"/>
              <a:t>" </a:t>
            </a:r>
            <a:r>
              <a:rPr lang="en-US" sz="3600" dirty="0" err="1"/>
              <a:t>qobiliyati</a:t>
            </a:r>
            <a:r>
              <a:rPr lang="en-US" sz="3600" dirty="0"/>
              <a:t>: </a:t>
            </a:r>
            <a:r>
              <a:rPr lang="en-US" sz="3600" dirty="0" err="1"/>
              <a:t>turli</a:t>
            </a:r>
            <a:r>
              <a:rPr lang="en-US" sz="3600" dirty="0"/>
              <a:t> </a:t>
            </a:r>
            <a:r>
              <a:rPr lang="en-US" sz="3600" dirty="0" err="1"/>
              <a:t>o‘lchovlar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joylashuvni</a:t>
            </a:r>
            <a:r>
              <a:rPr lang="en-US" sz="3600" dirty="0"/>
              <a:t> </a:t>
            </a:r>
            <a:r>
              <a:rPr lang="en-US" sz="3600" dirty="0" err="1"/>
              <a:t>xaritada</a:t>
            </a:r>
            <a:r>
              <a:rPr lang="en-US" sz="3600" dirty="0"/>
              <a:t> </a:t>
            </a:r>
            <a:r>
              <a:rPr lang="en-US" sz="3600" dirty="0" err="1"/>
              <a:t>ko‘rsatish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/>
              <a:t>4. </a:t>
            </a:r>
            <a:r>
              <a:rPr lang="en-US" sz="3600" b="1" i="1" dirty="0" err="1"/>
              <a:t>Muammolarni</a:t>
            </a:r>
            <a:r>
              <a:rPr lang="en-US" sz="3600" b="1" i="1" dirty="0"/>
              <a:t> </a:t>
            </a:r>
            <a:r>
              <a:rPr lang="en-US" sz="3600" b="1" i="1" dirty="0" err="1"/>
              <a:t>hal</a:t>
            </a:r>
            <a:r>
              <a:rPr lang="en-US" sz="3600" b="1" i="1" dirty="0"/>
              <a:t> </a:t>
            </a:r>
            <a:r>
              <a:rPr lang="en-US" sz="3600" b="1" i="1" dirty="0" err="1"/>
              <a:t>qilish</a:t>
            </a:r>
            <a:r>
              <a:rPr lang="en-US" sz="3600" b="1" i="1" dirty="0"/>
              <a:t> </a:t>
            </a:r>
            <a:r>
              <a:rPr lang="en-US" sz="3600" b="1" i="1" dirty="0" err="1"/>
              <a:t>qobiliy</a:t>
            </a:r>
            <a:r>
              <a:rPr lang="en-US" sz="3600" dirty="0" err="1"/>
              <a:t>ati</a:t>
            </a:r>
            <a:endParaRPr lang="ru-RU" sz="3600" dirty="0"/>
          </a:p>
          <a:p>
            <a:r>
              <a:rPr lang="en-US" sz="3600" dirty="0" err="1"/>
              <a:t>Ekologik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muammolar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echimlar</a:t>
            </a:r>
            <a:r>
              <a:rPr lang="en-US" sz="3600" dirty="0"/>
              <a:t> </a:t>
            </a:r>
            <a:r>
              <a:rPr lang="en-US" sz="3600" dirty="0" err="1"/>
              <a:t>taklif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 smtClean="0"/>
              <a:t>.</a:t>
            </a:r>
            <a:endParaRPr lang="uz-Latn-UZ" sz="3600" dirty="0" smtClean="0"/>
          </a:p>
          <a:p>
            <a:r>
              <a:rPr lang="en-US" sz="3600" b="1" i="1" dirty="0"/>
              <a:t>5. </a:t>
            </a:r>
            <a:r>
              <a:rPr lang="en-US" sz="3600" b="1" i="1" dirty="0" err="1"/>
              <a:t>Keng</a:t>
            </a:r>
            <a:r>
              <a:rPr lang="en-US" sz="3600" b="1" i="1" dirty="0"/>
              <a:t> </a:t>
            </a:r>
            <a:r>
              <a:rPr lang="en-US" sz="3600" b="1" i="1" dirty="0" err="1"/>
              <a:t>dunyoqarash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umumiy</a:t>
            </a:r>
            <a:r>
              <a:rPr lang="en-US" sz="3600" b="1" i="1" dirty="0"/>
              <a:t> </a:t>
            </a:r>
            <a:r>
              <a:rPr lang="en-US" sz="3600" b="1" i="1" dirty="0" err="1"/>
              <a:t>bilim</a:t>
            </a:r>
            <a:endParaRPr lang="ru-RU" sz="3600" b="1" i="1" dirty="0"/>
          </a:p>
          <a:p>
            <a:r>
              <a:rPr lang="en-US" sz="3600" dirty="0" err="1" smtClean="0"/>
              <a:t>Geografiyaga</a:t>
            </a:r>
            <a:r>
              <a:rPr lang="en-US" sz="3600" dirty="0" smtClean="0"/>
              <a:t> </a:t>
            </a:r>
            <a:r>
              <a:rPr lang="en-US" sz="3600" dirty="0" err="1"/>
              <a:t>oid</a:t>
            </a:r>
            <a:r>
              <a:rPr lang="en-US" sz="3600" dirty="0"/>
              <a:t> </a:t>
            </a:r>
            <a:r>
              <a:rPr lang="en-US" sz="3600" dirty="0" err="1"/>
              <a:t>yangiliklarni</a:t>
            </a:r>
            <a:r>
              <a:rPr lang="en-US" sz="3600" dirty="0"/>
              <a:t> </a:t>
            </a:r>
            <a:r>
              <a:rPr lang="en-US" sz="3600" dirty="0" err="1"/>
              <a:t>kuzatish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muhokama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6950" y="3724275"/>
            <a:ext cx="13411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i="1" dirty="0" smtClean="0"/>
              <a:t>6</a:t>
            </a:r>
            <a:r>
              <a:rPr lang="en-US" sz="3600" b="1" i="1" dirty="0"/>
              <a:t>. </a:t>
            </a:r>
            <a:r>
              <a:rPr lang="en-US" sz="3600" b="1" i="1" dirty="0" err="1"/>
              <a:t>Yaxshi</a:t>
            </a:r>
            <a:r>
              <a:rPr lang="en-US" sz="3600" b="1" i="1" dirty="0"/>
              <a:t> </a:t>
            </a:r>
            <a:r>
              <a:rPr lang="en-US" sz="3600" b="1" i="1" dirty="0" err="1"/>
              <a:t>mnemik</a:t>
            </a:r>
            <a:r>
              <a:rPr lang="en-US" sz="3600" b="1" i="1" dirty="0"/>
              <a:t> </a:t>
            </a:r>
            <a:r>
              <a:rPr lang="en-US" sz="3600" b="1" i="1" dirty="0" err="1"/>
              <a:t>ko‘nikmalar</a:t>
            </a:r>
            <a:r>
              <a:rPr lang="en-US" sz="3600" b="1" i="1" dirty="0"/>
              <a:t> (</a:t>
            </a:r>
            <a:r>
              <a:rPr lang="en-US" sz="3600" b="1" i="1" dirty="0" err="1"/>
              <a:t>xotira</a:t>
            </a:r>
            <a:r>
              <a:rPr lang="en-US" sz="3600" b="1" i="1" dirty="0"/>
              <a:t>)</a:t>
            </a:r>
            <a:endParaRPr lang="ru-RU" sz="3600" b="1" i="1" dirty="0"/>
          </a:p>
          <a:p>
            <a:r>
              <a:rPr lang="en-US" sz="3600" dirty="0" err="1"/>
              <a:t>Xaritalar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faktlarni</a:t>
            </a:r>
            <a:r>
              <a:rPr lang="en-US" sz="3600" dirty="0"/>
              <a:t> </a:t>
            </a:r>
            <a:r>
              <a:rPr lang="en-US" sz="3600" dirty="0" err="1"/>
              <a:t>tezda</a:t>
            </a:r>
            <a:r>
              <a:rPr lang="en-US" sz="3600" dirty="0"/>
              <a:t> </a:t>
            </a:r>
            <a:r>
              <a:rPr lang="en-US" sz="3600" dirty="0" err="1"/>
              <a:t>yod</a:t>
            </a:r>
            <a:r>
              <a:rPr lang="en-US" sz="3600" dirty="0"/>
              <a:t> </a:t>
            </a:r>
            <a:r>
              <a:rPr lang="en-US" sz="3600" dirty="0" err="1"/>
              <a:t>olish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 smtClean="0"/>
              <a:t>7</a:t>
            </a:r>
            <a:r>
              <a:rPr lang="en-US" sz="3600" b="1" i="1" dirty="0"/>
              <a:t>. </a:t>
            </a:r>
            <a:r>
              <a:rPr lang="en-US" sz="3600" b="1" i="1" dirty="0" err="1"/>
              <a:t>Ijodiy</a:t>
            </a:r>
            <a:r>
              <a:rPr lang="en-US" sz="3600" b="1" i="1" dirty="0"/>
              <a:t> </a:t>
            </a:r>
            <a:r>
              <a:rPr lang="en-US" sz="3600" b="1" i="1" dirty="0" err="1"/>
              <a:t>yondashuv</a:t>
            </a:r>
            <a:endParaRPr lang="ru-RU" sz="3600" b="1" i="1" dirty="0"/>
          </a:p>
          <a:p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mavzular</a:t>
            </a:r>
            <a:r>
              <a:rPr lang="en-US" sz="3600" dirty="0"/>
              <a:t> </a:t>
            </a:r>
            <a:r>
              <a:rPr lang="en-US" sz="3600" dirty="0" err="1"/>
              <a:t>bo‘yicha</a:t>
            </a:r>
            <a:r>
              <a:rPr lang="en-US" sz="3600" dirty="0"/>
              <a:t> original </a:t>
            </a:r>
            <a:r>
              <a:rPr lang="en-US" sz="3600" dirty="0" err="1"/>
              <a:t>fikrlar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loyihalar</a:t>
            </a:r>
            <a:r>
              <a:rPr lang="en-US" sz="3600" dirty="0"/>
              <a:t> </a:t>
            </a:r>
            <a:r>
              <a:rPr lang="en-US" sz="3600" dirty="0" err="1"/>
              <a:t>ishlab</a:t>
            </a:r>
            <a:r>
              <a:rPr lang="en-US" sz="3600" dirty="0"/>
              <a:t> </a:t>
            </a:r>
            <a:r>
              <a:rPr lang="en-US" sz="3600" dirty="0" err="1"/>
              <a:t>chiqish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 smtClean="0"/>
              <a:t>8</a:t>
            </a:r>
            <a:r>
              <a:rPr lang="en-US" sz="3600" b="1" i="1" dirty="0"/>
              <a:t>. </a:t>
            </a:r>
            <a:r>
              <a:rPr lang="en-US" sz="3600" b="1" i="1" dirty="0" err="1"/>
              <a:t>Faollik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tashabbuskorlik</a:t>
            </a:r>
            <a:endParaRPr lang="ru-RU" sz="3600" b="1" i="1" dirty="0"/>
          </a:p>
          <a:p>
            <a:r>
              <a:rPr lang="en-US" sz="3600" dirty="0" err="1" smtClean="0"/>
              <a:t>Tadqiqot</a:t>
            </a:r>
            <a:r>
              <a:rPr lang="en-US" sz="3600" dirty="0" smtClean="0"/>
              <a:t> </a:t>
            </a:r>
            <a:r>
              <a:rPr lang="en-US" sz="3600" dirty="0" err="1"/>
              <a:t>ishlari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loyihalarda</a:t>
            </a:r>
            <a:r>
              <a:rPr lang="en-US" sz="3600" dirty="0"/>
              <a:t> </a:t>
            </a:r>
            <a:r>
              <a:rPr lang="en-US" sz="3600" dirty="0" err="1"/>
              <a:t>ixtiyoriy</a:t>
            </a:r>
            <a:r>
              <a:rPr lang="en-US" sz="3600" dirty="0"/>
              <a:t> </a:t>
            </a:r>
            <a:r>
              <a:rPr lang="en-US" sz="3600" dirty="0" err="1"/>
              <a:t>qatnashish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/>
              <a:t>9. </a:t>
            </a:r>
            <a:r>
              <a:rPr lang="en-US" sz="3600" b="1" i="1" dirty="0" err="1"/>
              <a:t>Ekspeditsiya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kuzatuv</a:t>
            </a:r>
            <a:r>
              <a:rPr lang="en-US" sz="3600" b="1" i="1" dirty="0"/>
              <a:t> </a:t>
            </a:r>
            <a:r>
              <a:rPr lang="en-US" sz="3600" b="1" i="1" dirty="0" err="1"/>
              <a:t>qobiliyati</a:t>
            </a:r>
            <a:endParaRPr lang="ru-RU" sz="3600" b="1" i="1" dirty="0"/>
          </a:p>
          <a:p>
            <a:r>
              <a:rPr lang="en-US" sz="3600" dirty="0" err="1"/>
              <a:t>Tabiiy</a:t>
            </a:r>
            <a:r>
              <a:rPr lang="en-US" sz="3600" dirty="0"/>
              <a:t> </a:t>
            </a:r>
            <a:r>
              <a:rPr lang="en-US" sz="3600" dirty="0" err="1"/>
              <a:t>jarayonlarni</a:t>
            </a:r>
            <a:r>
              <a:rPr lang="en-US" sz="3600" dirty="0"/>
              <a:t> </a:t>
            </a:r>
            <a:r>
              <a:rPr lang="en-US" sz="3600" dirty="0" err="1"/>
              <a:t>kuzatish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tahlil</a:t>
            </a:r>
            <a:r>
              <a:rPr lang="en-US" sz="3600" dirty="0"/>
              <a:t> </a:t>
            </a:r>
            <a:r>
              <a:rPr lang="en-US" sz="3600" dirty="0" err="1"/>
              <a:t>qilishga</a:t>
            </a:r>
            <a:r>
              <a:rPr lang="en-US" sz="3600" dirty="0"/>
              <a:t> </a:t>
            </a:r>
            <a:r>
              <a:rPr lang="en-US" sz="3600" dirty="0" err="1"/>
              <a:t>qiziqish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b="1" i="1" dirty="0" smtClean="0"/>
              <a:t>10</a:t>
            </a:r>
            <a:r>
              <a:rPr lang="en-US" sz="3600" b="1" i="1" dirty="0"/>
              <a:t>. </a:t>
            </a:r>
            <a:r>
              <a:rPr lang="en-US" sz="3600" b="1" i="1" dirty="0" err="1"/>
              <a:t>Axborotni</a:t>
            </a:r>
            <a:r>
              <a:rPr lang="en-US" sz="3600" b="1" i="1" dirty="0"/>
              <a:t> </a:t>
            </a:r>
            <a:r>
              <a:rPr lang="en-US" sz="3600" b="1" i="1" dirty="0" err="1"/>
              <a:t>tezda</a:t>
            </a:r>
            <a:r>
              <a:rPr lang="en-US" sz="3600" b="1" i="1" dirty="0"/>
              <a:t> </a:t>
            </a:r>
            <a:r>
              <a:rPr lang="en-US" sz="3600" b="1" i="1" dirty="0" err="1"/>
              <a:t>o‘zlashtirish</a:t>
            </a:r>
            <a:r>
              <a:rPr lang="en-US" sz="3600" b="1" i="1" dirty="0"/>
              <a:t> </a:t>
            </a:r>
            <a:r>
              <a:rPr lang="en-US" sz="3600" b="1" i="1" dirty="0" err="1"/>
              <a:t>va</a:t>
            </a:r>
            <a:r>
              <a:rPr lang="en-US" sz="3600" b="1" i="1" dirty="0"/>
              <a:t> </a:t>
            </a:r>
            <a:r>
              <a:rPr lang="en-US" sz="3600" b="1" i="1" dirty="0" err="1"/>
              <a:t>qo‘llash</a:t>
            </a:r>
            <a:endParaRPr lang="ru-RU" sz="3600" b="1" i="1" dirty="0"/>
          </a:p>
          <a:p>
            <a:r>
              <a:rPr lang="en-US" sz="3600" dirty="0" err="1" smtClean="0"/>
              <a:t>Geografik</a:t>
            </a:r>
            <a:r>
              <a:rPr lang="en-US" sz="3600" dirty="0" smtClean="0"/>
              <a:t> </a:t>
            </a:r>
            <a:r>
              <a:rPr lang="en-US" sz="3600" dirty="0" err="1" smtClean="0"/>
              <a:t>manbalar</a:t>
            </a:r>
            <a:r>
              <a:rPr lang="en-US" sz="3600" dirty="0" smtClean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ishlash</a:t>
            </a:r>
            <a:r>
              <a:rPr lang="en-US" sz="3600" dirty="0"/>
              <a:t> </a:t>
            </a:r>
            <a:r>
              <a:rPr lang="en-US" sz="3600" dirty="0" err="1"/>
              <a:t>mahorati</a:t>
            </a:r>
            <a:r>
              <a:rPr lang="en-US" sz="3600" dirty="0"/>
              <a:t>.</a:t>
            </a:r>
            <a:endParaRPr lang="ru-RU" sz="2000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720849" y="1514475"/>
            <a:ext cx="13106399" cy="121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 err="1"/>
              <a:t>Geografiya</a:t>
            </a:r>
            <a:r>
              <a:rPr lang="en-US" sz="4000" b="1" dirty="0"/>
              <a:t> </a:t>
            </a:r>
            <a:r>
              <a:rPr lang="en-US" sz="4000" b="1" dirty="0" err="1"/>
              <a:t>fanida</a:t>
            </a:r>
            <a:r>
              <a:rPr lang="en-US" sz="4000" b="1" dirty="0"/>
              <a:t> </a:t>
            </a:r>
            <a:r>
              <a:rPr lang="en-US" sz="4000" b="1" dirty="0" err="1"/>
              <a:t>iqtidorlilikni</a:t>
            </a:r>
            <a:r>
              <a:rPr lang="en-US" sz="4000" b="1" dirty="0"/>
              <a:t> </a:t>
            </a:r>
            <a:r>
              <a:rPr lang="en-US" sz="4000" b="1" dirty="0" err="1"/>
              <a:t>aniqlash</a:t>
            </a:r>
            <a:r>
              <a:rPr lang="en-US" sz="4000" b="1" dirty="0"/>
              <a:t> </a:t>
            </a:r>
            <a:r>
              <a:rPr lang="en-US" sz="4000" b="1" dirty="0" err="1"/>
              <a:t>uchun</a:t>
            </a:r>
            <a:r>
              <a:rPr lang="en-US" sz="4000" b="1" dirty="0"/>
              <a:t> </a:t>
            </a:r>
            <a:r>
              <a:rPr lang="en-US" sz="4000" b="1" dirty="0" err="1"/>
              <a:t>o‘quvchilarda</a:t>
            </a:r>
            <a:r>
              <a:rPr lang="en-US" sz="4000" b="1" dirty="0"/>
              <a:t> </a:t>
            </a:r>
            <a:r>
              <a:rPr lang="en-US" sz="4000" b="1" dirty="0" err="1"/>
              <a:t>quyidagi</a:t>
            </a:r>
            <a:r>
              <a:rPr lang="en-US" sz="4000" b="1" dirty="0"/>
              <a:t> </a:t>
            </a:r>
            <a:r>
              <a:rPr lang="en-US" sz="4000" b="1" dirty="0" err="1"/>
              <a:t>asosiy</a:t>
            </a:r>
            <a:r>
              <a:rPr lang="en-US" sz="4000" b="1" dirty="0"/>
              <a:t> </a:t>
            </a:r>
            <a:r>
              <a:rPr lang="en-US" sz="4000" b="1" dirty="0" err="1"/>
              <a:t>belgilar</a:t>
            </a:r>
            <a:r>
              <a:rPr lang="en-US" sz="4000" b="1" dirty="0"/>
              <a:t> </a:t>
            </a:r>
            <a:r>
              <a:rPr lang="en-US" sz="4000" b="1" dirty="0" err="1"/>
              <a:t>kuzatiladi</a:t>
            </a:r>
            <a:r>
              <a:rPr lang="en-US" sz="4000" b="1" dirty="0"/>
              <a:t>:</a:t>
            </a:r>
            <a:endParaRPr lang="ru-RU" sz="4000" dirty="0"/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1350" y="6540430"/>
            <a:ext cx="3636490" cy="339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27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634072"/>
            <a:ext cx="9448800" cy="9167278"/>
          </a:xfrm>
        </p:spPr>
        <p:txBody>
          <a:bodyPr>
            <a:noAutofit/>
          </a:bodyPr>
          <a:lstStyle/>
          <a:p>
            <a:r>
              <a:rPr lang="uz-Latn-UZ" sz="4400" dirty="0"/>
              <a:t>Ma’lumotlarni tahlil qilish va xulosalar chiqarish geografiya fanida muhim qobiliyat hisoblanadi, chunki u o‘quvchilarning ilmiy tafakkurini rivojlantirish va mustaqil fikrlash qobiliyatini oshiradi.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dirty="0"/>
              <a:t/>
            </a:r>
            <a:br>
              <a:rPr lang="en-US" dirty="0"/>
            </a:br>
            <a:endParaRPr lang="ru-RU" sz="4400" dirty="0"/>
          </a:p>
        </p:txBody>
      </p:sp>
      <p:pic>
        <p:nvPicPr>
          <p:cNvPr id="7170" name="Picture 2" descr="Training for GitHub | Microsoft Lear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13673"/>
          <a:stretch/>
        </p:blipFill>
        <p:spPr bwMode="auto">
          <a:xfrm>
            <a:off x="9463900" y="3343275"/>
            <a:ext cx="85320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19044" y="1718310"/>
            <a:ext cx="108897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/>
              <a:t>Ma</a:t>
            </a:r>
            <a:r>
              <a:rPr lang="uz-Latn-UZ" sz="4400" b="1" dirty="0"/>
              <a:t>’</a:t>
            </a:r>
            <a:r>
              <a:rPr lang="en-US" sz="4400" b="1" dirty="0" err="1"/>
              <a:t>lumotlarni</a:t>
            </a:r>
            <a:r>
              <a:rPr lang="en-US" sz="4400" b="1" dirty="0"/>
              <a:t> </a:t>
            </a:r>
            <a:r>
              <a:rPr lang="en-US" sz="4400" b="1" dirty="0" err="1"/>
              <a:t>tahlil</a:t>
            </a:r>
            <a:r>
              <a:rPr lang="en-US" sz="4400" b="1" dirty="0"/>
              <a:t> </a:t>
            </a:r>
            <a:r>
              <a:rPr lang="en-US" sz="4400" b="1" dirty="0" err="1"/>
              <a:t>qilish</a:t>
            </a:r>
            <a:r>
              <a:rPr lang="en-US" sz="4400" b="1" dirty="0"/>
              <a:t>, </a:t>
            </a:r>
            <a:r>
              <a:rPr lang="en-US" sz="4400" b="1" dirty="0" err="1"/>
              <a:t>xulosalar</a:t>
            </a:r>
            <a:r>
              <a:rPr lang="en-US" sz="4400" b="1" dirty="0"/>
              <a:t> </a:t>
            </a:r>
            <a:r>
              <a:rPr lang="en-US" sz="4400" b="1" dirty="0" err="1"/>
              <a:t>chiqarish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3563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768351" y="171044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/>
              <a:t>Ma</a:t>
            </a:r>
            <a:r>
              <a:rPr lang="uz-Latn-UZ" sz="6000" b="1" dirty="0"/>
              <a:t>’</a:t>
            </a:r>
            <a:r>
              <a:rPr lang="en-US" sz="6000" b="1" dirty="0" err="1"/>
              <a:t>lumotlarni</a:t>
            </a:r>
            <a:r>
              <a:rPr lang="en-US" sz="6000" b="1" dirty="0"/>
              <a:t> </a:t>
            </a:r>
            <a:r>
              <a:rPr lang="en-US" sz="6000" b="1" dirty="0" err="1"/>
              <a:t>tahlil</a:t>
            </a:r>
            <a:r>
              <a:rPr lang="en-US" sz="6000" b="1" dirty="0"/>
              <a:t> </a:t>
            </a:r>
            <a:r>
              <a:rPr lang="en-US" sz="6000" b="1" dirty="0" err="1"/>
              <a:t>qilish</a:t>
            </a:r>
            <a:r>
              <a:rPr lang="en-US" sz="6000" b="1" dirty="0"/>
              <a:t>, </a:t>
            </a:r>
            <a:r>
              <a:rPr lang="en-US" sz="6000" b="1" dirty="0" err="1"/>
              <a:t>xulosalar</a:t>
            </a:r>
            <a:r>
              <a:rPr lang="en-US" sz="6000" b="1" dirty="0"/>
              <a:t> </a:t>
            </a:r>
            <a:r>
              <a:rPr lang="en-US" sz="6000" b="1" dirty="0" err="1"/>
              <a:t>chiqarish</a:t>
            </a:r>
            <a:endParaRPr sz="6000" dirty="0"/>
          </a:p>
        </p:txBody>
      </p:sp>
      <p:grpSp>
        <p:nvGrpSpPr>
          <p:cNvPr id="161" name="Google Shape;161;p18"/>
          <p:cNvGrpSpPr/>
          <p:nvPr/>
        </p:nvGrpSpPr>
        <p:grpSpPr>
          <a:xfrm>
            <a:off x="2470287" y="7589321"/>
            <a:ext cx="2464399" cy="2795780"/>
            <a:chOff x="3716950" y="7216334"/>
            <a:chExt cx="2504400" cy="1879466"/>
          </a:xfrm>
        </p:grpSpPr>
        <p:sp>
          <p:nvSpPr>
            <p:cNvPr id="162" name="Google Shape;162;p18"/>
            <p:cNvSpPr/>
            <p:nvPr/>
          </p:nvSpPr>
          <p:spPr>
            <a:xfrm>
              <a:off x="3794950" y="7216350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3" name="Google Shape;163;p18"/>
            <p:cNvSpPr txBox="1"/>
            <p:nvPr/>
          </p:nvSpPr>
          <p:spPr>
            <a:xfrm>
              <a:off x="3716950" y="7936600"/>
              <a:ext cx="2504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/>
                <a:t>Ma’lumotlarni yig‘ish va tahlil qilish</a:t>
              </a:r>
              <a:endParaRPr lang="ru-RU" sz="3200" b="1" dirty="0"/>
            </a:p>
            <a:p>
              <a:pPr lvl="0" algn="ctr"/>
              <a:endParaRPr lang="ru-RU" sz="3200" dirty="0"/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5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8899289" y="2999992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8008786" y="3111411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9603803" y="3136558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8061028" y="4192954"/>
            <a:ext cx="2014687" cy="3065146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5133023" y="2974433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4240785" y="3085852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5839271" y="3110998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2958520" y="4177347"/>
            <a:ext cx="2016430" cy="3065146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12830694" y="3000189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11940190" y="3111608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3536944" y="3137190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13200905" y="4201456"/>
            <a:ext cx="2014685" cy="3091553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377950" y="3666182"/>
            <a:ext cx="15392400" cy="3591773"/>
            <a:chOff x="2758568" y="3469492"/>
            <a:chExt cx="1113907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501650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758568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61" name="Google Shape;161;p18"/>
          <p:cNvGrpSpPr/>
          <p:nvPr/>
        </p:nvGrpSpPr>
        <p:grpSpPr>
          <a:xfrm>
            <a:off x="7883853" y="7589345"/>
            <a:ext cx="2310915" cy="2795780"/>
            <a:chOff x="3794925" y="7216334"/>
            <a:chExt cx="2348425" cy="1879466"/>
          </a:xfrm>
        </p:grpSpPr>
        <p:sp>
          <p:nvSpPr>
            <p:cNvPr id="62" name="Google Shape;162;p18"/>
            <p:cNvSpPr/>
            <p:nvPr/>
          </p:nvSpPr>
          <p:spPr>
            <a:xfrm>
              <a:off x="3794950" y="7216350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3" name="Google Shape;163;p18"/>
            <p:cNvSpPr txBox="1"/>
            <p:nvPr/>
          </p:nvSpPr>
          <p:spPr>
            <a:xfrm>
              <a:off x="4047090" y="7936600"/>
              <a:ext cx="1987316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/>
                <a:t>Xaritaviy </a:t>
              </a:r>
              <a:r>
                <a:rPr lang="uz-Latn-UZ" sz="3200" b="1" dirty="0" smtClean="0"/>
                <a:t>tahlil</a:t>
              </a:r>
              <a:endParaRPr lang="ru-RU" sz="3200" b="1" dirty="0"/>
            </a:p>
          </p:txBody>
        </p:sp>
        <p:sp>
          <p:nvSpPr>
            <p:cNvPr id="64" name="Google Shape;164;p18"/>
            <p:cNvSpPr txBox="1"/>
            <p:nvPr/>
          </p:nvSpPr>
          <p:spPr>
            <a:xfrm>
              <a:off x="3794925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5" name="Google Shape;161;p18"/>
          <p:cNvGrpSpPr/>
          <p:nvPr/>
        </p:nvGrpSpPr>
        <p:grpSpPr>
          <a:xfrm>
            <a:off x="13054524" y="7589321"/>
            <a:ext cx="2572826" cy="2795780"/>
            <a:chOff x="3794925" y="7216334"/>
            <a:chExt cx="2614587" cy="1879466"/>
          </a:xfrm>
        </p:grpSpPr>
        <p:sp>
          <p:nvSpPr>
            <p:cNvPr id="66" name="Google Shape;162;p18"/>
            <p:cNvSpPr/>
            <p:nvPr/>
          </p:nvSpPr>
          <p:spPr>
            <a:xfrm>
              <a:off x="3794950" y="7216350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" name="Google Shape;163;p18"/>
            <p:cNvSpPr txBox="1"/>
            <p:nvPr/>
          </p:nvSpPr>
          <p:spPr>
            <a:xfrm>
              <a:off x="3794925" y="7936600"/>
              <a:ext cx="2614587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/>
                <a:t>Hududiy muammolarni tahlil qilish</a:t>
              </a:r>
              <a:endParaRPr lang="ru-RU" sz="3200" b="1" dirty="0"/>
            </a:p>
          </p:txBody>
        </p:sp>
        <p:sp>
          <p:nvSpPr>
            <p:cNvPr id="68" name="Google Shape;164;p18"/>
            <p:cNvSpPr txBox="1"/>
            <p:nvPr/>
          </p:nvSpPr>
          <p:spPr>
            <a:xfrm>
              <a:off x="3794925" y="7216334"/>
              <a:ext cx="2614587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16350" y="1590675"/>
            <a:ext cx="99151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/>
              <a:t>Ilmiy-tadqiqot</a:t>
            </a:r>
            <a:r>
              <a:rPr lang="en-US" sz="4000" b="1" dirty="0"/>
              <a:t> </a:t>
            </a:r>
            <a:r>
              <a:rPr lang="en-US" sz="4000" b="1" dirty="0" err="1"/>
              <a:t>faoliyati</a:t>
            </a:r>
            <a:r>
              <a:rPr lang="en-US" sz="4000" b="1" dirty="0"/>
              <a:t> </a:t>
            </a:r>
            <a:r>
              <a:rPr lang="en-US" sz="4000" b="1" dirty="0" err="1"/>
              <a:t>uchun</a:t>
            </a:r>
            <a:r>
              <a:rPr lang="en-US" sz="4000" b="1" dirty="0"/>
              <a:t> </a:t>
            </a:r>
            <a:r>
              <a:rPr lang="en-US" sz="4000" b="1" dirty="0" err="1"/>
              <a:t>sharoit</a:t>
            </a:r>
            <a:r>
              <a:rPr lang="en-US" sz="4000" b="1" dirty="0"/>
              <a:t> </a:t>
            </a:r>
            <a:r>
              <a:rPr lang="en-US" sz="4000" b="1" dirty="0" err="1"/>
              <a:t>yaratish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3150" y="3952875"/>
            <a:ext cx="838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600" dirty="0"/>
              <a:t>Geografiya fanidan ilmiy-tadqiqot faoliyati uchun sharoit yaratish iqtidorli o‘quvchilarni rivojlantirish va ularning ijodiy va ilmiy qobiliyatlarini qo‘llab-quvvatlash uchun muhimdir.</a:t>
            </a:r>
            <a:endParaRPr lang="ru-RU" sz="3600" dirty="0"/>
          </a:p>
        </p:txBody>
      </p:sp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9683750" y="3038475"/>
            <a:ext cx="7315200" cy="538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7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Picture 4" descr="101,770 Little Drawing Stock Photos - Free &amp; Royalty-Free Stock Photos from  Dreamstim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" y="3419475"/>
            <a:ext cx="4048350" cy="32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30750" y="2657475"/>
            <a:ext cx="12804776" cy="738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 </a:t>
            </a:r>
            <a:r>
              <a:rPr lang="en-US" sz="4000" dirty="0" err="1" smtClean="0"/>
              <a:t>Zarur</a:t>
            </a:r>
            <a:r>
              <a:rPr lang="en-US" sz="4000" dirty="0" smtClean="0"/>
              <a:t> </a:t>
            </a:r>
            <a:r>
              <a:rPr lang="en-US" sz="4000" dirty="0" err="1"/>
              <a:t>moddiy-texnik</a:t>
            </a:r>
            <a:r>
              <a:rPr lang="en-US" sz="4000" dirty="0"/>
              <a:t> </a:t>
            </a:r>
            <a:r>
              <a:rPr lang="en-US" sz="4000" dirty="0" err="1"/>
              <a:t>bazani</a:t>
            </a:r>
            <a:r>
              <a:rPr lang="en-US" sz="4000" dirty="0"/>
              <a:t> </a:t>
            </a:r>
            <a:r>
              <a:rPr lang="en-US" sz="4000" dirty="0" err="1"/>
              <a:t>shakllantirish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/>
              <a:t> </a:t>
            </a:r>
            <a:r>
              <a:rPr lang="uz-Latn-UZ" sz="4000" dirty="0" smtClean="0"/>
              <a:t> </a:t>
            </a:r>
            <a:r>
              <a:rPr lang="en-US" sz="4000" dirty="0" err="1" smtClean="0"/>
              <a:t>Ilmiy-tadqiqot</a:t>
            </a:r>
            <a:r>
              <a:rPr lang="en-US" sz="4000" dirty="0" smtClean="0"/>
              <a:t> </a:t>
            </a:r>
            <a:r>
              <a:rPr lang="en-US" sz="4000" dirty="0" err="1"/>
              <a:t>mavzularini</a:t>
            </a:r>
            <a:r>
              <a:rPr lang="en-US" sz="4000" dirty="0"/>
              <a:t> </a:t>
            </a:r>
            <a:r>
              <a:rPr lang="en-US" sz="4000" dirty="0" err="1"/>
              <a:t>tanlashga</a:t>
            </a:r>
            <a:r>
              <a:rPr lang="en-US" sz="4000" dirty="0"/>
              <a:t> </a:t>
            </a:r>
            <a:r>
              <a:rPr lang="en-US" sz="4000" dirty="0" err="1"/>
              <a:t>yordam</a:t>
            </a:r>
            <a:r>
              <a:rPr lang="en-US" sz="4000" dirty="0"/>
              <a:t> </a:t>
            </a:r>
            <a:r>
              <a:rPr lang="en-US" sz="4000" dirty="0" err="1"/>
              <a:t>berish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</a:t>
            </a:r>
            <a:r>
              <a:rPr lang="en-US" sz="4000" dirty="0" smtClean="0"/>
              <a:t> </a:t>
            </a:r>
            <a:r>
              <a:rPr lang="en-US" sz="4000" dirty="0" err="1"/>
              <a:t>Kuzatuv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dala</a:t>
            </a:r>
            <a:r>
              <a:rPr lang="en-US" sz="4000" dirty="0"/>
              <a:t> </a:t>
            </a:r>
            <a:r>
              <a:rPr lang="en-US" sz="4000" dirty="0" err="1"/>
              <a:t>ishlari</a:t>
            </a:r>
            <a:r>
              <a:rPr lang="en-US" sz="4000" dirty="0"/>
              <a:t> </a:t>
            </a:r>
            <a:r>
              <a:rPr lang="en-US" sz="4000" dirty="0" err="1"/>
              <a:t>tashkil</a:t>
            </a:r>
            <a:r>
              <a:rPr lang="en-US" sz="4000" dirty="0"/>
              <a:t> </a:t>
            </a:r>
            <a:r>
              <a:rPr lang="en-US" sz="4000" dirty="0" err="1"/>
              <a:t>qilish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 </a:t>
            </a:r>
            <a:r>
              <a:rPr lang="en-US" sz="4000" dirty="0" err="1" smtClean="0"/>
              <a:t>Ilmiy</a:t>
            </a:r>
            <a:r>
              <a:rPr lang="en-US" sz="4000" dirty="0" smtClean="0"/>
              <a:t> </a:t>
            </a:r>
            <a:r>
              <a:rPr lang="en-US" sz="4000" dirty="0" err="1"/>
              <a:t>loyihalar</a:t>
            </a:r>
            <a:r>
              <a:rPr lang="en-US" sz="4000" dirty="0"/>
              <a:t> </a:t>
            </a:r>
            <a:r>
              <a:rPr lang="en-US" sz="4000" dirty="0" err="1"/>
              <a:t>tayyorlash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himoya</a:t>
            </a:r>
            <a:r>
              <a:rPr lang="en-US" sz="4000" dirty="0"/>
              <a:t> </a:t>
            </a:r>
            <a:r>
              <a:rPr lang="en-US" sz="4000" dirty="0" err="1"/>
              <a:t>qilish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 </a:t>
            </a:r>
            <a:r>
              <a:rPr lang="en-US" sz="4000" dirty="0" err="1" smtClean="0"/>
              <a:t>Ilmiy</a:t>
            </a:r>
            <a:r>
              <a:rPr lang="en-US" sz="4000" dirty="0" smtClean="0"/>
              <a:t> </a:t>
            </a:r>
            <a:r>
              <a:rPr lang="en-US" sz="4000" dirty="0" err="1"/>
              <a:t>rahbarlik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yo‘l-yo‘riq</a:t>
            </a:r>
            <a:r>
              <a:rPr lang="en-US" sz="4000" dirty="0"/>
              <a:t> </a:t>
            </a:r>
            <a:r>
              <a:rPr lang="en-US" sz="4000" dirty="0" err="1"/>
              <a:t>ko‘rsatish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 </a:t>
            </a:r>
            <a:r>
              <a:rPr lang="en-US" sz="4000" dirty="0" err="1" smtClean="0"/>
              <a:t>Ilmiy</a:t>
            </a:r>
            <a:r>
              <a:rPr lang="en-US" sz="4000" dirty="0" smtClean="0"/>
              <a:t> </a:t>
            </a:r>
            <a:r>
              <a:rPr lang="en-US" sz="4000" dirty="0" err="1"/>
              <a:t>ishlanmalarni</a:t>
            </a:r>
            <a:r>
              <a:rPr lang="en-US" sz="4000" dirty="0"/>
              <a:t> </a:t>
            </a:r>
            <a:r>
              <a:rPr lang="en-US" sz="4000" dirty="0" err="1"/>
              <a:t>taqdim</a:t>
            </a:r>
            <a:r>
              <a:rPr lang="en-US" sz="4000" dirty="0"/>
              <a:t> </a:t>
            </a:r>
            <a:r>
              <a:rPr lang="en-US" sz="4000" dirty="0" err="1"/>
              <a:t>etish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</a:t>
            </a:r>
            <a:r>
              <a:rPr lang="en-US" sz="4000" dirty="0" smtClean="0"/>
              <a:t> </a:t>
            </a:r>
            <a:r>
              <a:rPr lang="en-US" sz="4000" dirty="0" err="1"/>
              <a:t>Ilhomlantiruvchi</a:t>
            </a:r>
            <a:r>
              <a:rPr lang="en-US" sz="4000" dirty="0"/>
              <a:t> </a:t>
            </a:r>
            <a:r>
              <a:rPr lang="en-US" sz="4000" dirty="0" err="1"/>
              <a:t>muhit</a:t>
            </a:r>
            <a:r>
              <a:rPr lang="en-US" sz="4000" dirty="0"/>
              <a:t> </a:t>
            </a:r>
            <a:r>
              <a:rPr lang="en-US" sz="4000" dirty="0" err="1"/>
              <a:t>yaratish</a:t>
            </a:r>
            <a:endParaRPr lang="ru-RU" sz="40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uz-Latn-UZ" sz="4000" dirty="0" smtClean="0"/>
              <a:t>  </a:t>
            </a:r>
            <a:r>
              <a:rPr lang="en-US" sz="4000" dirty="0" err="1" smtClean="0"/>
              <a:t>Zamonaviy</a:t>
            </a:r>
            <a:r>
              <a:rPr lang="en-US" sz="4000" dirty="0" smtClean="0"/>
              <a:t> </a:t>
            </a:r>
            <a:r>
              <a:rPr lang="en-US" sz="4000" dirty="0" err="1"/>
              <a:t>texnologiyalar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innovatsiyalarni</a:t>
            </a:r>
            <a:r>
              <a:rPr lang="en-US" sz="4000" dirty="0"/>
              <a:t> </a:t>
            </a:r>
            <a:r>
              <a:rPr lang="en-US" sz="4000" dirty="0" err="1"/>
              <a:t>joriy</a:t>
            </a:r>
            <a:r>
              <a:rPr lang="en-US" sz="4000" dirty="0"/>
              <a:t> </a:t>
            </a:r>
            <a:r>
              <a:rPr lang="en-US" sz="4000" dirty="0" err="1"/>
              <a:t>qilish</a:t>
            </a:r>
            <a:endParaRPr lang="ru-RU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3379" y="1666874"/>
            <a:ext cx="108745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err="1"/>
              <a:t>Ilmiy-tadqiqot</a:t>
            </a:r>
            <a:r>
              <a:rPr lang="en-US" sz="4400" b="1" dirty="0"/>
              <a:t> </a:t>
            </a:r>
            <a:r>
              <a:rPr lang="en-US" sz="4400" b="1" dirty="0" err="1"/>
              <a:t>faoliyati</a:t>
            </a:r>
            <a:r>
              <a:rPr lang="en-US" sz="4400" b="1" dirty="0"/>
              <a:t> </a:t>
            </a:r>
            <a:r>
              <a:rPr lang="en-US" sz="4400" b="1" dirty="0" err="1"/>
              <a:t>uchun</a:t>
            </a:r>
            <a:r>
              <a:rPr lang="en-US" sz="4400" b="1" dirty="0"/>
              <a:t> </a:t>
            </a:r>
            <a:r>
              <a:rPr lang="en-US" sz="4400" b="1" dirty="0" err="1"/>
              <a:t>sharoit</a:t>
            </a:r>
            <a:r>
              <a:rPr lang="en-US" sz="4400" b="1" dirty="0"/>
              <a:t> </a:t>
            </a:r>
            <a:r>
              <a:rPr lang="en-US" sz="4400" b="1" dirty="0" err="1"/>
              <a:t>yaratish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6337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5755</TotalTime>
  <Words>410</Words>
  <Application>Microsoft Office PowerPoint</Application>
  <PresentationFormat>Произвольный</PresentationFormat>
  <Paragraphs>63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Ma’lumotlarni tahlil qilish va xulosalar chiqarish geografiya fanida muhim qobiliyat hisoblanadi, chunki u o‘quvchilarning ilmiy tafakkurini rivojlantirish va mustaqil fikrlash qobiliyatini oshiradi.   </vt:lpstr>
      <vt:lpstr>Ma’lumotlarni tahlil qilish, xulosalar chiqarish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498</cp:revision>
  <cp:lastPrinted>2020-12-11T16:07:03Z</cp:lastPrinted>
  <dcterms:created xsi:type="dcterms:W3CDTF">2020-11-12T01:04:50Z</dcterms:created>
  <dcterms:modified xsi:type="dcterms:W3CDTF">2024-12-29T09:54:11Z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