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50" r:id="rId2"/>
    <p:sldId id="395" r:id="rId3"/>
    <p:sldId id="352" r:id="rId4"/>
    <p:sldId id="389" r:id="rId5"/>
    <p:sldId id="388" r:id="rId6"/>
    <p:sldId id="393" r:id="rId7"/>
    <p:sldId id="394" r:id="rId8"/>
    <p:sldId id="375" r:id="rId9"/>
    <p:sldId id="382" r:id="rId10"/>
    <p:sldId id="379" r:id="rId11"/>
    <p:sldId id="384" r:id="rId12"/>
    <p:sldId id="376" r:id="rId13"/>
    <p:sldId id="392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49" d="100"/>
          <a:sy n="49" d="100"/>
        </p:scale>
        <p:origin x="-438" y="-4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" name="Google Shape;1587;g8a63c4df4f_0_7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8" name="Google Shape;1588;g8a63c4df4f_0_704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93a8ee57b8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93a8ee57b8_1_1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1" name="Google Shape;1971;g9907ee7a87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2" name="Google Shape;1972;g9907ee7a87_0_172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473950" y="4750570"/>
            <a:ext cx="9448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 err="1"/>
              <a:t>Geografiya</a:t>
            </a:r>
            <a:r>
              <a:rPr lang="uz-Latn-UZ" sz="5400" b="1" dirty="0"/>
              <a:t> darslarida </a:t>
            </a:r>
            <a:r>
              <a:rPr lang="en-US" sz="5400" b="1" dirty="0"/>
              <a:t>STEAM</a:t>
            </a:r>
            <a:r>
              <a:rPr lang="uz-Latn-UZ" sz="5400" b="1" dirty="0"/>
              <a:t> yondashuvni joriy etish </a:t>
            </a:r>
            <a:r>
              <a:rPr lang="uz-Latn-UZ" sz="5400" b="1" i="1" dirty="0">
                <a:solidFill>
                  <a:schemeClr val="accent1"/>
                </a:solidFill>
              </a:rPr>
              <a:t>(Trening</a:t>
            </a:r>
            <a:r>
              <a:rPr lang="uz-Latn-UZ" sz="5400" b="1" i="1" dirty="0" smtClean="0">
                <a:solidFill>
                  <a:schemeClr val="accent1"/>
                </a:solidFill>
              </a:rPr>
              <a:t>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  <p:grpSp>
        <p:nvGrpSpPr>
          <p:cNvPr id="58" name="Google Shape;689;p25"/>
          <p:cNvGrpSpPr/>
          <p:nvPr/>
        </p:nvGrpSpPr>
        <p:grpSpPr>
          <a:xfrm>
            <a:off x="539750" y="2809875"/>
            <a:ext cx="6227137" cy="6172200"/>
            <a:chOff x="2175475" y="1545200"/>
            <a:chExt cx="3267475" cy="2832800"/>
          </a:xfrm>
        </p:grpSpPr>
        <p:sp>
          <p:nvSpPr>
            <p:cNvPr id="59" name="Google Shape;690;p25"/>
            <p:cNvSpPr/>
            <p:nvPr/>
          </p:nvSpPr>
          <p:spPr>
            <a:xfrm>
              <a:off x="3241925" y="2465175"/>
              <a:ext cx="1130600" cy="978600"/>
            </a:xfrm>
            <a:custGeom>
              <a:avLst/>
              <a:gdLst/>
              <a:ahLst/>
              <a:cxnLst/>
              <a:rect l="l" t="t" r="r" b="b"/>
              <a:pathLst>
                <a:path w="45224" h="39144" extrusionOk="0">
                  <a:moveTo>
                    <a:pt x="33918" y="1"/>
                  </a:moveTo>
                  <a:lnTo>
                    <a:pt x="11306" y="1"/>
                  </a:lnTo>
                  <a:lnTo>
                    <a:pt x="0" y="19572"/>
                  </a:lnTo>
                  <a:lnTo>
                    <a:pt x="11306" y="39143"/>
                  </a:lnTo>
                  <a:lnTo>
                    <a:pt x="33918" y="39143"/>
                  </a:lnTo>
                  <a:lnTo>
                    <a:pt x="45224" y="19572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91;p25"/>
            <p:cNvSpPr/>
            <p:nvPr/>
          </p:nvSpPr>
          <p:spPr>
            <a:xfrm>
              <a:off x="3348024" y="2557825"/>
              <a:ext cx="1091001" cy="794100"/>
            </a:xfrm>
            <a:custGeom>
              <a:avLst/>
              <a:gdLst/>
              <a:ahLst/>
              <a:cxnLst/>
              <a:rect l="l" t="t" r="r" b="b"/>
              <a:pathLst>
                <a:path w="36737" h="31796" extrusionOk="0">
                  <a:moveTo>
                    <a:pt x="27552" y="0"/>
                  </a:moveTo>
                  <a:lnTo>
                    <a:pt x="9184" y="0"/>
                  </a:lnTo>
                  <a:lnTo>
                    <a:pt x="0" y="15898"/>
                  </a:lnTo>
                  <a:lnTo>
                    <a:pt x="9184" y="31796"/>
                  </a:lnTo>
                  <a:lnTo>
                    <a:pt x="27552" y="31796"/>
                  </a:lnTo>
                  <a:lnTo>
                    <a:pt x="36736" y="158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92;p25"/>
            <p:cNvSpPr/>
            <p:nvPr/>
          </p:nvSpPr>
          <p:spPr>
            <a:xfrm>
              <a:off x="4729575" y="2645700"/>
              <a:ext cx="713375" cy="618350"/>
            </a:xfrm>
            <a:custGeom>
              <a:avLst/>
              <a:gdLst/>
              <a:ahLst/>
              <a:cxnLst/>
              <a:rect l="l" t="t" r="r" b="b"/>
              <a:pathLst>
                <a:path w="28535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1" y="12351"/>
                  </a:lnTo>
                  <a:lnTo>
                    <a:pt x="7126" y="24733"/>
                  </a:lnTo>
                  <a:lnTo>
                    <a:pt x="21409" y="24733"/>
                  </a:lnTo>
                  <a:lnTo>
                    <a:pt x="28534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93;p25"/>
            <p:cNvSpPr/>
            <p:nvPr/>
          </p:nvSpPr>
          <p:spPr>
            <a:xfrm>
              <a:off x="4825375" y="27288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1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1" y="9026"/>
                  </a:lnTo>
                  <a:close/>
                </a:path>
              </a:pathLst>
            </a:cu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94;p25"/>
            <p:cNvSpPr/>
            <p:nvPr/>
          </p:nvSpPr>
          <p:spPr>
            <a:xfrm>
              <a:off x="4086700" y="3759650"/>
              <a:ext cx="714150" cy="618350"/>
            </a:xfrm>
            <a:custGeom>
              <a:avLst/>
              <a:gdLst/>
              <a:ahLst/>
              <a:cxnLst/>
              <a:rect l="l" t="t" r="r" b="b"/>
              <a:pathLst>
                <a:path w="28566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83"/>
                  </a:lnTo>
                  <a:lnTo>
                    <a:pt x="7126" y="24734"/>
                  </a:lnTo>
                  <a:lnTo>
                    <a:pt x="21409" y="24734"/>
                  </a:lnTo>
                  <a:lnTo>
                    <a:pt x="28566" y="12383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95;p25"/>
            <p:cNvSpPr/>
            <p:nvPr/>
          </p:nvSpPr>
          <p:spPr>
            <a:xfrm>
              <a:off x="4182500" y="384277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76" y="0"/>
                  </a:moveTo>
                  <a:lnTo>
                    <a:pt x="5226" y="0"/>
                  </a:lnTo>
                  <a:lnTo>
                    <a:pt x="0" y="9058"/>
                  </a:lnTo>
                  <a:lnTo>
                    <a:pt x="5226" y="18083"/>
                  </a:lnTo>
                  <a:lnTo>
                    <a:pt x="15676" y="18083"/>
                  </a:lnTo>
                  <a:lnTo>
                    <a:pt x="20870" y="9058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96;p25"/>
            <p:cNvSpPr/>
            <p:nvPr/>
          </p:nvSpPr>
          <p:spPr>
            <a:xfrm>
              <a:off x="2803300" y="3759650"/>
              <a:ext cx="714175" cy="618350"/>
            </a:xfrm>
            <a:custGeom>
              <a:avLst/>
              <a:gdLst/>
              <a:ahLst/>
              <a:cxnLst/>
              <a:rect l="l" t="t" r="r" b="b"/>
              <a:pathLst>
                <a:path w="28567" h="24734" extrusionOk="0">
                  <a:moveTo>
                    <a:pt x="21441" y="0"/>
                  </a:moveTo>
                  <a:lnTo>
                    <a:pt x="7158" y="0"/>
                  </a:lnTo>
                  <a:lnTo>
                    <a:pt x="1" y="12383"/>
                  </a:lnTo>
                  <a:lnTo>
                    <a:pt x="7158" y="24734"/>
                  </a:lnTo>
                  <a:lnTo>
                    <a:pt x="21441" y="24734"/>
                  </a:lnTo>
                  <a:lnTo>
                    <a:pt x="28566" y="12383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97;p25"/>
            <p:cNvSpPr/>
            <p:nvPr/>
          </p:nvSpPr>
          <p:spPr>
            <a:xfrm>
              <a:off x="2899900" y="384277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0" y="9058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58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98;p25"/>
            <p:cNvSpPr/>
            <p:nvPr/>
          </p:nvSpPr>
          <p:spPr>
            <a:xfrm>
              <a:off x="4086700" y="1545200"/>
              <a:ext cx="714150" cy="618350"/>
            </a:xfrm>
            <a:custGeom>
              <a:avLst/>
              <a:gdLst/>
              <a:ahLst/>
              <a:cxnLst/>
              <a:rect l="l" t="t" r="r" b="b"/>
              <a:pathLst>
                <a:path w="28566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51"/>
                  </a:lnTo>
                  <a:lnTo>
                    <a:pt x="7126" y="24734"/>
                  </a:lnTo>
                  <a:lnTo>
                    <a:pt x="21409" y="24734"/>
                  </a:lnTo>
                  <a:lnTo>
                    <a:pt x="28566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99;p25"/>
            <p:cNvSpPr/>
            <p:nvPr/>
          </p:nvSpPr>
          <p:spPr>
            <a:xfrm>
              <a:off x="4182500" y="16283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76" y="1"/>
                  </a:moveTo>
                  <a:lnTo>
                    <a:pt x="5226" y="1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76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700;p25"/>
            <p:cNvSpPr/>
            <p:nvPr/>
          </p:nvSpPr>
          <p:spPr>
            <a:xfrm>
              <a:off x="2803300" y="1545200"/>
              <a:ext cx="714175" cy="618350"/>
            </a:xfrm>
            <a:custGeom>
              <a:avLst/>
              <a:gdLst/>
              <a:ahLst/>
              <a:cxnLst/>
              <a:rect l="l" t="t" r="r" b="b"/>
              <a:pathLst>
                <a:path w="28567" h="24734" extrusionOk="0">
                  <a:moveTo>
                    <a:pt x="21441" y="0"/>
                  </a:moveTo>
                  <a:lnTo>
                    <a:pt x="7158" y="0"/>
                  </a:lnTo>
                  <a:lnTo>
                    <a:pt x="1" y="12351"/>
                  </a:lnTo>
                  <a:lnTo>
                    <a:pt x="7158" y="24734"/>
                  </a:lnTo>
                  <a:lnTo>
                    <a:pt x="21441" y="24734"/>
                  </a:lnTo>
                  <a:lnTo>
                    <a:pt x="28566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1;p25"/>
            <p:cNvSpPr/>
            <p:nvPr/>
          </p:nvSpPr>
          <p:spPr>
            <a:xfrm>
              <a:off x="2899900" y="16283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1"/>
                  </a:moveTo>
                  <a:lnTo>
                    <a:pt x="5226" y="1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02;p25"/>
            <p:cNvSpPr/>
            <p:nvPr/>
          </p:nvSpPr>
          <p:spPr>
            <a:xfrm>
              <a:off x="2175475" y="2645700"/>
              <a:ext cx="713375" cy="618350"/>
            </a:xfrm>
            <a:custGeom>
              <a:avLst/>
              <a:gdLst/>
              <a:ahLst/>
              <a:cxnLst/>
              <a:rect l="l" t="t" r="r" b="b"/>
              <a:pathLst>
                <a:path w="28535" h="24734" extrusionOk="0">
                  <a:moveTo>
                    <a:pt x="21409" y="0"/>
                  </a:moveTo>
                  <a:lnTo>
                    <a:pt x="7126" y="0"/>
                  </a:lnTo>
                  <a:lnTo>
                    <a:pt x="0" y="12351"/>
                  </a:lnTo>
                  <a:lnTo>
                    <a:pt x="7126" y="24733"/>
                  </a:lnTo>
                  <a:lnTo>
                    <a:pt x="21409" y="24733"/>
                  </a:lnTo>
                  <a:lnTo>
                    <a:pt x="28534" y="12351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03;p25"/>
            <p:cNvSpPr/>
            <p:nvPr/>
          </p:nvSpPr>
          <p:spPr>
            <a:xfrm>
              <a:off x="2271275" y="2728825"/>
              <a:ext cx="521775" cy="452100"/>
            </a:xfrm>
            <a:custGeom>
              <a:avLst/>
              <a:gdLst/>
              <a:ahLst/>
              <a:cxnLst/>
              <a:rect l="l" t="t" r="r" b="b"/>
              <a:pathLst>
                <a:path w="20871" h="18084" extrusionOk="0">
                  <a:moveTo>
                    <a:pt x="15645" y="0"/>
                  </a:moveTo>
                  <a:lnTo>
                    <a:pt x="5226" y="0"/>
                  </a:lnTo>
                  <a:lnTo>
                    <a:pt x="0" y="9026"/>
                  </a:lnTo>
                  <a:lnTo>
                    <a:pt x="5226" y="18083"/>
                  </a:lnTo>
                  <a:lnTo>
                    <a:pt x="15645" y="18083"/>
                  </a:lnTo>
                  <a:lnTo>
                    <a:pt x="20870" y="9026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04;p25"/>
            <p:cNvSpPr/>
            <p:nvPr/>
          </p:nvSpPr>
          <p:spPr>
            <a:xfrm>
              <a:off x="4333725" y="2910125"/>
              <a:ext cx="445750" cy="88700"/>
            </a:xfrm>
            <a:custGeom>
              <a:avLst/>
              <a:gdLst/>
              <a:ahLst/>
              <a:cxnLst/>
              <a:rect l="l" t="t" r="r" b="b"/>
              <a:pathLst>
                <a:path w="17830" h="3548" extrusionOk="0">
                  <a:moveTo>
                    <a:pt x="0" y="0"/>
                  </a:moveTo>
                  <a:lnTo>
                    <a:pt x="17830" y="0"/>
                  </a:lnTo>
                  <a:lnTo>
                    <a:pt x="17830" y="3547"/>
                  </a:lnTo>
                  <a:lnTo>
                    <a:pt x="0" y="3547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05;p25"/>
            <p:cNvSpPr/>
            <p:nvPr/>
          </p:nvSpPr>
          <p:spPr>
            <a:xfrm>
              <a:off x="4025725" y="2100975"/>
              <a:ext cx="300100" cy="431525"/>
            </a:xfrm>
            <a:custGeom>
              <a:avLst/>
              <a:gdLst/>
              <a:ahLst/>
              <a:cxnLst/>
              <a:rect l="l" t="t" r="r" b="b"/>
              <a:pathLst>
                <a:path w="12004" h="17261" extrusionOk="0">
                  <a:moveTo>
                    <a:pt x="1" y="15487"/>
                  </a:moveTo>
                  <a:lnTo>
                    <a:pt x="8932" y="1"/>
                  </a:lnTo>
                  <a:lnTo>
                    <a:pt x="12003" y="1806"/>
                  </a:lnTo>
                  <a:lnTo>
                    <a:pt x="3073" y="17260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06;p25"/>
            <p:cNvSpPr/>
            <p:nvPr/>
          </p:nvSpPr>
          <p:spPr>
            <a:xfrm>
              <a:off x="3287850" y="3374075"/>
              <a:ext cx="300875" cy="430725"/>
            </a:xfrm>
            <a:custGeom>
              <a:avLst/>
              <a:gdLst/>
              <a:ahLst/>
              <a:cxnLst/>
              <a:rect l="l" t="t" r="r" b="b"/>
              <a:pathLst>
                <a:path w="12035" h="17229" extrusionOk="0">
                  <a:moveTo>
                    <a:pt x="0" y="15455"/>
                  </a:moveTo>
                  <a:lnTo>
                    <a:pt x="8931" y="0"/>
                  </a:lnTo>
                  <a:lnTo>
                    <a:pt x="12035" y="1774"/>
                  </a:lnTo>
                  <a:lnTo>
                    <a:pt x="3104" y="17228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07;p25"/>
            <p:cNvSpPr/>
            <p:nvPr/>
          </p:nvSpPr>
          <p:spPr>
            <a:xfrm>
              <a:off x="4022575" y="3374075"/>
              <a:ext cx="300075" cy="430725"/>
            </a:xfrm>
            <a:custGeom>
              <a:avLst/>
              <a:gdLst/>
              <a:ahLst/>
              <a:cxnLst/>
              <a:rect l="l" t="t" r="r" b="b"/>
              <a:pathLst>
                <a:path w="12003" h="17229" extrusionOk="0">
                  <a:moveTo>
                    <a:pt x="8931" y="17228"/>
                  </a:moveTo>
                  <a:lnTo>
                    <a:pt x="0" y="1774"/>
                  </a:lnTo>
                  <a:lnTo>
                    <a:pt x="3072" y="0"/>
                  </a:lnTo>
                  <a:lnTo>
                    <a:pt x="12003" y="15455"/>
                  </a:lnTo>
                  <a:close/>
                </a:path>
              </a:pathLst>
            </a:cu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708;p25"/>
            <p:cNvSpPr/>
            <p:nvPr/>
          </p:nvSpPr>
          <p:spPr>
            <a:xfrm>
              <a:off x="3284675" y="2100975"/>
              <a:ext cx="300875" cy="431525"/>
            </a:xfrm>
            <a:custGeom>
              <a:avLst/>
              <a:gdLst/>
              <a:ahLst/>
              <a:cxnLst/>
              <a:rect l="l" t="t" r="r" b="b"/>
              <a:pathLst>
                <a:path w="12035" h="17261" extrusionOk="0">
                  <a:moveTo>
                    <a:pt x="8931" y="17260"/>
                  </a:moveTo>
                  <a:lnTo>
                    <a:pt x="1" y="1806"/>
                  </a:lnTo>
                  <a:lnTo>
                    <a:pt x="3104" y="1"/>
                  </a:lnTo>
                  <a:lnTo>
                    <a:pt x="12035" y="15487"/>
                  </a:lnTo>
                  <a:close/>
                </a:path>
              </a:pathLst>
            </a:cu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709;p25"/>
            <p:cNvSpPr/>
            <p:nvPr/>
          </p:nvSpPr>
          <p:spPr>
            <a:xfrm>
              <a:off x="2838150" y="2910125"/>
              <a:ext cx="446550" cy="88700"/>
            </a:xfrm>
            <a:custGeom>
              <a:avLst/>
              <a:gdLst/>
              <a:ahLst/>
              <a:cxnLst/>
              <a:rect l="l" t="t" r="r" b="b"/>
              <a:pathLst>
                <a:path w="17862" h="3548" extrusionOk="0">
                  <a:moveTo>
                    <a:pt x="0" y="0"/>
                  </a:moveTo>
                  <a:lnTo>
                    <a:pt x="17862" y="0"/>
                  </a:lnTo>
                  <a:lnTo>
                    <a:pt x="17862" y="3547"/>
                  </a:lnTo>
                  <a:lnTo>
                    <a:pt x="0" y="3547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710;p25"/>
            <p:cNvSpPr/>
            <p:nvPr/>
          </p:nvSpPr>
          <p:spPr>
            <a:xfrm>
              <a:off x="2987775" y="3935400"/>
              <a:ext cx="346025" cy="266850"/>
            </a:xfrm>
            <a:custGeom>
              <a:avLst/>
              <a:gdLst/>
              <a:ahLst/>
              <a:cxnLst/>
              <a:rect l="l" t="t" r="r" b="b"/>
              <a:pathLst>
                <a:path w="13841" h="10674" extrusionOk="0">
                  <a:moveTo>
                    <a:pt x="8235" y="1647"/>
                  </a:moveTo>
                  <a:lnTo>
                    <a:pt x="8235" y="3041"/>
                  </a:lnTo>
                  <a:lnTo>
                    <a:pt x="5828" y="1647"/>
                  </a:lnTo>
                  <a:close/>
                  <a:moveTo>
                    <a:pt x="12523" y="1737"/>
                  </a:moveTo>
                  <a:cubicBezTo>
                    <a:pt x="12753" y="1737"/>
                    <a:pt x="12987" y="1825"/>
                    <a:pt x="13175" y="1996"/>
                  </a:cubicBezTo>
                  <a:cubicBezTo>
                    <a:pt x="13333" y="2154"/>
                    <a:pt x="13428" y="2376"/>
                    <a:pt x="13428" y="2629"/>
                  </a:cubicBezTo>
                  <a:cubicBezTo>
                    <a:pt x="13428" y="2851"/>
                    <a:pt x="13365" y="3041"/>
                    <a:pt x="13207" y="3199"/>
                  </a:cubicBezTo>
                  <a:lnTo>
                    <a:pt x="11972" y="1933"/>
                  </a:lnTo>
                  <a:cubicBezTo>
                    <a:pt x="12132" y="1801"/>
                    <a:pt x="12326" y="1737"/>
                    <a:pt x="12523" y="1737"/>
                  </a:cubicBezTo>
                  <a:close/>
                  <a:moveTo>
                    <a:pt x="11307" y="1996"/>
                  </a:moveTo>
                  <a:cubicBezTo>
                    <a:pt x="11370" y="1996"/>
                    <a:pt x="11465" y="2028"/>
                    <a:pt x="11528" y="2091"/>
                  </a:cubicBezTo>
                  <a:lnTo>
                    <a:pt x="13080" y="3643"/>
                  </a:lnTo>
                  <a:cubicBezTo>
                    <a:pt x="13207" y="3769"/>
                    <a:pt x="13207" y="3959"/>
                    <a:pt x="13080" y="4086"/>
                  </a:cubicBezTo>
                  <a:cubicBezTo>
                    <a:pt x="13017" y="4149"/>
                    <a:pt x="12937" y="4181"/>
                    <a:pt x="12858" y="4181"/>
                  </a:cubicBezTo>
                  <a:cubicBezTo>
                    <a:pt x="12779" y="4181"/>
                    <a:pt x="12700" y="4149"/>
                    <a:pt x="12637" y="4086"/>
                  </a:cubicBezTo>
                  <a:lnTo>
                    <a:pt x="11085" y="2534"/>
                  </a:lnTo>
                  <a:cubicBezTo>
                    <a:pt x="10958" y="2408"/>
                    <a:pt x="10958" y="2186"/>
                    <a:pt x="11085" y="2091"/>
                  </a:cubicBezTo>
                  <a:cubicBezTo>
                    <a:pt x="11148" y="2028"/>
                    <a:pt x="11212" y="1996"/>
                    <a:pt x="11307" y="1996"/>
                  </a:cubicBezTo>
                  <a:close/>
                  <a:moveTo>
                    <a:pt x="10927" y="2946"/>
                  </a:moveTo>
                  <a:lnTo>
                    <a:pt x="11433" y="3453"/>
                  </a:lnTo>
                  <a:lnTo>
                    <a:pt x="10831" y="4023"/>
                  </a:lnTo>
                  <a:cubicBezTo>
                    <a:pt x="10768" y="4118"/>
                    <a:pt x="10768" y="4244"/>
                    <a:pt x="10831" y="4339"/>
                  </a:cubicBezTo>
                  <a:cubicBezTo>
                    <a:pt x="10879" y="4371"/>
                    <a:pt x="10934" y="4387"/>
                    <a:pt x="10986" y="4387"/>
                  </a:cubicBezTo>
                  <a:cubicBezTo>
                    <a:pt x="11037" y="4387"/>
                    <a:pt x="11085" y="4371"/>
                    <a:pt x="11117" y="4339"/>
                  </a:cubicBezTo>
                  <a:lnTo>
                    <a:pt x="11718" y="3738"/>
                  </a:lnTo>
                  <a:lnTo>
                    <a:pt x="12193" y="4213"/>
                  </a:lnTo>
                  <a:lnTo>
                    <a:pt x="9153" y="7285"/>
                  </a:lnTo>
                  <a:cubicBezTo>
                    <a:pt x="9090" y="7158"/>
                    <a:pt x="9058" y="7063"/>
                    <a:pt x="8963" y="6968"/>
                  </a:cubicBezTo>
                  <a:cubicBezTo>
                    <a:pt x="8900" y="6873"/>
                    <a:pt x="8773" y="6841"/>
                    <a:pt x="8646" y="6810"/>
                  </a:cubicBezTo>
                  <a:lnTo>
                    <a:pt x="10451" y="4973"/>
                  </a:lnTo>
                  <a:cubicBezTo>
                    <a:pt x="10546" y="4909"/>
                    <a:pt x="10546" y="4783"/>
                    <a:pt x="10451" y="4688"/>
                  </a:cubicBezTo>
                  <a:cubicBezTo>
                    <a:pt x="10420" y="4656"/>
                    <a:pt x="10372" y="4640"/>
                    <a:pt x="10321" y="4640"/>
                  </a:cubicBezTo>
                  <a:cubicBezTo>
                    <a:pt x="10269" y="4640"/>
                    <a:pt x="10214" y="4656"/>
                    <a:pt x="10166" y="4688"/>
                  </a:cubicBezTo>
                  <a:lnTo>
                    <a:pt x="8361" y="6524"/>
                  </a:lnTo>
                  <a:cubicBezTo>
                    <a:pt x="8330" y="6398"/>
                    <a:pt x="8266" y="6271"/>
                    <a:pt x="8203" y="6208"/>
                  </a:cubicBezTo>
                  <a:cubicBezTo>
                    <a:pt x="8108" y="6113"/>
                    <a:pt x="8013" y="6049"/>
                    <a:pt x="7886" y="6018"/>
                  </a:cubicBezTo>
                  <a:lnTo>
                    <a:pt x="10927" y="2946"/>
                  </a:lnTo>
                  <a:close/>
                  <a:moveTo>
                    <a:pt x="5068" y="3231"/>
                  </a:moveTo>
                  <a:cubicBezTo>
                    <a:pt x="5131" y="3231"/>
                    <a:pt x="5226" y="3263"/>
                    <a:pt x="5289" y="3294"/>
                  </a:cubicBezTo>
                  <a:lnTo>
                    <a:pt x="6715" y="4149"/>
                  </a:lnTo>
                  <a:cubicBezTo>
                    <a:pt x="6841" y="4213"/>
                    <a:pt x="6936" y="4339"/>
                    <a:pt x="6936" y="4498"/>
                  </a:cubicBezTo>
                  <a:lnTo>
                    <a:pt x="6936" y="6176"/>
                  </a:lnTo>
                  <a:cubicBezTo>
                    <a:pt x="6936" y="6334"/>
                    <a:pt x="6873" y="6461"/>
                    <a:pt x="6715" y="6524"/>
                  </a:cubicBezTo>
                  <a:lnTo>
                    <a:pt x="5289" y="7380"/>
                  </a:lnTo>
                  <a:cubicBezTo>
                    <a:pt x="5226" y="7411"/>
                    <a:pt x="5147" y="7427"/>
                    <a:pt x="5068" y="7427"/>
                  </a:cubicBezTo>
                  <a:cubicBezTo>
                    <a:pt x="4989" y="7427"/>
                    <a:pt x="4909" y="7411"/>
                    <a:pt x="4846" y="7380"/>
                  </a:cubicBezTo>
                  <a:lnTo>
                    <a:pt x="3421" y="6524"/>
                  </a:lnTo>
                  <a:cubicBezTo>
                    <a:pt x="3294" y="6461"/>
                    <a:pt x="3199" y="6334"/>
                    <a:pt x="3199" y="6176"/>
                  </a:cubicBezTo>
                  <a:lnTo>
                    <a:pt x="3199" y="4498"/>
                  </a:lnTo>
                  <a:cubicBezTo>
                    <a:pt x="3199" y="4339"/>
                    <a:pt x="3294" y="4213"/>
                    <a:pt x="3421" y="4149"/>
                  </a:cubicBezTo>
                  <a:lnTo>
                    <a:pt x="4878" y="3294"/>
                  </a:lnTo>
                  <a:cubicBezTo>
                    <a:pt x="4941" y="3263"/>
                    <a:pt x="5004" y="3231"/>
                    <a:pt x="5068" y="3231"/>
                  </a:cubicBezTo>
                  <a:close/>
                  <a:moveTo>
                    <a:pt x="7538" y="6398"/>
                  </a:moveTo>
                  <a:cubicBezTo>
                    <a:pt x="7728" y="6398"/>
                    <a:pt x="7855" y="6429"/>
                    <a:pt x="7918" y="6493"/>
                  </a:cubicBezTo>
                  <a:cubicBezTo>
                    <a:pt x="7981" y="6556"/>
                    <a:pt x="8013" y="6715"/>
                    <a:pt x="7950" y="6968"/>
                  </a:cubicBezTo>
                  <a:cubicBezTo>
                    <a:pt x="7950" y="6968"/>
                    <a:pt x="7950" y="6968"/>
                    <a:pt x="7950" y="7000"/>
                  </a:cubicBezTo>
                  <a:cubicBezTo>
                    <a:pt x="7950" y="7110"/>
                    <a:pt x="8045" y="7196"/>
                    <a:pt x="8153" y="7196"/>
                  </a:cubicBezTo>
                  <a:cubicBezTo>
                    <a:pt x="8170" y="7196"/>
                    <a:pt x="8186" y="7194"/>
                    <a:pt x="8203" y="7190"/>
                  </a:cubicBezTo>
                  <a:cubicBezTo>
                    <a:pt x="8262" y="7181"/>
                    <a:pt x="8317" y="7177"/>
                    <a:pt x="8368" y="7177"/>
                  </a:cubicBezTo>
                  <a:cubicBezTo>
                    <a:pt x="8505" y="7177"/>
                    <a:pt x="8608" y="7207"/>
                    <a:pt x="8678" y="7253"/>
                  </a:cubicBezTo>
                  <a:cubicBezTo>
                    <a:pt x="8741" y="7316"/>
                    <a:pt x="8773" y="7443"/>
                    <a:pt x="8741" y="7633"/>
                  </a:cubicBezTo>
                  <a:lnTo>
                    <a:pt x="7791" y="7981"/>
                  </a:lnTo>
                  <a:lnTo>
                    <a:pt x="7190" y="7380"/>
                  </a:lnTo>
                  <a:lnTo>
                    <a:pt x="7538" y="6398"/>
                  </a:lnTo>
                  <a:close/>
                  <a:moveTo>
                    <a:pt x="7031" y="7791"/>
                  </a:moveTo>
                  <a:lnTo>
                    <a:pt x="7348" y="8108"/>
                  </a:lnTo>
                  <a:lnTo>
                    <a:pt x="7000" y="8235"/>
                  </a:lnTo>
                  <a:lnTo>
                    <a:pt x="6936" y="8235"/>
                  </a:lnTo>
                  <a:cubicBezTo>
                    <a:pt x="6936" y="8203"/>
                    <a:pt x="6905" y="8171"/>
                    <a:pt x="6905" y="8140"/>
                  </a:cubicBezTo>
                  <a:lnTo>
                    <a:pt x="7031" y="7791"/>
                  </a:lnTo>
                  <a:close/>
                  <a:moveTo>
                    <a:pt x="5068" y="1758"/>
                  </a:moveTo>
                  <a:cubicBezTo>
                    <a:pt x="5147" y="1758"/>
                    <a:pt x="5226" y="1774"/>
                    <a:pt x="5289" y="1806"/>
                  </a:cubicBezTo>
                  <a:lnTo>
                    <a:pt x="8013" y="3389"/>
                  </a:lnTo>
                  <a:cubicBezTo>
                    <a:pt x="8140" y="3453"/>
                    <a:pt x="8235" y="3611"/>
                    <a:pt x="8235" y="3738"/>
                  </a:cubicBezTo>
                  <a:lnTo>
                    <a:pt x="8235" y="5099"/>
                  </a:lnTo>
                  <a:lnTo>
                    <a:pt x="7348" y="5986"/>
                  </a:lnTo>
                  <a:lnTo>
                    <a:pt x="7348" y="4498"/>
                  </a:lnTo>
                  <a:cubicBezTo>
                    <a:pt x="7348" y="4213"/>
                    <a:pt x="7190" y="3928"/>
                    <a:pt x="6936" y="3801"/>
                  </a:cubicBezTo>
                  <a:lnTo>
                    <a:pt x="5479" y="2946"/>
                  </a:lnTo>
                  <a:cubicBezTo>
                    <a:pt x="5353" y="2867"/>
                    <a:pt x="5210" y="2827"/>
                    <a:pt x="5068" y="2827"/>
                  </a:cubicBezTo>
                  <a:cubicBezTo>
                    <a:pt x="4925" y="2827"/>
                    <a:pt x="4783" y="2867"/>
                    <a:pt x="4656" y="2946"/>
                  </a:cubicBezTo>
                  <a:lnTo>
                    <a:pt x="3199" y="3801"/>
                  </a:lnTo>
                  <a:cubicBezTo>
                    <a:pt x="2946" y="3928"/>
                    <a:pt x="2788" y="4213"/>
                    <a:pt x="2788" y="4498"/>
                  </a:cubicBezTo>
                  <a:lnTo>
                    <a:pt x="2788" y="6176"/>
                  </a:lnTo>
                  <a:cubicBezTo>
                    <a:pt x="2788" y="6461"/>
                    <a:pt x="2946" y="6746"/>
                    <a:pt x="3199" y="6873"/>
                  </a:cubicBezTo>
                  <a:lnTo>
                    <a:pt x="4656" y="7728"/>
                  </a:lnTo>
                  <a:cubicBezTo>
                    <a:pt x="4783" y="7791"/>
                    <a:pt x="4909" y="7823"/>
                    <a:pt x="5068" y="7823"/>
                  </a:cubicBezTo>
                  <a:cubicBezTo>
                    <a:pt x="5194" y="7823"/>
                    <a:pt x="5353" y="7791"/>
                    <a:pt x="5479" y="7728"/>
                  </a:cubicBezTo>
                  <a:lnTo>
                    <a:pt x="6922" y="6913"/>
                  </a:lnTo>
                  <a:lnTo>
                    <a:pt x="6922" y="6913"/>
                  </a:lnTo>
                  <a:lnTo>
                    <a:pt x="6525" y="8013"/>
                  </a:lnTo>
                  <a:cubicBezTo>
                    <a:pt x="6525" y="8045"/>
                    <a:pt x="6493" y="8108"/>
                    <a:pt x="6493" y="8171"/>
                  </a:cubicBezTo>
                  <a:lnTo>
                    <a:pt x="5258" y="8868"/>
                  </a:lnTo>
                  <a:cubicBezTo>
                    <a:pt x="5194" y="8915"/>
                    <a:pt x="5123" y="8939"/>
                    <a:pt x="5052" y="8939"/>
                  </a:cubicBezTo>
                  <a:cubicBezTo>
                    <a:pt x="4981" y="8939"/>
                    <a:pt x="4909" y="8915"/>
                    <a:pt x="4846" y="8868"/>
                  </a:cubicBezTo>
                  <a:lnTo>
                    <a:pt x="2123" y="7285"/>
                  </a:lnTo>
                  <a:cubicBezTo>
                    <a:pt x="1996" y="7221"/>
                    <a:pt x="1901" y="7063"/>
                    <a:pt x="1901" y="6936"/>
                  </a:cubicBezTo>
                  <a:lnTo>
                    <a:pt x="1901" y="3738"/>
                  </a:lnTo>
                  <a:cubicBezTo>
                    <a:pt x="1901" y="3611"/>
                    <a:pt x="1964" y="3453"/>
                    <a:pt x="2123" y="3389"/>
                  </a:cubicBezTo>
                  <a:lnTo>
                    <a:pt x="4846" y="1806"/>
                  </a:lnTo>
                  <a:cubicBezTo>
                    <a:pt x="4909" y="1774"/>
                    <a:pt x="4989" y="1758"/>
                    <a:pt x="5068" y="1758"/>
                  </a:cubicBezTo>
                  <a:close/>
                  <a:moveTo>
                    <a:pt x="1901" y="7633"/>
                  </a:moveTo>
                  <a:lnTo>
                    <a:pt x="4308" y="9026"/>
                  </a:lnTo>
                  <a:lnTo>
                    <a:pt x="1901" y="9026"/>
                  </a:lnTo>
                  <a:lnTo>
                    <a:pt x="1901" y="7633"/>
                  </a:lnTo>
                  <a:close/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267"/>
                  </a:lnTo>
                  <a:lnTo>
                    <a:pt x="191" y="1267"/>
                  </a:lnTo>
                  <a:cubicBezTo>
                    <a:pt x="96" y="1267"/>
                    <a:pt x="1" y="1331"/>
                    <a:pt x="1" y="1457"/>
                  </a:cubicBezTo>
                  <a:cubicBezTo>
                    <a:pt x="1" y="1552"/>
                    <a:pt x="96" y="1647"/>
                    <a:pt x="191" y="1647"/>
                  </a:cubicBezTo>
                  <a:lnTo>
                    <a:pt x="1489" y="1647"/>
                  </a:lnTo>
                  <a:lnTo>
                    <a:pt x="1489" y="9026"/>
                  </a:lnTo>
                  <a:lnTo>
                    <a:pt x="191" y="9026"/>
                  </a:lnTo>
                  <a:cubicBezTo>
                    <a:pt x="96" y="9026"/>
                    <a:pt x="1" y="9121"/>
                    <a:pt x="1" y="9248"/>
                  </a:cubicBezTo>
                  <a:cubicBezTo>
                    <a:pt x="1" y="9343"/>
                    <a:pt x="96" y="9438"/>
                    <a:pt x="191" y="9438"/>
                  </a:cubicBezTo>
                  <a:lnTo>
                    <a:pt x="1489" y="9438"/>
                  </a:lnTo>
                  <a:lnTo>
                    <a:pt x="1489" y="10483"/>
                  </a:lnTo>
                  <a:cubicBezTo>
                    <a:pt x="1489" y="10578"/>
                    <a:pt x="1584" y="10673"/>
                    <a:pt x="1711" y="10673"/>
                  </a:cubicBezTo>
                  <a:cubicBezTo>
                    <a:pt x="1806" y="10673"/>
                    <a:pt x="1901" y="10578"/>
                    <a:pt x="1901" y="10483"/>
                  </a:cubicBezTo>
                  <a:lnTo>
                    <a:pt x="1901" y="9438"/>
                  </a:lnTo>
                  <a:lnTo>
                    <a:pt x="6936" y="9438"/>
                  </a:lnTo>
                  <a:cubicBezTo>
                    <a:pt x="7063" y="9438"/>
                    <a:pt x="7126" y="9343"/>
                    <a:pt x="7126" y="9248"/>
                  </a:cubicBezTo>
                  <a:cubicBezTo>
                    <a:pt x="7126" y="9121"/>
                    <a:pt x="7063" y="9026"/>
                    <a:pt x="6936" y="9026"/>
                  </a:cubicBezTo>
                  <a:lnTo>
                    <a:pt x="5828" y="9026"/>
                  </a:lnTo>
                  <a:lnTo>
                    <a:pt x="6683" y="8551"/>
                  </a:lnTo>
                  <a:cubicBezTo>
                    <a:pt x="6778" y="8615"/>
                    <a:pt x="6873" y="8646"/>
                    <a:pt x="7000" y="8646"/>
                  </a:cubicBezTo>
                  <a:cubicBezTo>
                    <a:pt x="7031" y="8646"/>
                    <a:pt x="7095" y="8646"/>
                    <a:pt x="7158" y="8615"/>
                  </a:cubicBezTo>
                  <a:lnTo>
                    <a:pt x="8235" y="8235"/>
                  </a:lnTo>
                  <a:lnTo>
                    <a:pt x="8235" y="9026"/>
                  </a:lnTo>
                  <a:lnTo>
                    <a:pt x="7760" y="9026"/>
                  </a:lnTo>
                  <a:cubicBezTo>
                    <a:pt x="7633" y="9026"/>
                    <a:pt x="7538" y="9121"/>
                    <a:pt x="7538" y="9216"/>
                  </a:cubicBezTo>
                  <a:cubicBezTo>
                    <a:pt x="7538" y="9343"/>
                    <a:pt x="7633" y="9438"/>
                    <a:pt x="7760" y="9438"/>
                  </a:cubicBezTo>
                  <a:lnTo>
                    <a:pt x="8235" y="9438"/>
                  </a:lnTo>
                  <a:lnTo>
                    <a:pt x="8235" y="10483"/>
                  </a:lnTo>
                  <a:cubicBezTo>
                    <a:pt x="8235" y="10578"/>
                    <a:pt x="8330" y="10673"/>
                    <a:pt x="8425" y="10673"/>
                  </a:cubicBezTo>
                  <a:cubicBezTo>
                    <a:pt x="8551" y="10673"/>
                    <a:pt x="8646" y="10578"/>
                    <a:pt x="8646" y="10483"/>
                  </a:cubicBezTo>
                  <a:lnTo>
                    <a:pt x="8646" y="9438"/>
                  </a:lnTo>
                  <a:lnTo>
                    <a:pt x="9945" y="9438"/>
                  </a:lnTo>
                  <a:cubicBezTo>
                    <a:pt x="10040" y="9438"/>
                    <a:pt x="10135" y="9343"/>
                    <a:pt x="10135" y="9216"/>
                  </a:cubicBezTo>
                  <a:cubicBezTo>
                    <a:pt x="10135" y="9121"/>
                    <a:pt x="10040" y="9026"/>
                    <a:pt x="9945" y="9026"/>
                  </a:cubicBezTo>
                  <a:lnTo>
                    <a:pt x="8646" y="9026"/>
                  </a:lnTo>
                  <a:lnTo>
                    <a:pt x="8646" y="8076"/>
                  </a:lnTo>
                  <a:lnTo>
                    <a:pt x="8995" y="7950"/>
                  </a:lnTo>
                  <a:lnTo>
                    <a:pt x="9026" y="7950"/>
                  </a:lnTo>
                  <a:cubicBezTo>
                    <a:pt x="9058" y="7950"/>
                    <a:pt x="9058" y="7950"/>
                    <a:pt x="9058" y="7918"/>
                  </a:cubicBezTo>
                  <a:lnTo>
                    <a:pt x="12510" y="4498"/>
                  </a:lnTo>
                  <a:cubicBezTo>
                    <a:pt x="12605" y="4561"/>
                    <a:pt x="12732" y="4593"/>
                    <a:pt x="12858" y="4593"/>
                  </a:cubicBezTo>
                  <a:cubicBezTo>
                    <a:pt x="13048" y="4593"/>
                    <a:pt x="13238" y="4529"/>
                    <a:pt x="13365" y="4371"/>
                  </a:cubicBezTo>
                  <a:cubicBezTo>
                    <a:pt x="13618" y="4149"/>
                    <a:pt x="13650" y="3769"/>
                    <a:pt x="13492" y="3516"/>
                  </a:cubicBezTo>
                  <a:cubicBezTo>
                    <a:pt x="13713" y="3263"/>
                    <a:pt x="13840" y="2946"/>
                    <a:pt x="13840" y="2629"/>
                  </a:cubicBezTo>
                  <a:cubicBezTo>
                    <a:pt x="13840" y="2281"/>
                    <a:pt x="13713" y="1964"/>
                    <a:pt x="13460" y="1711"/>
                  </a:cubicBezTo>
                  <a:cubicBezTo>
                    <a:pt x="13203" y="1453"/>
                    <a:pt x="12872" y="1327"/>
                    <a:pt x="12542" y="1327"/>
                  </a:cubicBezTo>
                  <a:cubicBezTo>
                    <a:pt x="12222" y="1327"/>
                    <a:pt x="11904" y="1445"/>
                    <a:pt x="11655" y="1679"/>
                  </a:cubicBezTo>
                  <a:cubicBezTo>
                    <a:pt x="11540" y="1615"/>
                    <a:pt x="11415" y="1582"/>
                    <a:pt x="11292" y="1582"/>
                  </a:cubicBezTo>
                  <a:cubicBezTo>
                    <a:pt x="11110" y="1582"/>
                    <a:pt x="10932" y="1655"/>
                    <a:pt x="10800" y="1806"/>
                  </a:cubicBezTo>
                  <a:cubicBezTo>
                    <a:pt x="10546" y="2028"/>
                    <a:pt x="10515" y="2376"/>
                    <a:pt x="10673" y="2661"/>
                  </a:cubicBezTo>
                  <a:lnTo>
                    <a:pt x="8646" y="4688"/>
                  </a:lnTo>
                  <a:lnTo>
                    <a:pt x="8646" y="1647"/>
                  </a:lnTo>
                  <a:lnTo>
                    <a:pt x="9945" y="1647"/>
                  </a:lnTo>
                  <a:cubicBezTo>
                    <a:pt x="10040" y="1647"/>
                    <a:pt x="10135" y="1552"/>
                    <a:pt x="10135" y="1457"/>
                  </a:cubicBezTo>
                  <a:cubicBezTo>
                    <a:pt x="10135" y="1331"/>
                    <a:pt x="10040" y="1267"/>
                    <a:pt x="9945" y="1267"/>
                  </a:cubicBezTo>
                  <a:lnTo>
                    <a:pt x="8646" y="1267"/>
                  </a:lnTo>
                  <a:lnTo>
                    <a:pt x="8646" y="222"/>
                  </a:lnTo>
                  <a:cubicBezTo>
                    <a:pt x="8646" y="96"/>
                    <a:pt x="8551" y="1"/>
                    <a:pt x="8456" y="1"/>
                  </a:cubicBezTo>
                  <a:cubicBezTo>
                    <a:pt x="8330" y="1"/>
                    <a:pt x="8235" y="96"/>
                    <a:pt x="8235" y="222"/>
                  </a:cubicBezTo>
                  <a:lnTo>
                    <a:pt x="8235" y="1267"/>
                  </a:lnTo>
                  <a:lnTo>
                    <a:pt x="3421" y="1267"/>
                  </a:lnTo>
                  <a:cubicBezTo>
                    <a:pt x="3326" y="1267"/>
                    <a:pt x="3231" y="1331"/>
                    <a:pt x="3231" y="1457"/>
                  </a:cubicBezTo>
                  <a:cubicBezTo>
                    <a:pt x="3231" y="1552"/>
                    <a:pt x="3326" y="1647"/>
                    <a:pt x="3421" y="1647"/>
                  </a:cubicBezTo>
                  <a:lnTo>
                    <a:pt x="4308" y="1647"/>
                  </a:lnTo>
                  <a:lnTo>
                    <a:pt x="1901" y="3041"/>
                  </a:lnTo>
                  <a:lnTo>
                    <a:pt x="1901" y="1647"/>
                  </a:lnTo>
                  <a:lnTo>
                    <a:pt x="2629" y="1647"/>
                  </a:lnTo>
                  <a:cubicBezTo>
                    <a:pt x="2724" y="1647"/>
                    <a:pt x="2819" y="1552"/>
                    <a:pt x="2819" y="1457"/>
                  </a:cubicBezTo>
                  <a:cubicBezTo>
                    <a:pt x="2819" y="1331"/>
                    <a:pt x="2724" y="1267"/>
                    <a:pt x="2629" y="1267"/>
                  </a:cubicBezTo>
                  <a:lnTo>
                    <a:pt x="1901" y="1267"/>
                  </a:lnTo>
                  <a:lnTo>
                    <a:pt x="1901" y="222"/>
                  </a:lnTo>
                  <a:cubicBezTo>
                    <a:pt x="1901" y="96"/>
                    <a:pt x="1806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711;p25"/>
            <p:cNvSpPr/>
            <p:nvPr/>
          </p:nvSpPr>
          <p:spPr>
            <a:xfrm>
              <a:off x="5083475" y="3057375"/>
              <a:ext cx="24575" cy="24575"/>
            </a:xfrm>
            <a:custGeom>
              <a:avLst/>
              <a:gdLst/>
              <a:ahLst/>
              <a:cxnLst/>
              <a:rect l="l" t="t" r="r" b="b"/>
              <a:pathLst>
                <a:path w="983" h="983" extrusionOk="0">
                  <a:moveTo>
                    <a:pt x="507" y="349"/>
                  </a:moveTo>
                  <a:cubicBezTo>
                    <a:pt x="571" y="349"/>
                    <a:pt x="634" y="413"/>
                    <a:pt x="634" y="476"/>
                  </a:cubicBezTo>
                  <a:cubicBezTo>
                    <a:pt x="634" y="571"/>
                    <a:pt x="571" y="634"/>
                    <a:pt x="507" y="634"/>
                  </a:cubicBezTo>
                  <a:cubicBezTo>
                    <a:pt x="412" y="634"/>
                    <a:pt x="349" y="571"/>
                    <a:pt x="349" y="476"/>
                  </a:cubicBezTo>
                  <a:cubicBezTo>
                    <a:pt x="349" y="413"/>
                    <a:pt x="412" y="349"/>
                    <a:pt x="507" y="349"/>
                  </a:cubicBezTo>
                  <a:close/>
                  <a:moveTo>
                    <a:pt x="507" y="1"/>
                  </a:moveTo>
                  <a:cubicBezTo>
                    <a:pt x="222" y="1"/>
                    <a:pt x="1" y="223"/>
                    <a:pt x="1" y="476"/>
                  </a:cubicBezTo>
                  <a:cubicBezTo>
                    <a:pt x="1" y="761"/>
                    <a:pt x="222" y="983"/>
                    <a:pt x="507" y="983"/>
                  </a:cubicBezTo>
                  <a:cubicBezTo>
                    <a:pt x="761" y="983"/>
                    <a:pt x="982" y="761"/>
                    <a:pt x="982" y="476"/>
                  </a:cubicBezTo>
                  <a:cubicBezTo>
                    <a:pt x="982" y="223"/>
                    <a:pt x="761" y="1"/>
                    <a:pt x="5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712;p25"/>
            <p:cNvSpPr/>
            <p:nvPr/>
          </p:nvSpPr>
          <p:spPr>
            <a:xfrm>
              <a:off x="5062100" y="2872125"/>
              <a:ext cx="67325" cy="67325"/>
            </a:xfrm>
            <a:custGeom>
              <a:avLst/>
              <a:gdLst/>
              <a:ahLst/>
              <a:cxnLst/>
              <a:rect l="l" t="t" r="r" b="b"/>
              <a:pathLst>
                <a:path w="2693" h="2693" extrusionOk="0">
                  <a:moveTo>
                    <a:pt x="1331" y="380"/>
                  </a:moveTo>
                  <a:cubicBezTo>
                    <a:pt x="1901" y="380"/>
                    <a:pt x="2344" y="824"/>
                    <a:pt x="2344" y="1362"/>
                  </a:cubicBezTo>
                  <a:cubicBezTo>
                    <a:pt x="2344" y="1647"/>
                    <a:pt x="2217" y="1901"/>
                    <a:pt x="2027" y="2091"/>
                  </a:cubicBezTo>
                  <a:cubicBezTo>
                    <a:pt x="1837" y="1901"/>
                    <a:pt x="1616" y="1806"/>
                    <a:pt x="1362" y="1806"/>
                  </a:cubicBezTo>
                  <a:cubicBezTo>
                    <a:pt x="1077" y="1806"/>
                    <a:pt x="856" y="1901"/>
                    <a:pt x="666" y="2091"/>
                  </a:cubicBezTo>
                  <a:cubicBezTo>
                    <a:pt x="476" y="1901"/>
                    <a:pt x="349" y="1647"/>
                    <a:pt x="349" y="1362"/>
                  </a:cubicBezTo>
                  <a:cubicBezTo>
                    <a:pt x="349" y="824"/>
                    <a:pt x="792" y="380"/>
                    <a:pt x="1331" y="380"/>
                  </a:cubicBezTo>
                  <a:close/>
                  <a:moveTo>
                    <a:pt x="1362" y="2154"/>
                  </a:moveTo>
                  <a:cubicBezTo>
                    <a:pt x="1489" y="2154"/>
                    <a:pt x="1616" y="2186"/>
                    <a:pt x="1711" y="2281"/>
                  </a:cubicBezTo>
                  <a:cubicBezTo>
                    <a:pt x="1584" y="2312"/>
                    <a:pt x="1457" y="2344"/>
                    <a:pt x="1362" y="2344"/>
                  </a:cubicBezTo>
                  <a:cubicBezTo>
                    <a:pt x="1236" y="2344"/>
                    <a:pt x="1109" y="2312"/>
                    <a:pt x="1014" y="2281"/>
                  </a:cubicBezTo>
                  <a:lnTo>
                    <a:pt x="982" y="2281"/>
                  </a:lnTo>
                  <a:cubicBezTo>
                    <a:pt x="1077" y="2217"/>
                    <a:pt x="1204" y="2154"/>
                    <a:pt x="1362" y="2154"/>
                  </a:cubicBezTo>
                  <a:close/>
                  <a:moveTo>
                    <a:pt x="1362" y="0"/>
                  </a:moveTo>
                  <a:cubicBezTo>
                    <a:pt x="602" y="0"/>
                    <a:pt x="1" y="602"/>
                    <a:pt x="1" y="1362"/>
                  </a:cubicBezTo>
                  <a:cubicBezTo>
                    <a:pt x="1" y="1837"/>
                    <a:pt x="254" y="2249"/>
                    <a:pt x="602" y="2471"/>
                  </a:cubicBezTo>
                  <a:cubicBezTo>
                    <a:pt x="602" y="2471"/>
                    <a:pt x="602" y="2502"/>
                    <a:pt x="602" y="2502"/>
                  </a:cubicBezTo>
                  <a:cubicBezTo>
                    <a:pt x="824" y="2629"/>
                    <a:pt x="1077" y="2692"/>
                    <a:pt x="1331" y="2692"/>
                  </a:cubicBezTo>
                  <a:cubicBezTo>
                    <a:pt x="1616" y="2692"/>
                    <a:pt x="1932" y="2597"/>
                    <a:pt x="2091" y="2471"/>
                  </a:cubicBezTo>
                  <a:cubicBezTo>
                    <a:pt x="2439" y="2249"/>
                    <a:pt x="2693" y="1837"/>
                    <a:pt x="2693" y="1362"/>
                  </a:cubicBezTo>
                  <a:cubicBezTo>
                    <a:pt x="2693" y="602"/>
                    <a:pt x="2091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713;p25"/>
            <p:cNvSpPr/>
            <p:nvPr/>
          </p:nvSpPr>
          <p:spPr>
            <a:xfrm>
              <a:off x="5081900" y="2887175"/>
              <a:ext cx="27725" cy="27725"/>
            </a:xfrm>
            <a:custGeom>
              <a:avLst/>
              <a:gdLst/>
              <a:ahLst/>
              <a:cxnLst/>
              <a:rect l="l" t="t" r="r" b="b"/>
              <a:pathLst>
                <a:path w="1109" h="1109" extrusionOk="0">
                  <a:moveTo>
                    <a:pt x="570" y="348"/>
                  </a:moveTo>
                  <a:cubicBezTo>
                    <a:pt x="665" y="348"/>
                    <a:pt x="760" y="443"/>
                    <a:pt x="760" y="570"/>
                  </a:cubicBezTo>
                  <a:cubicBezTo>
                    <a:pt x="760" y="665"/>
                    <a:pt x="665" y="760"/>
                    <a:pt x="570" y="760"/>
                  </a:cubicBezTo>
                  <a:cubicBezTo>
                    <a:pt x="444" y="760"/>
                    <a:pt x="349" y="665"/>
                    <a:pt x="349" y="570"/>
                  </a:cubicBezTo>
                  <a:cubicBezTo>
                    <a:pt x="349" y="443"/>
                    <a:pt x="444" y="348"/>
                    <a:pt x="570" y="348"/>
                  </a:cubicBezTo>
                  <a:close/>
                  <a:moveTo>
                    <a:pt x="570" y="0"/>
                  </a:moveTo>
                  <a:cubicBezTo>
                    <a:pt x="254" y="0"/>
                    <a:pt x="0" y="253"/>
                    <a:pt x="0" y="570"/>
                  </a:cubicBezTo>
                  <a:cubicBezTo>
                    <a:pt x="0" y="855"/>
                    <a:pt x="254" y="1108"/>
                    <a:pt x="570" y="1108"/>
                  </a:cubicBezTo>
                  <a:cubicBezTo>
                    <a:pt x="855" y="1108"/>
                    <a:pt x="1109" y="855"/>
                    <a:pt x="1109" y="570"/>
                  </a:cubicBezTo>
                  <a:cubicBezTo>
                    <a:pt x="1109" y="253"/>
                    <a:pt x="855" y="0"/>
                    <a:pt x="5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714;p25"/>
            <p:cNvSpPr/>
            <p:nvPr/>
          </p:nvSpPr>
          <p:spPr>
            <a:xfrm>
              <a:off x="5084275" y="2834125"/>
              <a:ext cx="22975" cy="8725"/>
            </a:xfrm>
            <a:custGeom>
              <a:avLst/>
              <a:gdLst/>
              <a:ahLst/>
              <a:cxnLst/>
              <a:rect l="l" t="t" r="r" b="b"/>
              <a:pathLst>
                <a:path w="919" h="349" extrusionOk="0">
                  <a:moveTo>
                    <a:pt x="159" y="0"/>
                  </a:moveTo>
                  <a:cubicBezTo>
                    <a:pt x="64" y="0"/>
                    <a:pt x="0" y="64"/>
                    <a:pt x="0" y="190"/>
                  </a:cubicBezTo>
                  <a:cubicBezTo>
                    <a:pt x="0" y="285"/>
                    <a:pt x="64" y="349"/>
                    <a:pt x="159" y="349"/>
                  </a:cubicBezTo>
                  <a:lnTo>
                    <a:pt x="760" y="349"/>
                  </a:lnTo>
                  <a:cubicBezTo>
                    <a:pt x="855" y="349"/>
                    <a:pt x="919" y="285"/>
                    <a:pt x="919" y="190"/>
                  </a:cubicBezTo>
                  <a:cubicBezTo>
                    <a:pt x="919" y="64"/>
                    <a:pt x="855" y="0"/>
                    <a:pt x="7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715;p25"/>
            <p:cNvSpPr/>
            <p:nvPr/>
          </p:nvSpPr>
          <p:spPr>
            <a:xfrm>
              <a:off x="5065275" y="2952875"/>
              <a:ext cx="60975" cy="28525"/>
            </a:xfrm>
            <a:custGeom>
              <a:avLst/>
              <a:gdLst/>
              <a:ahLst/>
              <a:cxnLst/>
              <a:rect l="l" t="t" r="r" b="b"/>
              <a:pathLst>
                <a:path w="2439" h="1141" extrusionOk="0">
                  <a:moveTo>
                    <a:pt x="2090" y="349"/>
                  </a:moveTo>
                  <a:lnTo>
                    <a:pt x="2090" y="792"/>
                  </a:lnTo>
                  <a:lnTo>
                    <a:pt x="349" y="792"/>
                  </a:lnTo>
                  <a:lnTo>
                    <a:pt x="349" y="349"/>
                  </a:lnTo>
                  <a:close/>
                  <a:moveTo>
                    <a:pt x="285" y="1"/>
                  </a:moveTo>
                  <a:cubicBezTo>
                    <a:pt x="127" y="1"/>
                    <a:pt x="0" y="127"/>
                    <a:pt x="0" y="286"/>
                  </a:cubicBezTo>
                  <a:lnTo>
                    <a:pt x="0" y="856"/>
                  </a:lnTo>
                  <a:cubicBezTo>
                    <a:pt x="0" y="1014"/>
                    <a:pt x="127" y="1141"/>
                    <a:pt x="285" y="1141"/>
                  </a:cubicBezTo>
                  <a:lnTo>
                    <a:pt x="2154" y="1141"/>
                  </a:lnTo>
                  <a:cubicBezTo>
                    <a:pt x="2312" y="1141"/>
                    <a:pt x="2439" y="1014"/>
                    <a:pt x="2439" y="856"/>
                  </a:cubicBezTo>
                  <a:lnTo>
                    <a:pt x="2439" y="286"/>
                  </a:lnTo>
                  <a:cubicBezTo>
                    <a:pt x="2439" y="127"/>
                    <a:pt x="2312" y="1"/>
                    <a:pt x="2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716;p25"/>
            <p:cNvSpPr/>
            <p:nvPr/>
          </p:nvSpPr>
          <p:spPr>
            <a:xfrm>
              <a:off x="5035175" y="2994050"/>
              <a:ext cx="91075" cy="28525"/>
            </a:xfrm>
            <a:custGeom>
              <a:avLst/>
              <a:gdLst/>
              <a:ahLst/>
              <a:cxnLst/>
              <a:rect l="l" t="t" r="r" b="b"/>
              <a:pathLst>
                <a:path w="3643" h="1141" extrusionOk="0">
                  <a:moveTo>
                    <a:pt x="1489" y="0"/>
                  </a:moveTo>
                  <a:cubicBezTo>
                    <a:pt x="1331" y="0"/>
                    <a:pt x="1204" y="127"/>
                    <a:pt x="1204" y="285"/>
                  </a:cubicBezTo>
                  <a:cubicBezTo>
                    <a:pt x="1204" y="380"/>
                    <a:pt x="1268" y="475"/>
                    <a:pt x="1394" y="475"/>
                  </a:cubicBezTo>
                  <a:cubicBezTo>
                    <a:pt x="1458" y="475"/>
                    <a:pt x="1521" y="412"/>
                    <a:pt x="1553" y="349"/>
                  </a:cubicBezTo>
                  <a:lnTo>
                    <a:pt x="3294" y="349"/>
                  </a:lnTo>
                  <a:lnTo>
                    <a:pt x="3294" y="792"/>
                  </a:lnTo>
                  <a:lnTo>
                    <a:pt x="191" y="792"/>
                  </a:lnTo>
                  <a:cubicBezTo>
                    <a:pt x="96" y="792"/>
                    <a:pt x="1" y="855"/>
                    <a:pt x="1" y="950"/>
                  </a:cubicBezTo>
                  <a:cubicBezTo>
                    <a:pt x="1" y="1077"/>
                    <a:pt x="96" y="1140"/>
                    <a:pt x="191" y="1140"/>
                  </a:cubicBezTo>
                  <a:lnTo>
                    <a:pt x="3358" y="1140"/>
                  </a:lnTo>
                  <a:cubicBezTo>
                    <a:pt x="3516" y="1140"/>
                    <a:pt x="3643" y="1014"/>
                    <a:pt x="3643" y="855"/>
                  </a:cubicBezTo>
                  <a:lnTo>
                    <a:pt x="3643" y="285"/>
                  </a:lnTo>
                  <a:cubicBezTo>
                    <a:pt x="3643" y="127"/>
                    <a:pt x="3516" y="0"/>
                    <a:pt x="33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717;p25"/>
            <p:cNvSpPr/>
            <p:nvPr/>
          </p:nvSpPr>
          <p:spPr>
            <a:xfrm>
              <a:off x="4932250" y="2814325"/>
              <a:ext cx="306425" cy="280300"/>
            </a:xfrm>
            <a:custGeom>
              <a:avLst/>
              <a:gdLst/>
              <a:ahLst/>
              <a:cxnLst/>
              <a:rect l="l" t="t" r="r" b="b"/>
              <a:pathLst>
                <a:path w="12257" h="11212" extrusionOk="0">
                  <a:moveTo>
                    <a:pt x="1166" y="1382"/>
                  </a:moveTo>
                  <a:cubicBezTo>
                    <a:pt x="1212" y="1382"/>
                    <a:pt x="1257" y="1385"/>
                    <a:pt x="1299" y="1394"/>
                  </a:cubicBezTo>
                  <a:cubicBezTo>
                    <a:pt x="1458" y="1457"/>
                    <a:pt x="1584" y="1521"/>
                    <a:pt x="1679" y="1647"/>
                  </a:cubicBezTo>
                  <a:lnTo>
                    <a:pt x="508" y="2312"/>
                  </a:lnTo>
                  <a:cubicBezTo>
                    <a:pt x="444" y="2186"/>
                    <a:pt x="444" y="2027"/>
                    <a:pt x="476" y="1869"/>
                  </a:cubicBezTo>
                  <a:cubicBezTo>
                    <a:pt x="539" y="1711"/>
                    <a:pt x="634" y="1552"/>
                    <a:pt x="793" y="1457"/>
                  </a:cubicBezTo>
                  <a:cubicBezTo>
                    <a:pt x="909" y="1411"/>
                    <a:pt x="1041" y="1382"/>
                    <a:pt x="1166" y="1382"/>
                  </a:cubicBezTo>
                  <a:close/>
                  <a:moveTo>
                    <a:pt x="2186" y="1837"/>
                  </a:moveTo>
                  <a:cubicBezTo>
                    <a:pt x="2249" y="1869"/>
                    <a:pt x="2281" y="1901"/>
                    <a:pt x="2313" y="1964"/>
                  </a:cubicBezTo>
                  <a:cubicBezTo>
                    <a:pt x="2344" y="1996"/>
                    <a:pt x="2344" y="2059"/>
                    <a:pt x="2344" y="2122"/>
                  </a:cubicBezTo>
                  <a:cubicBezTo>
                    <a:pt x="2313" y="2186"/>
                    <a:pt x="2281" y="2217"/>
                    <a:pt x="2249" y="2249"/>
                  </a:cubicBezTo>
                  <a:lnTo>
                    <a:pt x="761" y="3104"/>
                  </a:lnTo>
                  <a:lnTo>
                    <a:pt x="761" y="3136"/>
                  </a:lnTo>
                  <a:cubicBezTo>
                    <a:pt x="729" y="3152"/>
                    <a:pt x="698" y="3160"/>
                    <a:pt x="666" y="3160"/>
                  </a:cubicBezTo>
                  <a:cubicBezTo>
                    <a:pt x="634" y="3160"/>
                    <a:pt x="603" y="3152"/>
                    <a:pt x="571" y="3136"/>
                  </a:cubicBezTo>
                  <a:cubicBezTo>
                    <a:pt x="508" y="3136"/>
                    <a:pt x="476" y="3104"/>
                    <a:pt x="444" y="3041"/>
                  </a:cubicBezTo>
                  <a:cubicBezTo>
                    <a:pt x="413" y="2977"/>
                    <a:pt x="413" y="2914"/>
                    <a:pt x="413" y="2851"/>
                  </a:cubicBezTo>
                  <a:cubicBezTo>
                    <a:pt x="444" y="2819"/>
                    <a:pt x="476" y="2756"/>
                    <a:pt x="508" y="2724"/>
                  </a:cubicBezTo>
                  <a:lnTo>
                    <a:pt x="1996" y="1869"/>
                  </a:lnTo>
                  <a:cubicBezTo>
                    <a:pt x="2059" y="1837"/>
                    <a:pt x="2123" y="1837"/>
                    <a:pt x="2186" y="1837"/>
                  </a:cubicBezTo>
                  <a:close/>
                  <a:moveTo>
                    <a:pt x="2249" y="2661"/>
                  </a:moveTo>
                  <a:lnTo>
                    <a:pt x="3104" y="4118"/>
                  </a:lnTo>
                  <a:lnTo>
                    <a:pt x="3928" y="5543"/>
                  </a:lnTo>
                  <a:cubicBezTo>
                    <a:pt x="3833" y="5543"/>
                    <a:pt x="3738" y="5574"/>
                    <a:pt x="3675" y="5606"/>
                  </a:cubicBezTo>
                  <a:cubicBezTo>
                    <a:pt x="3611" y="5638"/>
                    <a:pt x="3548" y="5701"/>
                    <a:pt x="3485" y="5796"/>
                  </a:cubicBezTo>
                  <a:lnTo>
                    <a:pt x="2503" y="4086"/>
                  </a:lnTo>
                  <a:cubicBezTo>
                    <a:pt x="2480" y="4039"/>
                    <a:pt x="2405" y="4010"/>
                    <a:pt x="2343" y="4010"/>
                  </a:cubicBezTo>
                  <a:cubicBezTo>
                    <a:pt x="2320" y="4010"/>
                    <a:pt x="2298" y="4014"/>
                    <a:pt x="2281" y="4022"/>
                  </a:cubicBezTo>
                  <a:cubicBezTo>
                    <a:pt x="2186" y="4086"/>
                    <a:pt x="2154" y="4181"/>
                    <a:pt x="2186" y="4276"/>
                  </a:cubicBezTo>
                  <a:lnTo>
                    <a:pt x="3168" y="5954"/>
                  </a:lnTo>
                  <a:cubicBezTo>
                    <a:pt x="3073" y="5986"/>
                    <a:pt x="3009" y="5986"/>
                    <a:pt x="2946" y="6049"/>
                  </a:cubicBezTo>
                  <a:cubicBezTo>
                    <a:pt x="2851" y="6081"/>
                    <a:pt x="2788" y="6144"/>
                    <a:pt x="2756" y="6208"/>
                  </a:cubicBezTo>
                  <a:lnTo>
                    <a:pt x="1109" y="3326"/>
                  </a:lnTo>
                  <a:lnTo>
                    <a:pt x="1521" y="3104"/>
                  </a:lnTo>
                  <a:lnTo>
                    <a:pt x="1838" y="3642"/>
                  </a:lnTo>
                  <a:cubicBezTo>
                    <a:pt x="1869" y="3706"/>
                    <a:pt x="1933" y="3737"/>
                    <a:pt x="1996" y="3737"/>
                  </a:cubicBezTo>
                  <a:cubicBezTo>
                    <a:pt x="2028" y="3737"/>
                    <a:pt x="2059" y="3706"/>
                    <a:pt x="2091" y="3706"/>
                  </a:cubicBezTo>
                  <a:cubicBezTo>
                    <a:pt x="2154" y="3642"/>
                    <a:pt x="2186" y="3547"/>
                    <a:pt x="2154" y="3452"/>
                  </a:cubicBezTo>
                  <a:lnTo>
                    <a:pt x="1838" y="2914"/>
                  </a:lnTo>
                  <a:lnTo>
                    <a:pt x="2249" y="2661"/>
                  </a:lnTo>
                  <a:close/>
                  <a:moveTo>
                    <a:pt x="3956" y="5899"/>
                  </a:moveTo>
                  <a:cubicBezTo>
                    <a:pt x="3999" y="5899"/>
                    <a:pt x="4055" y="5907"/>
                    <a:pt x="4118" y="5923"/>
                  </a:cubicBezTo>
                  <a:lnTo>
                    <a:pt x="4181" y="6714"/>
                  </a:lnTo>
                  <a:lnTo>
                    <a:pt x="3643" y="7031"/>
                  </a:lnTo>
                  <a:lnTo>
                    <a:pt x="3358" y="6809"/>
                  </a:lnTo>
                  <a:lnTo>
                    <a:pt x="3009" y="6588"/>
                  </a:lnTo>
                  <a:cubicBezTo>
                    <a:pt x="3009" y="6461"/>
                    <a:pt x="3073" y="6366"/>
                    <a:pt x="3104" y="6334"/>
                  </a:cubicBezTo>
                  <a:cubicBezTo>
                    <a:pt x="3121" y="6326"/>
                    <a:pt x="3143" y="6322"/>
                    <a:pt x="3169" y="6322"/>
                  </a:cubicBezTo>
                  <a:cubicBezTo>
                    <a:pt x="3240" y="6322"/>
                    <a:pt x="3345" y="6351"/>
                    <a:pt x="3485" y="6398"/>
                  </a:cubicBezTo>
                  <a:cubicBezTo>
                    <a:pt x="3505" y="6412"/>
                    <a:pt x="3528" y="6418"/>
                    <a:pt x="3550" y="6418"/>
                  </a:cubicBezTo>
                  <a:cubicBezTo>
                    <a:pt x="3630" y="6418"/>
                    <a:pt x="3713" y="6338"/>
                    <a:pt x="3738" y="6239"/>
                  </a:cubicBezTo>
                  <a:cubicBezTo>
                    <a:pt x="3738" y="6081"/>
                    <a:pt x="3770" y="5954"/>
                    <a:pt x="3865" y="5923"/>
                  </a:cubicBezTo>
                  <a:cubicBezTo>
                    <a:pt x="3880" y="5907"/>
                    <a:pt x="3912" y="5899"/>
                    <a:pt x="3956" y="5899"/>
                  </a:cubicBezTo>
                  <a:close/>
                  <a:moveTo>
                    <a:pt x="4213" y="7094"/>
                  </a:moveTo>
                  <a:lnTo>
                    <a:pt x="4213" y="7348"/>
                  </a:lnTo>
                  <a:cubicBezTo>
                    <a:pt x="4213" y="7379"/>
                    <a:pt x="4213" y="7379"/>
                    <a:pt x="4213" y="7379"/>
                  </a:cubicBezTo>
                  <a:lnTo>
                    <a:pt x="4181" y="7379"/>
                  </a:lnTo>
                  <a:lnTo>
                    <a:pt x="3960" y="7253"/>
                  </a:lnTo>
                  <a:lnTo>
                    <a:pt x="4213" y="7094"/>
                  </a:lnTo>
                  <a:close/>
                  <a:moveTo>
                    <a:pt x="9248" y="349"/>
                  </a:moveTo>
                  <a:cubicBezTo>
                    <a:pt x="9470" y="349"/>
                    <a:pt x="9660" y="539"/>
                    <a:pt x="9660" y="761"/>
                  </a:cubicBezTo>
                  <a:lnTo>
                    <a:pt x="9660" y="3674"/>
                  </a:lnTo>
                  <a:lnTo>
                    <a:pt x="8362" y="3674"/>
                  </a:lnTo>
                  <a:cubicBezTo>
                    <a:pt x="8267" y="3674"/>
                    <a:pt x="8172" y="3769"/>
                    <a:pt x="8172" y="3864"/>
                  </a:cubicBezTo>
                  <a:cubicBezTo>
                    <a:pt x="8172" y="3959"/>
                    <a:pt x="8267" y="4022"/>
                    <a:pt x="8362" y="4022"/>
                  </a:cubicBezTo>
                  <a:lnTo>
                    <a:pt x="9660" y="4022"/>
                  </a:lnTo>
                  <a:lnTo>
                    <a:pt x="9660" y="7569"/>
                  </a:lnTo>
                  <a:lnTo>
                    <a:pt x="8362" y="7569"/>
                  </a:lnTo>
                  <a:cubicBezTo>
                    <a:pt x="8267" y="7569"/>
                    <a:pt x="8172" y="7633"/>
                    <a:pt x="8172" y="7728"/>
                  </a:cubicBezTo>
                  <a:cubicBezTo>
                    <a:pt x="8172" y="7823"/>
                    <a:pt x="8267" y="7918"/>
                    <a:pt x="8362" y="7918"/>
                  </a:cubicBezTo>
                  <a:lnTo>
                    <a:pt x="9660" y="7918"/>
                  </a:lnTo>
                  <a:lnTo>
                    <a:pt x="9660" y="9185"/>
                  </a:lnTo>
                  <a:lnTo>
                    <a:pt x="3421" y="9185"/>
                  </a:lnTo>
                  <a:lnTo>
                    <a:pt x="3421" y="7316"/>
                  </a:lnTo>
                  <a:lnTo>
                    <a:pt x="3960" y="7664"/>
                  </a:lnTo>
                  <a:cubicBezTo>
                    <a:pt x="4023" y="7728"/>
                    <a:pt x="4118" y="7728"/>
                    <a:pt x="4181" y="7728"/>
                  </a:cubicBezTo>
                  <a:cubicBezTo>
                    <a:pt x="4276" y="7728"/>
                    <a:pt x="4340" y="7728"/>
                    <a:pt x="4403" y="7696"/>
                  </a:cubicBezTo>
                  <a:cubicBezTo>
                    <a:pt x="4530" y="7601"/>
                    <a:pt x="4593" y="7474"/>
                    <a:pt x="4593" y="7316"/>
                  </a:cubicBezTo>
                  <a:cubicBezTo>
                    <a:pt x="4466" y="5733"/>
                    <a:pt x="4466" y="5764"/>
                    <a:pt x="4466" y="5733"/>
                  </a:cubicBezTo>
                  <a:cubicBezTo>
                    <a:pt x="4466" y="5733"/>
                    <a:pt x="4435" y="5701"/>
                    <a:pt x="4435" y="5701"/>
                  </a:cubicBezTo>
                  <a:lnTo>
                    <a:pt x="3453" y="3959"/>
                  </a:lnTo>
                  <a:lnTo>
                    <a:pt x="3453" y="761"/>
                  </a:lnTo>
                  <a:cubicBezTo>
                    <a:pt x="3453" y="539"/>
                    <a:pt x="3643" y="349"/>
                    <a:pt x="3865" y="349"/>
                  </a:cubicBezTo>
                  <a:close/>
                  <a:moveTo>
                    <a:pt x="3865" y="1"/>
                  </a:moveTo>
                  <a:cubicBezTo>
                    <a:pt x="3421" y="1"/>
                    <a:pt x="3073" y="349"/>
                    <a:pt x="3073" y="792"/>
                  </a:cubicBezTo>
                  <a:lnTo>
                    <a:pt x="3073" y="3357"/>
                  </a:lnTo>
                  <a:lnTo>
                    <a:pt x="2566" y="2471"/>
                  </a:lnTo>
                  <a:cubicBezTo>
                    <a:pt x="2629" y="2376"/>
                    <a:pt x="2661" y="2312"/>
                    <a:pt x="2693" y="2217"/>
                  </a:cubicBezTo>
                  <a:cubicBezTo>
                    <a:pt x="2724" y="2059"/>
                    <a:pt x="2724" y="1901"/>
                    <a:pt x="2629" y="1774"/>
                  </a:cubicBezTo>
                  <a:cubicBezTo>
                    <a:pt x="2528" y="1571"/>
                    <a:pt x="2346" y="1470"/>
                    <a:pt x="2147" y="1470"/>
                  </a:cubicBezTo>
                  <a:cubicBezTo>
                    <a:pt x="2097" y="1470"/>
                    <a:pt x="2047" y="1476"/>
                    <a:pt x="1996" y="1489"/>
                  </a:cubicBezTo>
                  <a:cubicBezTo>
                    <a:pt x="1869" y="1267"/>
                    <a:pt x="1648" y="1109"/>
                    <a:pt x="1394" y="1046"/>
                  </a:cubicBezTo>
                  <a:cubicBezTo>
                    <a:pt x="1314" y="1026"/>
                    <a:pt x="1231" y="1015"/>
                    <a:pt x="1146" y="1015"/>
                  </a:cubicBezTo>
                  <a:cubicBezTo>
                    <a:pt x="964" y="1015"/>
                    <a:pt x="776" y="1064"/>
                    <a:pt x="603" y="1172"/>
                  </a:cubicBezTo>
                  <a:cubicBezTo>
                    <a:pt x="381" y="1299"/>
                    <a:pt x="223" y="1521"/>
                    <a:pt x="128" y="1774"/>
                  </a:cubicBezTo>
                  <a:cubicBezTo>
                    <a:pt x="64" y="2027"/>
                    <a:pt x="96" y="2281"/>
                    <a:pt x="223" y="2502"/>
                  </a:cubicBezTo>
                  <a:cubicBezTo>
                    <a:pt x="33" y="2692"/>
                    <a:pt x="1" y="2977"/>
                    <a:pt x="128" y="3199"/>
                  </a:cubicBezTo>
                  <a:cubicBezTo>
                    <a:pt x="223" y="3357"/>
                    <a:pt x="349" y="3452"/>
                    <a:pt x="476" y="3484"/>
                  </a:cubicBezTo>
                  <a:cubicBezTo>
                    <a:pt x="539" y="3484"/>
                    <a:pt x="603" y="3516"/>
                    <a:pt x="634" y="3516"/>
                  </a:cubicBezTo>
                  <a:cubicBezTo>
                    <a:pt x="698" y="3516"/>
                    <a:pt x="729" y="3516"/>
                    <a:pt x="761" y="3484"/>
                  </a:cubicBezTo>
                  <a:lnTo>
                    <a:pt x="2661" y="6746"/>
                  </a:lnTo>
                  <a:cubicBezTo>
                    <a:pt x="2693" y="6778"/>
                    <a:pt x="2661" y="6778"/>
                    <a:pt x="3073" y="7063"/>
                  </a:cubicBezTo>
                  <a:lnTo>
                    <a:pt x="3073" y="10420"/>
                  </a:lnTo>
                  <a:cubicBezTo>
                    <a:pt x="3073" y="10863"/>
                    <a:pt x="3421" y="11211"/>
                    <a:pt x="3865" y="11211"/>
                  </a:cubicBezTo>
                  <a:lnTo>
                    <a:pt x="6176" y="11211"/>
                  </a:lnTo>
                  <a:cubicBezTo>
                    <a:pt x="6271" y="11211"/>
                    <a:pt x="6366" y="11148"/>
                    <a:pt x="6366" y="11021"/>
                  </a:cubicBezTo>
                  <a:cubicBezTo>
                    <a:pt x="6366" y="10926"/>
                    <a:pt x="6271" y="10863"/>
                    <a:pt x="6176" y="10863"/>
                  </a:cubicBezTo>
                  <a:lnTo>
                    <a:pt x="3865" y="10863"/>
                  </a:lnTo>
                  <a:cubicBezTo>
                    <a:pt x="3611" y="10863"/>
                    <a:pt x="3421" y="10673"/>
                    <a:pt x="3421" y="10451"/>
                  </a:cubicBezTo>
                  <a:lnTo>
                    <a:pt x="3421" y="9565"/>
                  </a:lnTo>
                  <a:lnTo>
                    <a:pt x="9660" y="9565"/>
                  </a:lnTo>
                  <a:lnTo>
                    <a:pt x="9660" y="10451"/>
                  </a:lnTo>
                  <a:cubicBezTo>
                    <a:pt x="9660" y="10673"/>
                    <a:pt x="9470" y="10863"/>
                    <a:pt x="9217" y="10863"/>
                  </a:cubicBezTo>
                  <a:lnTo>
                    <a:pt x="6905" y="10863"/>
                  </a:lnTo>
                  <a:cubicBezTo>
                    <a:pt x="6810" y="10863"/>
                    <a:pt x="6715" y="10926"/>
                    <a:pt x="6715" y="11021"/>
                  </a:cubicBezTo>
                  <a:cubicBezTo>
                    <a:pt x="6715" y="11148"/>
                    <a:pt x="6810" y="11211"/>
                    <a:pt x="6905" y="11211"/>
                  </a:cubicBezTo>
                  <a:lnTo>
                    <a:pt x="9217" y="11211"/>
                  </a:lnTo>
                  <a:cubicBezTo>
                    <a:pt x="9660" y="11211"/>
                    <a:pt x="10008" y="10863"/>
                    <a:pt x="10008" y="10420"/>
                  </a:cubicBezTo>
                  <a:lnTo>
                    <a:pt x="10008" y="7918"/>
                  </a:lnTo>
                  <a:lnTo>
                    <a:pt x="12098" y="7918"/>
                  </a:lnTo>
                  <a:cubicBezTo>
                    <a:pt x="12194" y="7918"/>
                    <a:pt x="12257" y="7823"/>
                    <a:pt x="12257" y="7728"/>
                  </a:cubicBezTo>
                  <a:cubicBezTo>
                    <a:pt x="12257" y="7633"/>
                    <a:pt x="12194" y="7569"/>
                    <a:pt x="12098" y="7569"/>
                  </a:cubicBezTo>
                  <a:lnTo>
                    <a:pt x="10008" y="7569"/>
                  </a:lnTo>
                  <a:lnTo>
                    <a:pt x="10008" y="4022"/>
                  </a:lnTo>
                  <a:lnTo>
                    <a:pt x="12098" y="4022"/>
                  </a:lnTo>
                  <a:cubicBezTo>
                    <a:pt x="12194" y="4022"/>
                    <a:pt x="12257" y="3959"/>
                    <a:pt x="12257" y="3864"/>
                  </a:cubicBezTo>
                  <a:cubicBezTo>
                    <a:pt x="12257" y="3769"/>
                    <a:pt x="12194" y="3674"/>
                    <a:pt x="12098" y="3674"/>
                  </a:cubicBezTo>
                  <a:lnTo>
                    <a:pt x="10008" y="3674"/>
                  </a:lnTo>
                  <a:lnTo>
                    <a:pt x="10008" y="792"/>
                  </a:lnTo>
                  <a:cubicBezTo>
                    <a:pt x="10008" y="349"/>
                    <a:pt x="9660" y="1"/>
                    <a:pt x="92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718;p25"/>
            <p:cNvSpPr/>
            <p:nvPr/>
          </p:nvSpPr>
          <p:spPr>
            <a:xfrm>
              <a:off x="5200650" y="2891125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59"/>
                  </a:cubicBezTo>
                  <a:cubicBezTo>
                    <a:pt x="1" y="254"/>
                    <a:pt x="96" y="349"/>
                    <a:pt x="191" y="349"/>
                  </a:cubicBezTo>
                  <a:lnTo>
                    <a:pt x="1362" y="349"/>
                  </a:lnTo>
                  <a:cubicBezTo>
                    <a:pt x="1458" y="349"/>
                    <a:pt x="1521" y="254"/>
                    <a:pt x="1521" y="159"/>
                  </a:cubicBezTo>
                  <a:cubicBezTo>
                    <a:pt x="1521" y="64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719;p25"/>
            <p:cNvSpPr/>
            <p:nvPr/>
          </p:nvSpPr>
          <p:spPr>
            <a:xfrm>
              <a:off x="5200650" y="2875300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85"/>
                    <a:pt x="96" y="348"/>
                    <a:pt x="191" y="348"/>
                  </a:cubicBezTo>
                  <a:lnTo>
                    <a:pt x="1362" y="348"/>
                  </a:lnTo>
                  <a:cubicBezTo>
                    <a:pt x="1458" y="348"/>
                    <a:pt x="1521" y="285"/>
                    <a:pt x="1521" y="158"/>
                  </a:cubicBezTo>
                  <a:cubicBezTo>
                    <a:pt x="1521" y="63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720;p25"/>
            <p:cNvSpPr/>
            <p:nvPr/>
          </p:nvSpPr>
          <p:spPr>
            <a:xfrm>
              <a:off x="5200650" y="2987725"/>
              <a:ext cx="38025" cy="8725"/>
            </a:xfrm>
            <a:custGeom>
              <a:avLst/>
              <a:gdLst/>
              <a:ahLst/>
              <a:cxnLst/>
              <a:rect l="l" t="t" r="r" b="b"/>
              <a:pathLst>
                <a:path w="152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cubicBezTo>
                    <a:pt x="1" y="285"/>
                    <a:pt x="96" y="348"/>
                    <a:pt x="191" y="348"/>
                  </a:cubicBezTo>
                  <a:lnTo>
                    <a:pt x="1362" y="348"/>
                  </a:lnTo>
                  <a:cubicBezTo>
                    <a:pt x="1458" y="348"/>
                    <a:pt x="1521" y="285"/>
                    <a:pt x="1521" y="190"/>
                  </a:cubicBezTo>
                  <a:cubicBezTo>
                    <a:pt x="1521" y="95"/>
                    <a:pt x="1458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721;p25"/>
            <p:cNvSpPr/>
            <p:nvPr/>
          </p:nvSpPr>
          <p:spPr>
            <a:xfrm>
              <a:off x="5200650" y="2971875"/>
              <a:ext cx="38025" cy="9525"/>
            </a:xfrm>
            <a:custGeom>
              <a:avLst/>
              <a:gdLst/>
              <a:ahLst/>
              <a:cxnLst/>
              <a:rect l="l" t="t" r="r" b="b"/>
              <a:pathLst>
                <a:path w="1521" h="381" extrusionOk="0"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cubicBezTo>
                    <a:pt x="1" y="286"/>
                    <a:pt x="96" y="381"/>
                    <a:pt x="191" y="381"/>
                  </a:cubicBezTo>
                  <a:lnTo>
                    <a:pt x="1362" y="381"/>
                  </a:lnTo>
                  <a:cubicBezTo>
                    <a:pt x="1458" y="381"/>
                    <a:pt x="1521" y="286"/>
                    <a:pt x="1521" y="191"/>
                  </a:cubicBezTo>
                  <a:cubicBezTo>
                    <a:pt x="1521" y="96"/>
                    <a:pt x="1458" y="1"/>
                    <a:pt x="13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722;p25"/>
            <p:cNvSpPr/>
            <p:nvPr/>
          </p:nvSpPr>
          <p:spPr>
            <a:xfrm>
              <a:off x="3025000" y="1755000"/>
              <a:ext cx="270775" cy="253375"/>
            </a:xfrm>
            <a:custGeom>
              <a:avLst/>
              <a:gdLst/>
              <a:ahLst/>
              <a:cxnLst/>
              <a:rect l="l" t="t" r="r" b="b"/>
              <a:pathLst>
                <a:path w="10831" h="10135" extrusionOk="0">
                  <a:moveTo>
                    <a:pt x="6587" y="4783"/>
                  </a:moveTo>
                  <a:lnTo>
                    <a:pt x="6587" y="6081"/>
                  </a:lnTo>
                  <a:cubicBezTo>
                    <a:pt x="6587" y="6239"/>
                    <a:pt x="6461" y="6366"/>
                    <a:pt x="6302" y="6366"/>
                  </a:cubicBezTo>
                  <a:lnTo>
                    <a:pt x="4529" y="6366"/>
                  </a:lnTo>
                  <a:cubicBezTo>
                    <a:pt x="4370" y="6366"/>
                    <a:pt x="4244" y="6239"/>
                    <a:pt x="4244" y="6081"/>
                  </a:cubicBezTo>
                  <a:lnTo>
                    <a:pt x="4244" y="4783"/>
                  </a:lnTo>
                  <a:cubicBezTo>
                    <a:pt x="4592" y="4973"/>
                    <a:pt x="5004" y="5068"/>
                    <a:pt x="5416" y="5068"/>
                  </a:cubicBezTo>
                  <a:cubicBezTo>
                    <a:pt x="5859" y="5068"/>
                    <a:pt x="6239" y="4973"/>
                    <a:pt x="6587" y="4783"/>
                  </a:cubicBezTo>
                  <a:close/>
                  <a:moveTo>
                    <a:pt x="5827" y="6746"/>
                  </a:moveTo>
                  <a:lnTo>
                    <a:pt x="5827" y="6841"/>
                  </a:lnTo>
                  <a:cubicBezTo>
                    <a:pt x="5827" y="7063"/>
                    <a:pt x="5637" y="7221"/>
                    <a:pt x="5416" y="7221"/>
                  </a:cubicBezTo>
                  <a:cubicBezTo>
                    <a:pt x="5194" y="7221"/>
                    <a:pt x="5036" y="7063"/>
                    <a:pt x="5036" y="6841"/>
                  </a:cubicBezTo>
                  <a:lnTo>
                    <a:pt x="5036" y="6746"/>
                  </a:lnTo>
                  <a:close/>
                  <a:moveTo>
                    <a:pt x="8638" y="3831"/>
                  </a:moveTo>
                  <a:cubicBezTo>
                    <a:pt x="8888" y="3831"/>
                    <a:pt x="9125" y="3864"/>
                    <a:pt x="9342" y="3928"/>
                  </a:cubicBezTo>
                  <a:cubicBezTo>
                    <a:pt x="9374" y="3959"/>
                    <a:pt x="9374" y="3959"/>
                    <a:pt x="9374" y="3991"/>
                  </a:cubicBezTo>
                  <a:lnTo>
                    <a:pt x="9374" y="8234"/>
                  </a:lnTo>
                  <a:cubicBezTo>
                    <a:pt x="9374" y="8266"/>
                    <a:pt x="9374" y="8266"/>
                    <a:pt x="9374" y="8266"/>
                  </a:cubicBezTo>
                  <a:cubicBezTo>
                    <a:pt x="9342" y="8298"/>
                    <a:pt x="9342" y="8298"/>
                    <a:pt x="9311" y="8298"/>
                  </a:cubicBezTo>
                  <a:cubicBezTo>
                    <a:pt x="9090" y="8240"/>
                    <a:pt x="8848" y="8211"/>
                    <a:pt x="8596" y="8211"/>
                  </a:cubicBezTo>
                  <a:cubicBezTo>
                    <a:pt x="8160" y="8211"/>
                    <a:pt x="7694" y="8296"/>
                    <a:pt x="7252" y="8456"/>
                  </a:cubicBezTo>
                  <a:cubicBezTo>
                    <a:pt x="6651" y="8678"/>
                    <a:pt x="6081" y="9026"/>
                    <a:pt x="5606" y="9501"/>
                  </a:cubicBezTo>
                  <a:lnTo>
                    <a:pt x="5606" y="8741"/>
                  </a:lnTo>
                  <a:cubicBezTo>
                    <a:pt x="5606" y="8646"/>
                    <a:pt x="5542" y="8551"/>
                    <a:pt x="5416" y="8551"/>
                  </a:cubicBezTo>
                  <a:cubicBezTo>
                    <a:pt x="5321" y="8551"/>
                    <a:pt x="5257" y="8646"/>
                    <a:pt x="5257" y="8741"/>
                  </a:cubicBezTo>
                  <a:lnTo>
                    <a:pt x="5257" y="9501"/>
                  </a:lnTo>
                  <a:cubicBezTo>
                    <a:pt x="4782" y="9026"/>
                    <a:pt x="4212" y="8678"/>
                    <a:pt x="3610" y="8456"/>
                  </a:cubicBezTo>
                  <a:cubicBezTo>
                    <a:pt x="3149" y="8296"/>
                    <a:pt x="2688" y="8211"/>
                    <a:pt x="2251" y="8211"/>
                  </a:cubicBezTo>
                  <a:cubicBezTo>
                    <a:pt x="1998" y="8211"/>
                    <a:pt x="1753" y="8240"/>
                    <a:pt x="1520" y="8298"/>
                  </a:cubicBezTo>
                  <a:cubicBezTo>
                    <a:pt x="1520" y="8298"/>
                    <a:pt x="1489" y="8298"/>
                    <a:pt x="1489" y="8266"/>
                  </a:cubicBezTo>
                  <a:cubicBezTo>
                    <a:pt x="1489" y="8266"/>
                    <a:pt x="1457" y="8266"/>
                    <a:pt x="1457" y="8234"/>
                  </a:cubicBezTo>
                  <a:lnTo>
                    <a:pt x="1457" y="3991"/>
                  </a:lnTo>
                  <a:cubicBezTo>
                    <a:pt x="1457" y="3991"/>
                    <a:pt x="1489" y="3959"/>
                    <a:pt x="1520" y="3928"/>
                  </a:cubicBezTo>
                  <a:cubicBezTo>
                    <a:pt x="1737" y="3864"/>
                    <a:pt x="1975" y="3831"/>
                    <a:pt x="2225" y="3831"/>
                  </a:cubicBezTo>
                  <a:cubicBezTo>
                    <a:pt x="2595" y="3831"/>
                    <a:pt x="2992" y="3903"/>
                    <a:pt x="3389" y="4054"/>
                  </a:cubicBezTo>
                  <a:cubicBezTo>
                    <a:pt x="3547" y="4213"/>
                    <a:pt x="3705" y="4403"/>
                    <a:pt x="3895" y="4529"/>
                  </a:cubicBezTo>
                  <a:lnTo>
                    <a:pt x="3895" y="6081"/>
                  </a:lnTo>
                  <a:cubicBezTo>
                    <a:pt x="3895" y="6429"/>
                    <a:pt x="4180" y="6746"/>
                    <a:pt x="4529" y="6746"/>
                  </a:cubicBezTo>
                  <a:lnTo>
                    <a:pt x="4655" y="6746"/>
                  </a:lnTo>
                  <a:lnTo>
                    <a:pt x="4655" y="6841"/>
                  </a:lnTo>
                  <a:cubicBezTo>
                    <a:pt x="4655" y="7189"/>
                    <a:pt x="4909" y="7474"/>
                    <a:pt x="5257" y="7569"/>
                  </a:cubicBezTo>
                  <a:lnTo>
                    <a:pt x="5257" y="7886"/>
                  </a:lnTo>
                  <a:cubicBezTo>
                    <a:pt x="5257" y="7981"/>
                    <a:pt x="5321" y="8076"/>
                    <a:pt x="5416" y="8076"/>
                  </a:cubicBezTo>
                  <a:cubicBezTo>
                    <a:pt x="5511" y="8076"/>
                    <a:pt x="5606" y="8013"/>
                    <a:pt x="5606" y="7886"/>
                  </a:cubicBezTo>
                  <a:lnTo>
                    <a:pt x="5606" y="7569"/>
                  </a:lnTo>
                  <a:cubicBezTo>
                    <a:pt x="5922" y="7474"/>
                    <a:pt x="6176" y="7189"/>
                    <a:pt x="6176" y="6841"/>
                  </a:cubicBezTo>
                  <a:lnTo>
                    <a:pt x="6176" y="6746"/>
                  </a:lnTo>
                  <a:lnTo>
                    <a:pt x="6334" y="6746"/>
                  </a:lnTo>
                  <a:cubicBezTo>
                    <a:pt x="6682" y="6746"/>
                    <a:pt x="6967" y="6429"/>
                    <a:pt x="6967" y="6081"/>
                  </a:cubicBezTo>
                  <a:lnTo>
                    <a:pt x="6967" y="4529"/>
                  </a:lnTo>
                  <a:cubicBezTo>
                    <a:pt x="7157" y="4403"/>
                    <a:pt x="7316" y="4244"/>
                    <a:pt x="7474" y="4054"/>
                  </a:cubicBezTo>
                  <a:cubicBezTo>
                    <a:pt x="7871" y="3903"/>
                    <a:pt x="8268" y="3831"/>
                    <a:pt x="8638" y="3831"/>
                  </a:cubicBezTo>
                  <a:close/>
                  <a:moveTo>
                    <a:pt x="10293" y="4308"/>
                  </a:moveTo>
                  <a:cubicBezTo>
                    <a:pt x="10388" y="4308"/>
                    <a:pt x="10451" y="4371"/>
                    <a:pt x="10451" y="4498"/>
                  </a:cubicBezTo>
                  <a:lnTo>
                    <a:pt x="10451" y="9596"/>
                  </a:lnTo>
                  <a:cubicBezTo>
                    <a:pt x="10451" y="9691"/>
                    <a:pt x="10388" y="9786"/>
                    <a:pt x="10293" y="9786"/>
                  </a:cubicBezTo>
                  <a:lnTo>
                    <a:pt x="5827" y="9786"/>
                  </a:lnTo>
                  <a:cubicBezTo>
                    <a:pt x="6271" y="9343"/>
                    <a:pt x="6809" y="9026"/>
                    <a:pt x="7379" y="8805"/>
                  </a:cubicBezTo>
                  <a:cubicBezTo>
                    <a:pt x="7795" y="8659"/>
                    <a:pt x="8225" y="8582"/>
                    <a:pt x="8623" y="8582"/>
                  </a:cubicBezTo>
                  <a:cubicBezTo>
                    <a:pt x="8831" y="8582"/>
                    <a:pt x="9031" y="8603"/>
                    <a:pt x="9216" y="8646"/>
                  </a:cubicBezTo>
                  <a:cubicBezTo>
                    <a:pt x="9247" y="8654"/>
                    <a:pt x="9281" y="8658"/>
                    <a:pt x="9315" y="8658"/>
                  </a:cubicBezTo>
                  <a:cubicBezTo>
                    <a:pt x="9418" y="8658"/>
                    <a:pt x="9525" y="8622"/>
                    <a:pt x="9596" y="8551"/>
                  </a:cubicBezTo>
                  <a:cubicBezTo>
                    <a:pt x="9691" y="8488"/>
                    <a:pt x="9754" y="8361"/>
                    <a:pt x="9754" y="8234"/>
                  </a:cubicBezTo>
                  <a:lnTo>
                    <a:pt x="9754" y="4308"/>
                  </a:lnTo>
                  <a:close/>
                  <a:moveTo>
                    <a:pt x="4972" y="1"/>
                  </a:moveTo>
                  <a:cubicBezTo>
                    <a:pt x="3737" y="222"/>
                    <a:pt x="2882" y="1267"/>
                    <a:pt x="2882" y="2502"/>
                  </a:cubicBezTo>
                  <a:cubicBezTo>
                    <a:pt x="2882" y="2882"/>
                    <a:pt x="2945" y="3262"/>
                    <a:pt x="3104" y="3579"/>
                  </a:cubicBezTo>
                  <a:cubicBezTo>
                    <a:pt x="2820" y="3519"/>
                    <a:pt x="2536" y="3488"/>
                    <a:pt x="2261" y="3488"/>
                  </a:cubicBezTo>
                  <a:cubicBezTo>
                    <a:pt x="1955" y="3488"/>
                    <a:pt x="1661" y="3527"/>
                    <a:pt x="1394" y="3611"/>
                  </a:cubicBezTo>
                  <a:cubicBezTo>
                    <a:pt x="1235" y="3642"/>
                    <a:pt x="1109" y="3769"/>
                    <a:pt x="1077" y="3928"/>
                  </a:cubicBezTo>
                  <a:lnTo>
                    <a:pt x="570" y="3928"/>
                  </a:lnTo>
                  <a:cubicBezTo>
                    <a:pt x="253" y="3928"/>
                    <a:pt x="0" y="4181"/>
                    <a:pt x="0" y="4498"/>
                  </a:cubicBezTo>
                  <a:lnTo>
                    <a:pt x="0" y="5099"/>
                  </a:lnTo>
                  <a:cubicBezTo>
                    <a:pt x="0" y="5194"/>
                    <a:pt x="95" y="5289"/>
                    <a:pt x="190" y="5289"/>
                  </a:cubicBezTo>
                  <a:cubicBezTo>
                    <a:pt x="285" y="5289"/>
                    <a:pt x="380" y="5226"/>
                    <a:pt x="380" y="5099"/>
                  </a:cubicBezTo>
                  <a:lnTo>
                    <a:pt x="380" y="4498"/>
                  </a:lnTo>
                  <a:cubicBezTo>
                    <a:pt x="380" y="4371"/>
                    <a:pt x="443" y="4308"/>
                    <a:pt x="570" y="4308"/>
                  </a:cubicBezTo>
                  <a:lnTo>
                    <a:pt x="1077" y="4308"/>
                  </a:lnTo>
                  <a:lnTo>
                    <a:pt x="1077" y="8234"/>
                  </a:lnTo>
                  <a:cubicBezTo>
                    <a:pt x="1077" y="8361"/>
                    <a:pt x="1140" y="8488"/>
                    <a:pt x="1267" y="8551"/>
                  </a:cubicBezTo>
                  <a:cubicBezTo>
                    <a:pt x="1338" y="8622"/>
                    <a:pt x="1427" y="8658"/>
                    <a:pt x="1521" y="8658"/>
                  </a:cubicBezTo>
                  <a:cubicBezTo>
                    <a:pt x="1552" y="8658"/>
                    <a:pt x="1584" y="8654"/>
                    <a:pt x="1615" y="8646"/>
                  </a:cubicBezTo>
                  <a:cubicBezTo>
                    <a:pt x="1816" y="8599"/>
                    <a:pt x="2034" y="8574"/>
                    <a:pt x="2261" y="8574"/>
                  </a:cubicBezTo>
                  <a:cubicBezTo>
                    <a:pt x="2644" y="8574"/>
                    <a:pt x="3054" y="8645"/>
                    <a:pt x="3452" y="8805"/>
                  </a:cubicBezTo>
                  <a:cubicBezTo>
                    <a:pt x="4054" y="8995"/>
                    <a:pt x="4560" y="9343"/>
                    <a:pt x="5004" y="9786"/>
                  </a:cubicBezTo>
                  <a:lnTo>
                    <a:pt x="570" y="9786"/>
                  </a:lnTo>
                  <a:cubicBezTo>
                    <a:pt x="475" y="9786"/>
                    <a:pt x="380" y="9691"/>
                    <a:pt x="380" y="9596"/>
                  </a:cubicBezTo>
                  <a:lnTo>
                    <a:pt x="380" y="5954"/>
                  </a:lnTo>
                  <a:cubicBezTo>
                    <a:pt x="380" y="5859"/>
                    <a:pt x="317" y="5764"/>
                    <a:pt x="190" y="5764"/>
                  </a:cubicBezTo>
                  <a:cubicBezTo>
                    <a:pt x="95" y="5764"/>
                    <a:pt x="32" y="5828"/>
                    <a:pt x="32" y="5954"/>
                  </a:cubicBezTo>
                  <a:lnTo>
                    <a:pt x="32" y="9596"/>
                  </a:lnTo>
                  <a:cubicBezTo>
                    <a:pt x="32" y="9881"/>
                    <a:pt x="253" y="10135"/>
                    <a:pt x="570" y="10135"/>
                  </a:cubicBezTo>
                  <a:lnTo>
                    <a:pt x="10261" y="10135"/>
                  </a:lnTo>
                  <a:cubicBezTo>
                    <a:pt x="10578" y="10135"/>
                    <a:pt x="10799" y="9881"/>
                    <a:pt x="10799" y="9596"/>
                  </a:cubicBezTo>
                  <a:lnTo>
                    <a:pt x="10799" y="4466"/>
                  </a:lnTo>
                  <a:cubicBezTo>
                    <a:pt x="10831" y="4181"/>
                    <a:pt x="10578" y="3959"/>
                    <a:pt x="10293" y="3959"/>
                  </a:cubicBezTo>
                  <a:lnTo>
                    <a:pt x="9754" y="3959"/>
                  </a:lnTo>
                  <a:cubicBezTo>
                    <a:pt x="9723" y="3769"/>
                    <a:pt x="9596" y="3642"/>
                    <a:pt x="9438" y="3611"/>
                  </a:cubicBezTo>
                  <a:cubicBezTo>
                    <a:pt x="9170" y="3527"/>
                    <a:pt x="8876" y="3488"/>
                    <a:pt x="8570" y="3488"/>
                  </a:cubicBezTo>
                  <a:cubicBezTo>
                    <a:pt x="8296" y="3488"/>
                    <a:pt x="8011" y="3519"/>
                    <a:pt x="7727" y="3579"/>
                  </a:cubicBezTo>
                  <a:cubicBezTo>
                    <a:pt x="7886" y="3262"/>
                    <a:pt x="7981" y="2914"/>
                    <a:pt x="7981" y="2502"/>
                  </a:cubicBezTo>
                  <a:cubicBezTo>
                    <a:pt x="7981" y="1932"/>
                    <a:pt x="7759" y="1362"/>
                    <a:pt x="7379" y="887"/>
                  </a:cubicBezTo>
                  <a:cubicBezTo>
                    <a:pt x="7031" y="444"/>
                    <a:pt x="6524" y="127"/>
                    <a:pt x="5954" y="32"/>
                  </a:cubicBezTo>
                  <a:cubicBezTo>
                    <a:pt x="5922" y="32"/>
                    <a:pt x="5891" y="1"/>
                    <a:pt x="5859" y="1"/>
                  </a:cubicBezTo>
                  <a:cubicBezTo>
                    <a:pt x="5764" y="1"/>
                    <a:pt x="5669" y="64"/>
                    <a:pt x="5669" y="159"/>
                  </a:cubicBezTo>
                  <a:cubicBezTo>
                    <a:pt x="5637" y="254"/>
                    <a:pt x="5701" y="349"/>
                    <a:pt x="5796" y="349"/>
                  </a:cubicBezTo>
                  <a:cubicBezTo>
                    <a:pt x="5827" y="381"/>
                    <a:pt x="5859" y="381"/>
                    <a:pt x="5859" y="381"/>
                  </a:cubicBezTo>
                  <a:cubicBezTo>
                    <a:pt x="6872" y="571"/>
                    <a:pt x="7601" y="1489"/>
                    <a:pt x="7601" y="2502"/>
                  </a:cubicBezTo>
                  <a:cubicBezTo>
                    <a:pt x="7601" y="3547"/>
                    <a:pt x="6904" y="4403"/>
                    <a:pt x="5922" y="4624"/>
                  </a:cubicBezTo>
                  <a:lnTo>
                    <a:pt x="5922" y="2756"/>
                  </a:lnTo>
                  <a:cubicBezTo>
                    <a:pt x="5922" y="2597"/>
                    <a:pt x="6081" y="2439"/>
                    <a:pt x="6271" y="2439"/>
                  </a:cubicBezTo>
                  <a:cubicBezTo>
                    <a:pt x="6461" y="2439"/>
                    <a:pt x="6587" y="2597"/>
                    <a:pt x="6587" y="2756"/>
                  </a:cubicBezTo>
                  <a:cubicBezTo>
                    <a:pt x="6587" y="2946"/>
                    <a:pt x="6461" y="3104"/>
                    <a:pt x="6271" y="3104"/>
                  </a:cubicBezTo>
                  <a:cubicBezTo>
                    <a:pt x="6176" y="3104"/>
                    <a:pt x="6081" y="3167"/>
                    <a:pt x="6081" y="3262"/>
                  </a:cubicBezTo>
                  <a:cubicBezTo>
                    <a:pt x="6081" y="3389"/>
                    <a:pt x="6176" y="3452"/>
                    <a:pt x="6271" y="3452"/>
                  </a:cubicBezTo>
                  <a:cubicBezTo>
                    <a:pt x="6651" y="3452"/>
                    <a:pt x="6967" y="3136"/>
                    <a:pt x="6967" y="2756"/>
                  </a:cubicBezTo>
                  <a:cubicBezTo>
                    <a:pt x="6967" y="2376"/>
                    <a:pt x="6651" y="2059"/>
                    <a:pt x="6271" y="2059"/>
                  </a:cubicBezTo>
                  <a:cubicBezTo>
                    <a:pt x="5891" y="2059"/>
                    <a:pt x="5574" y="2376"/>
                    <a:pt x="5574" y="2756"/>
                  </a:cubicBezTo>
                  <a:lnTo>
                    <a:pt x="5574" y="4688"/>
                  </a:lnTo>
                  <a:lnTo>
                    <a:pt x="5257" y="4688"/>
                  </a:lnTo>
                  <a:lnTo>
                    <a:pt x="5257" y="2756"/>
                  </a:lnTo>
                  <a:cubicBezTo>
                    <a:pt x="5257" y="2376"/>
                    <a:pt x="4940" y="2059"/>
                    <a:pt x="4560" y="2059"/>
                  </a:cubicBezTo>
                  <a:cubicBezTo>
                    <a:pt x="4180" y="2059"/>
                    <a:pt x="3864" y="2376"/>
                    <a:pt x="3864" y="2756"/>
                  </a:cubicBezTo>
                  <a:cubicBezTo>
                    <a:pt x="3864" y="3136"/>
                    <a:pt x="4180" y="3452"/>
                    <a:pt x="4560" y="3452"/>
                  </a:cubicBezTo>
                  <a:cubicBezTo>
                    <a:pt x="4655" y="3452"/>
                    <a:pt x="4750" y="3389"/>
                    <a:pt x="4750" y="3262"/>
                  </a:cubicBezTo>
                  <a:cubicBezTo>
                    <a:pt x="4750" y="3167"/>
                    <a:pt x="4687" y="3104"/>
                    <a:pt x="4560" y="3104"/>
                  </a:cubicBezTo>
                  <a:cubicBezTo>
                    <a:pt x="4402" y="3104"/>
                    <a:pt x="4244" y="2946"/>
                    <a:pt x="4244" y="2756"/>
                  </a:cubicBezTo>
                  <a:cubicBezTo>
                    <a:pt x="4244" y="2597"/>
                    <a:pt x="4402" y="2439"/>
                    <a:pt x="4560" y="2439"/>
                  </a:cubicBezTo>
                  <a:cubicBezTo>
                    <a:pt x="4750" y="2439"/>
                    <a:pt x="4909" y="2597"/>
                    <a:pt x="4909" y="2756"/>
                  </a:cubicBezTo>
                  <a:lnTo>
                    <a:pt x="4909" y="4624"/>
                  </a:lnTo>
                  <a:cubicBezTo>
                    <a:pt x="3927" y="4403"/>
                    <a:pt x="3230" y="3547"/>
                    <a:pt x="3230" y="2502"/>
                  </a:cubicBezTo>
                  <a:cubicBezTo>
                    <a:pt x="3230" y="1457"/>
                    <a:pt x="3990" y="539"/>
                    <a:pt x="5036" y="349"/>
                  </a:cubicBezTo>
                  <a:cubicBezTo>
                    <a:pt x="5131" y="349"/>
                    <a:pt x="5194" y="254"/>
                    <a:pt x="5162" y="159"/>
                  </a:cubicBezTo>
                  <a:cubicBezTo>
                    <a:pt x="5162" y="64"/>
                    <a:pt x="5067" y="1"/>
                    <a:pt x="49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723;p25"/>
            <p:cNvSpPr/>
            <p:nvPr/>
          </p:nvSpPr>
          <p:spPr>
            <a:xfrm>
              <a:off x="3092275" y="1726100"/>
              <a:ext cx="30925" cy="29725"/>
            </a:xfrm>
            <a:custGeom>
              <a:avLst/>
              <a:gdLst/>
              <a:ahLst/>
              <a:cxnLst/>
              <a:rect l="l" t="t" r="r" b="b"/>
              <a:pathLst>
                <a:path w="1237" h="1189" extrusionOk="0">
                  <a:moveTo>
                    <a:pt x="211" y="1"/>
                  </a:moveTo>
                  <a:cubicBezTo>
                    <a:pt x="167" y="1"/>
                    <a:pt x="128" y="16"/>
                    <a:pt x="96" y="48"/>
                  </a:cubicBezTo>
                  <a:cubicBezTo>
                    <a:pt x="1" y="112"/>
                    <a:pt x="1" y="238"/>
                    <a:pt x="96" y="302"/>
                  </a:cubicBezTo>
                  <a:lnTo>
                    <a:pt x="919" y="1125"/>
                  </a:lnTo>
                  <a:cubicBezTo>
                    <a:pt x="951" y="1157"/>
                    <a:pt x="983" y="1188"/>
                    <a:pt x="1046" y="1188"/>
                  </a:cubicBezTo>
                  <a:cubicBezTo>
                    <a:pt x="1078" y="1188"/>
                    <a:pt x="1141" y="1157"/>
                    <a:pt x="1173" y="1125"/>
                  </a:cubicBezTo>
                  <a:cubicBezTo>
                    <a:pt x="1236" y="1062"/>
                    <a:pt x="1236" y="935"/>
                    <a:pt x="1173" y="872"/>
                  </a:cubicBezTo>
                  <a:lnTo>
                    <a:pt x="349" y="48"/>
                  </a:lnTo>
                  <a:cubicBezTo>
                    <a:pt x="302" y="16"/>
                    <a:pt x="254" y="1"/>
                    <a:pt x="2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724;p25"/>
            <p:cNvSpPr/>
            <p:nvPr/>
          </p:nvSpPr>
          <p:spPr>
            <a:xfrm>
              <a:off x="3198375" y="1726100"/>
              <a:ext cx="30125" cy="29725"/>
            </a:xfrm>
            <a:custGeom>
              <a:avLst/>
              <a:gdLst/>
              <a:ahLst/>
              <a:cxnLst/>
              <a:rect l="l" t="t" r="r" b="b"/>
              <a:pathLst>
                <a:path w="1205" h="1189" extrusionOk="0">
                  <a:moveTo>
                    <a:pt x="1014" y="1"/>
                  </a:moveTo>
                  <a:cubicBezTo>
                    <a:pt x="967" y="1"/>
                    <a:pt x="919" y="16"/>
                    <a:pt x="887" y="48"/>
                  </a:cubicBezTo>
                  <a:lnTo>
                    <a:pt x="64" y="872"/>
                  </a:lnTo>
                  <a:cubicBezTo>
                    <a:pt x="1" y="935"/>
                    <a:pt x="1" y="1062"/>
                    <a:pt x="64" y="1125"/>
                  </a:cubicBezTo>
                  <a:cubicBezTo>
                    <a:pt x="96" y="1157"/>
                    <a:pt x="127" y="1188"/>
                    <a:pt x="191" y="1188"/>
                  </a:cubicBezTo>
                  <a:cubicBezTo>
                    <a:pt x="222" y="1188"/>
                    <a:pt x="286" y="1157"/>
                    <a:pt x="317" y="1125"/>
                  </a:cubicBezTo>
                  <a:lnTo>
                    <a:pt x="1141" y="302"/>
                  </a:lnTo>
                  <a:cubicBezTo>
                    <a:pt x="1204" y="238"/>
                    <a:pt x="1204" y="112"/>
                    <a:pt x="1141" y="48"/>
                  </a:cubicBezTo>
                  <a:cubicBezTo>
                    <a:pt x="1109" y="16"/>
                    <a:pt x="1062" y="1"/>
                    <a:pt x="10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725;p25"/>
            <p:cNvSpPr/>
            <p:nvPr/>
          </p:nvSpPr>
          <p:spPr>
            <a:xfrm>
              <a:off x="3155625" y="1699575"/>
              <a:ext cx="9525" cy="38825"/>
            </a:xfrm>
            <a:custGeom>
              <a:avLst/>
              <a:gdLst/>
              <a:ahLst/>
              <a:cxnLst/>
              <a:rect l="l" t="t" r="r" b="b"/>
              <a:pathLst>
                <a:path w="381" h="1553" extrusionOk="0">
                  <a:moveTo>
                    <a:pt x="191" y="1"/>
                  </a:moveTo>
                  <a:cubicBezTo>
                    <a:pt x="96" y="1"/>
                    <a:pt x="32" y="96"/>
                    <a:pt x="32" y="191"/>
                  </a:cubicBezTo>
                  <a:lnTo>
                    <a:pt x="32" y="1363"/>
                  </a:lnTo>
                  <a:cubicBezTo>
                    <a:pt x="1" y="1458"/>
                    <a:pt x="96" y="1553"/>
                    <a:pt x="191" y="1553"/>
                  </a:cubicBezTo>
                  <a:cubicBezTo>
                    <a:pt x="286" y="1553"/>
                    <a:pt x="381" y="1458"/>
                    <a:pt x="381" y="1363"/>
                  </a:cubicBezTo>
                  <a:lnTo>
                    <a:pt x="381" y="191"/>
                  </a:lnTo>
                  <a:cubicBezTo>
                    <a:pt x="381" y="96"/>
                    <a:pt x="317" y="1"/>
                    <a:pt x="1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726;p25"/>
            <p:cNvSpPr/>
            <p:nvPr/>
          </p:nvSpPr>
          <p:spPr>
            <a:xfrm>
              <a:off x="3129500" y="1725400"/>
              <a:ext cx="13475" cy="18550"/>
            </a:xfrm>
            <a:custGeom>
              <a:avLst/>
              <a:gdLst/>
              <a:ahLst/>
              <a:cxnLst/>
              <a:rect l="l" t="t" r="r" b="b"/>
              <a:pathLst>
                <a:path w="539" h="742" extrusionOk="0">
                  <a:moveTo>
                    <a:pt x="197" y="1"/>
                  </a:moveTo>
                  <a:cubicBezTo>
                    <a:pt x="175" y="1"/>
                    <a:pt x="151" y="5"/>
                    <a:pt x="127" y="13"/>
                  </a:cubicBezTo>
                  <a:cubicBezTo>
                    <a:pt x="32" y="44"/>
                    <a:pt x="0" y="171"/>
                    <a:pt x="32" y="266"/>
                  </a:cubicBezTo>
                  <a:lnTo>
                    <a:pt x="190" y="615"/>
                  </a:lnTo>
                  <a:cubicBezTo>
                    <a:pt x="190" y="678"/>
                    <a:pt x="285" y="741"/>
                    <a:pt x="349" y="741"/>
                  </a:cubicBezTo>
                  <a:cubicBezTo>
                    <a:pt x="380" y="741"/>
                    <a:pt x="380" y="710"/>
                    <a:pt x="412" y="710"/>
                  </a:cubicBezTo>
                  <a:cubicBezTo>
                    <a:pt x="507" y="678"/>
                    <a:pt x="539" y="583"/>
                    <a:pt x="507" y="488"/>
                  </a:cubicBezTo>
                  <a:lnTo>
                    <a:pt x="349" y="108"/>
                  </a:lnTo>
                  <a:cubicBezTo>
                    <a:pt x="325" y="37"/>
                    <a:pt x="266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727;p25"/>
            <p:cNvSpPr/>
            <p:nvPr/>
          </p:nvSpPr>
          <p:spPr>
            <a:xfrm>
              <a:off x="3177800" y="1725400"/>
              <a:ext cx="14275" cy="17750"/>
            </a:xfrm>
            <a:custGeom>
              <a:avLst/>
              <a:gdLst/>
              <a:ahLst/>
              <a:cxnLst/>
              <a:rect l="l" t="t" r="r" b="b"/>
              <a:pathLst>
                <a:path w="571" h="710" extrusionOk="0">
                  <a:moveTo>
                    <a:pt x="368" y="1"/>
                  </a:moveTo>
                  <a:cubicBezTo>
                    <a:pt x="291" y="1"/>
                    <a:pt x="214" y="37"/>
                    <a:pt x="190" y="108"/>
                  </a:cubicBezTo>
                  <a:lnTo>
                    <a:pt x="32" y="488"/>
                  </a:lnTo>
                  <a:cubicBezTo>
                    <a:pt x="0" y="583"/>
                    <a:pt x="64" y="678"/>
                    <a:pt x="127" y="710"/>
                  </a:cubicBezTo>
                  <a:lnTo>
                    <a:pt x="222" y="710"/>
                  </a:lnTo>
                  <a:cubicBezTo>
                    <a:pt x="285" y="710"/>
                    <a:pt x="349" y="678"/>
                    <a:pt x="380" y="615"/>
                  </a:cubicBezTo>
                  <a:lnTo>
                    <a:pt x="539" y="235"/>
                  </a:lnTo>
                  <a:cubicBezTo>
                    <a:pt x="570" y="171"/>
                    <a:pt x="539" y="44"/>
                    <a:pt x="444" y="13"/>
                  </a:cubicBezTo>
                  <a:cubicBezTo>
                    <a:pt x="420" y="5"/>
                    <a:pt x="394" y="1"/>
                    <a:pt x="3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728;p25"/>
            <p:cNvSpPr/>
            <p:nvPr/>
          </p:nvSpPr>
          <p:spPr>
            <a:xfrm>
              <a:off x="2475525" y="2936050"/>
              <a:ext cx="175000" cy="172825"/>
            </a:xfrm>
            <a:custGeom>
              <a:avLst/>
              <a:gdLst/>
              <a:ahLst/>
              <a:cxnLst/>
              <a:rect l="l" t="t" r="r" b="b"/>
              <a:pathLst>
                <a:path w="7000" h="6913" extrusionOk="0">
                  <a:moveTo>
                    <a:pt x="4593" y="547"/>
                  </a:moveTo>
                  <a:cubicBezTo>
                    <a:pt x="4688" y="547"/>
                    <a:pt x="4751" y="579"/>
                    <a:pt x="4814" y="642"/>
                  </a:cubicBezTo>
                  <a:lnTo>
                    <a:pt x="6303" y="2130"/>
                  </a:lnTo>
                  <a:cubicBezTo>
                    <a:pt x="6366" y="2194"/>
                    <a:pt x="6398" y="2257"/>
                    <a:pt x="6398" y="2352"/>
                  </a:cubicBezTo>
                  <a:cubicBezTo>
                    <a:pt x="6398" y="2447"/>
                    <a:pt x="6366" y="2510"/>
                    <a:pt x="6303" y="2574"/>
                  </a:cubicBezTo>
                  <a:cubicBezTo>
                    <a:pt x="6240" y="2637"/>
                    <a:pt x="6176" y="2669"/>
                    <a:pt x="6081" y="2669"/>
                  </a:cubicBezTo>
                  <a:cubicBezTo>
                    <a:pt x="5986" y="2669"/>
                    <a:pt x="5923" y="2637"/>
                    <a:pt x="5860" y="2574"/>
                  </a:cubicBezTo>
                  <a:lnTo>
                    <a:pt x="4371" y="1085"/>
                  </a:lnTo>
                  <a:cubicBezTo>
                    <a:pt x="4308" y="1022"/>
                    <a:pt x="4276" y="959"/>
                    <a:pt x="4276" y="864"/>
                  </a:cubicBezTo>
                  <a:cubicBezTo>
                    <a:pt x="4276" y="769"/>
                    <a:pt x="4308" y="705"/>
                    <a:pt x="4371" y="642"/>
                  </a:cubicBezTo>
                  <a:cubicBezTo>
                    <a:pt x="4434" y="579"/>
                    <a:pt x="4498" y="547"/>
                    <a:pt x="4593" y="547"/>
                  </a:cubicBezTo>
                  <a:close/>
                  <a:moveTo>
                    <a:pt x="4244" y="1465"/>
                  </a:moveTo>
                  <a:lnTo>
                    <a:pt x="4719" y="1940"/>
                  </a:lnTo>
                  <a:lnTo>
                    <a:pt x="3991" y="2700"/>
                  </a:lnTo>
                  <a:cubicBezTo>
                    <a:pt x="3896" y="2764"/>
                    <a:pt x="3896" y="2890"/>
                    <a:pt x="3991" y="2954"/>
                  </a:cubicBezTo>
                  <a:cubicBezTo>
                    <a:pt x="4023" y="2985"/>
                    <a:pt x="4054" y="2985"/>
                    <a:pt x="4118" y="2985"/>
                  </a:cubicBezTo>
                  <a:cubicBezTo>
                    <a:pt x="4149" y="2985"/>
                    <a:pt x="4213" y="2985"/>
                    <a:pt x="4244" y="2954"/>
                  </a:cubicBezTo>
                  <a:lnTo>
                    <a:pt x="4973" y="2225"/>
                  </a:lnTo>
                  <a:lnTo>
                    <a:pt x="5448" y="2700"/>
                  </a:lnTo>
                  <a:lnTo>
                    <a:pt x="2503" y="5646"/>
                  </a:lnTo>
                  <a:cubicBezTo>
                    <a:pt x="2471" y="5519"/>
                    <a:pt x="2439" y="5392"/>
                    <a:pt x="2344" y="5329"/>
                  </a:cubicBezTo>
                  <a:cubicBezTo>
                    <a:pt x="2281" y="5234"/>
                    <a:pt x="2154" y="5171"/>
                    <a:pt x="2028" y="5171"/>
                  </a:cubicBezTo>
                  <a:lnTo>
                    <a:pt x="3643" y="3524"/>
                  </a:lnTo>
                  <a:cubicBezTo>
                    <a:pt x="3738" y="3460"/>
                    <a:pt x="3738" y="3365"/>
                    <a:pt x="3643" y="3270"/>
                  </a:cubicBezTo>
                  <a:cubicBezTo>
                    <a:pt x="3611" y="3239"/>
                    <a:pt x="3564" y="3223"/>
                    <a:pt x="3516" y="3223"/>
                  </a:cubicBezTo>
                  <a:cubicBezTo>
                    <a:pt x="3469" y="3223"/>
                    <a:pt x="3421" y="3239"/>
                    <a:pt x="3389" y="3270"/>
                  </a:cubicBezTo>
                  <a:lnTo>
                    <a:pt x="1774" y="4917"/>
                  </a:lnTo>
                  <a:cubicBezTo>
                    <a:pt x="1743" y="4759"/>
                    <a:pt x="1679" y="4664"/>
                    <a:pt x="1616" y="4569"/>
                  </a:cubicBezTo>
                  <a:cubicBezTo>
                    <a:pt x="1521" y="4506"/>
                    <a:pt x="1426" y="4442"/>
                    <a:pt x="1299" y="4411"/>
                  </a:cubicBezTo>
                  <a:lnTo>
                    <a:pt x="4244" y="1465"/>
                  </a:lnTo>
                  <a:close/>
                  <a:moveTo>
                    <a:pt x="983" y="4759"/>
                  </a:moveTo>
                  <a:cubicBezTo>
                    <a:pt x="1141" y="4759"/>
                    <a:pt x="1268" y="4759"/>
                    <a:pt x="1363" y="4854"/>
                  </a:cubicBezTo>
                  <a:cubicBezTo>
                    <a:pt x="1489" y="4981"/>
                    <a:pt x="1394" y="5297"/>
                    <a:pt x="1426" y="5392"/>
                  </a:cubicBezTo>
                  <a:cubicBezTo>
                    <a:pt x="1426" y="5470"/>
                    <a:pt x="1490" y="5527"/>
                    <a:pt x="1566" y="5527"/>
                  </a:cubicBezTo>
                  <a:cubicBezTo>
                    <a:pt x="1582" y="5527"/>
                    <a:pt x="1599" y="5525"/>
                    <a:pt x="1616" y="5519"/>
                  </a:cubicBezTo>
                  <a:cubicBezTo>
                    <a:pt x="1674" y="5507"/>
                    <a:pt x="1740" y="5500"/>
                    <a:pt x="1806" y="5500"/>
                  </a:cubicBezTo>
                  <a:cubicBezTo>
                    <a:pt x="1920" y="5500"/>
                    <a:pt x="2031" y="5522"/>
                    <a:pt x="2091" y="5582"/>
                  </a:cubicBezTo>
                  <a:cubicBezTo>
                    <a:pt x="2186" y="5646"/>
                    <a:pt x="2186" y="5804"/>
                    <a:pt x="2154" y="5962"/>
                  </a:cubicBezTo>
                  <a:lnTo>
                    <a:pt x="1204" y="6279"/>
                  </a:lnTo>
                  <a:lnTo>
                    <a:pt x="634" y="5709"/>
                  </a:lnTo>
                  <a:lnTo>
                    <a:pt x="983" y="4759"/>
                  </a:lnTo>
                  <a:close/>
                  <a:moveTo>
                    <a:pt x="507" y="6089"/>
                  </a:moveTo>
                  <a:lnTo>
                    <a:pt x="856" y="6437"/>
                  </a:lnTo>
                  <a:lnTo>
                    <a:pt x="507" y="6532"/>
                  </a:lnTo>
                  <a:cubicBezTo>
                    <a:pt x="486" y="6543"/>
                    <a:pt x="469" y="6546"/>
                    <a:pt x="455" y="6546"/>
                  </a:cubicBezTo>
                  <a:cubicBezTo>
                    <a:pt x="427" y="6546"/>
                    <a:pt x="412" y="6532"/>
                    <a:pt x="412" y="6532"/>
                  </a:cubicBezTo>
                  <a:cubicBezTo>
                    <a:pt x="412" y="6501"/>
                    <a:pt x="381" y="6469"/>
                    <a:pt x="381" y="6437"/>
                  </a:cubicBezTo>
                  <a:lnTo>
                    <a:pt x="507" y="6089"/>
                  </a:lnTo>
                  <a:close/>
                  <a:moveTo>
                    <a:pt x="5403" y="0"/>
                  </a:moveTo>
                  <a:cubicBezTo>
                    <a:pt x="5387" y="0"/>
                    <a:pt x="5370" y="3"/>
                    <a:pt x="5353" y="9"/>
                  </a:cubicBezTo>
                  <a:cubicBezTo>
                    <a:pt x="5195" y="72"/>
                    <a:pt x="5068" y="167"/>
                    <a:pt x="4941" y="262"/>
                  </a:cubicBezTo>
                  <a:cubicBezTo>
                    <a:pt x="4834" y="202"/>
                    <a:pt x="4721" y="174"/>
                    <a:pt x="4610" y="174"/>
                  </a:cubicBezTo>
                  <a:cubicBezTo>
                    <a:pt x="4426" y="174"/>
                    <a:pt x="4244" y="251"/>
                    <a:pt x="4086" y="389"/>
                  </a:cubicBezTo>
                  <a:cubicBezTo>
                    <a:pt x="3864" y="610"/>
                    <a:pt x="3833" y="927"/>
                    <a:pt x="3991" y="1212"/>
                  </a:cubicBezTo>
                  <a:lnTo>
                    <a:pt x="729" y="4474"/>
                  </a:lnTo>
                  <a:lnTo>
                    <a:pt x="698" y="4474"/>
                  </a:lnTo>
                  <a:cubicBezTo>
                    <a:pt x="698" y="4474"/>
                    <a:pt x="698" y="4506"/>
                    <a:pt x="698" y="4506"/>
                  </a:cubicBezTo>
                  <a:cubicBezTo>
                    <a:pt x="698" y="4506"/>
                    <a:pt x="698" y="4537"/>
                    <a:pt x="698" y="4537"/>
                  </a:cubicBezTo>
                  <a:lnTo>
                    <a:pt x="666" y="4537"/>
                  </a:lnTo>
                  <a:lnTo>
                    <a:pt x="666" y="4569"/>
                  </a:lnTo>
                  <a:lnTo>
                    <a:pt x="64" y="6311"/>
                  </a:lnTo>
                  <a:cubicBezTo>
                    <a:pt x="1" y="6501"/>
                    <a:pt x="32" y="6659"/>
                    <a:pt x="159" y="6786"/>
                  </a:cubicBezTo>
                  <a:cubicBezTo>
                    <a:pt x="159" y="6849"/>
                    <a:pt x="254" y="6912"/>
                    <a:pt x="317" y="6912"/>
                  </a:cubicBezTo>
                  <a:lnTo>
                    <a:pt x="4529" y="6912"/>
                  </a:lnTo>
                  <a:cubicBezTo>
                    <a:pt x="4624" y="6912"/>
                    <a:pt x="4688" y="6849"/>
                    <a:pt x="4688" y="6722"/>
                  </a:cubicBezTo>
                  <a:cubicBezTo>
                    <a:pt x="4688" y="6627"/>
                    <a:pt x="4624" y="6564"/>
                    <a:pt x="4529" y="6564"/>
                  </a:cubicBezTo>
                  <a:lnTo>
                    <a:pt x="1553" y="6564"/>
                  </a:lnTo>
                  <a:lnTo>
                    <a:pt x="2376" y="6247"/>
                  </a:lnTo>
                  <a:lnTo>
                    <a:pt x="2408" y="6247"/>
                  </a:lnTo>
                  <a:cubicBezTo>
                    <a:pt x="2439" y="6216"/>
                    <a:pt x="2439" y="6216"/>
                    <a:pt x="2439" y="6216"/>
                  </a:cubicBezTo>
                  <a:lnTo>
                    <a:pt x="5733" y="2922"/>
                  </a:lnTo>
                  <a:cubicBezTo>
                    <a:pt x="5828" y="2985"/>
                    <a:pt x="5955" y="3017"/>
                    <a:pt x="6081" y="3017"/>
                  </a:cubicBezTo>
                  <a:cubicBezTo>
                    <a:pt x="6240" y="3017"/>
                    <a:pt x="6430" y="2954"/>
                    <a:pt x="6556" y="2827"/>
                  </a:cubicBezTo>
                  <a:cubicBezTo>
                    <a:pt x="6778" y="2605"/>
                    <a:pt x="6810" y="2257"/>
                    <a:pt x="6651" y="2004"/>
                  </a:cubicBezTo>
                  <a:cubicBezTo>
                    <a:pt x="6873" y="1782"/>
                    <a:pt x="7000" y="1497"/>
                    <a:pt x="7000" y="1180"/>
                  </a:cubicBezTo>
                  <a:cubicBezTo>
                    <a:pt x="7000" y="832"/>
                    <a:pt x="6873" y="547"/>
                    <a:pt x="6620" y="294"/>
                  </a:cubicBezTo>
                  <a:cubicBezTo>
                    <a:pt x="6556" y="199"/>
                    <a:pt x="6461" y="135"/>
                    <a:pt x="6335" y="72"/>
                  </a:cubicBezTo>
                  <a:cubicBezTo>
                    <a:pt x="6311" y="64"/>
                    <a:pt x="6287" y="60"/>
                    <a:pt x="6264" y="60"/>
                  </a:cubicBezTo>
                  <a:cubicBezTo>
                    <a:pt x="6194" y="60"/>
                    <a:pt x="6129" y="96"/>
                    <a:pt x="6081" y="167"/>
                  </a:cubicBezTo>
                  <a:cubicBezTo>
                    <a:pt x="6050" y="230"/>
                    <a:pt x="6081" y="357"/>
                    <a:pt x="6176" y="389"/>
                  </a:cubicBezTo>
                  <a:cubicBezTo>
                    <a:pt x="6240" y="452"/>
                    <a:pt x="6303" y="484"/>
                    <a:pt x="6366" y="547"/>
                  </a:cubicBezTo>
                  <a:cubicBezTo>
                    <a:pt x="6525" y="705"/>
                    <a:pt x="6620" y="927"/>
                    <a:pt x="6620" y="1149"/>
                  </a:cubicBezTo>
                  <a:cubicBezTo>
                    <a:pt x="6620" y="1370"/>
                    <a:pt x="6556" y="1560"/>
                    <a:pt x="6430" y="1719"/>
                  </a:cubicBezTo>
                  <a:lnTo>
                    <a:pt x="5195" y="515"/>
                  </a:lnTo>
                  <a:cubicBezTo>
                    <a:pt x="5290" y="452"/>
                    <a:pt x="5385" y="389"/>
                    <a:pt x="5480" y="357"/>
                  </a:cubicBezTo>
                  <a:cubicBezTo>
                    <a:pt x="5575" y="325"/>
                    <a:pt x="5638" y="230"/>
                    <a:pt x="5606" y="135"/>
                  </a:cubicBezTo>
                  <a:cubicBezTo>
                    <a:pt x="5554" y="57"/>
                    <a:pt x="5481" y="0"/>
                    <a:pt x="5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729;p25"/>
            <p:cNvSpPr/>
            <p:nvPr/>
          </p:nvSpPr>
          <p:spPr>
            <a:xfrm>
              <a:off x="2405850" y="2900150"/>
              <a:ext cx="68125" cy="130350"/>
            </a:xfrm>
            <a:custGeom>
              <a:avLst/>
              <a:gdLst/>
              <a:ahLst/>
              <a:cxnLst/>
              <a:rect l="l" t="t" r="r" b="b"/>
              <a:pathLst>
                <a:path w="2725" h="5214" extrusionOk="0">
                  <a:moveTo>
                    <a:pt x="1497" y="1"/>
                  </a:moveTo>
                  <a:cubicBezTo>
                    <a:pt x="1464" y="1"/>
                    <a:pt x="1429" y="8"/>
                    <a:pt x="1394" y="19"/>
                  </a:cubicBezTo>
                  <a:cubicBezTo>
                    <a:pt x="951" y="368"/>
                    <a:pt x="634" y="811"/>
                    <a:pt x="444" y="1318"/>
                  </a:cubicBezTo>
                  <a:cubicBezTo>
                    <a:pt x="1" y="2648"/>
                    <a:pt x="729" y="4073"/>
                    <a:pt x="2028" y="4548"/>
                  </a:cubicBezTo>
                  <a:lnTo>
                    <a:pt x="1268" y="4865"/>
                  </a:lnTo>
                  <a:cubicBezTo>
                    <a:pt x="1173" y="4896"/>
                    <a:pt x="1141" y="4991"/>
                    <a:pt x="1173" y="5086"/>
                  </a:cubicBezTo>
                  <a:cubicBezTo>
                    <a:pt x="1204" y="5150"/>
                    <a:pt x="1268" y="5213"/>
                    <a:pt x="1331" y="5213"/>
                  </a:cubicBezTo>
                  <a:cubicBezTo>
                    <a:pt x="1363" y="5213"/>
                    <a:pt x="1394" y="5213"/>
                    <a:pt x="1394" y="5181"/>
                  </a:cubicBezTo>
                  <a:cubicBezTo>
                    <a:pt x="2693" y="4675"/>
                    <a:pt x="2629" y="4706"/>
                    <a:pt x="2661" y="4675"/>
                  </a:cubicBezTo>
                  <a:cubicBezTo>
                    <a:pt x="2693" y="4643"/>
                    <a:pt x="2724" y="4611"/>
                    <a:pt x="2724" y="4548"/>
                  </a:cubicBezTo>
                  <a:cubicBezTo>
                    <a:pt x="2724" y="4548"/>
                    <a:pt x="2724" y="4516"/>
                    <a:pt x="2724" y="4485"/>
                  </a:cubicBezTo>
                  <a:lnTo>
                    <a:pt x="2281" y="3250"/>
                  </a:lnTo>
                  <a:cubicBezTo>
                    <a:pt x="2257" y="3178"/>
                    <a:pt x="2198" y="3143"/>
                    <a:pt x="2130" y="3143"/>
                  </a:cubicBezTo>
                  <a:cubicBezTo>
                    <a:pt x="2107" y="3143"/>
                    <a:pt x="2083" y="3147"/>
                    <a:pt x="2059" y="3155"/>
                  </a:cubicBezTo>
                  <a:cubicBezTo>
                    <a:pt x="1964" y="3186"/>
                    <a:pt x="1901" y="3281"/>
                    <a:pt x="1933" y="3376"/>
                  </a:cubicBezTo>
                  <a:lnTo>
                    <a:pt x="2249" y="4263"/>
                  </a:lnTo>
                  <a:lnTo>
                    <a:pt x="2218" y="4231"/>
                  </a:lnTo>
                  <a:cubicBezTo>
                    <a:pt x="1046" y="3851"/>
                    <a:pt x="413" y="2616"/>
                    <a:pt x="793" y="1445"/>
                  </a:cubicBezTo>
                  <a:cubicBezTo>
                    <a:pt x="951" y="1001"/>
                    <a:pt x="1236" y="589"/>
                    <a:pt x="1616" y="336"/>
                  </a:cubicBezTo>
                  <a:cubicBezTo>
                    <a:pt x="1679" y="273"/>
                    <a:pt x="1711" y="146"/>
                    <a:pt x="1648" y="83"/>
                  </a:cubicBezTo>
                  <a:cubicBezTo>
                    <a:pt x="1608" y="23"/>
                    <a:pt x="1555" y="1"/>
                    <a:pt x="14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730;p25"/>
            <p:cNvSpPr/>
            <p:nvPr/>
          </p:nvSpPr>
          <p:spPr>
            <a:xfrm>
              <a:off x="2470000" y="2833325"/>
              <a:ext cx="90275" cy="133025"/>
            </a:xfrm>
            <a:custGeom>
              <a:avLst/>
              <a:gdLst/>
              <a:ahLst/>
              <a:cxnLst/>
              <a:rect l="l" t="t" r="r" b="b"/>
              <a:pathLst>
                <a:path w="3611" h="5321" extrusionOk="0">
                  <a:moveTo>
                    <a:pt x="2565" y="3453"/>
                  </a:moveTo>
                  <a:lnTo>
                    <a:pt x="2565" y="4244"/>
                  </a:lnTo>
                  <a:cubicBezTo>
                    <a:pt x="2565" y="4339"/>
                    <a:pt x="2502" y="4371"/>
                    <a:pt x="2439" y="4371"/>
                  </a:cubicBezTo>
                  <a:lnTo>
                    <a:pt x="1204" y="4371"/>
                  </a:lnTo>
                  <a:cubicBezTo>
                    <a:pt x="1140" y="4371"/>
                    <a:pt x="1077" y="4339"/>
                    <a:pt x="1077" y="4244"/>
                  </a:cubicBezTo>
                  <a:lnTo>
                    <a:pt x="1077" y="3453"/>
                  </a:lnTo>
                  <a:cubicBezTo>
                    <a:pt x="1235" y="3516"/>
                    <a:pt x="1394" y="3548"/>
                    <a:pt x="1552" y="3579"/>
                  </a:cubicBezTo>
                  <a:lnTo>
                    <a:pt x="1584" y="3579"/>
                  </a:lnTo>
                  <a:cubicBezTo>
                    <a:pt x="1647" y="3611"/>
                    <a:pt x="1742" y="3611"/>
                    <a:pt x="1805" y="3611"/>
                  </a:cubicBezTo>
                  <a:cubicBezTo>
                    <a:pt x="1900" y="3611"/>
                    <a:pt x="1995" y="3611"/>
                    <a:pt x="2059" y="3579"/>
                  </a:cubicBezTo>
                  <a:cubicBezTo>
                    <a:pt x="2249" y="3579"/>
                    <a:pt x="2407" y="3516"/>
                    <a:pt x="2565" y="3453"/>
                  </a:cubicBezTo>
                  <a:close/>
                  <a:moveTo>
                    <a:pt x="2027" y="4751"/>
                  </a:moveTo>
                  <a:cubicBezTo>
                    <a:pt x="2027" y="4878"/>
                    <a:pt x="1932" y="4973"/>
                    <a:pt x="1805" y="4973"/>
                  </a:cubicBezTo>
                  <a:cubicBezTo>
                    <a:pt x="1710" y="4973"/>
                    <a:pt x="1615" y="4878"/>
                    <a:pt x="1615" y="4751"/>
                  </a:cubicBezTo>
                  <a:close/>
                  <a:moveTo>
                    <a:pt x="1805" y="1"/>
                  </a:moveTo>
                  <a:cubicBezTo>
                    <a:pt x="1425" y="1"/>
                    <a:pt x="1045" y="127"/>
                    <a:pt x="760" y="349"/>
                  </a:cubicBezTo>
                  <a:cubicBezTo>
                    <a:pt x="665" y="412"/>
                    <a:pt x="633" y="507"/>
                    <a:pt x="697" y="602"/>
                  </a:cubicBezTo>
                  <a:cubicBezTo>
                    <a:pt x="736" y="641"/>
                    <a:pt x="799" y="669"/>
                    <a:pt x="857" y="669"/>
                  </a:cubicBezTo>
                  <a:cubicBezTo>
                    <a:pt x="893" y="669"/>
                    <a:pt x="926" y="658"/>
                    <a:pt x="950" y="634"/>
                  </a:cubicBezTo>
                  <a:cubicBezTo>
                    <a:pt x="1204" y="444"/>
                    <a:pt x="1489" y="349"/>
                    <a:pt x="1805" y="349"/>
                  </a:cubicBezTo>
                  <a:cubicBezTo>
                    <a:pt x="2597" y="349"/>
                    <a:pt x="3230" y="1014"/>
                    <a:pt x="3230" y="1806"/>
                  </a:cubicBezTo>
                  <a:cubicBezTo>
                    <a:pt x="3230" y="2439"/>
                    <a:pt x="2819" y="3009"/>
                    <a:pt x="2217" y="3167"/>
                  </a:cubicBezTo>
                  <a:lnTo>
                    <a:pt x="2217" y="2154"/>
                  </a:lnTo>
                  <a:cubicBezTo>
                    <a:pt x="2217" y="2059"/>
                    <a:pt x="2280" y="1964"/>
                    <a:pt x="2375" y="1964"/>
                  </a:cubicBezTo>
                  <a:cubicBezTo>
                    <a:pt x="2470" y="1964"/>
                    <a:pt x="2565" y="2059"/>
                    <a:pt x="2565" y="2154"/>
                  </a:cubicBezTo>
                  <a:cubicBezTo>
                    <a:pt x="2565" y="2249"/>
                    <a:pt x="2629" y="2344"/>
                    <a:pt x="2724" y="2344"/>
                  </a:cubicBezTo>
                  <a:cubicBezTo>
                    <a:pt x="2850" y="2344"/>
                    <a:pt x="2914" y="2249"/>
                    <a:pt x="2914" y="2154"/>
                  </a:cubicBezTo>
                  <a:cubicBezTo>
                    <a:pt x="2914" y="1869"/>
                    <a:pt x="2692" y="1616"/>
                    <a:pt x="2375" y="1616"/>
                  </a:cubicBezTo>
                  <a:cubicBezTo>
                    <a:pt x="2090" y="1616"/>
                    <a:pt x="1869" y="1869"/>
                    <a:pt x="1869" y="2154"/>
                  </a:cubicBezTo>
                  <a:lnTo>
                    <a:pt x="1869" y="3231"/>
                  </a:lnTo>
                  <a:lnTo>
                    <a:pt x="1774" y="3231"/>
                  </a:lnTo>
                  <a:lnTo>
                    <a:pt x="1774" y="2154"/>
                  </a:lnTo>
                  <a:cubicBezTo>
                    <a:pt x="1774" y="1869"/>
                    <a:pt x="1520" y="1616"/>
                    <a:pt x="1235" y="1616"/>
                  </a:cubicBezTo>
                  <a:cubicBezTo>
                    <a:pt x="950" y="1616"/>
                    <a:pt x="697" y="1869"/>
                    <a:pt x="697" y="2154"/>
                  </a:cubicBezTo>
                  <a:cubicBezTo>
                    <a:pt x="697" y="2249"/>
                    <a:pt x="792" y="2344"/>
                    <a:pt x="887" y="2344"/>
                  </a:cubicBezTo>
                  <a:cubicBezTo>
                    <a:pt x="982" y="2344"/>
                    <a:pt x="1077" y="2249"/>
                    <a:pt x="1077" y="2154"/>
                  </a:cubicBezTo>
                  <a:cubicBezTo>
                    <a:pt x="1077" y="2059"/>
                    <a:pt x="1140" y="1964"/>
                    <a:pt x="1235" y="1964"/>
                  </a:cubicBezTo>
                  <a:cubicBezTo>
                    <a:pt x="1330" y="1964"/>
                    <a:pt x="1425" y="2059"/>
                    <a:pt x="1425" y="2154"/>
                  </a:cubicBezTo>
                  <a:lnTo>
                    <a:pt x="1425" y="3167"/>
                  </a:lnTo>
                  <a:cubicBezTo>
                    <a:pt x="824" y="3009"/>
                    <a:pt x="380" y="2439"/>
                    <a:pt x="380" y="1806"/>
                  </a:cubicBezTo>
                  <a:cubicBezTo>
                    <a:pt x="380" y="1584"/>
                    <a:pt x="443" y="1362"/>
                    <a:pt x="538" y="1141"/>
                  </a:cubicBezTo>
                  <a:cubicBezTo>
                    <a:pt x="570" y="1046"/>
                    <a:pt x="538" y="951"/>
                    <a:pt x="443" y="919"/>
                  </a:cubicBezTo>
                  <a:cubicBezTo>
                    <a:pt x="410" y="897"/>
                    <a:pt x="376" y="886"/>
                    <a:pt x="345" y="886"/>
                  </a:cubicBezTo>
                  <a:cubicBezTo>
                    <a:pt x="289" y="886"/>
                    <a:pt x="242" y="921"/>
                    <a:pt x="222" y="982"/>
                  </a:cubicBezTo>
                  <a:cubicBezTo>
                    <a:pt x="95" y="1236"/>
                    <a:pt x="32" y="1521"/>
                    <a:pt x="32" y="1806"/>
                  </a:cubicBezTo>
                  <a:cubicBezTo>
                    <a:pt x="0" y="2376"/>
                    <a:pt x="285" y="2882"/>
                    <a:pt x="697" y="3231"/>
                  </a:cubicBezTo>
                  <a:lnTo>
                    <a:pt x="697" y="4244"/>
                  </a:lnTo>
                  <a:cubicBezTo>
                    <a:pt x="697" y="4529"/>
                    <a:pt x="919" y="4751"/>
                    <a:pt x="1204" y="4751"/>
                  </a:cubicBezTo>
                  <a:lnTo>
                    <a:pt x="1235" y="4751"/>
                  </a:lnTo>
                  <a:cubicBezTo>
                    <a:pt x="1235" y="5068"/>
                    <a:pt x="1489" y="5321"/>
                    <a:pt x="1805" y="5321"/>
                  </a:cubicBezTo>
                  <a:cubicBezTo>
                    <a:pt x="2122" y="5321"/>
                    <a:pt x="2375" y="5068"/>
                    <a:pt x="2375" y="4751"/>
                  </a:cubicBezTo>
                  <a:lnTo>
                    <a:pt x="2439" y="4751"/>
                  </a:lnTo>
                  <a:cubicBezTo>
                    <a:pt x="2692" y="4751"/>
                    <a:pt x="2914" y="4529"/>
                    <a:pt x="2914" y="4244"/>
                  </a:cubicBezTo>
                  <a:lnTo>
                    <a:pt x="2914" y="3231"/>
                  </a:lnTo>
                  <a:cubicBezTo>
                    <a:pt x="3325" y="2882"/>
                    <a:pt x="3610" y="2376"/>
                    <a:pt x="3610" y="1806"/>
                  </a:cubicBezTo>
                  <a:cubicBezTo>
                    <a:pt x="3610" y="824"/>
                    <a:pt x="2819" y="1"/>
                    <a:pt x="1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731;p25"/>
            <p:cNvSpPr/>
            <p:nvPr/>
          </p:nvSpPr>
          <p:spPr>
            <a:xfrm>
              <a:off x="2477900" y="2813325"/>
              <a:ext cx="20625" cy="20025"/>
            </a:xfrm>
            <a:custGeom>
              <a:avLst/>
              <a:gdLst/>
              <a:ahLst/>
              <a:cxnLst/>
              <a:rect l="l" t="t" r="r" b="b"/>
              <a:pathLst>
                <a:path w="825" h="801" extrusionOk="0">
                  <a:moveTo>
                    <a:pt x="203" y="1"/>
                  </a:moveTo>
                  <a:cubicBezTo>
                    <a:pt x="159" y="1"/>
                    <a:pt x="112" y="25"/>
                    <a:pt x="64" y="72"/>
                  </a:cubicBezTo>
                  <a:cubicBezTo>
                    <a:pt x="1" y="136"/>
                    <a:pt x="1" y="262"/>
                    <a:pt x="64" y="326"/>
                  </a:cubicBezTo>
                  <a:lnTo>
                    <a:pt x="508" y="737"/>
                  </a:lnTo>
                  <a:cubicBezTo>
                    <a:pt x="539" y="769"/>
                    <a:pt x="571" y="801"/>
                    <a:pt x="634" y="801"/>
                  </a:cubicBezTo>
                  <a:cubicBezTo>
                    <a:pt x="666" y="801"/>
                    <a:pt x="729" y="769"/>
                    <a:pt x="761" y="737"/>
                  </a:cubicBezTo>
                  <a:cubicBezTo>
                    <a:pt x="824" y="674"/>
                    <a:pt x="824" y="547"/>
                    <a:pt x="761" y="484"/>
                  </a:cubicBezTo>
                  <a:lnTo>
                    <a:pt x="317" y="72"/>
                  </a:lnTo>
                  <a:cubicBezTo>
                    <a:pt x="286" y="25"/>
                    <a:pt x="246" y="1"/>
                    <a:pt x="2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732;p25"/>
            <p:cNvSpPr/>
            <p:nvPr/>
          </p:nvSpPr>
          <p:spPr>
            <a:xfrm>
              <a:off x="2531750" y="2813925"/>
              <a:ext cx="20600" cy="19425"/>
            </a:xfrm>
            <a:custGeom>
              <a:avLst/>
              <a:gdLst/>
              <a:ahLst/>
              <a:cxnLst/>
              <a:rect l="l" t="t" r="r" b="b"/>
              <a:pathLst>
                <a:path w="824" h="777" extrusionOk="0">
                  <a:moveTo>
                    <a:pt x="634" y="1"/>
                  </a:moveTo>
                  <a:cubicBezTo>
                    <a:pt x="586" y="1"/>
                    <a:pt x="539" y="17"/>
                    <a:pt x="507" y="48"/>
                  </a:cubicBezTo>
                  <a:lnTo>
                    <a:pt x="95" y="460"/>
                  </a:lnTo>
                  <a:cubicBezTo>
                    <a:pt x="0" y="523"/>
                    <a:pt x="0" y="650"/>
                    <a:pt x="95" y="713"/>
                  </a:cubicBezTo>
                  <a:cubicBezTo>
                    <a:pt x="127" y="745"/>
                    <a:pt x="159" y="777"/>
                    <a:pt x="222" y="777"/>
                  </a:cubicBezTo>
                  <a:cubicBezTo>
                    <a:pt x="254" y="777"/>
                    <a:pt x="317" y="745"/>
                    <a:pt x="349" y="713"/>
                  </a:cubicBezTo>
                  <a:lnTo>
                    <a:pt x="760" y="302"/>
                  </a:lnTo>
                  <a:cubicBezTo>
                    <a:pt x="824" y="238"/>
                    <a:pt x="824" y="112"/>
                    <a:pt x="760" y="48"/>
                  </a:cubicBezTo>
                  <a:cubicBezTo>
                    <a:pt x="729" y="17"/>
                    <a:pt x="681" y="1"/>
                    <a:pt x="6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733;p25"/>
            <p:cNvSpPr/>
            <p:nvPr/>
          </p:nvSpPr>
          <p:spPr>
            <a:xfrm>
              <a:off x="2511150" y="2800075"/>
              <a:ext cx="8750" cy="24575"/>
            </a:xfrm>
            <a:custGeom>
              <a:avLst/>
              <a:gdLst/>
              <a:ahLst/>
              <a:cxnLst/>
              <a:rect l="l" t="t" r="r" b="b"/>
              <a:pathLst>
                <a:path w="350" h="983" extrusionOk="0"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792"/>
                  </a:lnTo>
                  <a:cubicBezTo>
                    <a:pt x="1" y="887"/>
                    <a:pt x="64" y="982"/>
                    <a:pt x="159" y="982"/>
                  </a:cubicBezTo>
                  <a:cubicBezTo>
                    <a:pt x="254" y="982"/>
                    <a:pt x="349" y="887"/>
                    <a:pt x="349" y="792"/>
                  </a:cubicBezTo>
                  <a:lnTo>
                    <a:pt x="349" y="191"/>
                  </a:lnTo>
                  <a:cubicBezTo>
                    <a:pt x="349" y="96"/>
                    <a:pt x="286" y="1"/>
                    <a:pt x="1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734;p25"/>
            <p:cNvSpPr/>
            <p:nvPr/>
          </p:nvSpPr>
          <p:spPr>
            <a:xfrm>
              <a:off x="4297300" y="1720950"/>
              <a:ext cx="292175" cy="266850"/>
            </a:xfrm>
            <a:custGeom>
              <a:avLst/>
              <a:gdLst/>
              <a:ahLst/>
              <a:cxnLst/>
              <a:rect l="l" t="t" r="r" b="b"/>
              <a:pathLst>
                <a:path w="11687" h="10674" extrusionOk="0">
                  <a:moveTo>
                    <a:pt x="10894" y="349"/>
                  </a:moveTo>
                  <a:cubicBezTo>
                    <a:pt x="11148" y="349"/>
                    <a:pt x="11338" y="539"/>
                    <a:pt x="11338" y="793"/>
                  </a:cubicBezTo>
                  <a:lnTo>
                    <a:pt x="11338" y="6335"/>
                  </a:lnTo>
                  <a:cubicBezTo>
                    <a:pt x="11338" y="6588"/>
                    <a:pt x="11148" y="6778"/>
                    <a:pt x="10894" y="6778"/>
                  </a:cubicBezTo>
                  <a:lnTo>
                    <a:pt x="792" y="6778"/>
                  </a:lnTo>
                  <a:cubicBezTo>
                    <a:pt x="539" y="6778"/>
                    <a:pt x="349" y="6588"/>
                    <a:pt x="349" y="6335"/>
                  </a:cubicBezTo>
                  <a:lnTo>
                    <a:pt x="349" y="793"/>
                  </a:lnTo>
                  <a:cubicBezTo>
                    <a:pt x="349" y="539"/>
                    <a:pt x="539" y="349"/>
                    <a:pt x="792" y="349"/>
                  </a:cubicBezTo>
                  <a:close/>
                  <a:moveTo>
                    <a:pt x="6366" y="8298"/>
                  </a:moveTo>
                  <a:lnTo>
                    <a:pt x="6841" y="9438"/>
                  </a:lnTo>
                  <a:lnTo>
                    <a:pt x="4846" y="9438"/>
                  </a:lnTo>
                  <a:lnTo>
                    <a:pt x="5352" y="8298"/>
                  </a:lnTo>
                  <a:close/>
                  <a:moveTo>
                    <a:pt x="7538" y="9787"/>
                  </a:moveTo>
                  <a:cubicBezTo>
                    <a:pt x="7759" y="9787"/>
                    <a:pt x="7918" y="9977"/>
                    <a:pt x="7918" y="10198"/>
                  </a:cubicBezTo>
                  <a:lnTo>
                    <a:pt x="7918" y="10293"/>
                  </a:lnTo>
                  <a:cubicBezTo>
                    <a:pt x="7918" y="10293"/>
                    <a:pt x="7918" y="10325"/>
                    <a:pt x="7918" y="10325"/>
                  </a:cubicBezTo>
                  <a:lnTo>
                    <a:pt x="3801" y="10325"/>
                  </a:lnTo>
                  <a:cubicBezTo>
                    <a:pt x="3801" y="10325"/>
                    <a:pt x="3769" y="10293"/>
                    <a:pt x="3769" y="10293"/>
                  </a:cubicBezTo>
                  <a:lnTo>
                    <a:pt x="3769" y="10198"/>
                  </a:lnTo>
                  <a:cubicBezTo>
                    <a:pt x="3769" y="9977"/>
                    <a:pt x="3959" y="9787"/>
                    <a:pt x="4181" y="9787"/>
                  </a:cubicBezTo>
                  <a:close/>
                  <a:moveTo>
                    <a:pt x="792" y="1"/>
                  </a:moveTo>
                  <a:cubicBezTo>
                    <a:pt x="349" y="1"/>
                    <a:pt x="0" y="349"/>
                    <a:pt x="0" y="793"/>
                  </a:cubicBezTo>
                  <a:lnTo>
                    <a:pt x="0" y="7506"/>
                  </a:lnTo>
                  <a:cubicBezTo>
                    <a:pt x="0" y="7950"/>
                    <a:pt x="349" y="8298"/>
                    <a:pt x="792" y="8298"/>
                  </a:cubicBezTo>
                  <a:lnTo>
                    <a:pt x="2154" y="8298"/>
                  </a:lnTo>
                  <a:cubicBezTo>
                    <a:pt x="2249" y="8298"/>
                    <a:pt x="2312" y="8235"/>
                    <a:pt x="2312" y="8140"/>
                  </a:cubicBezTo>
                  <a:cubicBezTo>
                    <a:pt x="2312" y="8045"/>
                    <a:pt x="2249" y="7950"/>
                    <a:pt x="2154" y="7950"/>
                  </a:cubicBezTo>
                  <a:lnTo>
                    <a:pt x="792" y="7950"/>
                  </a:lnTo>
                  <a:cubicBezTo>
                    <a:pt x="539" y="7950"/>
                    <a:pt x="349" y="7760"/>
                    <a:pt x="349" y="7506"/>
                  </a:cubicBezTo>
                  <a:lnTo>
                    <a:pt x="349" y="7000"/>
                  </a:lnTo>
                  <a:cubicBezTo>
                    <a:pt x="475" y="7063"/>
                    <a:pt x="634" y="7126"/>
                    <a:pt x="792" y="7126"/>
                  </a:cubicBezTo>
                  <a:lnTo>
                    <a:pt x="10894" y="7126"/>
                  </a:lnTo>
                  <a:cubicBezTo>
                    <a:pt x="11053" y="7126"/>
                    <a:pt x="11211" y="7063"/>
                    <a:pt x="11338" y="7000"/>
                  </a:cubicBezTo>
                  <a:lnTo>
                    <a:pt x="11338" y="7506"/>
                  </a:lnTo>
                  <a:cubicBezTo>
                    <a:pt x="11338" y="7760"/>
                    <a:pt x="11148" y="7950"/>
                    <a:pt x="10894" y="7950"/>
                  </a:cubicBezTo>
                  <a:lnTo>
                    <a:pt x="2851" y="7950"/>
                  </a:lnTo>
                  <a:cubicBezTo>
                    <a:pt x="2756" y="7950"/>
                    <a:pt x="2661" y="8045"/>
                    <a:pt x="2661" y="8140"/>
                  </a:cubicBezTo>
                  <a:cubicBezTo>
                    <a:pt x="2661" y="8235"/>
                    <a:pt x="2756" y="8298"/>
                    <a:pt x="2851" y="8298"/>
                  </a:cubicBezTo>
                  <a:lnTo>
                    <a:pt x="4972" y="8298"/>
                  </a:lnTo>
                  <a:lnTo>
                    <a:pt x="4466" y="9438"/>
                  </a:lnTo>
                  <a:lnTo>
                    <a:pt x="4181" y="9438"/>
                  </a:lnTo>
                  <a:cubicBezTo>
                    <a:pt x="3769" y="9438"/>
                    <a:pt x="3421" y="9787"/>
                    <a:pt x="3421" y="10198"/>
                  </a:cubicBezTo>
                  <a:lnTo>
                    <a:pt x="3421" y="10293"/>
                  </a:lnTo>
                  <a:cubicBezTo>
                    <a:pt x="3421" y="10515"/>
                    <a:pt x="3611" y="10673"/>
                    <a:pt x="3801" y="10673"/>
                  </a:cubicBezTo>
                  <a:lnTo>
                    <a:pt x="7918" y="10673"/>
                  </a:lnTo>
                  <a:cubicBezTo>
                    <a:pt x="8108" y="10673"/>
                    <a:pt x="8266" y="10515"/>
                    <a:pt x="8266" y="10293"/>
                  </a:cubicBezTo>
                  <a:lnTo>
                    <a:pt x="8266" y="10198"/>
                  </a:lnTo>
                  <a:cubicBezTo>
                    <a:pt x="8266" y="9787"/>
                    <a:pt x="7949" y="9438"/>
                    <a:pt x="7538" y="9438"/>
                  </a:cubicBezTo>
                  <a:lnTo>
                    <a:pt x="7221" y="9438"/>
                  </a:lnTo>
                  <a:lnTo>
                    <a:pt x="6714" y="8298"/>
                  </a:lnTo>
                  <a:lnTo>
                    <a:pt x="10894" y="8298"/>
                  </a:lnTo>
                  <a:cubicBezTo>
                    <a:pt x="11338" y="8298"/>
                    <a:pt x="11686" y="7950"/>
                    <a:pt x="11686" y="7506"/>
                  </a:cubicBezTo>
                  <a:lnTo>
                    <a:pt x="11686" y="793"/>
                  </a:lnTo>
                  <a:cubicBezTo>
                    <a:pt x="11686" y="349"/>
                    <a:pt x="11338" y="1"/>
                    <a:pt x="108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735;p25"/>
            <p:cNvSpPr/>
            <p:nvPr/>
          </p:nvSpPr>
          <p:spPr>
            <a:xfrm>
              <a:off x="4340850" y="1748675"/>
              <a:ext cx="196375" cy="107700"/>
            </a:xfrm>
            <a:custGeom>
              <a:avLst/>
              <a:gdLst/>
              <a:ahLst/>
              <a:cxnLst/>
              <a:rect l="l" t="t" r="r" b="b"/>
              <a:pathLst>
                <a:path w="7855" h="4308" extrusionOk="0">
                  <a:moveTo>
                    <a:pt x="538" y="444"/>
                  </a:moveTo>
                  <a:cubicBezTo>
                    <a:pt x="665" y="444"/>
                    <a:pt x="760" y="539"/>
                    <a:pt x="760" y="665"/>
                  </a:cubicBezTo>
                  <a:cubicBezTo>
                    <a:pt x="760" y="792"/>
                    <a:pt x="665" y="887"/>
                    <a:pt x="538" y="887"/>
                  </a:cubicBezTo>
                  <a:cubicBezTo>
                    <a:pt x="443" y="887"/>
                    <a:pt x="348" y="792"/>
                    <a:pt x="348" y="665"/>
                  </a:cubicBezTo>
                  <a:cubicBezTo>
                    <a:pt x="348" y="539"/>
                    <a:pt x="443" y="444"/>
                    <a:pt x="538" y="444"/>
                  </a:cubicBezTo>
                  <a:close/>
                  <a:moveTo>
                    <a:pt x="4560" y="349"/>
                  </a:moveTo>
                  <a:lnTo>
                    <a:pt x="4560" y="982"/>
                  </a:lnTo>
                  <a:lnTo>
                    <a:pt x="3927" y="982"/>
                  </a:lnTo>
                  <a:lnTo>
                    <a:pt x="3927" y="729"/>
                  </a:lnTo>
                  <a:lnTo>
                    <a:pt x="3927" y="349"/>
                  </a:lnTo>
                  <a:close/>
                  <a:moveTo>
                    <a:pt x="7537" y="349"/>
                  </a:moveTo>
                  <a:lnTo>
                    <a:pt x="7537" y="982"/>
                  </a:lnTo>
                  <a:lnTo>
                    <a:pt x="6872" y="982"/>
                  </a:lnTo>
                  <a:lnTo>
                    <a:pt x="6872" y="665"/>
                  </a:lnTo>
                  <a:lnTo>
                    <a:pt x="6872" y="349"/>
                  </a:lnTo>
                  <a:close/>
                  <a:moveTo>
                    <a:pt x="1584" y="3325"/>
                  </a:moveTo>
                  <a:lnTo>
                    <a:pt x="1584" y="3959"/>
                  </a:lnTo>
                  <a:lnTo>
                    <a:pt x="950" y="3959"/>
                  </a:lnTo>
                  <a:lnTo>
                    <a:pt x="950" y="3325"/>
                  </a:lnTo>
                  <a:close/>
                  <a:moveTo>
                    <a:pt x="3864" y="0"/>
                  </a:moveTo>
                  <a:cubicBezTo>
                    <a:pt x="3737" y="0"/>
                    <a:pt x="3579" y="127"/>
                    <a:pt x="3579" y="285"/>
                  </a:cubicBezTo>
                  <a:lnTo>
                    <a:pt x="3579" y="507"/>
                  </a:lnTo>
                  <a:lnTo>
                    <a:pt x="1077" y="507"/>
                  </a:lnTo>
                  <a:cubicBezTo>
                    <a:pt x="1014" y="285"/>
                    <a:pt x="792" y="95"/>
                    <a:pt x="570" y="95"/>
                  </a:cubicBezTo>
                  <a:cubicBezTo>
                    <a:pt x="253" y="95"/>
                    <a:pt x="0" y="349"/>
                    <a:pt x="0" y="665"/>
                  </a:cubicBezTo>
                  <a:cubicBezTo>
                    <a:pt x="0" y="982"/>
                    <a:pt x="253" y="1235"/>
                    <a:pt x="570" y="1235"/>
                  </a:cubicBezTo>
                  <a:cubicBezTo>
                    <a:pt x="792" y="1235"/>
                    <a:pt x="1014" y="1077"/>
                    <a:pt x="1077" y="824"/>
                  </a:cubicBezTo>
                  <a:lnTo>
                    <a:pt x="2819" y="824"/>
                  </a:lnTo>
                  <a:cubicBezTo>
                    <a:pt x="1995" y="1267"/>
                    <a:pt x="1394" y="2027"/>
                    <a:pt x="1172" y="2977"/>
                  </a:cubicBezTo>
                  <a:lnTo>
                    <a:pt x="919" y="2977"/>
                  </a:lnTo>
                  <a:cubicBezTo>
                    <a:pt x="760" y="2977"/>
                    <a:pt x="633" y="3104"/>
                    <a:pt x="633" y="3262"/>
                  </a:cubicBezTo>
                  <a:lnTo>
                    <a:pt x="633" y="4022"/>
                  </a:lnTo>
                  <a:cubicBezTo>
                    <a:pt x="633" y="4181"/>
                    <a:pt x="760" y="4307"/>
                    <a:pt x="919" y="4307"/>
                  </a:cubicBezTo>
                  <a:lnTo>
                    <a:pt x="1647" y="4307"/>
                  </a:lnTo>
                  <a:cubicBezTo>
                    <a:pt x="1805" y="4307"/>
                    <a:pt x="1932" y="4181"/>
                    <a:pt x="1932" y="4022"/>
                  </a:cubicBezTo>
                  <a:lnTo>
                    <a:pt x="1932" y="3262"/>
                  </a:lnTo>
                  <a:cubicBezTo>
                    <a:pt x="1932" y="3104"/>
                    <a:pt x="1805" y="2977"/>
                    <a:pt x="1647" y="2977"/>
                  </a:cubicBezTo>
                  <a:lnTo>
                    <a:pt x="1520" y="2977"/>
                  </a:lnTo>
                  <a:cubicBezTo>
                    <a:pt x="1774" y="1964"/>
                    <a:pt x="2565" y="1172"/>
                    <a:pt x="3579" y="919"/>
                  </a:cubicBezTo>
                  <a:lnTo>
                    <a:pt x="3579" y="1045"/>
                  </a:lnTo>
                  <a:cubicBezTo>
                    <a:pt x="3579" y="1204"/>
                    <a:pt x="3705" y="1330"/>
                    <a:pt x="3864" y="1330"/>
                  </a:cubicBezTo>
                  <a:lnTo>
                    <a:pt x="4624" y="1330"/>
                  </a:lnTo>
                  <a:cubicBezTo>
                    <a:pt x="4782" y="1330"/>
                    <a:pt x="4909" y="1204"/>
                    <a:pt x="4909" y="1045"/>
                  </a:cubicBezTo>
                  <a:lnTo>
                    <a:pt x="4909" y="824"/>
                  </a:lnTo>
                  <a:lnTo>
                    <a:pt x="6556" y="824"/>
                  </a:lnTo>
                  <a:lnTo>
                    <a:pt x="6556" y="1045"/>
                  </a:lnTo>
                  <a:cubicBezTo>
                    <a:pt x="6556" y="1204"/>
                    <a:pt x="6682" y="1330"/>
                    <a:pt x="6841" y="1330"/>
                  </a:cubicBezTo>
                  <a:lnTo>
                    <a:pt x="7569" y="1330"/>
                  </a:lnTo>
                  <a:cubicBezTo>
                    <a:pt x="7727" y="1330"/>
                    <a:pt x="7854" y="1204"/>
                    <a:pt x="7854" y="1045"/>
                  </a:cubicBezTo>
                  <a:lnTo>
                    <a:pt x="7854" y="285"/>
                  </a:lnTo>
                  <a:cubicBezTo>
                    <a:pt x="7854" y="127"/>
                    <a:pt x="7727" y="0"/>
                    <a:pt x="7569" y="0"/>
                  </a:cubicBezTo>
                  <a:lnTo>
                    <a:pt x="6841" y="0"/>
                  </a:lnTo>
                  <a:cubicBezTo>
                    <a:pt x="6682" y="0"/>
                    <a:pt x="6556" y="127"/>
                    <a:pt x="6556" y="285"/>
                  </a:cubicBezTo>
                  <a:lnTo>
                    <a:pt x="6556" y="507"/>
                  </a:lnTo>
                  <a:lnTo>
                    <a:pt x="4909" y="507"/>
                  </a:lnTo>
                  <a:lnTo>
                    <a:pt x="4909" y="285"/>
                  </a:lnTo>
                  <a:cubicBezTo>
                    <a:pt x="4909" y="127"/>
                    <a:pt x="4782" y="0"/>
                    <a:pt x="46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736;p25"/>
            <p:cNvSpPr/>
            <p:nvPr/>
          </p:nvSpPr>
          <p:spPr>
            <a:xfrm>
              <a:off x="4458800" y="1792700"/>
              <a:ext cx="61775" cy="70800"/>
            </a:xfrm>
            <a:custGeom>
              <a:avLst/>
              <a:gdLst/>
              <a:ahLst/>
              <a:cxnLst/>
              <a:rect l="l" t="t" r="r" b="b"/>
              <a:pathLst>
                <a:path w="2471" h="2832" extrusionOk="0">
                  <a:moveTo>
                    <a:pt x="381" y="329"/>
                  </a:moveTo>
                  <a:lnTo>
                    <a:pt x="2091" y="1564"/>
                  </a:lnTo>
                  <a:cubicBezTo>
                    <a:pt x="2091" y="1564"/>
                    <a:pt x="2123" y="1596"/>
                    <a:pt x="2091" y="1596"/>
                  </a:cubicBezTo>
                  <a:cubicBezTo>
                    <a:pt x="2091" y="1628"/>
                    <a:pt x="2059" y="1628"/>
                    <a:pt x="2059" y="1628"/>
                  </a:cubicBezTo>
                  <a:lnTo>
                    <a:pt x="1204" y="1564"/>
                  </a:lnTo>
                  <a:cubicBezTo>
                    <a:pt x="1078" y="1564"/>
                    <a:pt x="919" y="1628"/>
                    <a:pt x="856" y="1723"/>
                  </a:cubicBezTo>
                  <a:lnTo>
                    <a:pt x="413" y="2483"/>
                  </a:lnTo>
                  <a:lnTo>
                    <a:pt x="381" y="2483"/>
                  </a:lnTo>
                  <a:cubicBezTo>
                    <a:pt x="349" y="2483"/>
                    <a:pt x="349" y="2451"/>
                    <a:pt x="349" y="2451"/>
                  </a:cubicBezTo>
                  <a:lnTo>
                    <a:pt x="349" y="361"/>
                  </a:lnTo>
                  <a:cubicBezTo>
                    <a:pt x="349" y="329"/>
                    <a:pt x="349" y="329"/>
                    <a:pt x="349" y="329"/>
                  </a:cubicBezTo>
                  <a:close/>
                  <a:moveTo>
                    <a:pt x="393" y="0"/>
                  </a:moveTo>
                  <a:cubicBezTo>
                    <a:pt x="336" y="0"/>
                    <a:pt x="279" y="16"/>
                    <a:pt x="222" y="44"/>
                  </a:cubicBezTo>
                  <a:cubicBezTo>
                    <a:pt x="96" y="108"/>
                    <a:pt x="1" y="234"/>
                    <a:pt x="1" y="361"/>
                  </a:cubicBezTo>
                  <a:lnTo>
                    <a:pt x="1" y="2451"/>
                  </a:lnTo>
                  <a:cubicBezTo>
                    <a:pt x="1" y="2641"/>
                    <a:pt x="127" y="2768"/>
                    <a:pt x="286" y="2831"/>
                  </a:cubicBezTo>
                  <a:lnTo>
                    <a:pt x="381" y="2831"/>
                  </a:lnTo>
                  <a:cubicBezTo>
                    <a:pt x="508" y="2831"/>
                    <a:pt x="634" y="2768"/>
                    <a:pt x="698" y="2641"/>
                  </a:cubicBezTo>
                  <a:lnTo>
                    <a:pt x="1141" y="1913"/>
                  </a:lnTo>
                  <a:lnTo>
                    <a:pt x="1173" y="1913"/>
                  </a:lnTo>
                  <a:lnTo>
                    <a:pt x="2028" y="1976"/>
                  </a:lnTo>
                  <a:cubicBezTo>
                    <a:pt x="2218" y="1976"/>
                    <a:pt x="2376" y="1881"/>
                    <a:pt x="2408" y="1723"/>
                  </a:cubicBezTo>
                  <a:cubicBezTo>
                    <a:pt x="2471" y="1564"/>
                    <a:pt x="2439" y="1406"/>
                    <a:pt x="2281" y="1311"/>
                  </a:cubicBezTo>
                  <a:lnTo>
                    <a:pt x="603" y="76"/>
                  </a:lnTo>
                  <a:cubicBezTo>
                    <a:pt x="533" y="24"/>
                    <a:pt x="463" y="0"/>
                    <a:pt x="3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737;p25"/>
            <p:cNvSpPr/>
            <p:nvPr/>
          </p:nvSpPr>
          <p:spPr>
            <a:xfrm>
              <a:off x="4297300" y="3935400"/>
              <a:ext cx="100575" cy="124325"/>
            </a:xfrm>
            <a:custGeom>
              <a:avLst/>
              <a:gdLst/>
              <a:ahLst/>
              <a:cxnLst/>
              <a:rect l="l" t="t" r="r" b="b"/>
              <a:pathLst>
                <a:path w="4023" h="4973" extrusionOk="0">
                  <a:moveTo>
                    <a:pt x="380" y="1"/>
                  </a:moveTo>
                  <a:cubicBezTo>
                    <a:pt x="159" y="1"/>
                    <a:pt x="0" y="191"/>
                    <a:pt x="0" y="412"/>
                  </a:cubicBezTo>
                  <a:lnTo>
                    <a:pt x="0" y="3643"/>
                  </a:lnTo>
                  <a:cubicBezTo>
                    <a:pt x="0" y="3864"/>
                    <a:pt x="159" y="4054"/>
                    <a:pt x="380" y="4054"/>
                  </a:cubicBezTo>
                  <a:lnTo>
                    <a:pt x="1267" y="4054"/>
                  </a:lnTo>
                  <a:lnTo>
                    <a:pt x="1647" y="4751"/>
                  </a:lnTo>
                  <a:cubicBezTo>
                    <a:pt x="1742" y="4878"/>
                    <a:pt x="1869" y="4973"/>
                    <a:pt x="1995" y="4973"/>
                  </a:cubicBezTo>
                  <a:cubicBezTo>
                    <a:pt x="2154" y="4973"/>
                    <a:pt x="2280" y="4878"/>
                    <a:pt x="2375" y="4751"/>
                  </a:cubicBezTo>
                  <a:lnTo>
                    <a:pt x="2756" y="4054"/>
                  </a:lnTo>
                  <a:lnTo>
                    <a:pt x="3642" y="4054"/>
                  </a:lnTo>
                  <a:cubicBezTo>
                    <a:pt x="3864" y="4054"/>
                    <a:pt x="4022" y="3864"/>
                    <a:pt x="4022" y="3643"/>
                  </a:cubicBezTo>
                  <a:lnTo>
                    <a:pt x="4022" y="412"/>
                  </a:lnTo>
                  <a:cubicBezTo>
                    <a:pt x="4022" y="191"/>
                    <a:pt x="3864" y="1"/>
                    <a:pt x="3642" y="1"/>
                  </a:cubicBezTo>
                  <a:lnTo>
                    <a:pt x="2407" y="1"/>
                  </a:lnTo>
                  <a:cubicBezTo>
                    <a:pt x="2312" y="1"/>
                    <a:pt x="2249" y="96"/>
                    <a:pt x="2249" y="191"/>
                  </a:cubicBezTo>
                  <a:cubicBezTo>
                    <a:pt x="2249" y="286"/>
                    <a:pt x="2312" y="349"/>
                    <a:pt x="2407" y="349"/>
                  </a:cubicBezTo>
                  <a:lnTo>
                    <a:pt x="3642" y="349"/>
                  </a:lnTo>
                  <a:cubicBezTo>
                    <a:pt x="3674" y="349"/>
                    <a:pt x="3674" y="381"/>
                    <a:pt x="3674" y="412"/>
                  </a:cubicBezTo>
                  <a:lnTo>
                    <a:pt x="3674" y="3643"/>
                  </a:lnTo>
                  <a:cubicBezTo>
                    <a:pt x="3674" y="3674"/>
                    <a:pt x="3674" y="3706"/>
                    <a:pt x="3642" y="3706"/>
                  </a:cubicBezTo>
                  <a:lnTo>
                    <a:pt x="2661" y="3706"/>
                  </a:lnTo>
                  <a:cubicBezTo>
                    <a:pt x="2597" y="3706"/>
                    <a:pt x="2534" y="3738"/>
                    <a:pt x="2502" y="3801"/>
                  </a:cubicBezTo>
                  <a:lnTo>
                    <a:pt x="2059" y="4593"/>
                  </a:lnTo>
                  <a:cubicBezTo>
                    <a:pt x="2059" y="4624"/>
                    <a:pt x="2027" y="4624"/>
                    <a:pt x="1995" y="4624"/>
                  </a:cubicBezTo>
                  <a:cubicBezTo>
                    <a:pt x="1995" y="4624"/>
                    <a:pt x="1964" y="4624"/>
                    <a:pt x="1964" y="4593"/>
                  </a:cubicBezTo>
                  <a:lnTo>
                    <a:pt x="1520" y="3801"/>
                  </a:lnTo>
                  <a:cubicBezTo>
                    <a:pt x="1489" y="3738"/>
                    <a:pt x="1425" y="3706"/>
                    <a:pt x="1362" y="3706"/>
                  </a:cubicBezTo>
                  <a:lnTo>
                    <a:pt x="380" y="3706"/>
                  </a:lnTo>
                  <a:cubicBezTo>
                    <a:pt x="349" y="3706"/>
                    <a:pt x="349" y="3674"/>
                    <a:pt x="349" y="3643"/>
                  </a:cubicBezTo>
                  <a:lnTo>
                    <a:pt x="349" y="412"/>
                  </a:lnTo>
                  <a:cubicBezTo>
                    <a:pt x="349" y="381"/>
                    <a:pt x="349" y="349"/>
                    <a:pt x="380" y="349"/>
                  </a:cubicBezTo>
                  <a:lnTo>
                    <a:pt x="1615" y="349"/>
                  </a:lnTo>
                  <a:cubicBezTo>
                    <a:pt x="1710" y="349"/>
                    <a:pt x="1774" y="286"/>
                    <a:pt x="1774" y="191"/>
                  </a:cubicBezTo>
                  <a:cubicBezTo>
                    <a:pt x="1774" y="96"/>
                    <a:pt x="1710" y="1"/>
                    <a:pt x="16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738;p25"/>
            <p:cNvSpPr/>
            <p:nvPr/>
          </p:nvSpPr>
          <p:spPr>
            <a:xfrm>
              <a:off x="4480975" y="3935400"/>
              <a:ext cx="100575" cy="124325"/>
            </a:xfrm>
            <a:custGeom>
              <a:avLst/>
              <a:gdLst/>
              <a:ahLst/>
              <a:cxnLst/>
              <a:rect l="l" t="t" r="r" b="b"/>
              <a:pathLst>
                <a:path w="4023" h="4973" extrusionOk="0">
                  <a:moveTo>
                    <a:pt x="412" y="1"/>
                  </a:moveTo>
                  <a:cubicBezTo>
                    <a:pt x="191" y="1"/>
                    <a:pt x="1" y="191"/>
                    <a:pt x="1" y="412"/>
                  </a:cubicBezTo>
                  <a:lnTo>
                    <a:pt x="1" y="3643"/>
                  </a:lnTo>
                  <a:cubicBezTo>
                    <a:pt x="1" y="3864"/>
                    <a:pt x="191" y="4054"/>
                    <a:pt x="412" y="4054"/>
                  </a:cubicBezTo>
                  <a:lnTo>
                    <a:pt x="1267" y="4054"/>
                  </a:lnTo>
                  <a:lnTo>
                    <a:pt x="1679" y="4751"/>
                  </a:lnTo>
                  <a:cubicBezTo>
                    <a:pt x="1742" y="4878"/>
                    <a:pt x="1869" y="4973"/>
                    <a:pt x="2027" y="4973"/>
                  </a:cubicBezTo>
                  <a:cubicBezTo>
                    <a:pt x="2154" y="4973"/>
                    <a:pt x="2312" y="4878"/>
                    <a:pt x="2376" y="4751"/>
                  </a:cubicBezTo>
                  <a:lnTo>
                    <a:pt x="2756" y="4054"/>
                  </a:lnTo>
                  <a:lnTo>
                    <a:pt x="3642" y="4054"/>
                  </a:lnTo>
                  <a:cubicBezTo>
                    <a:pt x="3864" y="4054"/>
                    <a:pt x="4023" y="3864"/>
                    <a:pt x="4023" y="3643"/>
                  </a:cubicBezTo>
                  <a:lnTo>
                    <a:pt x="4023" y="412"/>
                  </a:lnTo>
                  <a:cubicBezTo>
                    <a:pt x="4023" y="191"/>
                    <a:pt x="3864" y="1"/>
                    <a:pt x="3642" y="1"/>
                  </a:cubicBezTo>
                  <a:lnTo>
                    <a:pt x="2407" y="1"/>
                  </a:lnTo>
                  <a:cubicBezTo>
                    <a:pt x="2312" y="1"/>
                    <a:pt x="2249" y="96"/>
                    <a:pt x="2249" y="191"/>
                  </a:cubicBezTo>
                  <a:cubicBezTo>
                    <a:pt x="2249" y="286"/>
                    <a:pt x="2312" y="349"/>
                    <a:pt x="2407" y="349"/>
                  </a:cubicBezTo>
                  <a:lnTo>
                    <a:pt x="3642" y="349"/>
                  </a:lnTo>
                  <a:cubicBezTo>
                    <a:pt x="3674" y="349"/>
                    <a:pt x="3706" y="381"/>
                    <a:pt x="3706" y="412"/>
                  </a:cubicBezTo>
                  <a:lnTo>
                    <a:pt x="3706" y="3643"/>
                  </a:lnTo>
                  <a:cubicBezTo>
                    <a:pt x="3706" y="3674"/>
                    <a:pt x="3674" y="3706"/>
                    <a:pt x="3642" y="3706"/>
                  </a:cubicBezTo>
                  <a:lnTo>
                    <a:pt x="2661" y="3706"/>
                  </a:lnTo>
                  <a:cubicBezTo>
                    <a:pt x="2597" y="3706"/>
                    <a:pt x="2534" y="3738"/>
                    <a:pt x="2502" y="3801"/>
                  </a:cubicBezTo>
                  <a:lnTo>
                    <a:pt x="2059" y="4593"/>
                  </a:lnTo>
                  <a:cubicBezTo>
                    <a:pt x="2059" y="4624"/>
                    <a:pt x="2027" y="4624"/>
                    <a:pt x="2027" y="4624"/>
                  </a:cubicBezTo>
                  <a:cubicBezTo>
                    <a:pt x="1996" y="4624"/>
                    <a:pt x="1996" y="4624"/>
                    <a:pt x="1964" y="4593"/>
                  </a:cubicBezTo>
                  <a:lnTo>
                    <a:pt x="1521" y="3801"/>
                  </a:lnTo>
                  <a:cubicBezTo>
                    <a:pt x="1489" y="3738"/>
                    <a:pt x="1426" y="3706"/>
                    <a:pt x="1362" y="3706"/>
                  </a:cubicBezTo>
                  <a:lnTo>
                    <a:pt x="412" y="3706"/>
                  </a:lnTo>
                  <a:cubicBezTo>
                    <a:pt x="381" y="3706"/>
                    <a:pt x="349" y="3674"/>
                    <a:pt x="349" y="3643"/>
                  </a:cubicBezTo>
                  <a:lnTo>
                    <a:pt x="349" y="412"/>
                  </a:lnTo>
                  <a:cubicBezTo>
                    <a:pt x="349" y="381"/>
                    <a:pt x="381" y="349"/>
                    <a:pt x="412" y="349"/>
                  </a:cubicBezTo>
                  <a:lnTo>
                    <a:pt x="1616" y="349"/>
                  </a:lnTo>
                  <a:cubicBezTo>
                    <a:pt x="1711" y="349"/>
                    <a:pt x="1774" y="286"/>
                    <a:pt x="1774" y="191"/>
                  </a:cubicBezTo>
                  <a:cubicBezTo>
                    <a:pt x="1774" y="96"/>
                    <a:pt x="1711" y="1"/>
                    <a:pt x="16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739;p25"/>
            <p:cNvSpPr/>
            <p:nvPr/>
          </p:nvSpPr>
          <p:spPr>
            <a:xfrm>
              <a:off x="4325000" y="3964300"/>
              <a:ext cx="45150" cy="43975"/>
            </a:xfrm>
            <a:custGeom>
              <a:avLst/>
              <a:gdLst/>
              <a:ahLst/>
              <a:cxnLst/>
              <a:rect l="l" t="t" r="r" b="b"/>
              <a:pathLst>
                <a:path w="1806" h="1759" extrusionOk="0">
                  <a:moveTo>
                    <a:pt x="191" y="1"/>
                  </a:moveTo>
                  <a:cubicBezTo>
                    <a:pt x="143" y="1"/>
                    <a:pt x="96" y="16"/>
                    <a:pt x="64" y="48"/>
                  </a:cubicBezTo>
                  <a:cubicBezTo>
                    <a:pt x="1" y="111"/>
                    <a:pt x="1" y="206"/>
                    <a:pt x="64" y="270"/>
                  </a:cubicBezTo>
                  <a:lnTo>
                    <a:pt x="666" y="872"/>
                  </a:lnTo>
                  <a:lnTo>
                    <a:pt x="64" y="1473"/>
                  </a:lnTo>
                  <a:cubicBezTo>
                    <a:pt x="1" y="1537"/>
                    <a:pt x="1" y="1632"/>
                    <a:pt x="64" y="1695"/>
                  </a:cubicBezTo>
                  <a:cubicBezTo>
                    <a:pt x="96" y="1727"/>
                    <a:pt x="159" y="1758"/>
                    <a:pt x="191" y="1758"/>
                  </a:cubicBezTo>
                  <a:cubicBezTo>
                    <a:pt x="254" y="1758"/>
                    <a:pt x="286" y="1758"/>
                    <a:pt x="317" y="1695"/>
                  </a:cubicBezTo>
                  <a:lnTo>
                    <a:pt x="919" y="1125"/>
                  </a:lnTo>
                  <a:lnTo>
                    <a:pt x="1521" y="1695"/>
                  </a:lnTo>
                  <a:cubicBezTo>
                    <a:pt x="1553" y="1727"/>
                    <a:pt x="1584" y="1758"/>
                    <a:pt x="1616" y="1758"/>
                  </a:cubicBezTo>
                  <a:cubicBezTo>
                    <a:pt x="1679" y="1758"/>
                    <a:pt x="1711" y="1758"/>
                    <a:pt x="1743" y="1695"/>
                  </a:cubicBezTo>
                  <a:cubicBezTo>
                    <a:pt x="1806" y="1632"/>
                    <a:pt x="1806" y="1537"/>
                    <a:pt x="1743" y="1473"/>
                  </a:cubicBezTo>
                  <a:lnTo>
                    <a:pt x="1172" y="872"/>
                  </a:lnTo>
                  <a:lnTo>
                    <a:pt x="1743" y="270"/>
                  </a:lnTo>
                  <a:cubicBezTo>
                    <a:pt x="1806" y="206"/>
                    <a:pt x="1806" y="111"/>
                    <a:pt x="1743" y="48"/>
                  </a:cubicBezTo>
                  <a:cubicBezTo>
                    <a:pt x="1711" y="16"/>
                    <a:pt x="1671" y="1"/>
                    <a:pt x="1628" y="1"/>
                  </a:cubicBezTo>
                  <a:cubicBezTo>
                    <a:pt x="1584" y="1"/>
                    <a:pt x="1537" y="16"/>
                    <a:pt x="1489" y="48"/>
                  </a:cubicBezTo>
                  <a:lnTo>
                    <a:pt x="919" y="618"/>
                  </a:lnTo>
                  <a:lnTo>
                    <a:pt x="317" y="48"/>
                  </a:lnTo>
                  <a:cubicBezTo>
                    <a:pt x="286" y="16"/>
                    <a:pt x="238" y="1"/>
                    <a:pt x="1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740;p25"/>
            <p:cNvSpPr/>
            <p:nvPr/>
          </p:nvSpPr>
          <p:spPr>
            <a:xfrm>
              <a:off x="4503150" y="3966075"/>
              <a:ext cx="57025" cy="38225"/>
            </a:xfrm>
            <a:custGeom>
              <a:avLst/>
              <a:gdLst/>
              <a:ahLst/>
              <a:cxnLst/>
              <a:rect l="l" t="t" r="r" b="b"/>
              <a:pathLst>
                <a:path w="2281" h="1529" extrusionOk="0">
                  <a:moveTo>
                    <a:pt x="2075" y="1"/>
                  </a:moveTo>
                  <a:cubicBezTo>
                    <a:pt x="2035" y="1"/>
                    <a:pt x="1995" y="25"/>
                    <a:pt x="1964" y="72"/>
                  </a:cubicBezTo>
                  <a:lnTo>
                    <a:pt x="919" y="1117"/>
                  </a:lnTo>
                  <a:lnTo>
                    <a:pt x="317" y="515"/>
                  </a:lnTo>
                  <a:cubicBezTo>
                    <a:pt x="269" y="484"/>
                    <a:pt x="222" y="468"/>
                    <a:pt x="178" y="468"/>
                  </a:cubicBezTo>
                  <a:cubicBezTo>
                    <a:pt x="135" y="468"/>
                    <a:pt x="95" y="484"/>
                    <a:pt x="64" y="515"/>
                  </a:cubicBezTo>
                  <a:cubicBezTo>
                    <a:pt x="0" y="579"/>
                    <a:pt x="0" y="706"/>
                    <a:pt x="64" y="769"/>
                  </a:cubicBezTo>
                  <a:lnTo>
                    <a:pt x="792" y="1466"/>
                  </a:lnTo>
                  <a:cubicBezTo>
                    <a:pt x="824" y="1497"/>
                    <a:pt x="855" y="1529"/>
                    <a:pt x="887" y="1529"/>
                  </a:cubicBezTo>
                  <a:cubicBezTo>
                    <a:pt x="950" y="1529"/>
                    <a:pt x="982" y="1529"/>
                    <a:pt x="1014" y="1466"/>
                  </a:cubicBezTo>
                  <a:lnTo>
                    <a:pt x="2185" y="294"/>
                  </a:lnTo>
                  <a:cubicBezTo>
                    <a:pt x="2280" y="230"/>
                    <a:pt x="2280" y="135"/>
                    <a:pt x="2185" y="72"/>
                  </a:cubicBezTo>
                  <a:cubicBezTo>
                    <a:pt x="2154" y="25"/>
                    <a:pt x="2114" y="1"/>
                    <a:pt x="20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741;p25"/>
            <p:cNvSpPr/>
            <p:nvPr/>
          </p:nvSpPr>
          <p:spPr>
            <a:xfrm>
              <a:off x="4494425" y="4102450"/>
              <a:ext cx="95825" cy="96625"/>
            </a:xfrm>
            <a:custGeom>
              <a:avLst/>
              <a:gdLst/>
              <a:ahLst/>
              <a:cxnLst/>
              <a:rect l="l" t="t" r="r" b="b"/>
              <a:pathLst>
                <a:path w="3833" h="3865" extrusionOk="0">
                  <a:moveTo>
                    <a:pt x="2186" y="349"/>
                  </a:moveTo>
                  <a:lnTo>
                    <a:pt x="2186" y="951"/>
                  </a:lnTo>
                  <a:cubicBezTo>
                    <a:pt x="1521" y="1014"/>
                    <a:pt x="1014" y="1553"/>
                    <a:pt x="919" y="2218"/>
                  </a:cubicBezTo>
                  <a:lnTo>
                    <a:pt x="318" y="2218"/>
                  </a:lnTo>
                  <a:lnTo>
                    <a:pt x="318" y="349"/>
                  </a:lnTo>
                  <a:close/>
                  <a:moveTo>
                    <a:pt x="2186" y="1299"/>
                  </a:moveTo>
                  <a:lnTo>
                    <a:pt x="2186" y="2218"/>
                  </a:lnTo>
                  <a:lnTo>
                    <a:pt x="1268" y="2218"/>
                  </a:lnTo>
                  <a:cubicBezTo>
                    <a:pt x="1331" y="1743"/>
                    <a:pt x="1711" y="1363"/>
                    <a:pt x="2186" y="1299"/>
                  </a:cubicBezTo>
                  <a:close/>
                  <a:moveTo>
                    <a:pt x="2534" y="1299"/>
                  </a:moveTo>
                  <a:cubicBezTo>
                    <a:pt x="3073" y="1363"/>
                    <a:pt x="3485" y="1838"/>
                    <a:pt x="3485" y="2408"/>
                  </a:cubicBezTo>
                  <a:cubicBezTo>
                    <a:pt x="3485" y="3009"/>
                    <a:pt x="2978" y="3516"/>
                    <a:pt x="2376" y="3516"/>
                  </a:cubicBezTo>
                  <a:cubicBezTo>
                    <a:pt x="1806" y="3516"/>
                    <a:pt x="1363" y="3104"/>
                    <a:pt x="1268" y="2566"/>
                  </a:cubicBezTo>
                  <a:lnTo>
                    <a:pt x="2376" y="2566"/>
                  </a:lnTo>
                  <a:cubicBezTo>
                    <a:pt x="2471" y="2566"/>
                    <a:pt x="2534" y="2503"/>
                    <a:pt x="2534" y="2408"/>
                  </a:cubicBezTo>
                  <a:lnTo>
                    <a:pt x="2534" y="1299"/>
                  </a:lnTo>
                  <a:close/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2408"/>
                  </a:lnTo>
                  <a:cubicBezTo>
                    <a:pt x="1" y="2503"/>
                    <a:pt x="64" y="2566"/>
                    <a:pt x="159" y="2566"/>
                  </a:cubicBezTo>
                  <a:lnTo>
                    <a:pt x="919" y="2566"/>
                  </a:lnTo>
                  <a:cubicBezTo>
                    <a:pt x="1014" y="3294"/>
                    <a:pt x="1616" y="3864"/>
                    <a:pt x="2376" y="3864"/>
                  </a:cubicBezTo>
                  <a:cubicBezTo>
                    <a:pt x="3168" y="3864"/>
                    <a:pt x="3833" y="3199"/>
                    <a:pt x="3833" y="2408"/>
                  </a:cubicBezTo>
                  <a:cubicBezTo>
                    <a:pt x="3833" y="1648"/>
                    <a:pt x="3263" y="1046"/>
                    <a:pt x="2534" y="951"/>
                  </a:cubicBezTo>
                  <a:lnTo>
                    <a:pt x="2534" y="191"/>
                  </a:lnTo>
                  <a:cubicBezTo>
                    <a:pt x="2534" y="96"/>
                    <a:pt x="2471" y="1"/>
                    <a:pt x="23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742;p25"/>
            <p:cNvSpPr/>
            <p:nvPr/>
          </p:nvSpPr>
          <p:spPr>
            <a:xfrm>
              <a:off x="4299675" y="4099300"/>
              <a:ext cx="95825" cy="102950"/>
            </a:xfrm>
            <a:custGeom>
              <a:avLst/>
              <a:gdLst/>
              <a:ahLst/>
              <a:cxnLst/>
              <a:rect l="l" t="t" r="r" b="b"/>
              <a:pathLst>
                <a:path w="3833" h="4118" extrusionOk="0">
                  <a:moveTo>
                    <a:pt x="1267" y="602"/>
                  </a:moveTo>
                  <a:lnTo>
                    <a:pt x="1647" y="1394"/>
                  </a:lnTo>
                  <a:cubicBezTo>
                    <a:pt x="1647" y="1394"/>
                    <a:pt x="1615" y="1394"/>
                    <a:pt x="1615" y="1425"/>
                  </a:cubicBezTo>
                  <a:cubicBezTo>
                    <a:pt x="1235" y="1647"/>
                    <a:pt x="982" y="2027"/>
                    <a:pt x="919" y="2470"/>
                  </a:cubicBezTo>
                  <a:lnTo>
                    <a:pt x="444" y="2470"/>
                  </a:lnTo>
                  <a:lnTo>
                    <a:pt x="1267" y="602"/>
                  </a:lnTo>
                  <a:close/>
                  <a:moveTo>
                    <a:pt x="1774" y="1710"/>
                  </a:moveTo>
                  <a:lnTo>
                    <a:pt x="2122" y="2470"/>
                  </a:lnTo>
                  <a:lnTo>
                    <a:pt x="1299" y="2470"/>
                  </a:lnTo>
                  <a:cubicBezTo>
                    <a:pt x="1330" y="2185"/>
                    <a:pt x="1520" y="1900"/>
                    <a:pt x="1774" y="1710"/>
                  </a:cubicBezTo>
                  <a:close/>
                  <a:moveTo>
                    <a:pt x="2376" y="1552"/>
                  </a:moveTo>
                  <a:cubicBezTo>
                    <a:pt x="2977" y="1552"/>
                    <a:pt x="3484" y="2027"/>
                    <a:pt x="3484" y="2660"/>
                  </a:cubicBezTo>
                  <a:cubicBezTo>
                    <a:pt x="3484" y="3262"/>
                    <a:pt x="3009" y="3769"/>
                    <a:pt x="2376" y="3769"/>
                  </a:cubicBezTo>
                  <a:cubicBezTo>
                    <a:pt x="1837" y="3769"/>
                    <a:pt x="1362" y="3357"/>
                    <a:pt x="1267" y="2819"/>
                  </a:cubicBezTo>
                  <a:lnTo>
                    <a:pt x="2376" y="2819"/>
                  </a:lnTo>
                  <a:cubicBezTo>
                    <a:pt x="2439" y="2819"/>
                    <a:pt x="2502" y="2787"/>
                    <a:pt x="2534" y="2755"/>
                  </a:cubicBezTo>
                  <a:cubicBezTo>
                    <a:pt x="2566" y="2692"/>
                    <a:pt x="2566" y="2629"/>
                    <a:pt x="2534" y="2597"/>
                  </a:cubicBezTo>
                  <a:lnTo>
                    <a:pt x="2090" y="1584"/>
                  </a:lnTo>
                  <a:cubicBezTo>
                    <a:pt x="2185" y="1552"/>
                    <a:pt x="2280" y="1552"/>
                    <a:pt x="2376" y="1552"/>
                  </a:cubicBezTo>
                  <a:close/>
                  <a:moveTo>
                    <a:pt x="1267" y="0"/>
                  </a:moveTo>
                  <a:cubicBezTo>
                    <a:pt x="1204" y="0"/>
                    <a:pt x="1140" y="32"/>
                    <a:pt x="1109" y="95"/>
                  </a:cubicBezTo>
                  <a:lnTo>
                    <a:pt x="0" y="2597"/>
                  </a:lnTo>
                  <a:cubicBezTo>
                    <a:pt x="0" y="2629"/>
                    <a:pt x="0" y="2692"/>
                    <a:pt x="32" y="2755"/>
                  </a:cubicBezTo>
                  <a:cubicBezTo>
                    <a:pt x="64" y="2787"/>
                    <a:pt x="127" y="2819"/>
                    <a:pt x="159" y="2819"/>
                  </a:cubicBezTo>
                  <a:lnTo>
                    <a:pt x="919" y="2819"/>
                  </a:lnTo>
                  <a:cubicBezTo>
                    <a:pt x="1014" y="3547"/>
                    <a:pt x="1615" y="4117"/>
                    <a:pt x="2376" y="4117"/>
                  </a:cubicBezTo>
                  <a:cubicBezTo>
                    <a:pt x="3167" y="4117"/>
                    <a:pt x="3832" y="3452"/>
                    <a:pt x="3832" y="2660"/>
                  </a:cubicBezTo>
                  <a:cubicBezTo>
                    <a:pt x="3832" y="1869"/>
                    <a:pt x="3199" y="1204"/>
                    <a:pt x="2376" y="1204"/>
                  </a:cubicBezTo>
                  <a:cubicBezTo>
                    <a:pt x="2217" y="1204"/>
                    <a:pt x="2090" y="1235"/>
                    <a:pt x="1964" y="1267"/>
                  </a:cubicBezTo>
                  <a:lnTo>
                    <a:pt x="1425" y="95"/>
                  </a:lnTo>
                  <a:cubicBezTo>
                    <a:pt x="1394" y="32"/>
                    <a:pt x="1362" y="0"/>
                    <a:pt x="12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743;p25"/>
            <p:cNvSpPr/>
            <p:nvPr/>
          </p:nvSpPr>
          <p:spPr>
            <a:xfrm>
              <a:off x="4439025" y="3956775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96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744;p25"/>
            <p:cNvSpPr/>
            <p:nvPr/>
          </p:nvSpPr>
          <p:spPr>
            <a:xfrm>
              <a:off x="4439025" y="3991625"/>
              <a:ext cx="8725" cy="17425"/>
            </a:xfrm>
            <a:custGeom>
              <a:avLst/>
              <a:gdLst/>
              <a:ahLst/>
              <a:cxnLst/>
              <a:rect l="l" t="t" r="r" b="b"/>
              <a:pathLst>
                <a:path w="349" h="697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07"/>
                  </a:lnTo>
                  <a:cubicBezTo>
                    <a:pt x="0" y="602"/>
                    <a:pt x="95" y="697"/>
                    <a:pt x="190" y="697"/>
                  </a:cubicBezTo>
                  <a:cubicBezTo>
                    <a:pt x="285" y="697"/>
                    <a:pt x="348" y="602"/>
                    <a:pt x="348" y="507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745;p25"/>
            <p:cNvSpPr/>
            <p:nvPr/>
          </p:nvSpPr>
          <p:spPr>
            <a:xfrm>
              <a:off x="4439025" y="4025650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8"/>
                    <a:pt x="190" y="698"/>
                  </a:cubicBezTo>
                  <a:cubicBezTo>
                    <a:pt x="285" y="698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64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746;p25"/>
            <p:cNvSpPr/>
            <p:nvPr/>
          </p:nvSpPr>
          <p:spPr>
            <a:xfrm>
              <a:off x="4439025" y="4060500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07"/>
                  </a:lnTo>
                  <a:cubicBezTo>
                    <a:pt x="0" y="602"/>
                    <a:pt x="95" y="697"/>
                    <a:pt x="190" y="697"/>
                  </a:cubicBezTo>
                  <a:cubicBezTo>
                    <a:pt x="285" y="697"/>
                    <a:pt x="348" y="602"/>
                    <a:pt x="348" y="507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747;p25"/>
            <p:cNvSpPr/>
            <p:nvPr/>
          </p:nvSpPr>
          <p:spPr>
            <a:xfrm>
              <a:off x="4439025" y="4094550"/>
              <a:ext cx="8725" cy="17425"/>
            </a:xfrm>
            <a:custGeom>
              <a:avLst/>
              <a:gdLst/>
              <a:ahLst/>
              <a:cxnLst/>
              <a:rect l="l" t="t" r="r" b="b"/>
              <a:pathLst>
                <a:path w="349" h="697" extrusionOk="0">
                  <a:moveTo>
                    <a:pt x="190" y="0"/>
                  </a:moveTo>
                  <a:cubicBezTo>
                    <a:pt x="95" y="0"/>
                    <a:pt x="0" y="63"/>
                    <a:pt x="0" y="158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8"/>
                  </a:lnTo>
                  <a:cubicBezTo>
                    <a:pt x="348" y="63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748;p25"/>
            <p:cNvSpPr/>
            <p:nvPr/>
          </p:nvSpPr>
          <p:spPr>
            <a:xfrm>
              <a:off x="4439025" y="4128575"/>
              <a:ext cx="8725" cy="18250"/>
            </a:xfrm>
            <a:custGeom>
              <a:avLst/>
              <a:gdLst/>
              <a:ahLst/>
              <a:cxnLst/>
              <a:rect l="l" t="t" r="r" b="b"/>
              <a:pathLst>
                <a:path w="349" h="730" extrusionOk="0">
                  <a:moveTo>
                    <a:pt x="190" y="1"/>
                  </a:moveTo>
                  <a:cubicBezTo>
                    <a:pt x="95" y="1"/>
                    <a:pt x="0" y="96"/>
                    <a:pt x="0" y="191"/>
                  </a:cubicBezTo>
                  <a:lnTo>
                    <a:pt x="0" y="539"/>
                  </a:lnTo>
                  <a:cubicBezTo>
                    <a:pt x="0" y="634"/>
                    <a:pt x="95" y="729"/>
                    <a:pt x="190" y="729"/>
                  </a:cubicBezTo>
                  <a:cubicBezTo>
                    <a:pt x="285" y="729"/>
                    <a:pt x="348" y="634"/>
                    <a:pt x="348" y="539"/>
                  </a:cubicBezTo>
                  <a:lnTo>
                    <a:pt x="348" y="191"/>
                  </a:lnTo>
                  <a:cubicBezTo>
                    <a:pt x="348" y="96"/>
                    <a:pt x="285" y="1"/>
                    <a:pt x="1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749;p25"/>
            <p:cNvSpPr/>
            <p:nvPr/>
          </p:nvSpPr>
          <p:spPr>
            <a:xfrm>
              <a:off x="4439025" y="4163425"/>
              <a:ext cx="8725" cy="17450"/>
            </a:xfrm>
            <a:custGeom>
              <a:avLst/>
              <a:gdLst/>
              <a:ahLst/>
              <a:cxnLst/>
              <a:rect l="l" t="t" r="r" b="b"/>
              <a:pathLst>
                <a:path w="349" h="698" extrusionOk="0">
                  <a:moveTo>
                    <a:pt x="190" y="0"/>
                  </a:moveTo>
                  <a:cubicBezTo>
                    <a:pt x="95" y="0"/>
                    <a:pt x="0" y="64"/>
                    <a:pt x="0" y="159"/>
                  </a:cubicBezTo>
                  <a:lnTo>
                    <a:pt x="0" y="539"/>
                  </a:lnTo>
                  <a:cubicBezTo>
                    <a:pt x="0" y="634"/>
                    <a:pt x="95" y="697"/>
                    <a:pt x="190" y="697"/>
                  </a:cubicBezTo>
                  <a:cubicBezTo>
                    <a:pt x="285" y="697"/>
                    <a:pt x="348" y="634"/>
                    <a:pt x="348" y="539"/>
                  </a:cubicBezTo>
                  <a:lnTo>
                    <a:pt x="348" y="159"/>
                  </a:lnTo>
                  <a:cubicBezTo>
                    <a:pt x="348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750;p25"/>
            <p:cNvSpPr/>
            <p:nvPr/>
          </p:nvSpPr>
          <p:spPr>
            <a:xfrm>
              <a:off x="2779550" y="2051700"/>
              <a:ext cx="30125" cy="16850"/>
            </a:xfrm>
            <a:custGeom>
              <a:avLst/>
              <a:gdLst/>
              <a:ahLst/>
              <a:cxnLst/>
              <a:rect l="l" t="t" r="r" b="b"/>
              <a:pathLst>
                <a:path w="1205" h="674" extrusionOk="0">
                  <a:moveTo>
                    <a:pt x="999" y="0"/>
                  </a:moveTo>
                  <a:cubicBezTo>
                    <a:pt x="983" y="0"/>
                    <a:pt x="967" y="3"/>
                    <a:pt x="951" y="8"/>
                  </a:cubicBezTo>
                  <a:cubicBezTo>
                    <a:pt x="919" y="8"/>
                    <a:pt x="634" y="103"/>
                    <a:pt x="159" y="293"/>
                  </a:cubicBezTo>
                  <a:cubicBezTo>
                    <a:pt x="64" y="325"/>
                    <a:pt x="1" y="452"/>
                    <a:pt x="64" y="547"/>
                  </a:cubicBezTo>
                  <a:cubicBezTo>
                    <a:pt x="96" y="610"/>
                    <a:pt x="159" y="673"/>
                    <a:pt x="254" y="673"/>
                  </a:cubicBezTo>
                  <a:cubicBezTo>
                    <a:pt x="254" y="673"/>
                    <a:pt x="286" y="673"/>
                    <a:pt x="317" y="642"/>
                  </a:cubicBezTo>
                  <a:cubicBezTo>
                    <a:pt x="761" y="483"/>
                    <a:pt x="1046" y="388"/>
                    <a:pt x="1046" y="388"/>
                  </a:cubicBezTo>
                  <a:cubicBezTo>
                    <a:pt x="1141" y="357"/>
                    <a:pt x="1204" y="262"/>
                    <a:pt x="1172" y="167"/>
                  </a:cubicBezTo>
                  <a:cubicBezTo>
                    <a:pt x="1146" y="62"/>
                    <a:pt x="1077" y="0"/>
                    <a:pt x="99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751;p25"/>
            <p:cNvSpPr/>
            <p:nvPr/>
          </p:nvSpPr>
          <p:spPr>
            <a:xfrm>
              <a:off x="2523825" y="2074225"/>
              <a:ext cx="231200" cy="354550"/>
            </a:xfrm>
            <a:custGeom>
              <a:avLst/>
              <a:gdLst/>
              <a:ahLst/>
              <a:cxnLst/>
              <a:rect l="l" t="t" r="r" b="b"/>
              <a:pathLst>
                <a:path w="9248" h="14182" extrusionOk="0">
                  <a:moveTo>
                    <a:pt x="9030" y="0"/>
                  </a:moveTo>
                  <a:cubicBezTo>
                    <a:pt x="9000" y="0"/>
                    <a:pt x="8967" y="8"/>
                    <a:pt x="8931" y="26"/>
                  </a:cubicBezTo>
                  <a:cubicBezTo>
                    <a:pt x="8456" y="247"/>
                    <a:pt x="8013" y="501"/>
                    <a:pt x="7538" y="786"/>
                  </a:cubicBezTo>
                  <a:cubicBezTo>
                    <a:pt x="7443" y="849"/>
                    <a:pt x="7443" y="976"/>
                    <a:pt x="7475" y="1071"/>
                  </a:cubicBezTo>
                  <a:cubicBezTo>
                    <a:pt x="7506" y="1103"/>
                    <a:pt x="7601" y="1166"/>
                    <a:pt x="7665" y="1166"/>
                  </a:cubicBezTo>
                  <a:cubicBezTo>
                    <a:pt x="7696" y="1166"/>
                    <a:pt x="7728" y="1134"/>
                    <a:pt x="7760" y="1134"/>
                  </a:cubicBezTo>
                  <a:cubicBezTo>
                    <a:pt x="8203" y="849"/>
                    <a:pt x="8646" y="596"/>
                    <a:pt x="9121" y="374"/>
                  </a:cubicBezTo>
                  <a:cubicBezTo>
                    <a:pt x="9216" y="342"/>
                    <a:pt x="9248" y="216"/>
                    <a:pt x="9216" y="121"/>
                  </a:cubicBezTo>
                  <a:cubicBezTo>
                    <a:pt x="9171" y="52"/>
                    <a:pt x="9109" y="0"/>
                    <a:pt x="9030" y="0"/>
                  </a:cubicBezTo>
                  <a:close/>
                  <a:moveTo>
                    <a:pt x="6339" y="1608"/>
                  </a:moveTo>
                  <a:cubicBezTo>
                    <a:pt x="6307" y="1608"/>
                    <a:pt x="6273" y="1618"/>
                    <a:pt x="6239" y="1641"/>
                  </a:cubicBezTo>
                  <a:cubicBezTo>
                    <a:pt x="5796" y="1989"/>
                    <a:pt x="5384" y="2306"/>
                    <a:pt x="5004" y="2654"/>
                  </a:cubicBezTo>
                  <a:cubicBezTo>
                    <a:pt x="4909" y="2718"/>
                    <a:pt x="4909" y="2844"/>
                    <a:pt x="4973" y="2939"/>
                  </a:cubicBezTo>
                  <a:cubicBezTo>
                    <a:pt x="5004" y="2971"/>
                    <a:pt x="5068" y="3003"/>
                    <a:pt x="5131" y="3003"/>
                  </a:cubicBezTo>
                  <a:cubicBezTo>
                    <a:pt x="5163" y="3003"/>
                    <a:pt x="5226" y="3003"/>
                    <a:pt x="5258" y="2939"/>
                  </a:cubicBezTo>
                  <a:cubicBezTo>
                    <a:pt x="5638" y="2623"/>
                    <a:pt x="6049" y="2274"/>
                    <a:pt x="6461" y="1989"/>
                  </a:cubicBezTo>
                  <a:cubicBezTo>
                    <a:pt x="6556" y="1926"/>
                    <a:pt x="6556" y="1799"/>
                    <a:pt x="6493" y="1704"/>
                  </a:cubicBezTo>
                  <a:cubicBezTo>
                    <a:pt x="6452" y="1643"/>
                    <a:pt x="6398" y="1608"/>
                    <a:pt x="6339" y="1608"/>
                  </a:cubicBezTo>
                  <a:close/>
                  <a:moveTo>
                    <a:pt x="3995" y="3715"/>
                  </a:moveTo>
                  <a:cubicBezTo>
                    <a:pt x="3943" y="3715"/>
                    <a:pt x="3896" y="3731"/>
                    <a:pt x="3864" y="3763"/>
                  </a:cubicBezTo>
                  <a:cubicBezTo>
                    <a:pt x="3484" y="4174"/>
                    <a:pt x="3168" y="4586"/>
                    <a:pt x="2851" y="4998"/>
                  </a:cubicBezTo>
                  <a:cubicBezTo>
                    <a:pt x="2787" y="5093"/>
                    <a:pt x="2819" y="5220"/>
                    <a:pt x="2882" y="5283"/>
                  </a:cubicBezTo>
                  <a:cubicBezTo>
                    <a:pt x="2946" y="5315"/>
                    <a:pt x="2977" y="5315"/>
                    <a:pt x="3009" y="5315"/>
                  </a:cubicBezTo>
                  <a:cubicBezTo>
                    <a:pt x="3073" y="5315"/>
                    <a:pt x="3136" y="5283"/>
                    <a:pt x="3168" y="5251"/>
                  </a:cubicBezTo>
                  <a:cubicBezTo>
                    <a:pt x="3484" y="4839"/>
                    <a:pt x="3801" y="4428"/>
                    <a:pt x="4149" y="4048"/>
                  </a:cubicBezTo>
                  <a:cubicBezTo>
                    <a:pt x="4213" y="3953"/>
                    <a:pt x="4213" y="3826"/>
                    <a:pt x="4149" y="3763"/>
                  </a:cubicBezTo>
                  <a:cubicBezTo>
                    <a:pt x="4102" y="3731"/>
                    <a:pt x="4046" y="3715"/>
                    <a:pt x="3995" y="3715"/>
                  </a:cubicBezTo>
                  <a:close/>
                  <a:moveTo>
                    <a:pt x="2205" y="6253"/>
                  </a:moveTo>
                  <a:cubicBezTo>
                    <a:pt x="2126" y="6253"/>
                    <a:pt x="2043" y="6288"/>
                    <a:pt x="1996" y="6360"/>
                  </a:cubicBezTo>
                  <a:cubicBezTo>
                    <a:pt x="1742" y="6803"/>
                    <a:pt x="1521" y="7278"/>
                    <a:pt x="1299" y="7785"/>
                  </a:cubicBezTo>
                  <a:cubicBezTo>
                    <a:pt x="1267" y="7880"/>
                    <a:pt x="1299" y="8006"/>
                    <a:pt x="1426" y="8038"/>
                  </a:cubicBezTo>
                  <a:cubicBezTo>
                    <a:pt x="1426" y="8070"/>
                    <a:pt x="1457" y="8070"/>
                    <a:pt x="1489" y="8070"/>
                  </a:cubicBezTo>
                  <a:cubicBezTo>
                    <a:pt x="1584" y="8070"/>
                    <a:pt x="1647" y="8006"/>
                    <a:pt x="1679" y="7943"/>
                  </a:cubicBezTo>
                  <a:cubicBezTo>
                    <a:pt x="1869" y="7468"/>
                    <a:pt x="2091" y="6993"/>
                    <a:pt x="2344" y="6550"/>
                  </a:cubicBezTo>
                  <a:cubicBezTo>
                    <a:pt x="2407" y="6455"/>
                    <a:pt x="2376" y="6328"/>
                    <a:pt x="2281" y="6265"/>
                  </a:cubicBezTo>
                  <a:cubicBezTo>
                    <a:pt x="2257" y="6257"/>
                    <a:pt x="2231" y="6253"/>
                    <a:pt x="2205" y="6253"/>
                  </a:cubicBezTo>
                  <a:close/>
                  <a:moveTo>
                    <a:pt x="965" y="9138"/>
                  </a:moveTo>
                  <a:cubicBezTo>
                    <a:pt x="888" y="9138"/>
                    <a:pt x="819" y="9200"/>
                    <a:pt x="792" y="9305"/>
                  </a:cubicBezTo>
                  <a:cubicBezTo>
                    <a:pt x="634" y="9780"/>
                    <a:pt x="507" y="10318"/>
                    <a:pt x="412" y="10825"/>
                  </a:cubicBezTo>
                  <a:cubicBezTo>
                    <a:pt x="381" y="10952"/>
                    <a:pt x="444" y="11047"/>
                    <a:pt x="571" y="11078"/>
                  </a:cubicBezTo>
                  <a:lnTo>
                    <a:pt x="602" y="11078"/>
                  </a:lnTo>
                  <a:cubicBezTo>
                    <a:pt x="697" y="11078"/>
                    <a:pt x="761" y="11015"/>
                    <a:pt x="792" y="10920"/>
                  </a:cubicBezTo>
                  <a:cubicBezTo>
                    <a:pt x="887" y="10382"/>
                    <a:pt x="1014" y="9875"/>
                    <a:pt x="1172" y="9400"/>
                  </a:cubicBezTo>
                  <a:cubicBezTo>
                    <a:pt x="1204" y="9305"/>
                    <a:pt x="1141" y="9178"/>
                    <a:pt x="1014" y="9146"/>
                  </a:cubicBezTo>
                  <a:cubicBezTo>
                    <a:pt x="998" y="9141"/>
                    <a:pt x="981" y="9138"/>
                    <a:pt x="965" y="9138"/>
                  </a:cubicBezTo>
                  <a:close/>
                  <a:moveTo>
                    <a:pt x="381" y="12218"/>
                  </a:moveTo>
                  <a:cubicBezTo>
                    <a:pt x="254" y="12218"/>
                    <a:pt x="159" y="12282"/>
                    <a:pt x="159" y="12408"/>
                  </a:cubicBezTo>
                  <a:cubicBezTo>
                    <a:pt x="96" y="12915"/>
                    <a:pt x="32" y="13453"/>
                    <a:pt x="32" y="13960"/>
                  </a:cubicBezTo>
                  <a:cubicBezTo>
                    <a:pt x="1" y="14087"/>
                    <a:pt x="96" y="14182"/>
                    <a:pt x="191" y="14182"/>
                  </a:cubicBezTo>
                  <a:lnTo>
                    <a:pt x="222" y="14182"/>
                  </a:lnTo>
                  <a:cubicBezTo>
                    <a:pt x="317" y="14182"/>
                    <a:pt x="412" y="14118"/>
                    <a:pt x="412" y="13992"/>
                  </a:cubicBezTo>
                  <a:cubicBezTo>
                    <a:pt x="444" y="13453"/>
                    <a:pt x="507" y="12947"/>
                    <a:pt x="539" y="12440"/>
                  </a:cubicBezTo>
                  <a:cubicBezTo>
                    <a:pt x="571" y="12345"/>
                    <a:pt x="476" y="12218"/>
                    <a:pt x="381" y="1221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52;p25"/>
            <p:cNvSpPr/>
            <p:nvPr/>
          </p:nvSpPr>
          <p:spPr>
            <a:xfrm>
              <a:off x="2523025" y="2458850"/>
              <a:ext cx="10325" cy="29300"/>
            </a:xfrm>
            <a:custGeom>
              <a:avLst/>
              <a:gdLst/>
              <a:ahLst/>
              <a:cxnLst/>
              <a:rect l="l" t="t" r="r" b="b"/>
              <a:pathLst>
                <a:path w="413" h="1172" extrusionOk="0">
                  <a:moveTo>
                    <a:pt x="223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475"/>
                    <a:pt x="33" y="729"/>
                    <a:pt x="33" y="982"/>
                  </a:cubicBezTo>
                  <a:cubicBezTo>
                    <a:pt x="33" y="1077"/>
                    <a:pt x="128" y="1172"/>
                    <a:pt x="223" y="1172"/>
                  </a:cubicBezTo>
                  <a:cubicBezTo>
                    <a:pt x="349" y="1172"/>
                    <a:pt x="413" y="1077"/>
                    <a:pt x="413" y="982"/>
                  </a:cubicBezTo>
                  <a:cubicBezTo>
                    <a:pt x="413" y="729"/>
                    <a:pt x="413" y="444"/>
                    <a:pt x="413" y="190"/>
                  </a:cubicBezTo>
                  <a:cubicBezTo>
                    <a:pt x="413" y="64"/>
                    <a:pt x="318" y="0"/>
                    <a:pt x="2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753;p25"/>
            <p:cNvSpPr/>
            <p:nvPr/>
          </p:nvSpPr>
          <p:spPr>
            <a:xfrm>
              <a:off x="2486625" y="2451725"/>
              <a:ext cx="80775" cy="101350"/>
            </a:xfrm>
            <a:custGeom>
              <a:avLst/>
              <a:gdLst/>
              <a:ahLst/>
              <a:cxnLst/>
              <a:rect l="l" t="t" r="r" b="b"/>
              <a:pathLst>
                <a:path w="3231" h="4054" extrusionOk="0">
                  <a:moveTo>
                    <a:pt x="3230" y="0"/>
                  </a:moveTo>
                  <a:lnTo>
                    <a:pt x="1679" y="1045"/>
                  </a:lnTo>
                  <a:lnTo>
                    <a:pt x="0" y="254"/>
                  </a:lnTo>
                  <a:lnTo>
                    <a:pt x="1932" y="4054"/>
                  </a:lnTo>
                  <a:lnTo>
                    <a:pt x="323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754;p25"/>
            <p:cNvSpPr/>
            <p:nvPr/>
          </p:nvSpPr>
          <p:spPr>
            <a:xfrm>
              <a:off x="4858625" y="2079300"/>
              <a:ext cx="28525" cy="19325"/>
            </a:xfrm>
            <a:custGeom>
              <a:avLst/>
              <a:gdLst/>
              <a:ahLst/>
              <a:cxnLst/>
              <a:rect l="l" t="t" r="r" b="b"/>
              <a:pathLst>
                <a:path w="1141" h="773" extrusionOk="0">
                  <a:moveTo>
                    <a:pt x="242" y="1"/>
                  </a:moveTo>
                  <a:cubicBezTo>
                    <a:pt x="165" y="1"/>
                    <a:pt x="88" y="37"/>
                    <a:pt x="64" y="108"/>
                  </a:cubicBezTo>
                  <a:cubicBezTo>
                    <a:pt x="1" y="203"/>
                    <a:pt x="32" y="330"/>
                    <a:pt x="127" y="361"/>
                  </a:cubicBezTo>
                  <a:cubicBezTo>
                    <a:pt x="349" y="488"/>
                    <a:pt x="571" y="615"/>
                    <a:pt x="824" y="741"/>
                  </a:cubicBezTo>
                  <a:cubicBezTo>
                    <a:pt x="856" y="773"/>
                    <a:pt x="887" y="773"/>
                    <a:pt x="919" y="773"/>
                  </a:cubicBezTo>
                  <a:cubicBezTo>
                    <a:pt x="982" y="773"/>
                    <a:pt x="1046" y="741"/>
                    <a:pt x="1109" y="678"/>
                  </a:cubicBezTo>
                  <a:cubicBezTo>
                    <a:pt x="1141" y="583"/>
                    <a:pt x="1109" y="456"/>
                    <a:pt x="1014" y="393"/>
                  </a:cubicBezTo>
                  <a:cubicBezTo>
                    <a:pt x="792" y="266"/>
                    <a:pt x="539" y="139"/>
                    <a:pt x="317" y="13"/>
                  </a:cubicBezTo>
                  <a:cubicBezTo>
                    <a:pt x="294" y="5"/>
                    <a:pt x="268" y="1"/>
                    <a:pt x="2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755;p25"/>
            <p:cNvSpPr/>
            <p:nvPr/>
          </p:nvSpPr>
          <p:spPr>
            <a:xfrm>
              <a:off x="4909300" y="2109650"/>
              <a:ext cx="171825" cy="388800"/>
            </a:xfrm>
            <a:custGeom>
              <a:avLst/>
              <a:gdLst/>
              <a:ahLst/>
              <a:cxnLst/>
              <a:rect l="l" t="t" r="r" b="b"/>
              <a:pathLst>
                <a:path w="6873" h="15552" extrusionOk="0">
                  <a:moveTo>
                    <a:pt x="240" y="1"/>
                  </a:moveTo>
                  <a:cubicBezTo>
                    <a:pt x="172" y="1"/>
                    <a:pt x="105" y="36"/>
                    <a:pt x="64" y="97"/>
                  </a:cubicBezTo>
                  <a:cubicBezTo>
                    <a:pt x="1" y="192"/>
                    <a:pt x="32" y="319"/>
                    <a:pt x="127" y="382"/>
                  </a:cubicBezTo>
                  <a:cubicBezTo>
                    <a:pt x="539" y="667"/>
                    <a:pt x="951" y="984"/>
                    <a:pt x="1331" y="1301"/>
                  </a:cubicBezTo>
                  <a:cubicBezTo>
                    <a:pt x="1362" y="1364"/>
                    <a:pt x="1426" y="1364"/>
                    <a:pt x="1457" y="1364"/>
                  </a:cubicBezTo>
                  <a:cubicBezTo>
                    <a:pt x="1521" y="1364"/>
                    <a:pt x="1584" y="1332"/>
                    <a:pt x="1616" y="1301"/>
                  </a:cubicBezTo>
                  <a:cubicBezTo>
                    <a:pt x="1711" y="1206"/>
                    <a:pt x="1679" y="1079"/>
                    <a:pt x="1616" y="1016"/>
                  </a:cubicBezTo>
                  <a:cubicBezTo>
                    <a:pt x="1204" y="667"/>
                    <a:pt x="792" y="351"/>
                    <a:pt x="349" y="34"/>
                  </a:cubicBezTo>
                  <a:cubicBezTo>
                    <a:pt x="315" y="11"/>
                    <a:pt x="278" y="1"/>
                    <a:pt x="240" y="1"/>
                  </a:cubicBezTo>
                  <a:close/>
                  <a:moveTo>
                    <a:pt x="2613" y="2045"/>
                  </a:moveTo>
                  <a:cubicBezTo>
                    <a:pt x="2566" y="2045"/>
                    <a:pt x="2518" y="2061"/>
                    <a:pt x="2471" y="2092"/>
                  </a:cubicBezTo>
                  <a:cubicBezTo>
                    <a:pt x="2407" y="2156"/>
                    <a:pt x="2376" y="2282"/>
                    <a:pt x="2471" y="2377"/>
                  </a:cubicBezTo>
                  <a:cubicBezTo>
                    <a:pt x="2819" y="2757"/>
                    <a:pt x="3167" y="3137"/>
                    <a:pt x="3484" y="3549"/>
                  </a:cubicBezTo>
                  <a:cubicBezTo>
                    <a:pt x="3516" y="3612"/>
                    <a:pt x="3579" y="3612"/>
                    <a:pt x="3642" y="3612"/>
                  </a:cubicBezTo>
                  <a:cubicBezTo>
                    <a:pt x="3674" y="3612"/>
                    <a:pt x="3706" y="3612"/>
                    <a:pt x="3769" y="3581"/>
                  </a:cubicBezTo>
                  <a:cubicBezTo>
                    <a:pt x="3832" y="3517"/>
                    <a:pt x="3864" y="3391"/>
                    <a:pt x="3801" y="3296"/>
                  </a:cubicBezTo>
                  <a:cubicBezTo>
                    <a:pt x="3484" y="2884"/>
                    <a:pt x="3136" y="2504"/>
                    <a:pt x="2756" y="2092"/>
                  </a:cubicBezTo>
                  <a:cubicBezTo>
                    <a:pt x="2708" y="2061"/>
                    <a:pt x="2661" y="2045"/>
                    <a:pt x="2613" y="2045"/>
                  </a:cubicBezTo>
                  <a:close/>
                  <a:moveTo>
                    <a:pt x="4511" y="4530"/>
                  </a:moveTo>
                  <a:cubicBezTo>
                    <a:pt x="4474" y="4530"/>
                    <a:pt x="4436" y="4540"/>
                    <a:pt x="4403" y="4563"/>
                  </a:cubicBezTo>
                  <a:cubicBezTo>
                    <a:pt x="4308" y="4626"/>
                    <a:pt x="4276" y="4753"/>
                    <a:pt x="4339" y="4848"/>
                  </a:cubicBezTo>
                  <a:cubicBezTo>
                    <a:pt x="4403" y="4943"/>
                    <a:pt x="4434" y="5038"/>
                    <a:pt x="4498" y="5133"/>
                  </a:cubicBezTo>
                  <a:cubicBezTo>
                    <a:pt x="4688" y="5449"/>
                    <a:pt x="4878" y="5829"/>
                    <a:pt x="5036" y="6209"/>
                  </a:cubicBezTo>
                  <a:cubicBezTo>
                    <a:pt x="5068" y="6273"/>
                    <a:pt x="5163" y="6336"/>
                    <a:pt x="5226" y="6336"/>
                  </a:cubicBezTo>
                  <a:cubicBezTo>
                    <a:pt x="5258" y="6336"/>
                    <a:pt x="5289" y="6336"/>
                    <a:pt x="5289" y="6304"/>
                  </a:cubicBezTo>
                  <a:cubicBezTo>
                    <a:pt x="5416" y="6273"/>
                    <a:pt x="5448" y="6146"/>
                    <a:pt x="5416" y="6051"/>
                  </a:cubicBezTo>
                  <a:cubicBezTo>
                    <a:pt x="5226" y="5671"/>
                    <a:pt x="5036" y="5291"/>
                    <a:pt x="4846" y="4943"/>
                  </a:cubicBezTo>
                  <a:cubicBezTo>
                    <a:pt x="4783" y="4816"/>
                    <a:pt x="4751" y="4721"/>
                    <a:pt x="4688" y="4626"/>
                  </a:cubicBezTo>
                  <a:cubicBezTo>
                    <a:pt x="4647" y="4565"/>
                    <a:pt x="4579" y="4530"/>
                    <a:pt x="4511" y="4530"/>
                  </a:cubicBezTo>
                  <a:close/>
                  <a:moveTo>
                    <a:pt x="5765" y="7405"/>
                  </a:moveTo>
                  <a:cubicBezTo>
                    <a:pt x="5745" y="7405"/>
                    <a:pt x="5723" y="7407"/>
                    <a:pt x="5701" y="7413"/>
                  </a:cubicBezTo>
                  <a:cubicBezTo>
                    <a:pt x="5606" y="7444"/>
                    <a:pt x="5543" y="7571"/>
                    <a:pt x="5574" y="7666"/>
                  </a:cubicBezTo>
                  <a:cubicBezTo>
                    <a:pt x="5733" y="8141"/>
                    <a:pt x="5859" y="8648"/>
                    <a:pt x="5986" y="9155"/>
                  </a:cubicBezTo>
                  <a:cubicBezTo>
                    <a:pt x="6018" y="9250"/>
                    <a:pt x="6081" y="9313"/>
                    <a:pt x="6176" y="9313"/>
                  </a:cubicBezTo>
                  <a:lnTo>
                    <a:pt x="6208" y="9313"/>
                  </a:lnTo>
                  <a:cubicBezTo>
                    <a:pt x="6334" y="9281"/>
                    <a:pt x="6398" y="9186"/>
                    <a:pt x="6366" y="9091"/>
                  </a:cubicBezTo>
                  <a:cubicBezTo>
                    <a:pt x="6271" y="8553"/>
                    <a:pt x="6113" y="8046"/>
                    <a:pt x="5954" y="7539"/>
                  </a:cubicBezTo>
                  <a:cubicBezTo>
                    <a:pt x="5928" y="7461"/>
                    <a:pt x="5859" y="7405"/>
                    <a:pt x="5765" y="7405"/>
                  </a:cubicBezTo>
                  <a:close/>
                  <a:moveTo>
                    <a:pt x="6480" y="10477"/>
                  </a:moveTo>
                  <a:cubicBezTo>
                    <a:pt x="6463" y="10477"/>
                    <a:pt x="6446" y="10479"/>
                    <a:pt x="6429" y="10485"/>
                  </a:cubicBezTo>
                  <a:cubicBezTo>
                    <a:pt x="6303" y="10485"/>
                    <a:pt x="6239" y="10580"/>
                    <a:pt x="6271" y="10706"/>
                  </a:cubicBezTo>
                  <a:cubicBezTo>
                    <a:pt x="6334" y="11181"/>
                    <a:pt x="6366" y="11720"/>
                    <a:pt x="6429" y="12226"/>
                  </a:cubicBezTo>
                  <a:cubicBezTo>
                    <a:pt x="6429" y="12353"/>
                    <a:pt x="6524" y="12416"/>
                    <a:pt x="6619" y="12416"/>
                  </a:cubicBezTo>
                  <a:cubicBezTo>
                    <a:pt x="6746" y="12416"/>
                    <a:pt x="6809" y="12321"/>
                    <a:pt x="6809" y="12226"/>
                  </a:cubicBezTo>
                  <a:cubicBezTo>
                    <a:pt x="6778" y="11688"/>
                    <a:pt x="6714" y="11150"/>
                    <a:pt x="6651" y="10643"/>
                  </a:cubicBezTo>
                  <a:cubicBezTo>
                    <a:pt x="6651" y="10538"/>
                    <a:pt x="6564" y="10477"/>
                    <a:pt x="6480" y="10477"/>
                  </a:cubicBezTo>
                  <a:close/>
                  <a:moveTo>
                    <a:pt x="6683" y="13588"/>
                  </a:moveTo>
                  <a:cubicBezTo>
                    <a:pt x="6556" y="13588"/>
                    <a:pt x="6461" y="13683"/>
                    <a:pt x="6461" y="13810"/>
                  </a:cubicBezTo>
                  <a:lnTo>
                    <a:pt x="6461" y="14000"/>
                  </a:lnTo>
                  <a:cubicBezTo>
                    <a:pt x="6461" y="14443"/>
                    <a:pt x="6461" y="14887"/>
                    <a:pt x="6429" y="15362"/>
                  </a:cubicBezTo>
                  <a:cubicBezTo>
                    <a:pt x="6429" y="15457"/>
                    <a:pt x="6524" y="15552"/>
                    <a:pt x="6619" y="15552"/>
                  </a:cubicBezTo>
                  <a:lnTo>
                    <a:pt x="6651" y="15552"/>
                  </a:lnTo>
                  <a:cubicBezTo>
                    <a:pt x="6746" y="15552"/>
                    <a:pt x="6841" y="15488"/>
                    <a:pt x="6841" y="15393"/>
                  </a:cubicBezTo>
                  <a:cubicBezTo>
                    <a:pt x="6873" y="14918"/>
                    <a:pt x="6873" y="14443"/>
                    <a:pt x="6873" y="14000"/>
                  </a:cubicBezTo>
                  <a:lnTo>
                    <a:pt x="6873" y="13810"/>
                  </a:lnTo>
                  <a:cubicBezTo>
                    <a:pt x="6873" y="13683"/>
                    <a:pt x="6778" y="13588"/>
                    <a:pt x="6683" y="1358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756;p25"/>
            <p:cNvSpPr/>
            <p:nvPr/>
          </p:nvSpPr>
          <p:spPr>
            <a:xfrm>
              <a:off x="5063675" y="2528350"/>
              <a:ext cx="13500" cy="29475"/>
            </a:xfrm>
            <a:custGeom>
              <a:avLst/>
              <a:gdLst/>
              <a:ahLst/>
              <a:cxnLst/>
              <a:rect l="l" t="t" r="r" b="b"/>
              <a:pathLst>
                <a:path w="540" h="1179" extrusionOk="0">
                  <a:moveTo>
                    <a:pt x="311" y="1"/>
                  </a:moveTo>
                  <a:cubicBezTo>
                    <a:pt x="230" y="1"/>
                    <a:pt x="155" y="83"/>
                    <a:pt x="128" y="165"/>
                  </a:cubicBezTo>
                  <a:cubicBezTo>
                    <a:pt x="64" y="640"/>
                    <a:pt x="33" y="925"/>
                    <a:pt x="33" y="925"/>
                  </a:cubicBezTo>
                  <a:cubicBezTo>
                    <a:pt x="1" y="1052"/>
                    <a:pt x="96" y="1147"/>
                    <a:pt x="191" y="1179"/>
                  </a:cubicBezTo>
                  <a:lnTo>
                    <a:pt x="223" y="1179"/>
                  </a:lnTo>
                  <a:cubicBezTo>
                    <a:pt x="318" y="1179"/>
                    <a:pt x="413" y="1115"/>
                    <a:pt x="413" y="1020"/>
                  </a:cubicBezTo>
                  <a:cubicBezTo>
                    <a:pt x="413" y="1020"/>
                    <a:pt x="476" y="704"/>
                    <a:pt x="539" y="197"/>
                  </a:cubicBezTo>
                  <a:cubicBezTo>
                    <a:pt x="539" y="102"/>
                    <a:pt x="444" y="7"/>
                    <a:pt x="349" y="7"/>
                  </a:cubicBezTo>
                  <a:cubicBezTo>
                    <a:pt x="337" y="3"/>
                    <a:pt x="324" y="1"/>
                    <a:pt x="3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757;p25"/>
            <p:cNvSpPr/>
            <p:nvPr/>
          </p:nvSpPr>
          <p:spPr>
            <a:xfrm>
              <a:off x="4800050" y="2056650"/>
              <a:ext cx="106100" cy="76825"/>
            </a:xfrm>
            <a:custGeom>
              <a:avLst/>
              <a:gdLst/>
              <a:ahLst/>
              <a:cxnLst/>
              <a:rect l="l" t="t" r="r" b="b"/>
              <a:pathLst>
                <a:path w="4244" h="3073" extrusionOk="0">
                  <a:moveTo>
                    <a:pt x="0" y="0"/>
                  </a:moveTo>
                  <a:lnTo>
                    <a:pt x="2945" y="3072"/>
                  </a:lnTo>
                  <a:lnTo>
                    <a:pt x="2755" y="1236"/>
                  </a:lnTo>
                  <a:lnTo>
                    <a:pt x="4244" y="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758;p25"/>
            <p:cNvSpPr/>
            <p:nvPr/>
          </p:nvSpPr>
          <p:spPr>
            <a:xfrm>
              <a:off x="4794500" y="3845650"/>
              <a:ext cx="30100" cy="16950"/>
            </a:xfrm>
            <a:custGeom>
              <a:avLst/>
              <a:gdLst/>
              <a:ahLst/>
              <a:cxnLst/>
              <a:rect l="l" t="t" r="r" b="b"/>
              <a:pathLst>
                <a:path w="1204" h="678" extrusionOk="0">
                  <a:moveTo>
                    <a:pt x="958" y="1"/>
                  </a:moveTo>
                  <a:cubicBezTo>
                    <a:pt x="934" y="1"/>
                    <a:pt x="910" y="5"/>
                    <a:pt x="887" y="12"/>
                  </a:cubicBezTo>
                  <a:cubicBezTo>
                    <a:pt x="444" y="202"/>
                    <a:pt x="159" y="265"/>
                    <a:pt x="159" y="265"/>
                  </a:cubicBezTo>
                  <a:cubicBezTo>
                    <a:pt x="64" y="297"/>
                    <a:pt x="0" y="424"/>
                    <a:pt x="32" y="519"/>
                  </a:cubicBezTo>
                  <a:cubicBezTo>
                    <a:pt x="64" y="614"/>
                    <a:pt x="127" y="677"/>
                    <a:pt x="222" y="677"/>
                  </a:cubicBezTo>
                  <a:cubicBezTo>
                    <a:pt x="254" y="677"/>
                    <a:pt x="254" y="645"/>
                    <a:pt x="286" y="645"/>
                  </a:cubicBezTo>
                  <a:cubicBezTo>
                    <a:pt x="286" y="645"/>
                    <a:pt x="571" y="582"/>
                    <a:pt x="1046" y="392"/>
                  </a:cubicBezTo>
                  <a:cubicBezTo>
                    <a:pt x="1141" y="360"/>
                    <a:pt x="1204" y="234"/>
                    <a:pt x="1141" y="139"/>
                  </a:cubicBezTo>
                  <a:cubicBezTo>
                    <a:pt x="1116" y="42"/>
                    <a:pt x="1037" y="1"/>
                    <a:pt x="95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759;p25"/>
            <p:cNvSpPr/>
            <p:nvPr/>
          </p:nvSpPr>
          <p:spPr>
            <a:xfrm>
              <a:off x="4849125" y="3484925"/>
              <a:ext cx="231225" cy="354700"/>
            </a:xfrm>
            <a:custGeom>
              <a:avLst/>
              <a:gdLst/>
              <a:ahLst/>
              <a:cxnLst/>
              <a:rect l="l" t="t" r="r" b="b"/>
              <a:pathLst>
                <a:path w="9249" h="14188" extrusionOk="0">
                  <a:moveTo>
                    <a:pt x="9058" y="0"/>
                  </a:moveTo>
                  <a:cubicBezTo>
                    <a:pt x="8931" y="0"/>
                    <a:pt x="8836" y="95"/>
                    <a:pt x="8836" y="190"/>
                  </a:cubicBezTo>
                  <a:cubicBezTo>
                    <a:pt x="8805" y="728"/>
                    <a:pt x="8773" y="1267"/>
                    <a:pt x="8710" y="1742"/>
                  </a:cubicBezTo>
                  <a:cubicBezTo>
                    <a:pt x="8678" y="1869"/>
                    <a:pt x="8773" y="1964"/>
                    <a:pt x="8868" y="1964"/>
                  </a:cubicBezTo>
                  <a:lnTo>
                    <a:pt x="8900" y="1964"/>
                  </a:lnTo>
                  <a:cubicBezTo>
                    <a:pt x="8995" y="1964"/>
                    <a:pt x="9090" y="1900"/>
                    <a:pt x="9090" y="1805"/>
                  </a:cubicBezTo>
                  <a:cubicBezTo>
                    <a:pt x="9153" y="1299"/>
                    <a:pt x="9216" y="760"/>
                    <a:pt x="9216" y="222"/>
                  </a:cubicBezTo>
                  <a:cubicBezTo>
                    <a:pt x="9248" y="127"/>
                    <a:pt x="9153" y="32"/>
                    <a:pt x="9058" y="0"/>
                  </a:cubicBezTo>
                  <a:close/>
                  <a:moveTo>
                    <a:pt x="8640" y="3129"/>
                  </a:moveTo>
                  <a:cubicBezTo>
                    <a:pt x="8559" y="3129"/>
                    <a:pt x="8484" y="3211"/>
                    <a:pt x="8456" y="3294"/>
                  </a:cubicBezTo>
                  <a:cubicBezTo>
                    <a:pt x="8361" y="3800"/>
                    <a:pt x="8235" y="4307"/>
                    <a:pt x="8076" y="4814"/>
                  </a:cubicBezTo>
                  <a:cubicBezTo>
                    <a:pt x="8045" y="4909"/>
                    <a:pt x="8108" y="5004"/>
                    <a:pt x="8235" y="5035"/>
                  </a:cubicBezTo>
                  <a:cubicBezTo>
                    <a:pt x="8235" y="5035"/>
                    <a:pt x="8266" y="5067"/>
                    <a:pt x="8266" y="5067"/>
                  </a:cubicBezTo>
                  <a:cubicBezTo>
                    <a:pt x="8361" y="5067"/>
                    <a:pt x="8456" y="5004"/>
                    <a:pt x="8456" y="4909"/>
                  </a:cubicBezTo>
                  <a:cubicBezTo>
                    <a:pt x="8615" y="4402"/>
                    <a:pt x="8741" y="3895"/>
                    <a:pt x="8836" y="3357"/>
                  </a:cubicBezTo>
                  <a:cubicBezTo>
                    <a:pt x="8868" y="3262"/>
                    <a:pt x="8805" y="3167"/>
                    <a:pt x="8678" y="3135"/>
                  </a:cubicBezTo>
                  <a:cubicBezTo>
                    <a:pt x="8665" y="3131"/>
                    <a:pt x="8653" y="3129"/>
                    <a:pt x="8640" y="3129"/>
                  </a:cubicBezTo>
                  <a:close/>
                  <a:moveTo>
                    <a:pt x="7790" y="6136"/>
                  </a:moveTo>
                  <a:cubicBezTo>
                    <a:pt x="7696" y="6136"/>
                    <a:pt x="7627" y="6192"/>
                    <a:pt x="7601" y="6271"/>
                  </a:cubicBezTo>
                  <a:cubicBezTo>
                    <a:pt x="7380" y="6746"/>
                    <a:pt x="7158" y="7221"/>
                    <a:pt x="6905" y="7664"/>
                  </a:cubicBezTo>
                  <a:cubicBezTo>
                    <a:pt x="6873" y="7759"/>
                    <a:pt x="6905" y="7886"/>
                    <a:pt x="7000" y="7917"/>
                  </a:cubicBezTo>
                  <a:cubicBezTo>
                    <a:pt x="7031" y="7949"/>
                    <a:pt x="7063" y="7949"/>
                    <a:pt x="7095" y="7949"/>
                  </a:cubicBezTo>
                  <a:cubicBezTo>
                    <a:pt x="7158" y="7949"/>
                    <a:pt x="7221" y="7917"/>
                    <a:pt x="7253" y="7854"/>
                  </a:cubicBezTo>
                  <a:cubicBezTo>
                    <a:pt x="7506" y="7411"/>
                    <a:pt x="7728" y="6904"/>
                    <a:pt x="7950" y="6429"/>
                  </a:cubicBezTo>
                  <a:cubicBezTo>
                    <a:pt x="7981" y="6302"/>
                    <a:pt x="7950" y="6207"/>
                    <a:pt x="7855" y="6144"/>
                  </a:cubicBezTo>
                  <a:cubicBezTo>
                    <a:pt x="7832" y="6138"/>
                    <a:pt x="7811" y="6136"/>
                    <a:pt x="7790" y="6136"/>
                  </a:cubicBezTo>
                  <a:close/>
                  <a:moveTo>
                    <a:pt x="6227" y="8887"/>
                  </a:moveTo>
                  <a:cubicBezTo>
                    <a:pt x="6170" y="8887"/>
                    <a:pt x="6116" y="8910"/>
                    <a:pt x="6081" y="8962"/>
                  </a:cubicBezTo>
                  <a:cubicBezTo>
                    <a:pt x="5796" y="9374"/>
                    <a:pt x="5448" y="9786"/>
                    <a:pt x="5099" y="10166"/>
                  </a:cubicBezTo>
                  <a:cubicBezTo>
                    <a:pt x="5036" y="10229"/>
                    <a:pt x="5036" y="10356"/>
                    <a:pt x="5131" y="10451"/>
                  </a:cubicBezTo>
                  <a:cubicBezTo>
                    <a:pt x="5163" y="10483"/>
                    <a:pt x="5194" y="10483"/>
                    <a:pt x="5258" y="10483"/>
                  </a:cubicBezTo>
                  <a:cubicBezTo>
                    <a:pt x="5289" y="10483"/>
                    <a:pt x="5353" y="10483"/>
                    <a:pt x="5384" y="10419"/>
                  </a:cubicBezTo>
                  <a:cubicBezTo>
                    <a:pt x="5764" y="10039"/>
                    <a:pt x="6081" y="9627"/>
                    <a:pt x="6398" y="9184"/>
                  </a:cubicBezTo>
                  <a:cubicBezTo>
                    <a:pt x="6461" y="9121"/>
                    <a:pt x="6461" y="8994"/>
                    <a:pt x="6366" y="8931"/>
                  </a:cubicBezTo>
                  <a:cubicBezTo>
                    <a:pt x="6323" y="8902"/>
                    <a:pt x="6274" y="8887"/>
                    <a:pt x="6227" y="8887"/>
                  </a:cubicBezTo>
                  <a:close/>
                  <a:moveTo>
                    <a:pt x="4130" y="11198"/>
                  </a:moveTo>
                  <a:cubicBezTo>
                    <a:pt x="4083" y="11198"/>
                    <a:pt x="4034" y="11214"/>
                    <a:pt x="3991" y="11243"/>
                  </a:cubicBezTo>
                  <a:cubicBezTo>
                    <a:pt x="3611" y="11591"/>
                    <a:pt x="3199" y="11908"/>
                    <a:pt x="2788" y="12224"/>
                  </a:cubicBezTo>
                  <a:cubicBezTo>
                    <a:pt x="2693" y="12288"/>
                    <a:pt x="2693" y="12414"/>
                    <a:pt x="2756" y="12509"/>
                  </a:cubicBezTo>
                  <a:cubicBezTo>
                    <a:pt x="2788" y="12541"/>
                    <a:pt x="2851" y="12573"/>
                    <a:pt x="2914" y="12573"/>
                  </a:cubicBezTo>
                  <a:cubicBezTo>
                    <a:pt x="2946" y="12573"/>
                    <a:pt x="2978" y="12573"/>
                    <a:pt x="3041" y="12541"/>
                  </a:cubicBezTo>
                  <a:cubicBezTo>
                    <a:pt x="3453" y="12224"/>
                    <a:pt x="3864" y="11876"/>
                    <a:pt x="4276" y="11528"/>
                  </a:cubicBezTo>
                  <a:cubicBezTo>
                    <a:pt x="4339" y="11464"/>
                    <a:pt x="4339" y="11338"/>
                    <a:pt x="4276" y="11274"/>
                  </a:cubicBezTo>
                  <a:cubicBezTo>
                    <a:pt x="4241" y="11222"/>
                    <a:pt x="4187" y="11198"/>
                    <a:pt x="4130" y="11198"/>
                  </a:cubicBezTo>
                  <a:close/>
                  <a:moveTo>
                    <a:pt x="1598" y="13046"/>
                  </a:moveTo>
                  <a:cubicBezTo>
                    <a:pt x="1560" y="13046"/>
                    <a:pt x="1523" y="13057"/>
                    <a:pt x="1489" y="13079"/>
                  </a:cubicBezTo>
                  <a:cubicBezTo>
                    <a:pt x="1046" y="13333"/>
                    <a:pt x="602" y="13586"/>
                    <a:pt x="127" y="13808"/>
                  </a:cubicBezTo>
                  <a:cubicBezTo>
                    <a:pt x="32" y="13871"/>
                    <a:pt x="1" y="13998"/>
                    <a:pt x="32" y="14093"/>
                  </a:cubicBezTo>
                  <a:cubicBezTo>
                    <a:pt x="64" y="14156"/>
                    <a:pt x="159" y="14188"/>
                    <a:pt x="222" y="14188"/>
                  </a:cubicBezTo>
                  <a:lnTo>
                    <a:pt x="317" y="14188"/>
                  </a:lnTo>
                  <a:cubicBezTo>
                    <a:pt x="792" y="13934"/>
                    <a:pt x="1267" y="13681"/>
                    <a:pt x="1711" y="13428"/>
                  </a:cubicBezTo>
                  <a:cubicBezTo>
                    <a:pt x="1806" y="13364"/>
                    <a:pt x="1837" y="13238"/>
                    <a:pt x="1774" y="13143"/>
                  </a:cubicBezTo>
                  <a:cubicBezTo>
                    <a:pt x="1733" y="13081"/>
                    <a:pt x="1666" y="13046"/>
                    <a:pt x="1598" y="13046"/>
                  </a:cubicBezTo>
                  <a:close/>
                </a:path>
              </a:pathLst>
            </a:cu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760;p25"/>
            <p:cNvSpPr/>
            <p:nvPr/>
          </p:nvSpPr>
          <p:spPr>
            <a:xfrm>
              <a:off x="5070800" y="3426175"/>
              <a:ext cx="10325" cy="29475"/>
            </a:xfrm>
            <a:custGeom>
              <a:avLst/>
              <a:gdLst/>
              <a:ahLst/>
              <a:cxnLst/>
              <a:rect l="l" t="t" r="r" b="b"/>
              <a:pathLst>
                <a:path w="413" h="1179" extrusionOk="0">
                  <a:moveTo>
                    <a:pt x="228" y="0"/>
                  </a:moveTo>
                  <a:cubicBezTo>
                    <a:pt x="216" y="0"/>
                    <a:pt x="204" y="2"/>
                    <a:pt x="191" y="7"/>
                  </a:cubicBezTo>
                  <a:cubicBezTo>
                    <a:pt x="96" y="7"/>
                    <a:pt x="1" y="102"/>
                    <a:pt x="1" y="197"/>
                  </a:cubicBezTo>
                  <a:cubicBezTo>
                    <a:pt x="1" y="450"/>
                    <a:pt x="1" y="703"/>
                    <a:pt x="1" y="988"/>
                  </a:cubicBezTo>
                  <a:cubicBezTo>
                    <a:pt x="1" y="1083"/>
                    <a:pt x="96" y="1178"/>
                    <a:pt x="223" y="1178"/>
                  </a:cubicBezTo>
                  <a:cubicBezTo>
                    <a:pt x="318" y="1178"/>
                    <a:pt x="413" y="1083"/>
                    <a:pt x="413" y="988"/>
                  </a:cubicBezTo>
                  <a:cubicBezTo>
                    <a:pt x="413" y="703"/>
                    <a:pt x="413" y="450"/>
                    <a:pt x="381" y="197"/>
                  </a:cubicBezTo>
                  <a:cubicBezTo>
                    <a:pt x="381" y="87"/>
                    <a:pt x="309" y="0"/>
                    <a:pt x="2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761;p25"/>
            <p:cNvSpPr/>
            <p:nvPr/>
          </p:nvSpPr>
          <p:spPr>
            <a:xfrm>
              <a:off x="5036775" y="3361400"/>
              <a:ext cx="80775" cy="101375"/>
            </a:xfrm>
            <a:custGeom>
              <a:avLst/>
              <a:gdLst/>
              <a:ahLst/>
              <a:cxnLst/>
              <a:rect l="l" t="t" r="r" b="b"/>
              <a:pathLst>
                <a:path w="3231" h="4055" extrusionOk="0">
                  <a:moveTo>
                    <a:pt x="1299" y="1"/>
                  </a:moveTo>
                  <a:lnTo>
                    <a:pt x="0" y="4054"/>
                  </a:lnTo>
                  <a:lnTo>
                    <a:pt x="1552" y="3009"/>
                  </a:lnTo>
                  <a:lnTo>
                    <a:pt x="3230" y="3801"/>
                  </a:lnTo>
                  <a:lnTo>
                    <a:pt x="1299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762;p25"/>
            <p:cNvSpPr/>
            <p:nvPr/>
          </p:nvSpPr>
          <p:spPr>
            <a:xfrm>
              <a:off x="2717000" y="3815550"/>
              <a:ext cx="28525" cy="19325"/>
            </a:xfrm>
            <a:custGeom>
              <a:avLst/>
              <a:gdLst/>
              <a:ahLst/>
              <a:cxnLst/>
              <a:rect l="l" t="t" r="r" b="b"/>
              <a:pathLst>
                <a:path w="1141" h="773" extrusionOk="0">
                  <a:moveTo>
                    <a:pt x="242" y="1"/>
                  </a:moveTo>
                  <a:cubicBezTo>
                    <a:pt x="165" y="1"/>
                    <a:pt x="88" y="36"/>
                    <a:pt x="64" y="108"/>
                  </a:cubicBezTo>
                  <a:cubicBezTo>
                    <a:pt x="1" y="203"/>
                    <a:pt x="33" y="298"/>
                    <a:pt x="128" y="361"/>
                  </a:cubicBezTo>
                  <a:cubicBezTo>
                    <a:pt x="381" y="519"/>
                    <a:pt x="603" y="646"/>
                    <a:pt x="824" y="741"/>
                  </a:cubicBezTo>
                  <a:cubicBezTo>
                    <a:pt x="856" y="773"/>
                    <a:pt x="888" y="773"/>
                    <a:pt x="919" y="773"/>
                  </a:cubicBezTo>
                  <a:cubicBezTo>
                    <a:pt x="983" y="773"/>
                    <a:pt x="1046" y="741"/>
                    <a:pt x="1078" y="678"/>
                  </a:cubicBezTo>
                  <a:cubicBezTo>
                    <a:pt x="1141" y="583"/>
                    <a:pt x="1109" y="456"/>
                    <a:pt x="1014" y="393"/>
                  </a:cubicBezTo>
                  <a:cubicBezTo>
                    <a:pt x="793" y="298"/>
                    <a:pt x="571" y="171"/>
                    <a:pt x="318" y="13"/>
                  </a:cubicBezTo>
                  <a:cubicBezTo>
                    <a:pt x="294" y="5"/>
                    <a:pt x="268" y="1"/>
                    <a:pt x="2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763;p25"/>
            <p:cNvSpPr/>
            <p:nvPr/>
          </p:nvSpPr>
          <p:spPr>
            <a:xfrm>
              <a:off x="2523025" y="3415250"/>
              <a:ext cx="171850" cy="388750"/>
            </a:xfrm>
            <a:custGeom>
              <a:avLst/>
              <a:gdLst/>
              <a:ahLst/>
              <a:cxnLst/>
              <a:rect l="l" t="t" r="r" b="b"/>
              <a:pathLst>
                <a:path w="6874" h="15550" extrusionOk="0">
                  <a:moveTo>
                    <a:pt x="254" y="0"/>
                  </a:moveTo>
                  <a:cubicBezTo>
                    <a:pt x="159" y="0"/>
                    <a:pt x="64" y="95"/>
                    <a:pt x="33" y="190"/>
                  </a:cubicBezTo>
                  <a:cubicBezTo>
                    <a:pt x="33" y="665"/>
                    <a:pt x="1" y="1109"/>
                    <a:pt x="1" y="1584"/>
                  </a:cubicBezTo>
                  <a:lnTo>
                    <a:pt x="1" y="1774"/>
                  </a:lnTo>
                  <a:cubicBezTo>
                    <a:pt x="1" y="1869"/>
                    <a:pt x="96" y="1964"/>
                    <a:pt x="223" y="1964"/>
                  </a:cubicBezTo>
                  <a:cubicBezTo>
                    <a:pt x="318" y="1964"/>
                    <a:pt x="413" y="1869"/>
                    <a:pt x="413" y="1774"/>
                  </a:cubicBezTo>
                  <a:lnTo>
                    <a:pt x="413" y="1584"/>
                  </a:lnTo>
                  <a:cubicBezTo>
                    <a:pt x="413" y="1109"/>
                    <a:pt x="413" y="665"/>
                    <a:pt x="444" y="222"/>
                  </a:cubicBezTo>
                  <a:cubicBezTo>
                    <a:pt x="444" y="95"/>
                    <a:pt x="349" y="0"/>
                    <a:pt x="254" y="0"/>
                  </a:cubicBezTo>
                  <a:close/>
                  <a:moveTo>
                    <a:pt x="254" y="3135"/>
                  </a:moveTo>
                  <a:cubicBezTo>
                    <a:pt x="159" y="3167"/>
                    <a:pt x="64" y="3262"/>
                    <a:pt x="64" y="3357"/>
                  </a:cubicBezTo>
                  <a:cubicBezTo>
                    <a:pt x="96" y="3896"/>
                    <a:pt x="159" y="4434"/>
                    <a:pt x="223" y="4941"/>
                  </a:cubicBezTo>
                  <a:cubicBezTo>
                    <a:pt x="254" y="5036"/>
                    <a:pt x="318" y="5099"/>
                    <a:pt x="444" y="5099"/>
                  </a:cubicBezTo>
                  <a:cubicBezTo>
                    <a:pt x="571" y="5099"/>
                    <a:pt x="634" y="4972"/>
                    <a:pt x="634" y="4877"/>
                  </a:cubicBezTo>
                  <a:cubicBezTo>
                    <a:pt x="571" y="4371"/>
                    <a:pt x="508" y="3864"/>
                    <a:pt x="476" y="3325"/>
                  </a:cubicBezTo>
                  <a:cubicBezTo>
                    <a:pt x="444" y="3230"/>
                    <a:pt x="381" y="3135"/>
                    <a:pt x="254" y="3135"/>
                  </a:cubicBezTo>
                  <a:close/>
                  <a:moveTo>
                    <a:pt x="666" y="6239"/>
                  </a:moveTo>
                  <a:cubicBezTo>
                    <a:pt x="539" y="6271"/>
                    <a:pt x="476" y="6397"/>
                    <a:pt x="508" y="6492"/>
                  </a:cubicBezTo>
                  <a:cubicBezTo>
                    <a:pt x="634" y="7031"/>
                    <a:pt x="761" y="7537"/>
                    <a:pt x="919" y="8012"/>
                  </a:cubicBezTo>
                  <a:cubicBezTo>
                    <a:pt x="951" y="8107"/>
                    <a:pt x="1014" y="8171"/>
                    <a:pt x="1109" y="8171"/>
                  </a:cubicBezTo>
                  <a:cubicBezTo>
                    <a:pt x="1141" y="8171"/>
                    <a:pt x="1141" y="8171"/>
                    <a:pt x="1173" y="8139"/>
                  </a:cubicBezTo>
                  <a:cubicBezTo>
                    <a:pt x="1268" y="8107"/>
                    <a:pt x="1331" y="8012"/>
                    <a:pt x="1299" y="7917"/>
                  </a:cubicBezTo>
                  <a:cubicBezTo>
                    <a:pt x="1141" y="7411"/>
                    <a:pt x="1014" y="6936"/>
                    <a:pt x="888" y="6397"/>
                  </a:cubicBezTo>
                  <a:cubicBezTo>
                    <a:pt x="888" y="6302"/>
                    <a:pt x="761" y="6239"/>
                    <a:pt x="666" y="6239"/>
                  </a:cubicBezTo>
                  <a:close/>
                  <a:moveTo>
                    <a:pt x="1660" y="9236"/>
                  </a:moveTo>
                  <a:cubicBezTo>
                    <a:pt x="1634" y="9236"/>
                    <a:pt x="1608" y="9240"/>
                    <a:pt x="1584" y="9248"/>
                  </a:cubicBezTo>
                  <a:cubicBezTo>
                    <a:pt x="1489" y="9279"/>
                    <a:pt x="1426" y="9406"/>
                    <a:pt x="1489" y="9501"/>
                  </a:cubicBezTo>
                  <a:cubicBezTo>
                    <a:pt x="1648" y="9913"/>
                    <a:pt x="1838" y="10293"/>
                    <a:pt x="2028" y="10641"/>
                  </a:cubicBezTo>
                  <a:cubicBezTo>
                    <a:pt x="2091" y="10736"/>
                    <a:pt x="2154" y="10831"/>
                    <a:pt x="2186" y="10926"/>
                  </a:cubicBezTo>
                  <a:cubicBezTo>
                    <a:pt x="2249" y="10989"/>
                    <a:pt x="2313" y="11021"/>
                    <a:pt x="2376" y="11021"/>
                  </a:cubicBezTo>
                  <a:cubicBezTo>
                    <a:pt x="2408" y="11021"/>
                    <a:pt x="2439" y="11021"/>
                    <a:pt x="2471" y="10989"/>
                  </a:cubicBezTo>
                  <a:cubicBezTo>
                    <a:pt x="2566" y="10926"/>
                    <a:pt x="2598" y="10831"/>
                    <a:pt x="2534" y="10736"/>
                  </a:cubicBezTo>
                  <a:cubicBezTo>
                    <a:pt x="2503" y="10641"/>
                    <a:pt x="2439" y="10546"/>
                    <a:pt x="2376" y="10451"/>
                  </a:cubicBezTo>
                  <a:cubicBezTo>
                    <a:pt x="2186" y="10103"/>
                    <a:pt x="1996" y="9723"/>
                    <a:pt x="1838" y="9343"/>
                  </a:cubicBezTo>
                  <a:cubicBezTo>
                    <a:pt x="1814" y="9271"/>
                    <a:pt x="1737" y="9236"/>
                    <a:pt x="1660" y="9236"/>
                  </a:cubicBezTo>
                  <a:close/>
                  <a:moveTo>
                    <a:pt x="3222" y="11938"/>
                  </a:moveTo>
                  <a:cubicBezTo>
                    <a:pt x="3189" y="11938"/>
                    <a:pt x="3159" y="11949"/>
                    <a:pt x="3136" y="11971"/>
                  </a:cubicBezTo>
                  <a:cubicBezTo>
                    <a:pt x="3041" y="12066"/>
                    <a:pt x="3009" y="12161"/>
                    <a:pt x="3073" y="12256"/>
                  </a:cubicBezTo>
                  <a:cubicBezTo>
                    <a:pt x="3421" y="12668"/>
                    <a:pt x="3770" y="13079"/>
                    <a:pt x="4118" y="13460"/>
                  </a:cubicBezTo>
                  <a:cubicBezTo>
                    <a:pt x="4181" y="13523"/>
                    <a:pt x="4213" y="13523"/>
                    <a:pt x="4276" y="13523"/>
                  </a:cubicBezTo>
                  <a:cubicBezTo>
                    <a:pt x="4308" y="13523"/>
                    <a:pt x="4371" y="13523"/>
                    <a:pt x="4403" y="13491"/>
                  </a:cubicBezTo>
                  <a:cubicBezTo>
                    <a:pt x="4498" y="13396"/>
                    <a:pt x="4498" y="13270"/>
                    <a:pt x="4403" y="13206"/>
                  </a:cubicBezTo>
                  <a:cubicBezTo>
                    <a:pt x="4055" y="12826"/>
                    <a:pt x="3706" y="12414"/>
                    <a:pt x="3390" y="12034"/>
                  </a:cubicBezTo>
                  <a:cubicBezTo>
                    <a:pt x="3349" y="11973"/>
                    <a:pt x="3281" y="11938"/>
                    <a:pt x="3222" y="11938"/>
                  </a:cubicBezTo>
                  <a:close/>
                  <a:moveTo>
                    <a:pt x="5404" y="14207"/>
                  </a:moveTo>
                  <a:cubicBezTo>
                    <a:pt x="5347" y="14207"/>
                    <a:pt x="5293" y="14231"/>
                    <a:pt x="5258" y="14283"/>
                  </a:cubicBezTo>
                  <a:cubicBezTo>
                    <a:pt x="5195" y="14378"/>
                    <a:pt x="5195" y="14473"/>
                    <a:pt x="5290" y="14568"/>
                  </a:cubicBezTo>
                  <a:cubicBezTo>
                    <a:pt x="5670" y="14885"/>
                    <a:pt x="6113" y="15233"/>
                    <a:pt x="6556" y="15518"/>
                  </a:cubicBezTo>
                  <a:cubicBezTo>
                    <a:pt x="6588" y="15550"/>
                    <a:pt x="6620" y="15550"/>
                    <a:pt x="6651" y="15550"/>
                  </a:cubicBezTo>
                  <a:cubicBezTo>
                    <a:pt x="6715" y="15550"/>
                    <a:pt x="6778" y="15550"/>
                    <a:pt x="6810" y="15486"/>
                  </a:cubicBezTo>
                  <a:cubicBezTo>
                    <a:pt x="6873" y="15391"/>
                    <a:pt x="6841" y="15265"/>
                    <a:pt x="6746" y="15201"/>
                  </a:cubicBezTo>
                  <a:cubicBezTo>
                    <a:pt x="6335" y="14916"/>
                    <a:pt x="5923" y="14600"/>
                    <a:pt x="5543" y="14251"/>
                  </a:cubicBezTo>
                  <a:cubicBezTo>
                    <a:pt x="5500" y="14223"/>
                    <a:pt x="5451" y="14207"/>
                    <a:pt x="5404" y="14207"/>
                  </a:cubicBez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764;p25"/>
            <p:cNvSpPr/>
            <p:nvPr/>
          </p:nvSpPr>
          <p:spPr>
            <a:xfrm>
              <a:off x="2527000" y="3356500"/>
              <a:ext cx="13475" cy="29475"/>
            </a:xfrm>
            <a:custGeom>
              <a:avLst/>
              <a:gdLst/>
              <a:ahLst/>
              <a:cxnLst/>
              <a:rect l="l" t="t" r="r" b="b"/>
              <a:pathLst>
                <a:path w="539" h="1179" extrusionOk="0">
                  <a:moveTo>
                    <a:pt x="309" y="1"/>
                  </a:moveTo>
                  <a:cubicBezTo>
                    <a:pt x="222" y="1"/>
                    <a:pt x="127" y="83"/>
                    <a:pt x="127" y="165"/>
                  </a:cubicBezTo>
                  <a:cubicBezTo>
                    <a:pt x="127" y="165"/>
                    <a:pt x="64" y="450"/>
                    <a:pt x="0" y="957"/>
                  </a:cubicBezTo>
                  <a:cubicBezTo>
                    <a:pt x="0" y="1083"/>
                    <a:pt x="95" y="1178"/>
                    <a:pt x="190" y="1178"/>
                  </a:cubicBezTo>
                  <a:lnTo>
                    <a:pt x="222" y="1178"/>
                  </a:lnTo>
                  <a:cubicBezTo>
                    <a:pt x="317" y="1178"/>
                    <a:pt x="412" y="1115"/>
                    <a:pt x="412" y="1020"/>
                  </a:cubicBezTo>
                  <a:cubicBezTo>
                    <a:pt x="475" y="513"/>
                    <a:pt x="507" y="228"/>
                    <a:pt x="507" y="228"/>
                  </a:cubicBezTo>
                  <a:cubicBezTo>
                    <a:pt x="539" y="133"/>
                    <a:pt x="444" y="38"/>
                    <a:pt x="349" y="7"/>
                  </a:cubicBezTo>
                  <a:cubicBezTo>
                    <a:pt x="336" y="2"/>
                    <a:pt x="323" y="1"/>
                    <a:pt x="30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765;p25"/>
            <p:cNvSpPr/>
            <p:nvPr/>
          </p:nvSpPr>
          <p:spPr>
            <a:xfrm>
              <a:off x="2698000" y="3781025"/>
              <a:ext cx="106125" cy="76025"/>
            </a:xfrm>
            <a:custGeom>
              <a:avLst/>
              <a:gdLst/>
              <a:ahLst/>
              <a:cxnLst/>
              <a:rect l="l" t="t" r="r" b="b"/>
              <a:pathLst>
                <a:path w="4245" h="3041" extrusionOk="0">
                  <a:moveTo>
                    <a:pt x="1299" y="0"/>
                  </a:moveTo>
                  <a:lnTo>
                    <a:pt x="1489" y="1837"/>
                  </a:lnTo>
                  <a:lnTo>
                    <a:pt x="1" y="2945"/>
                  </a:lnTo>
                  <a:lnTo>
                    <a:pt x="4244" y="3040"/>
                  </a:lnTo>
                  <a:lnTo>
                    <a:pt x="1299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766;p25"/>
            <p:cNvSpPr/>
            <p:nvPr/>
          </p:nvSpPr>
          <p:spPr>
            <a:xfrm>
              <a:off x="3982200" y="4271850"/>
              <a:ext cx="28525" cy="19850"/>
            </a:xfrm>
            <a:custGeom>
              <a:avLst/>
              <a:gdLst/>
              <a:ahLst/>
              <a:cxnLst/>
              <a:rect l="l" t="t" r="r" b="b"/>
              <a:pathLst>
                <a:path w="1141" h="794" extrusionOk="0">
                  <a:moveTo>
                    <a:pt x="923" y="1"/>
                  </a:moveTo>
                  <a:cubicBezTo>
                    <a:pt x="891" y="1"/>
                    <a:pt x="857" y="11"/>
                    <a:pt x="823" y="34"/>
                  </a:cubicBezTo>
                  <a:cubicBezTo>
                    <a:pt x="602" y="160"/>
                    <a:pt x="380" y="287"/>
                    <a:pt x="127" y="414"/>
                  </a:cubicBezTo>
                  <a:cubicBezTo>
                    <a:pt x="32" y="477"/>
                    <a:pt x="0" y="604"/>
                    <a:pt x="32" y="699"/>
                  </a:cubicBezTo>
                  <a:cubicBezTo>
                    <a:pt x="63" y="762"/>
                    <a:pt x="158" y="794"/>
                    <a:pt x="222" y="794"/>
                  </a:cubicBezTo>
                  <a:cubicBezTo>
                    <a:pt x="253" y="794"/>
                    <a:pt x="285" y="794"/>
                    <a:pt x="317" y="762"/>
                  </a:cubicBezTo>
                  <a:cubicBezTo>
                    <a:pt x="570" y="635"/>
                    <a:pt x="792" y="509"/>
                    <a:pt x="1013" y="382"/>
                  </a:cubicBezTo>
                  <a:cubicBezTo>
                    <a:pt x="1108" y="319"/>
                    <a:pt x="1140" y="192"/>
                    <a:pt x="1077" y="97"/>
                  </a:cubicBezTo>
                  <a:cubicBezTo>
                    <a:pt x="1036" y="36"/>
                    <a:pt x="982" y="1"/>
                    <a:pt x="92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767;p25"/>
            <p:cNvSpPr/>
            <p:nvPr/>
          </p:nvSpPr>
          <p:spPr>
            <a:xfrm>
              <a:off x="3540400" y="4233825"/>
              <a:ext cx="417275" cy="105375"/>
            </a:xfrm>
            <a:custGeom>
              <a:avLst/>
              <a:gdLst/>
              <a:ahLst/>
              <a:cxnLst/>
              <a:rect l="l" t="t" r="r" b="b"/>
              <a:pathLst>
                <a:path w="16691" h="4215" extrusionOk="0">
                  <a:moveTo>
                    <a:pt x="224" y="0"/>
                  </a:moveTo>
                  <a:cubicBezTo>
                    <a:pt x="167" y="0"/>
                    <a:pt x="103" y="27"/>
                    <a:pt x="64" y="66"/>
                  </a:cubicBezTo>
                  <a:cubicBezTo>
                    <a:pt x="1" y="161"/>
                    <a:pt x="1" y="288"/>
                    <a:pt x="96" y="351"/>
                  </a:cubicBezTo>
                  <a:cubicBezTo>
                    <a:pt x="539" y="668"/>
                    <a:pt x="982" y="953"/>
                    <a:pt x="1426" y="1238"/>
                  </a:cubicBezTo>
                  <a:lnTo>
                    <a:pt x="1521" y="1238"/>
                  </a:lnTo>
                  <a:cubicBezTo>
                    <a:pt x="1584" y="1238"/>
                    <a:pt x="1647" y="1206"/>
                    <a:pt x="1711" y="1175"/>
                  </a:cubicBezTo>
                  <a:cubicBezTo>
                    <a:pt x="1742" y="1080"/>
                    <a:pt x="1742" y="953"/>
                    <a:pt x="1647" y="890"/>
                  </a:cubicBezTo>
                  <a:cubicBezTo>
                    <a:pt x="1204" y="605"/>
                    <a:pt x="761" y="320"/>
                    <a:pt x="317" y="35"/>
                  </a:cubicBezTo>
                  <a:cubicBezTo>
                    <a:pt x="293" y="10"/>
                    <a:pt x="260" y="0"/>
                    <a:pt x="224" y="0"/>
                  </a:cubicBezTo>
                  <a:close/>
                  <a:moveTo>
                    <a:pt x="2902" y="1638"/>
                  </a:moveTo>
                  <a:cubicBezTo>
                    <a:pt x="2825" y="1638"/>
                    <a:pt x="2748" y="1673"/>
                    <a:pt x="2724" y="1745"/>
                  </a:cubicBezTo>
                  <a:cubicBezTo>
                    <a:pt x="2661" y="1840"/>
                    <a:pt x="2693" y="1966"/>
                    <a:pt x="2788" y="1998"/>
                  </a:cubicBezTo>
                  <a:cubicBezTo>
                    <a:pt x="3263" y="2251"/>
                    <a:pt x="3738" y="2505"/>
                    <a:pt x="4213" y="2695"/>
                  </a:cubicBezTo>
                  <a:cubicBezTo>
                    <a:pt x="4244" y="2726"/>
                    <a:pt x="4276" y="2726"/>
                    <a:pt x="4308" y="2726"/>
                  </a:cubicBezTo>
                  <a:cubicBezTo>
                    <a:pt x="4371" y="2726"/>
                    <a:pt x="4434" y="2695"/>
                    <a:pt x="4466" y="2600"/>
                  </a:cubicBezTo>
                  <a:cubicBezTo>
                    <a:pt x="4529" y="2505"/>
                    <a:pt x="4466" y="2378"/>
                    <a:pt x="4371" y="2346"/>
                  </a:cubicBezTo>
                  <a:cubicBezTo>
                    <a:pt x="3928" y="2125"/>
                    <a:pt x="3453" y="1903"/>
                    <a:pt x="2978" y="1650"/>
                  </a:cubicBezTo>
                  <a:cubicBezTo>
                    <a:pt x="2954" y="1642"/>
                    <a:pt x="2928" y="1638"/>
                    <a:pt x="2902" y="1638"/>
                  </a:cubicBezTo>
                  <a:close/>
                  <a:moveTo>
                    <a:pt x="16476" y="2588"/>
                  </a:moveTo>
                  <a:cubicBezTo>
                    <a:pt x="16452" y="2588"/>
                    <a:pt x="16428" y="2592"/>
                    <a:pt x="16405" y="2600"/>
                  </a:cubicBezTo>
                  <a:cubicBezTo>
                    <a:pt x="15899" y="2821"/>
                    <a:pt x="15424" y="2980"/>
                    <a:pt x="14948" y="3138"/>
                  </a:cubicBezTo>
                  <a:cubicBezTo>
                    <a:pt x="14822" y="3170"/>
                    <a:pt x="14790" y="3296"/>
                    <a:pt x="14822" y="3391"/>
                  </a:cubicBezTo>
                  <a:cubicBezTo>
                    <a:pt x="14822" y="3486"/>
                    <a:pt x="14917" y="3550"/>
                    <a:pt x="15012" y="3550"/>
                  </a:cubicBezTo>
                  <a:cubicBezTo>
                    <a:pt x="15012" y="3550"/>
                    <a:pt x="15043" y="3518"/>
                    <a:pt x="15075" y="3518"/>
                  </a:cubicBezTo>
                  <a:cubicBezTo>
                    <a:pt x="15550" y="3360"/>
                    <a:pt x="16057" y="3201"/>
                    <a:pt x="16564" y="2980"/>
                  </a:cubicBezTo>
                  <a:cubicBezTo>
                    <a:pt x="16659" y="2948"/>
                    <a:pt x="16690" y="2821"/>
                    <a:pt x="16659" y="2726"/>
                  </a:cubicBezTo>
                  <a:cubicBezTo>
                    <a:pt x="16634" y="2630"/>
                    <a:pt x="16555" y="2588"/>
                    <a:pt x="16476" y="2588"/>
                  </a:cubicBezTo>
                  <a:close/>
                  <a:moveTo>
                    <a:pt x="5775" y="2908"/>
                  </a:moveTo>
                  <a:cubicBezTo>
                    <a:pt x="5691" y="2908"/>
                    <a:pt x="5601" y="2965"/>
                    <a:pt x="5574" y="3043"/>
                  </a:cubicBezTo>
                  <a:cubicBezTo>
                    <a:pt x="5543" y="3138"/>
                    <a:pt x="5574" y="3265"/>
                    <a:pt x="5701" y="3296"/>
                  </a:cubicBezTo>
                  <a:cubicBezTo>
                    <a:pt x="6208" y="3486"/>
                    <a:pt x="6715" y="3645"/>
                    <a:pt x="7190" y="3771"/>
                  </a:cubicBezTo>
                  <a:lnTo>
                    <a:pt x="7253" y="3771"/>
                  </a:lnTo>
                  <a:cubicBezTo>
                    <a:pt x="7348" y="3771"/>
                    <a:pt x="7411" y="3708"/>
                    <a:pt x="7443" y="3645"/>
                  </a:cubicBezTo>
                  <a:cubicBezTo>
                    <a:pt x="7475" y="3518"/>
                    <a:pt x="7411" y="3423"/>
                    <a:pt x="7316" y="3391"/>
                  </a:cubicBezTo>
                  <a:cubicBezTo>
                    <a:pt x="6810" y="3265"/>
                    <a:pt x="6335" y="3106"/>
                    <a:pt x="5828" y="2916"/>
                  </a:cubicBezTo>
                  <a:cubicBezTo>
                    <a:pt x="5811" y="2911"/>
                    <a:pt x="5793" y="2908"/>
                    <a:pt x="5775" y="2908"/>
                  </a:cubicBezTo>
                  <a:close/>
                  <a:moveTo>
                    <a:pt x="13491" y="3542"/>
                  </a:moveTo>
                  <a:cubicBezTo>
                    <a:pt x="13471" y="3542"/>
                    <a:pt x="13450" y="3544"/>
                    <a:pt x="13428" y="3550"/>
                  </a:cubicBezTo>
                  <a:cubicBezTo>
                    <a:pt x="12922" y="3645"/>
                    <a:pt x="12415" y="3740"/>
                    <a:pt x="11908" y="3771"/>
                  </a:cubicBezTo>
                  <a:cubicBezTo>
                    <a:pt x="11813" y="3771"/>
                    <a:pt x="11718" y="3898"/>
                    <a:pt x="11718" y="3993"/>
                  </a:cubicBezTo>
                  <a:cubicBezTo>
                    <a:pt x="11750" y="4088"/>
                    <a:pt x="11813" y="4183"/>
                    <a:pt x="11940" y="4183"/>
                  </a:cubicBezTo>
                  <a:cubicBezTo>
                    <a:pt x="12478" y="4120"/>
                    <a:pt x="12985" y="4025"/>
                    <a:pt x="13523" y="3930"/>
                  </a:cubicBezTo>
                  <a:cubicBezTo>
                    <a:pt x="13618" y="3898"/>
                    <a:pt x="13682" y="3803"/>
                    <a:pt x="13682" y="3708"/>
                  </a:cubicBezTo>
                  <a:cubicBezTo>
                    <a:pt x="13655" y="3603"/>
                    <a:pt x="13586" y="3542"/>
                    <a:pt x="13491" y="3542"/>
                  </a:cubicBezTo>
                  <a:close/>
                  <a:moveTo>
                    <a:pt x="8774" y="3700"/>
                  </a:moveTo>
                  <a:cubicBezTo>
                    <a:pt x="8679" y="3700"/>
                    <a:pt x="8609" y="3762"/>
                    <a:pt x="8583" y="3866"/>
                  </a:cubicBezTo>
                  <a:cubicBezTo>
                    <a:pt x="8583" y="3961"/>
                    <a:pt x="8646" y="4056"/>
                    <a:pt x="8773" y="4088"/>
                  </a:cubicBezTo>
                  <a:cubicBezTo>
                    <a:pt x="9185" y="4151"/>
                    <a:pt x="9596" y="4183"/>
                    <a:pt x="10008" y="4215"/>
                  </a:cubicBezTo>
                  <a:lnTo>
                    <a:pt x="10356" y="4215"/>
                  </a:lnTo>
                  <a:cubicBezTo>
                    <a:pt x="10451" y="4215"/>
                    <a:pt x="10546" y="4151"/>
                    <a:pt x="10546" y="4025"/>
                  </a:cubicBezTo>
                  <a:cubicBezTo>
                    <a:pt x="10546" y="3930"/>
                    <a:pt x="10483" y="3835"/>
                    <a:pt x="10356" y="3835"/>
                  </a:cubicBezTo>
                  <a:cubicBezTo>
                    <a:pt x="10261" y="3835"/>
                    <a:pt x="10135" y="3835"/>
                    <a:pt x="10040" y="3803"/>
                  </a:cubicBezTo>
                  <a:cubicBezTo>
                    <a:pt x="9628" y="3803"/>
                    <a:pt x="9216" y="3740"/>
                    <a:pt x="8836" y="3708"/>
                  </a:cubicBezTo>
                  <a:cubicBezTo>
                    <a:pt x="8815" y="3703"/>
                    <a:pt x="8794" y="3700"/>
                    <a:pt x="8774" y="3700"/>
                  </a:cubicBezTo>
                  <a:close/>
                </a:path>
              </a:pathLst>
            </a:cu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768;p25"/>
            <p:cNvSpPr/>
            <p:nvPr/>
          </p:nvSpPr>
          <p:spPr>
            <a:xfrm>
              <a:off x="3493700" y="4197550"/>
              <a:ext cx="26150" cy="22900"/>
            </a:xfrm>
            <a:custGeom>
              <a:avLst/>
              <a:gdLst/>
              <a:ahLst/>
              <a:cxnLst/>
              <a:rect l="l" t="t" r="r" b="b"/>
              <a:pathLst>
                <a:path w="1046" h="916" extrusionOk="0">
                  <a:moveTo>
                    <a:pt x="209" y="0"/>
                  </a:moveTo>
                  <a:cubicBezTo>
                    <a:pt x="152" y="0"/>
                    <a:pt x="98" y="26"/>
                    <a:pt x="64" y="60"/>
                  </a:cubicBezTo>
                  <a:cubicBezTo>
                    <a:pt x="0" y="155"/>
                    <a:pt x="0" y="282"/>
                    <a:pt x="64" y="345"/>
                  </a:cubicBezTo>
                  <a:cubicBezTo>
                    <a:pt x="64" y="345"/>
                    <a:pt x="285" y="535"/>
                    <a:pt x="697" y="852"/>
                  </a:cubicBezTo>
                  <a:cubicBezTo>
                    <a:pt x="729" y="884"/>
                    <a:pt x="760" y="915"/>
                    <a:pt x="824" y="915"/>
                  </a:cubicBezTo>
                  <a:cubicBezTo>
                    <a:pt x="887" y="915"/>
                    <a:pt x="919" y="884"/>
                    <a:pt x="982" y="820"/>
                  </a:cubicBezTo>
                  <a:cubicBezTo>
                    <a:pt x="1045" y="757"/>
                    <a:pt x="1014" y="630"/>
                    <a:pt x="950" y="535"/>
                  </a:cubicBezTo>
                  <a:cubicBezTo>
                    <a:pt x="539" y="250"/>
                    <a:pt x="349" y="60"/>
                    <a:pt x="349" y="60"/>
                  </a:cubicBezTo>
                  <a:cubicBezTo>
                    <a:pt x="306" y="18"/>
                    <a:pt x="256" y="0"/>
                    <a:pt x="20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769;p25"/>
            <p:cNvSpPr/>
            <p:nvPr/>
          </p:nvSpPr>
          <p:spPr>
            <a:xfrm>
              <a:off x="3957650" y="4237050"/>
              <a:ext cx="104525" cy="88700"/>
            </a:xfrm>
            <a:custGeom>
              <a:avLst/>
              <a:gdLst/>
              <a:ahLst/>
              <a:cxnLst/>
              <a:rect l="l" t="t" r="r" b="b"/>
              <a:pathLst>
                <a:path w="4181" h="3548" extrusionOk="0">
                  <a:moveTo>
                    <a:pt x="4181" y="1"/>
                  </a:moveTo>
                  <a:lnTo>
                    <a:pt x="0" y="887"/>
                  </a:lnTo>
                  <a:lnTo>
                    <a:pt x="1679" y="1679"/>
                  </a:lnTo>
                  <a:lnTo>
                    <a:pt x="1837" y="3547"/>
                  </a:lnTo>
                  <a:lnTo>
                    <a:pt x="418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770;p25"/>
            <p:cNvSpPr/>
            <p:nvPr/>
          </p:nvSpPr>
          <p:spPr>
            <a:xfrm>
              <a:off x="3875300" y="2921200"/>
              <a:ext cx="133825" cy="234375"/>
            </a:xfrm>
            <a:custGeom>
              <a:avLst/>
              <a:gdLst/>
              <a:ahLst/>
              <a:cxnLst/>
              <a:rect l="l" t="t" r="r" b="b"/>
              <a:pathLst>
                <a:path w="5353" h="9375" extrusionOk="0">
                  <a:moveTo>
                    <a:pt x="2661" y="7665"/>
                  </a:moveTo>
                  <a:cubicBezTo>
                    <a:pt x="3294" y="7665"/>
                    <a:pt x="3833" y="8140"/>
                    <a:pt x="3896" y="8741"/>
                  </a:cubicBezTo>
                  <a:lnTo>
                    <a:pt x="1457" y="8741"/>
                  </a:lnTo>
                  <a:cubicBezTo>
                    <a:pt x="1521" y="8140"/>
                    <a:pt x="2028" y="7665"/>
                    <a:pt x="2661" y="7665"/>
                  </a:cubicBezTo>
                  <a:close/>
                  <a:moveTo>
                    <a:pt x="317" y="1"/>
                  </a:moveTo>
                  <a:cubicBezTo>
                    <a:pt x="127" y="1"/>
                    <a:pt x="1" y="159"/>
                    <a:pt x="1" y="318"/>
                  </a:cubicBezTo>
                  <a:lnTo>
                    <a:pt x="1" y="571"/>
                  </a:lnTo>
                  <a:cubicBezTo>
                    <a:pt x="1" y="1964"/>
                    <a:pt x="1014" y="3104"/>
                    <a:pt x="2344" y="3263"/>
                  </a:cubicBezTo>
                  <a:lnTo>
                    <a:pt x="2344" y="7031"/>
                  </a:lnTo>
                  <a:cubicBezTo>
                    <a:pt x="1521" y="7190"/>
                    <a:pt x="887" y="7886"/>
                    <a:pt x="792" y="8741"/>
                  </a:cubicBezTo>
                  <a:lnTo>
                    <a:pt x="317" y="8741"/>
                  </a:lnTo>
                  <a:cubicBezTo>
                    <a:pt x="127" y="8741"/>
                    <a:pt x="1" y="8868"/>
                    <a:pt x="1" y="9058"/>
                  </a:cubicBezTo>
                  <a:cubicBezTo>
                    <a:pt x="1" y="9248"/>
                    <a:pt x="127" y="9375"/>
                    <a:pt x="317" y="9375"/>
                  </a:cubicBezTo>
                  <a:lnTo>
                    <a:pt x="5036" y="9375"/>
                  </a:lnTo>
                  <a:cubicBezTo>
                    <a:pt x="5226" y="9375"/>
                    <a:pt x="5353" y="9248"/>
                    <a:pt x="5353" y="9058"/>
                  </a:cubicBezTo>
                  <a:cubicBezTo>
                    <a:pt x="5353" y="8868"/>
                    <a:pt x="5226" y="8741"/>
                    <a:pt x="5036" y="8741"/>
                  </a:cubicBezTo>
                  <a:lnTo>
                    <a:pt x="4561" y="8741"/>
                  </a:lnTo>
                  <a:cubicBezTo>
                    <a:pt x="4466" y="7886"/>
                    <a:pt x="3833" y="7190"/>
                    <a:pt x="3009" y="7031"/>
                  </a:cubicBezTo>
                  <a:lnTo>
                    <a:pt x="3009" y="3263"/>
                  </a:lnTo>
                  <a:cubicBezTo>
                    <a:pt x="4339" y="3104"/>
                    <a:pt x="5353" y="1964"/>
                    <a:pt x="5353" y="571"/>
                  </a:cubicBezTo>
                  <a:lnTo>
                    <a:pt x="5353" y="318"/>
                  </a:lnTo>
                  <a:cubicBezTo>
                    <a:pt x="5353" y="159"/>
                    <a:pt x="5226" y="1"/>
                    <a:pt x="5036" y="1"/>
                  </a:cubicBezTo>
                  <a:lnTo>
                    <a:pt x="2788" y="1"/>
                  </a:lnTo>
                  <a:cubicBezTo>
                    <a:pt x="2629" y="1"/>
                    <a:pt x="2471" y="159"/>
                    <a:pt x="2471" y="318"/>
                  </a:cubicBezTo>
                  <a:cubicBezTo>
                    <a:pt x="2471" y="508"/>
                    <a:pt x="2629" y="634"/>
                    <a:pt x="2788" y="634"/>
                  </a:cubicBezTo>
                  <a:lnTo>
                    <a:pt x="4719" y="634"/>
                  </a:lnTo>
                  <a:cubicBezTo>
                    <a:pt x="4688" y="1743"/>
                    <a:pt x="3769" y="2629"/>
                    <a:pt x="2661" y="2629"/>
                  </a:cubicBezTo>
                  <a:cubicBezTo>
                    <a:pt x="1552" y="2629"/>
                    <a:pt x="666" y="1743"/>
                    <a:pt x="634" y="634"/>
                  </a:cubicBezTo>
                  <a:lnTo>
                    <a:pt x="1299" y="634"/>
                  </a:lnTo>
                  <a:cubicBezTo>
                    <a:pt x="1489" y="634"/>
                    <a:pt x="1616" y="508"/>
                    <a:pt x="1616" y="318"/>
                  </a:cubicBezTo>
                  <a:cubicBezTo>
                    <a:pt x="1616" y="159"/>
                    <a:pt x="1489" y="1"/>
                    <a:pt x="1299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771;p25"/>
            <p:cNvSpPr/>
            <p:nvPr/>
          </p:nvSpPr>
          <p:spPr>
            <a:xfrm>
              <a:off x="3549900" y="2680525"/>
              <a:ext cx="514650" cy="548700"/>
            </a:xfrm>
            <a:custGeom>
              <a:avLst/>
              <a:gdLst/>
              <a:ahLst/>
              <a:cxnLst/>
              <a:rect l="l" t="t" r="r" b="b"/>
              <a:pathLst>
                <a:path w="20586" h="21948" extrusionOk="0">
                  <a:moveTo>
                    <a:pt x="3833" y="634"/>
                  </a:moveTo>
                  <a:cubicBezTo>
                    <a:pt x="3991" y="634"/>
                    <a:pt x="4149" y="761"/>
                    <a:pt x="4149" y="919"/>
                  </a:cubicBezTo>
                  <a:lnTo>
                    <a:pt x="4149" y="2217"/>
                  </a:lnTo>
                  <a:lnTo>
                    <a:pt x="4149" y="3009"/>
                  </a:lnTo>
                  <a:cubicBezTo>
                    <a:pt x="4149" y="3167"/>
                    <a:pt x="3991" y="3294"/>
                    <a:pt x="3833" y="3294"/>
                  </a:cubicBezTo>
                  <a:cubicBezTo>
                    <a:pt x="3674" y="3294"/>
                    <a:pt x="3548" y="3167"/>
                    <a:pt x="3548" y="3009"/>
                  </a:cubicBezTo>
                  <a:lnTo>
                    <a:pt x="3548" y="919"/>
                  </a:lnTo>
                  <a:cubicBezTo>
                    <a:pt x="3548" y="761"/>
                    <a:pt x="3674" y="634"/>
                    <a:pt x="3833" y="634"/>
                  </a:cubicBezTo>
                  <a:close/>
                  <a:moveTo>
                    <a:pt x="8551" y="634"/>
                  </a:moveTo>
                  <a:cubicBezTo>
                    <a:pt x="8710" y="634"/>
                    <a:pt x="8836" y="761"/>
                    <a:pt x="8836" y="919"/>
                  </a:cubicBezTo>
                  <a:lnTo>
                    <a:pt x="8836" y="3009"/>
                  </a:lnTo>
                  <a:cubicBezTo>
                    <a:pt x="8836" y="3167"/>
                    <a:pt x="8710" y="3294"/>
                    <a:pt x="8551" y="3294"/>
                  </a:cubicBezTo>
                  <a:cubicBezTo>
                    <a:pt x="8361" y="3294"/>
                    <a:pt x="8235" y="3167"/>
                    <a:pt x="8235" y="3009"/>
                  </a:cubicBezTo>
                  <a:lnTo>
                    <a:pt x="8235" y="919"/>
                  </a:lnTo>
                  <a:cubicBezTo>
                    <a:pt x="8235" y="761"/>
                    <a:pt x="8361" y="634"/>
                    <a:pt x="8551" y="634"/>
                  </a:cubicBezTo>
                  <a:close/>
                  <a:moveTo>
                    <a:pt x="13270" y="634"/>
                  </a:moveTo>
                  <a:cubicBezTo>
                    <a:pt x="13428" y="634"/>
                    <a:pt x="13555" y="761"/>
                    <a:pt x="13555" y="919"/>
                  </a:cubicBezTo>
                  <a:lnTo>
                    <a:pt x="13555" y="3009"/>
                  </a:lnTo>
                  <a:cubicBezTo>
                    <a:pt x="13555" y="3167"/>
                    <a:pt x="13428" y="3294"/>
                    <a:pt x="13270" y="3294"/>
                  </a:cubicBezTo>
                  <a:cubicBezTo>
                    <a:pt x="13080" y="3294"/>
                    <a:pt x="12953" y="3167"/>
                    <a:pt x="12953" y="3009"/>
                  </a:cubicBezTo>
                  <a:lnTo>
                    <a:pt x="12953" y="2217"/>
                  </a:lnTo>
                  <a:lnTo>
                    <a:pt x="12953" y="919"/>
                  </a:lnTo>
                  <a:cubicBezTo>
                    <a:pt x="12953" y="761"/>
                    <a:pt x="13080" y="634"/>
                    <a:pt x="13270" y="634"/>
                  </a:cubicBezTo>
                  <a:close/>
                  <a:moveTo>
                    <a:pt x="15740" y="2534"/>
                  </a:moveTo>
                  <a:cubicBezTo>
                    <a:pt x="16120" y="2534"/>
                    <a:pt x="16437" y="2851"/>
                    <a:pt x="16437" y="3231"/>
                  </a:cubicBezTo>
                  <a:lnTo>
                    <a:pt x="16437" y="3262"/>
                  </a:lnTo>
                  <a:lnTo>
                    <a:pt x="16437" y="4688"/>
                  </a:lnTo>
                  <a:lnTo>
                    <a:pt x="666" y="4688"/>
                  </a:lnTo>
                  <a:lnTo>
                    <a:pt x="666" y="3231"/>
                  </a:lnTo>
                  <a:cubicBezTo>
                    <a:pt x="666" y="2851"/>
                    <a:pt x="982" y="2534"/>
                    <a:pt x="1362" y="2534"/>
                  </a:cubicBezTo>
                  <a:lnTo>
                    <a:pt x="2883" y="2534"/>
                  </a:lnTo>
                  <a:lnTo>
                    <a:pt x="2883" y="2977"/>
                  </a:lnTo>
                  <a:cubicBezTo>
                    <a:pt x="2883" y="3516"/>
                    <a:pt x="3294" y="3927"/>
                    <a:pt x="3833" y="3927"/>
                  </a:cubicBezTo>
                  <a:cubicBezTo>
                    <a:pt x="4339" y="3927"/>
                    <a:pt x="4783" y="3516"/>
                    <a:pt x="4783" y="2977"/>
                  </a:cubicBezTo>
                  <a:lnTo>
                    <a:pt x="4783" y="2534"/>
                  </a:lnTo>
                  <a:lnTo>
                    <a:pt x="7601" y="2534"/>
                  </a:lnTo>
                  <a:lnTo>
                    <a:pt x="7601" y="2977"/>
                  </a:lnTo>
                  <a:cubicBezTo>
                    <a:pt x="7601" y="3516"/>
                    <a:pt x="8013" y="3927"/>
                    <a:pt x="8551" y="3927"/>
                  </a:cubicBezTo>
                  <a:cubicBezTo>
                    <a:pt x="9058" y="3927"/>
                    <a:pt x="9501" y="3516"/>
                    <a:pt x="9501" y="2977"/>
                  </a:cubicBezTo>
                  <a:lnTo>
                    <a:pt x="9501" y="2534"/>
                  </a:lnTo>
                  <a:lnTo>
                    <a:pt x="12320" y="2534"/>
                  </a:lnTo>
                  <a:lnTo>
                    <a:pt x="12320" y="2977"/>
                  </a:lnTo>
                  <a:cubicBezTo>
                    <a:pt x="12320" y="3516"/>
                    <a:pt x="12732" y="3927"/>
                    <a:pt x="13270" y="3927"/>
                  </a:cubicBezTo>
                  <a:cubicBezTo>
                    <a:pt x="13777" y="3927"/>
                    <a:pt x="14220" y="3516"/>
                    <a:pt x="14220" y="2977"/>
                  </a:cubicBezTo>
                  <a:lnTo>
                    <a:pt x="14220" y="2534"/>
                  </a:lnTo>
                  <a:close/>
                  <a:moveTo>
                    <a:pt x="19319" y="7348"/>
                  </a:moveTo>
                  <a:cubicBezTo>
                    <a:pt x="19636" y="7348"/>
                    <a:pt x="19921" y="7601"/>
                    <a:pt x="19921" y="7949"/>
                  </a:cubicBezTo>
                  <a:cubicBezTo>
                    <a:pt x="19921" y="8298"/>
                    <a:pt x="19636" y="8551"/>
                    <a:pt x="19319" y="8551"/>
                  </a:cubicBezTo>
                  <a:lnTo>
                    <a:pt x="12067" y="8551"/>
                  </a:lnTo>
                  <a:cubicBezTo>
                    <a:pt x="11718" y="8551"/>
                    <a:pt x="11465" y="8298"/>
                    <a:pt x="11465" y="7949"/>
                  </a:cubicBezTo>
                  <a:cubicBezTo>
                    <a:pt x="11465" y="7601"/>
                    <a:pt x="11718" y="7348"/>
                    <a:pt x="12067" y="7348"/>
                  </a:cubicBezTo>
                  <a:close/>
                  <a:moveTo>
                    <a:pt x="8520" y="10895"/>
                  </a:moveTo>
                  <a:lnTo>
                    <a:pt x="8520" y="14220"/>
                  </a:lnTo>
                  <a:lnTo>
                    <a:pt x="5194" y="14220"/>
                  </a:lnTo>
                  <a:lnTo>
                    <a:pt x="5194" y="10895"/>
                  </a:lnTo>
                  <a:close/>
                  <a:moveTo>
                    <a:pt x="12003" y="10895"/>
                  </a:moveTo>
                  <a:cubicBezTo>
                    <a:pt x="12098" y="11370"/>
                    <a:pt x="12257" y="11813"/>
                    <a:pt x="12510" y="12193"/>
                  </a:cubicBezTo>
                  <a:lnTo>
                    <a:pt x="12510" y="14220"/>
                  </a:lnTo>
                  <a:lnTo>
                    <a:pt x="9185" y="14220"/>
                  </a:lnTo>
                  <a:lnTo>
                    <a:pt x="9185" y="10895"/>
                  </a:lnTo>
                  <a:close/>
                  <a:moveTo>
                    <a:pt x="13143" y="12985"/>
                  </a:moveTo>
                  <a:cubicBezTo>
                    <a:pt x="13397" y="13206"/>
                    <a:pt x="13682" y="13396"/>
                    <a:pt x="13967" y="13555"/>
                  </a:cubicBezTo>
                  <a:cubicBezTo>
                    <a:pt x="14125" y="13618"/>
                    <a:pt x="14220" y="13776"/>
                    <a:pt x="14220" y="13966"/>
                  </a:cubicBezTo>
                  <a:lnTo>
                    <a:pt x="14220" y="14220"/>
                  </a:lnTo>
                  <a:lnTo>
                    <a:pt x="13143" y="14220"/>
                  </a:lnTo>
                  <a:lnTo>
                    <a:pt x="13143" y="12985"/>
                  </a:lnTo>
                  <a:close/>
                  <a:moveTo>
                    <a:pt x="14188" y="14853"/>
                  </a:moveTo>
                  <a:cubicBezTo>
                    <a:pt x="14125" y="14948"/>
                    <a:pt x="14062" y="15043"/>
                    <a:pt x="13967" y="15075"/>
                  </a:cubicBezTo>
                  <a:cubicBezTo>
                    <a:pt x="13682" y="15233"/>
                    <a:pt x="13397" y="15455"/>
                    <a:pt x="13143" y="15677"/>
                  </a:cubicBezTo>
                  <a:lnTo>
                    <a:pt x="13143" y="14853"/>
                  </a:lnTo>
                  <a:close/>
                  <a:moveTo>
                    <a:pt x="2503" y="17260"/>
                  </a:moveTo>
                  <a:cubicBezTo>
                    <a:pt x="2883" y="17260"/>
                    <a:pt x="3199" y="17577"/>
                    <a:pt x="3199" y="17957"/>
                  </a:cubicBezTo>
                  <a:lnTo>
                    <a:pt x="3199" y="19319"/>
                  </a:lnTo>
                  <a:lnTo>
                    <a:pt x="1109" y="17260"/>
                  </a:lnTo>
                  <a:close/>
                  <a:moveTo>
                    <a:pt x="18780" y="9216"/>
                  </a:moveTo>
                  <a:lnTo>
                    <a:pt x="18780" y="10230"/>
                  </a:lnTo>
                  <a:cubicBezTo>
                    <a:pt x="18780" y="11370"/>
                    <a:pt x="18147" y="12446"/>
                    <a:pt x="17102" y="12985"/>
                  </a:cubicBezTo>
                  <a:cubicBezTo>
                    <a:pt x="16722" y="13175"/>
                    <a:pt x="16500" y="13555"/>
                    <a:pt x="16500" y="13966"/>
                  </a:cubicBezTo>
                  <a:lnTo>
                    <a:pt x="16500" y="14663"/>
                  </a:lnTo>
                  <a:cubicBezTo>
                    <a:pt x="16500" y="15075"/>
                    <a:pt x="16722" y="15487"/>
                    <a:pt x="17102" y="15677"/>
                  </a:cubicBezTo>
                  <a:cubicBezTo>
                    <a:pt x="18147" y="16215"/>
                    <a:pt x="18780" y="17260"/>
                    <a:pt x="18780" y="18432"/>
                  </a:cubicBezTo>
                  <a:lnTo>
                    <a:pt x="18780" y="19414"/>
                  </a:lnTo>
                  <a:lnTo>
                    <a:pt x="12573" y="19414"/>
                  </a:lnTo>
                  <a:lnTo>
                    <a:pt x="12573" y="18432"/>
                  </a:lnTo>
                  <a:cubicBezTo>
                    <a:pt x="12573" y="17798"/>
                    <a:pt x="12763" y="17228"/>
                    <a:pt x="13080" y="16753"/>
                  </a:cubicBezTo>
                  <a:cubicBezTo>
                    <a:pt x="13080" y="16722"/>
                    <a:pt x="13112" y="16722"/>
                    <a:pt x="13112" y="16690"/>
                  </a:cubicBezTo>
                  <a:cubicBezTo>
                    <a:pt x="13397" y="16278"/>
                    <a:pt x="13777" y="15898"/>
                    <a:pt x="14252" y="15677"/>
                  </a:cubicBezTo>
                  <a:cubicBezTo>
                    <a:pt x="14632" y="15487"/>
                    <a:pt x="14885" y="15075"/>
                    <a:pt x="14885" y="14663"/>
                  </a:cubicBezTo>
                  <a:lnTo>
                    <a:pt x="14885" y="14568"/>
                  </a:lnTo>
                  <a:lnTo>
                    <a:pt x="14885" y="14537"/>
                  </a:lnTo>
                  <a:lnTo>
                    <a:pt x="14885" y="13998"/>
                  </a:lnTo>
                  <a:cubicBezTo>
                    <a:pt x="14885" y="13555"/>
                    <a:pt x="14632" y="13175"/>
                    <a:pt x="14252" y="12985"/>
                  </a:cubicBezTo>
                  <a:cubicBezTo>
                    <a:pt x="13777" y="12731"/>
                    <a:pt x="13397" y="12383"/>
                    <a:pt x="13112" y="11940"/>
                  </a:cubicBezTo>
                  <a:cubicBezTo>
                    <a:pt x="13112" y="11940"/>
                    <a:pt x="13080" y="11908"/>
                    <a:pt x="13080" y="11908"/>
                  </a:cubicBezTo>
                  <a:cubicBezTo>
                    <a:pt x="12827" y="11496"/>
                    <a:pt x="12637" y="11021"/>
                    <a:pt x="12605" y="10546"/>
                  </a:cubicBezTo>
                  <a:cubicBezTo>
                    <a:pt x="12573" y="10420"/>
                    <a:pt x="12573" y="10325"/>
                    <a:pt x="12573" y="10230"/>
                  </a:cubicBezTo>
                  <a:lnTo>
                    <a:pt x="12573" y="9216"/>
                  </a:lnTo>
                  <a:close/>
                  <a:moveTo>
                    <a:pt x="3833" y="1"/>
                  </a:moveTo>
                  <a:cubicBezTo>
                    <a:pt x="3294" y="1"/>
                    <a:pt x="2883" y="412"/>
                    <a:pt x="2883" y="919"/>
                  </a:cubicBezTo>
                  <a:lnTo>
                    <a:pt x="2883" y="1901"/>
                  </a:lnTo>
                  <a:lnTo>
                    <a:pt x="1362" y="1901"/>
                  </a:lnTo>
                  <a:cubicBezTo>
                    <a:pt x="602" y="1901"/>
                    <a:pt x="1" y="2502"/>
                    <a:pt x="1" y="3262"/>
                  </a:cubicBezTo>
                  <a:lnTo>
                    <a:pt x="1" y="7791"/>
                  </a:lnTo>
                  <a:cubicBezTo>
                    <a:pt x="1" y="7949"/>
                    <a:pt x="159" y="8108"/>
                    <a:pt x="349" y="8108"/>
                  </a:cubicBezTo>
                  <a:cubicBezTo>
                    <a:pt x="507" y="8108"/>
                    <a:pt x="666" y="7949"/>
                    <a:pt x="666" y="7791"/>
                  </a:cubicBezTo>
                  <a:lnTo>
                    <a:pt x="666" y="5321"/>
                  </a:lnTo>
                  <a:lnTo>
                    <a:pt x="16405" y="5321"/>
                  </a:lnTo>
                  <a:lnTo>
                    <a:pt x="16405" y="6683"/>
                  </a:lnTo>
                  <a:lnTo>
                    <a:pt x="12067" y="6683"/>
                  </a:lnTo>
                  <a:cubicBezTo>
                    <a:pt x="11370" y="6683"/>
                    <a:pt x="10800" y="7253"/>
                    <a:pt x="10800" y="7949"/>
                  </a:cubicBezTo>
                  <a:cubicBezTo>
                    <a:pt x="10800" y="8614"/>
                    <a:pt x="11307" y="9153"/>
                    <a:pt x="11940" y="9216"/>
                  </a:cubicBezTo>
                  <a:lnTo>
                    <a:pt x="11940" y="10230"/>
                  </a:lnTo>
                  <a:lnTo>
                    <a:pt x="11940" y="10261"/>
                  </a:lnTo>
                  <a:lnTo>
                    <a:pt x="9153" y="10261"/>
                  </a:lnTo>
                  <a:lnTo>
                    <a:pt x="9153" y="7348"/>
                  </a:lnTo>
                  <a:cubicBezTo>
                    <a:pt x="9153" y="7189"/>
                    <a:pt x="9026" y="7031"/>
                    <a:pt x="8836" y="7031"/>
                  </a:cubicBezTo>
                  <a:cubicBezTo>
                    <a:pt x="8678" y="7031"/>
                    <a:pt x="8520" y="7189"/>
                    <a:pt x="8520" y="7348"/>
                  </a:cubicBezTo>
                  <a:lnTo>
                    <a:pt x="8520" y="10261"/>
                  </a:lnTo>
                  <a:lnTo>
                    <a:pt x="5194" y="10261"/>
                  </a:lnTo>
                  <a:lnTo>
                    <a:pt x="5194" y="7348"/>
                  </a:lnTo>
                  <a:cubicBezTo>
                    <a:pt x="5194" y="7189"/>
                    <a:pt x="5036" y="7031"/>
                    <a:pt x="4878" y="7031"/>
                  </a:cubicBezTo>
                  <a:cubicBezTo>
                    <a:pt x="4688" y="7031"/>
                    <a:pt x="4561" y="7189"/>
                    <a:pt x="4561" y="7348"/>
                  </a:cubicBezTo>
                  <a:lnTo>
                    <a:pt x="4561" y="10261"/>
                  </a:lnTo>
                  <a:lnTo>
                    <a:pt x="2154" y="10261"/>
                  </a:lnTo>
                  <a:cubicBezTo>
                    <a:pt x="1964" y="10261"/>
                    <a:pt x="1838" y="10388"/>
                    <a:pt x="1838" y="10578"/>
                  </a:cubicBezTo>
                  <a:cubicBezTo>
                    <a:pt x="1838" y="10736"/>
                    <a:pt x="1964" y="10895"/>
                    <a:pt x="2154" y="10895"/>
                  </a:cubicBezTo>
                  <a:lnTo>
                    <a:pt x="4561" y="10895"/>
                  </a:lnTo>
                  <a:lnTo>
                    <a:pt x="4561" y="14220"/>
                  </a:lnTo>
                  <a:lnTo>
                    <a:pt x="2154" y="14220"/>
                  </a:lnTo>
                  <a:cubicBezTo>
                    <a:pt x="1964" y="14220"/>
                    <a:pt x="1838" y="14378"/>
                    <a:pt x="1838" y="14537"/>
                  </a:cubicBezTo>
                  <a:cubicBezTo>
                    <a:pt x="1838" y="14727"/>
                    <a:pt x="1964" y="14853"/>
                    <a:pt x="2154" y="14853"/>
                  </a:cubicBezTo>
                  <a:lnTo>
                    <a:pt x="4561" y="14853"/>
                  </a:lnTo>
                  <a:lnTo>
                    <a:pt x="4561" y="17767"/>
                  </a:lnTo>
                  <a:cubicBezTo>
                    <a:pt x="4561" y="17925"/>
                    <a:pt x="4688" y="18083"/>
                    <a:pt x="4878" y="18083"/>
                  </a:cubicBezTo>
                  <a:cubicBezTo>
                    <a:pt x="5036" y="18083"/>
                    <a:pt x="5194" y="17925"/>
                    <a:pt x="5194" y="17767"/>
                  </a:cubicBezTo>
                  <a:lnTo>
                    <a:pt x="5194" y="14853"/>
                  </a:lnTo>
                  <a:lnTo>
                    <a:pt x="8520" y="14853"/>
                  </a:lnTo>
                  <a:lnTo>
                    <a:pt x="8520" y="17767"/>
                  </a:lnTo>
                  <a:cubicBezTo>
                    <a:pt x="8520" y="17925"/>
                    <a:pt x="8678" y="18083"/>
                    <a:pt x="8836" y="18083"/>
                  </a:cubicBezTo>
                  <a:cubicBezTo>
                    <a:pt x="9026" y="18083"/>
                    <a:pt x="9153" y="17925"/>
                    <a:pt x="9153" y="17767"/>
                  </a:cubicBezTo>
                  <a:lnTo>
                    <a:pt x="9153" y="14853"/>
                  </a:lnTo>
                  <a:lnTo>
                    <a:pt x="12510" y="14853"/>
                  </a:lnTo>
                  <a:lnTo>
                    <a:pt x="12510" y="16437"/>
                  </a:lnTo>
                  <a:cubicBezTo>
                    <a:pt x="12130" y="17007"/>
                    <a:pt x="11940" y="17703"/>
                    <a:pt x="11940" y="18432"/>
                  </a:cubicBezTo>
                  <a:lnTo>
                    <a:pt x="11940" y="19445"/>
                  </a:lnTo>
                  <a:cubicBezTo>
                    <a:pt x="11655" y="19477"/>
                    <a:pt x="11402" y="19572"/>
                    <a:pt x="11180" y="19794"/>
                  </a:cubicBezTo>
                  <a:lnTo>
                    <a:pt x="3833" y="19794"/>
                  </a:lnTo>
                  <a:lnTo>
                    <a:pt x="3833" y="17957"/>
                  </a:lnTo>
                  <a:cubicBezTo>
                    <a:pt x="3833" y="17197"/>
                    <a:pt x="3231" y="16595"/>
                    <a:pt x="2503" y="16595"/>
                  </a:cubicBezTo>
                  <a:lnTo>
                    <a:pt x="666" y="16595"/>
                  </a:lnTo>
                  <a:lnTo>
                    <a:pt x="666" y="9279"/>
                  </a:lnTo>
                  <a:cubicBezTo>
                    <a:pt x="666" y="9089"/>
                    <a:pt x="507" y="8963"/>
                    <a:pt x="349" y="8963"/>
                  </a:cubicBezTo>
                  <a:cubicBezTo>
                    <a:pt x="159" y="8963"/>
                    <a:pt x="32" y="9089"/>
                    <a:pt x="32" y="9279"/>
                  </a:cubicBezTo>
                  <a:lnTo>
                    <a:pt x="32" y="16912"/>
                  </a:lnTo>
                  <a:lnTo>
                    <a:pt x="32" y="16943"/>
                  </a:lnTo>
                  <a:cubicBezTo>
                    <a:pt x="32" y="16975"/>
                    <a:pt x="32" y="16975"/>
                    <a:pt x="32" y="16975"/>
                  </a:cubicBezTo>
                  <a:cubicBezTo>
                    <a:pt x="32" y="17007"/>
                    <a:pt x="32" y="17007"/>
                    <a:pt x="32" y="17038"/>
                  </a:cubicBezTo>
                  <a:cubicBezTo>
                    <a:pt x="32" y="17038"/>
                    <a:pt x="32" y="17070"/>
                    <a:pt x="64" y="17070"/>
                  </a:cubicBezTo>
                  <a:lnTo>
                    <a:pt x="64" y="17102"/>
                  </a:lnTo>
                  <a:lnTo>
                    <a:pt x="96" y="17133"/>
                  </a:lnTo>
                  <a:cubicBezTo>
                    <a:pt x="96" y="17133"/>
                    <a:pt x="96" y="17133"/>
                    <a:pt x="127" y="17165"/>
                  </a:cubicBezTo>
                  <a:lnTo>
                    <a:pt x="3294" y="20332"/>
                  </a:lnTo>
                  <a:cubicBezTo>
                    <a:pt x="3294" y="20332"/>
                    <a:pt x="3326" y="20332"/>
                    <a:pt x="3326" y="20364"/>
                  </a:cubicBezTo>
                  <a:lnTo>
                    <a:pt x="3358" y="20364"/>
                  </a:lnTo>
                  <a:cubicBezTo>
                    <a:pt x="3358" y="20364"/>
                    <a:pt x="3358" y="20364"/>
                    <a:pt x="3358" y="20395"/>
                  </a:cubicBezTo>
                  <a:lnTo>
                    <a:pt x="3453" y="20395"/>
                  </a:lnTo>
                  <a:cubicBezTo>
                    <a:pt x="3453" y="20395"/>
                    <a:pt x="3453" y="20427"/>
                    <a:pt x="3453" y="20427"/>
                  </a:cubicBezTo>
                  <a:lnTo>
                    <a:pt x="10832" y="20427"/>
                  </a:lnTo>
                  <a:cubicBezTo>
                    <a:pt x="10832" y="20490"/>
                    <a:pt x="10800" y="20585"/>
                    <a:pt x="10800" y="20680"/>
                  </a:cubicBezTo>
                  <a:cubicBezTo>
                    <a:pt x="10800" y="21377"/>
                    <a:pt x="11370" y="21947"/>
                    <a:pt x="12067" y="21947"/>
                  </a:cubicBezTo>
                  <a:lnTo>
                    <a:pt x="16817" y="21947"/>
                  </a:lnTo>
                  <a:cubicBezTo>
                    <a:pt x="17007" y="21947"/>
                    <a:pt x="17134" y="21789"/>
                    <a:pt x="17134" y="21630"/>
                  </a:cubicBezTo>
                  <a:cubicBezTo>
                    <a:pt x="17134" y="21440"/>
                    <a:pt x="17007" y="21314"/>
                    <a:pt x="16817" y="21314"/>
                  </a:cubicBezTo>
                  <a:lnTo>
                    <a:pt x="12067" y="21314"/>
                  </a:lnTo>
                  <a:cubicBezTo>
                    <a:pt x="11718" y="21314"/>
                    <a:pt x="11465" y="21029"/>
                    <a:pt x="11465" y="20680"/>
                  </a:cubicBezTo>
                  <a:cubicBezTo>
                    <a:pt x="11465" y="20554"/>
                    <a:pt x="11497" y="20427"/>
                    <a:pt x="11592" y="20300"/>
                  </a:cubicBezTo>
                  <a:cubicBezTo>
                    <a:pt x="11623" y="20300"/>
                    <a:pt x="11623" y="20269"/>
                    <a:pt x="11655" y="20269"/>
                  </a:cubicBezTo>
                  <a:cubicBezTo>
                    <a:pt x="11750" y="20142"/>
                    <a:pt x="11908" y="20079"/>
                    <a:pt x="12067" y="20079"/>
                  </a:cubicBezTo>
                  <a:lnTo>
                    <a:pt x="19319" y="20079"/>
                  </a:lnTo>
                  <a:cubicBezTo>
                    <a:pt x="19667" y="20079"/>
                    <a:pt x="19921" y="20364"/>
                    <a:pt x="19921" y="20680"/>
                  </a:cubicBezTo>
                  <a:cubicBezTo>
                    <a:pt x="19921" y="20870"/>
                    <a:pt x="19857" y="20997"/>
                    <a:pt x="19762" y="21124"/>
                  </a:cubicBezTo>
                  <a:cubicBezTo>
                    <a:pt x="19636" y="21250"/>
                    <a:pt x="19477" y="21314"/>
                    <a:pt x="19319" y="21314"/>
                  </a:cubicBezTo>
                  <a:lnTo>
                    <a:pt x="18337" y="21314"/>
                  </a:lnTo>
                  <a:cubicBezTo>
                    <a:pt x="18147" y="21314"/>
                    <a:pt x="18020" y="21440"/>
                    <a:pt x="18020" y="21630"/>
                  </a:cubicBezTo>
                  <a:cubicBezTo>
                    <a:pt x="18020" y="21789"/>
                    <a:pt x="18147" y="21947"/>
                    <a:pt x="18337" y="21947"/>
                  </a:cubicBezTo>
                  <a:lnTo>
                    <a:pt x="19319" y="21947"/>
                  </a:lnTo>
                  <a:cubicBezTo>
                    <a:pt x="19636" y="21947"/>
                    <a:pt x="19952" y="21820"/>
                    <a:pt x="20206" y="21567"/>
                  </a:cubicBezTo>
                  <a:cubicBezTo>
                    <a:pt x="20427" y="21345"/>
                    <a:pt x="20586" y="21029"/>
                    <a:pt x="20586" y="20680"/>
                  </a:cubicBezTo>
                  <a:cubicBezTo>
                    <a:pt x="20554" y="20047"/>
                    <a:pt x="20079" y="19509"/>
                    <a:pt x="19446" y="19445"/>
                  </a:cubicBezTo>
                  <a:lnTo>
                    <a:pt x="19446" y="18432"/>
                  </a:lnTo>
                  <a:cubicBezTo>
                    <a:pt x="19446" y="17007"/>
                    <a:pt x="18654" y="15740"/>
                    <a:pt x="17387" y="15107"/>
                  </a:cubicBezTo>
                  <a:cubicBezTo>
                    <a:pt x="17260" y="15012"/>
                    <a:pt x="17134" y="14853"/>
                    <a:pt x="17134" y="14663"/>
                  </a:cubicBezTo>
                  <a:lnTo>
                    <a:pt x="17134" y="13966"/>
                  </a:lnTo>
                  <a:cubicBezTo>
                    <a:pt x="17134" y="13808"/>
                    <a:pt x="17229" y="13618"/>
                    <a:pt x="17387" y="13555"/>
                  </a:cubicBezTo>
                  <a:cubicBezTo>
                    <a:pt x="18654" y="12890"/>
                    <a:pt x="19446" y="11623"/>
                    <a:pt x="19446" y="10230"/>
                  </a:cubicBezTo>
                  <a:lnTo>
                    <a:pt x="19446" y="9216"/>
                  </a:lnTo>
                  <a:cubicBezTo>
                    <a:pt x="20079" y="9153"/>
                    <a:pt x="20554" y="8614"/>
                    <a:pt x="20554" y="7949"/>
                  </a:cubicBezTo>
                  <a:cubicBezTo>
                    <a:pt x="20554" y="7253"/>
                    <a:pt x="19984" y="6683"/>
                    <a:pt x="19319" y="6683"/>
                  </a:cubicBezTo>
                  <a:lnTo>
                    <a:pt x="17070" y="6683"/>
                  </a:lnTo>
                  <a:lnTo>
                    <a:pt x="17070" y="3262"/>
                  </a:lnTo>
                  <a:cubicBezTo>
                    <a:pt x="17070" y="2502"/>
                    <a:pt x="16469" y="1901"/>
                    <a:pt x="15709" y="1901"/>
                  </a:cubicBezTo>
                  <a:lnTo>
                    <a:pt x="14188" y="1901"/>
                  </a:lnTo>
                  <a:lnTo>
                    <a:pt x="14188" y="919"/>
                  </a:lnTo>
                  <a:cubicBezTo>
                    <a:pt x="14188" y="412"/>
                    <a:pt x="13777" y="1"/>
                    <a:pt x="13270" y="1"/>
                  </a:cubicBezTo>
                  <a:cubicBezTo>
                    <a:pt x="12732" y="1"/>
                    <a:pt x="12320" y="412"/>
                    <a:pt x="12320" y="919"/>
                  </a:cubicBezTo>
                  <a:lnTo>
                    <a:pt x="12320" y="1901"/>
                  </a:lnTo>
                  <a:lnTo>
                    <a:pt x="9501" y="1901"/>
                  </a:lnTo>
                  <a:lnTo>
                    <a:pt x="9501" y="919"/>
                  </a:lnTo>
                  <a:cubicBezTo>
                    <a:pt x="9501" y="412"/>
                    <a:pt x="9058" y="1"/>
                    <a:pt x="8551" y="1"/>
                  </a:cubicBezTo>
                  <a:cubicBezTo>
                    <a:pt x="8013" y="1"/>
                    <a:pt x="7601" y="412"/>
                    <a:pt x="7601" y="919"/>
                  </a:cubicBezTo>
                  <a:lnTo>
                    <a:pt x="7601" y="1901"/>
                  </a:lnTo>
                  <a:lnTo>
                    <a:pt x="4783" y="1901"/>
                  </a:lnTo>
                  <a:lnTo>
                    <a:pt x="4783" y="919"/>
                  </a:lnTo>
                  <a:cubicBezTo>
                    <a:pt x="4783" y="412"/>
                    <a:pt x="4339" y="1"/>
                    <a:pt x="3833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1" name="Google Shape;1591;p44"/>
          <p:cNvGrpSpPr/>
          <p:nvPr/>
        </p:nvGrpSpPr>
        <p:grpSpPr>
          <a:xfrm>
            <a:off x="9497257" y="7037864"/>
            <a:ext cx="7227264" cy="2426783"/>
            <a:chOff x="4810273" y="3110499"/>
            <a:chExt cx="3241709" cy="1155611"/>
          </a:xfrm>
        </p:grpSpPr>
        <p:sp>
          <p:nvSpPr>
            <p:cNvPr id="1592" name="Google Shape;1592;p44"/>
            <p:cNvSpPr/>
            <p:nvPr/>
          </p:nvSpPr>
          <p:spPr>
            <a:xfrm>
              <a:off x="7381350" y="3403130"/>
              <a:ext cx="426376" cy="862974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0"/>
                  </a:lnTo>
                  <a:lnTo>
                    <a:pt x="9895" y="33659"/>
                  </a:lnTo>
                  <a:lnTo>
                    <a:pt x="19813" y="40100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593" name="Google Shape;1593;p44"/>
            <p:cNvSpPr/>
            <p:nvPr/>
          </p:nvSpPr>
          <p:spPr>
            <a:xfrm>
              <a:off x="4810273" y="3110499"/>
              <a:ext cx="3241709" cy="818676"/>
            </a:xfrm>
            <a:custGeom>
              <a:avLst/>
              <a:gdLst/>
              <a:ahLst/>
              <a:cxnLst/>
              <a:rect l="l" t="t" r="r" b="b"/>
              <a:pathLst>
                <a:path w="112491" h="28409" extrusionOk="0">
                  <a:moveTo>
                    <a:pt x="0" y="0"/>
                  </a:moveTo>
                  <a:lnTo>
                    <a:pt x="0" y="28408"/>
                  </a:lnTo>
                  <a:lnTo>
                    <a:pt x="112490" y="28408"/>
                  </a:lnTo>
                  <a:lnTo>
                    <a:pt x="112490" y="11871"/>
                  </a:lnTo>
                  <a:cubicBezTo>
                    <a:pt x="112490" y="5310"/>
                    <a:pt x="107180" y="0"/>
                    <a:pt x="100620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94" name="Google Shape;1594;p44"/>
            <p:cNvSpPr/>
            <p:nvPr/>
          </p:nvSpPr>
          <p:spPr>
            <a:xfrm>
              <a:off x="4811282" y="3110499"/>
              <a:ext cx="570961" cy="1155611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0"/>
                  </a:lnTo>
                  <a:lnTo>
                    <a:pt x="9895" y="33659"/>
                  </a:lnTo>
                  <a:lnTo>
                    <a:pt x="19813" y="40100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/>
            </a:p>
          </p:txBody>
        </p:sp>
        <p:sp>
          <p:nvSpPr>
            <p:cNvPr id="1596" name="Google Shape;1596;p44"/>
            <p:cNvSpPr txBox="1"/>
            <p:nvPr/>
          </p:nvSpPr>
          <p:spPr>
            <a:xfrm>
              <a:off x="5610855" y="3224892"/>
              <a:ext cx="1796177" cy="6131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2800" b="1" dirty="0"/>
                <a:t>STEAM </a:t>
              </a:r>
              <a:r>
                <a:rPr lang="en-US" sz="2800" b="1" dirty="0" err="1"/>
                <a:t>yondashuvini</a:t>
              </a:r>
              <a:r>
                <a:rPr lang="en-US" sz="2800" b="1" dirty="0"/>
                <a:t> </a:t>
              </a:r>
              <a:r>
                <a:rPr lang="en-US" sz="2800" b="1" dirty="0" err="1"/>
                <a:t>geografiya</a:t>
              </a:r>
              <a:r>
                <a:rPr lang="en-US" sz="2800" b="1" dirty="0"/>
                <a:t> </a:t>
              </a:r>
              <a:r>
                <a:rPr lang="en-US" sz="2800" b="1" dirty="0" err="1"/>
                <a:t>darslariga</a:t>
              </a:r>
              <a:r>
                <a:rPr lang="en-US" sz="2800" b="1" dirty="0"/>
                <a:t> </a:t>
              </a:r>
              <a:r>
                <a:rPr lang="en-US" sz="2800" b="1" dirty="0" err="1"/>
                <a:t>muvaffaqiyatli</a:t>
              </a:r>
              <a:r>
                <a:rPr lang="en-US" sz="2800" b="1" dirty="0"/>
                <a:t> </a:t>
              </a:r>
              <a:r>
                <a:rPr lang="en-US" sz="2800" b="1" dirty="0" err="1"/>
                <a:t>joriy</a:t>
              </a:r>
              <a:r>
                <a:rPr lang="en-US" sz="2800" b="1" dirty="0"/>
                <a:t>  </a:t>
              </a:r>
              <a:r>
                <a:rPr lang="en-US" sz="2800" b="1" dirty="0" err="1"/>
                <a:t>usullari</a:t>
              </a:r>
              <a:endParaRPr lang="ru-RU" sz="2800" b="1" dirty="0"/>
            </a:p>
          </p:txBody>
        </p:sp>
      </p:grpSp>
      <p:grpSp>
        <p:nvGrpSpPr>
          <p:cNvPr id="1598" name="Google Shape;1598;p44"/>
          <p:cNvGrpSpPr/>
          <p:nvPr/>
        </p:nvGrpSpPr>
        <p:grpSpPr>
          <a:xfrm>
            <a:off x="15469332" y="7104426"/>
            <a:ext cx="600188" cy="652159"/>
            <a:chOff x="-40742750" y="3972175"/>
            <a:chExt cx="311125" cy="316825"/>
          </a:xfrm>
        </p:grpSpPr>
        <p:sp>
          <p:nvSpPr>
            <p:cNvPr id="1599" name="Google Shape;1599;p44"/>
            <p:cNvSpPr/>
            <p:nvPr/>
          </p:nvSpPr>
          <p:spPr>
            <a:xfrm>
              <a:off x="-40699425" y="4118075"/>
              <a:ext cx="226850" cy="101625"/>
            </a:xfrm>
            <a:custGeom>
              <a:avLst/>
              <a:gdLst/>
              <a:ahLst/>
              <a:cxnLst/>
              <a:rect l="l" t="t" r="r" b="b"/>
              <a:pathLst>
                <a:path w="9074" h="4065" extrusionOk="0">
                  <a:moveTo>
                    <a:pt x="0" y="0"/>
                  </a:moveTo>
                  <a:lnTo>
                    <a:pt x="0" y="2017"/>
                  </a:lnTo>
                  <a:cubicBezTo>
                    <a:pt x="0" y="3529"/>
                    <a:pt x="2741" y="4065"/>
                    <a:pt x="4505" y="4065"/>
                  </a:cubicBezTo>
                  <a:cubicBezTo>
                    <a:pt x="6774" y="4065"/>
                    <a:pt x="9074" y="3371"/>
                    <a:pt x="9074" y="2017"/>
                  </a:cubicBezTo>
                  <a:lnTo>
                    <a:pt x="9074" y="0"/>
                  </a:lnTo>
                  <a:lnTo>
                    <a:pt x="5135" y="2237"/>
                  </a:lnTo>
                  <a:cubicBezTo>
                    <a:pt x="4953" y="2359"/>
                    <a:pt x="4748" y="2415"/>
                    <a:pt x="4546" y="2415"/>
                  </a:cubicBezTo>
                  <a:cubicBezTo>
                    <a:pt x="4330" y="2415"/>
                    <a:pt x="4117" y="2351"/>
                    <a:pt x="3938" y="2237"/>
                  </a:cubicBezTo>
                  <a:cubicBezTo>
                    <a:pt x="3623" y="2048"/>
                    <a:pt x="315" y="221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00" name="Google Shape;1600;p44"/>
            <p:cNvSpPr/>
            <p:nvPr/>
          </p:nvSpPr>
          <p:spPr>
            <a:xfrm>
              <a:off x="-40742750" y="3972175"/>
              <a:ext cx="311125" cy="316825"/>
            </a:xfrm>
            <a:custGeom>
              <a:avLst/>
              <a:gdLst/>
              <a:ahLst/>
              <a:cxnLst/>
              <a:rect l="l" t="t" r="r" b="b"/>
              <a:pathLst>
                <a:path w="12445" h="12673" extrusionOk="0">
                  <a:moveTo>
                    <a:pt x="6254" y="0"/>
                  </a:moveTo>
                  <a:cubicBezTo>
                    <a:pt x="6183" y="0"/>
                    <a:pt x="6112" y="24"/>
                    <a:pt x="6049" y="71"/>
                  </a:cubicBezTo>
                  <a:lnTo>
                    <a:pt x="284" y="3379"/>
                  </a:lnTo>
                  <a:cubicBezTo>
                    <a:pt x="0" y="3537"/>
                    <a:pt x="0" y="3915"/>
                    <a:pt x="284" y="4072"/>
                  </a:cubicBezTo>
                  <a:lnTo>
                    <a:pt x="6049" y="7380"/>
                  </a:lnTo>
                  <a:cubicBezTo>
                    <a:pt x="6112" y="7427"/>
                    <a:pt x="6183" y="7451"/>
                    <a:pt x="6254" y="7451"/>
                  </a:cubicBezTo>
                  <a:cubicBezTo>
                    <a:pt x="6325" y="7451"/>
                    <a:pt x="6396" y="7427"/>
                    <a:pt x="6459" y="7380"/>
                  </a:cubicBezTo>
                  <a:cubicBezTo>
                    <a:pt x="11374" y="4545"/>
                    <a:pt x="11626" y="4419"/>
                    <a:pt x="11626" y="4419"/>
                  </a:cubicBezTo>
                  <a:lnTo>
                    <a:pt x="11626" y="12263"/>
                  </a:lnTo>
                  <a:cubicBezTo>
                    <a:pt x="11657" y="12515"/>
                    <a:pt x="11846" y="12673"/>
                    <a:pt x="12035" y="12673"/>
                  </a:cubicBezTo>
                  <a:cubicBezTo>
                    <a:pt x="12287" y="12673"/>
                    <a:pt x="12445" y="12452"/>
                    <a:pt x="12445" y="12263"/>
                  </a:cubicBezTo>
                  <a:lnTo>
                    <a:pt x="12445" y="3726"/>
                  </a:lnTo>
                  <a:cubicBezTo>
                    <a:pt x="12445" y="3568"/>
                    <a:pt x="12319" y="3411"/>
                    <a:pt x="12256" y="3379"/>
                  </a:cubicBezTo>
                  <a:lnTo>
                    <a:pt x="6459" y="71"/>
                  </a:lnTo>
                  <a:cubicBezTo>
                    <a:pt x="6396" y="24"/>
                    <a:pt x="6325" y="0"/>
                    <a:pt x="62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601" name="Google Shape;1601;p44"/>
          <p:cNvGrpSpPr/>
          <p:nvPr/>
        </p:nvGrpSpPr>
        <p:grpSpPr>
          <a:xfrm>
            <a:off x="9466886" y="3778215"/>
            <a:ext cx="7227264" cy="2426783"/>
            <a:chOff x="4810273" y="1471088"/>
            <a:chExt cx="3241709" cy="1155611"/>
          </a:xfrm>
        </p:grpSpPr>
        <p:sp>
          <p:nvSpPr>
            <p:cNvPr id="1602" name="Google Shape;1602;p44"/>
            <p:cNvSpPr/>
            <p:nvPr/>
          </p:nvSpPr>
          <p:spPr>
            <a:xfrm>
              <a:off x="7487666" y="1763717"/>
              <a:ext cx="426376" cy="862974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1"/>
                  </a:lnTo>
                  <a:lnTo>
                    <a:pt x="9895" y="33647"/>
                  </a:lnTo>
                  <a:lnTo>
                    <a:pt x="19813" y="40101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603" name="Google Shape;1603;p44"/>
            <p:cNvSpPr/>
            <p:nvPr/>
          </p:nvSpPr>
          <p:spPr>
            <a:xfrm>
              <a:off x="4810273" y="1471088"/>
              <a:ext cx="3241709" cy="818676"/>
            </a:xfrm>
            <a:custGeom>
              <a:avLst/>
              <a:gdLst/>
              <a:ahLst/>
              <a:cxnLst/>
              <a:rect l="l" t="t" r="r" b="b"/>
              <a:pathLst>
                <a:path w="112491" h="28409" extrusionOk="0">
                  <a:moveTo>
                    <a:pt x="0" y="0"/>
                  </a:moveTo>
                  <a:lnTo>
                    <a:pt x="0" y="28409"/>
                  </a:lnTo>
                  <a:lnTo>
                    <a:pt x="112490" y="28409"/>
                  </a:lnTo>
                  <a:lnTo>
                    <a:pt x="112490" y="11859"/>
                  </a:lnTo>
                  <a:cubicBezTo>
                    <a:pt x="112490" y="5311"/>
                    <a:pt x="107180" y="0"/>
                    <a:pt x="100620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04" name="Google Shape;1604;p44"/>
            <p:cNvSpPr/>
            <p:nvPr/>
          </p:nvSpPr>
          <p:spPr>
            <a:xfrm>
              <a:off x="4811282" y="1471088"/>
              <a:ext cx="570961" cy="1155611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1"/>
                  </a:lnTo>
                  <a:lnTo>
                    <a:pt x="9895" y="33647"/>
                  </a:lnTo>
                  <a:lnTo>
                    <a:pt x="19813" y="40101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/>
            </a:p>
          </p:txBody>
        </p:sp>
        <p:sp>
          <p:nvSpPr>
            <p:cNvPr id="1606" name="Google Shape;1606;p44"/>
            <p:cNvSpPr txBox="1"/>
            <p:nvPr/>
          </p:nvSpPr>
          <p:spPr>
            <a:xfrm>
              <a:off x="5610855" y="1688357"/>
              <a:ext cx="1796177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2800" b="1" dirty="0" err="1"/>
                <a:t>Geografiya</a:t>
              </a:r>
              <a:r>
                <a:rPr lang="en-US" sz="2800" b="1" dirty="0"/>
                <a:t> </a:t>
              </a:r>
              <a:r>
                <a:rPr lang="en-US" sz="2800" b="1" dirty="0" err="1"/>
                <a:t>darslarida</a:t>
              </a:r>
              <a:r>
                <a:rPr lang="en-US" sz="2800" b="1" dirty="0"/>
                <a:t> STEAM </a:t>
              </a:r>
              <a:r>
                <a:rPr lang="en-US" sz="2800" b="1" dirty="0" err="1"/>
                <a:t>yondashuvidan</a:t>
              </a:r>
              <a:r>
                <a:rPr lang="en-US" sz="2800" b="1" dirty="0"/>
                <a:t> </a:t>
              </a:r>
              <a:r>
                <a:rPr lang="en-US" sz="2800" b="1" dirty="0" err="1"/>
                <a:t>foydalanish</a:t>
              </a:r>
              <a:r>
                <a:rPr lang="en-US" sz="2800" b="1" dirty="0"/>
                <a:t> </a:t>
              </a:r>
              <a:r>
                <a:rPr lang="en-US" sz="2800" b="1" dirty="0" err="1"/>
                <a:t>afzalliklari</a:t>
              </a:r>
              <a:endParaRPr lang="ru-RU" sz="2800" b="1" dirty="0"/>
            </a:p>
          </p:txBody>
        </p:sp>
      </p:grpSp>
      <p:grpSp>
        <p:nvGrpSpPr>
          <p:cNvPr id="1608" name="Google Shape;1608;p44"/>
          <p:cNvGrpSpPr/>
          <p:nvPr/>
        </p:nvGrpSpPr>
        <p:grpSpPr>
          <a:xfrm>
            <a:off x="15546631" y="3643592"/>
            <a:ext cx="600235" cy="651798"/>
            <a:chOff x="-40372575" y="3604550"/>
            <a:chExt cx="311150" cy="316650"/>
          </a:xfrm>
        </p:grpSpPr>
        <p:sp>
          <p:nvSpPr>
            <p:cNvPr id="1609" name="Google Shape;1609;p44"/>
            <p:cNvSpPr/>
            <p:nvPr/>
          </p:nvSpPr>
          <p:spPr>
            <a:xfrm>
              <a:off x="-40372575" y="3604550"/>
              <a:ext cx="311150" cy="134475"/>
            </a:xfrm>
            <a:custGeom>
              <a:avLst/>
              <a:gdLst/>
              <a:ahLst/>
              <a:cxnLst/>
              <a:rect l="l" t="t" r="r" b="b"/>
              <a:pathLst>
                <a:path w="12446" h="5379" extrusionOk="0">
                  <a:moveTo>
                    <a:pt x="3088" y="0"/>
                  </a:moveTo>
                  <a:cubicBezTo>
                    <a:pt x="1639" y="0"/>
                    <a:pt x="316" y="1008"/>
                    <a:pt x="95" y="2489"/>
                  </a:cubicBezTo>
                  <a:cubicBezTo>
                    <a:pt x="1" y="3214"/>
                    <a:pt x="190" y="3938"/>
                    <a:pt x="568" y="4506"/>
                  </a:cubicBezTo>
                  <a:cubicBezTo>
                    <a:pt x="962" y="5071"/>
                    <a:pt x="1607" y="5366"/>
                    <a:pt x="2240" y="5366"/>
                  </a:cubicBezTo>
                  <a:cubicBezTo>
                    <a:pt x="2772" y="5366"/>
                    <a:pt x="3296" y="5157"/>
                    <a:pt x="3655" y="4726"/>
                  </a:cubicBezTo>
                  <a:cubicBezTo>
                    <a:pt x="4569" y="3655"/>
                    <a:pt x="3844" y="2489"/>
                    <a:pt x="2836" y="2489"/>
                  </a:cubicBezTo>
                  <a:cubicBezTo>
                    <a:pt x="2584" y="2489"/>
                    <a:pt x="2427" y="2678"/>
                    <a:pt x="2427" y="2899"/>
                  </a:cubicBezTo>
                  <a:cubicBezTo>
                    <a:pt x="2427" y="3151"/>
                    <a:pt x="2616" y="3308"/>
                    <a:pt x="2836" y="3340"/>
                  </a:cubicBezTo>
                  <a:cubicBezTo>
                    <a:pt x="3057" y="3340"/>
                    <a:pt x="3214" y="3529"/>
                    <a:pt x="3214" y="3749"/>
                  </a:cubicBezTo>
                  <a:cubicBezTo>
                    <a:pt x="3214" y="3970"/>
                    <a:pt x="3025" y="4127"/>
                    <a:pt x="2836" y="4127"/>
                  </a:cubicBezTo>
                  <a:cubicBezTo>
                    <a:pt x="2049" y="4127"/>
                    <a:pt x="1450" y="3434"/>
                    <a:pt x="1608" y="2584"/>
                  </a:cubicBezTo>
                  <a:cubicBezTo>
                    <a:pt x="1754" y="1999"/>
                    <a:pt x="2279" y="1632"/>
                    <a:pt x="2882" y="1632"/>
                  </a:cubicBezTo>
                  <a:cubicBezTo>
                    <a:pt x="2930" y="1632"/>
                    <a:pt x="2977" y="1634"/>
                    <a:pt x="3025" y="1639"/>
                  </a:cubicBezTo>
                  <a:cubicBezTo>
                    <a:pt x="3624" y="1733"/>
                    <a:pt x="4128" y="2048"/>
                    <a:pt x="4474" y="2489"/>
                  </a:cubicBezTo>
                  <a:lnTo>
                    <a:pt x="7908" y="2489"/>
                  </a:lnTo>
                  <a:cubicBezTo>
                    <a:pt x="8255" y="2017"/>
                    <a:pt x="8759" y="1702"/>
                    <a:pt x="9358" y="1639"/>
                  </a:cubicBezTo>
                  <a:cubicBezTo>
                    <a:pt x="9406" y="1634"/>
                    <a:pt x="9453" y="1632"/>
                    <a:pt x="9501" y="1632"/>
                  </a:cubicBezTo>
                  <a:cubicBezTo>
                    <a:pt x="10104" y="1632"/>
                    <a:pt x="10629" y="1999"/>
                    <a:pt x="10775" y="2584"/>
                  </a:cubicBezTo>
                  <a:cubicBezTo>
                    <a:pt x="10964" y="3434"/>
                    <a:pt x="10334" y="4127"/>
                    <a:pt x="9547" y="4127"/>
                  </a:cubicBezTo>
                  <a:cubicBezTo>
                    <a:pt x="9326" y="4127"/>
                    <a:pt x="9137" y="3938"/>
                    <a:pt x="9137" y="3749"/>
                  </a:cubicBezTo>
                  <a:cubicBezTo>
                    <a:pt x="9137" y="3497"/>
                    <a:pt x="9326" y="3340"/>
                    <a:pt x="9547" y="3340"/>
                  </a:cubicBezTo>
                  <a:cubicBezTo>
                    <a:pt x="9799" y="3340"/>
                    <a:pt x="9956" y="3151"/>
                    <a:pt x="9956" y="2899"/>
                  </a:cubicBezTo>
                  <a:cubicBezTo>
                    <a:pt x="9956" y="2678"/>
                    <a:pt x="9767" y="2521"/>
                    <a:pt x="9547" y="2489"/>
                  </a:cubicBezTo>
                  <a:cubicBezTo>
                    <a:pt x="8539" y="2489"/>
                    <a:pt x="7814" y="3686"/>
                    <a:pt x="8728" y="4726"/>
                  </a:cubicBezTo>
                  <a:cubicBezTo>
                    <a:pt x="9099" y="5169"/>
                    <a:pt x="9626" y="5379"/>
                    <a:pt x="10158" y="5379"/>
                  </a:cubicBezTo>
                  <a:cubicBezTo>
                    <a:pt x="10800" y="5379"/>
                    <a:pt x="11451" y="5074"/>
                    <a:pt x="11847" y="4506"/>
                  </a:cubicBezTo>
                  <a:cubicBezTo>
                    <a:pt x="12225" y="3970"/>
                    <a:pt x="12445" y="3277"/>
                    <a:pt x="12319" y="2489"/>
                  </a:cubicBezTo>
                  <a:cubicBezTo>
                    <a:pt x="12130" y="1008"/>
                    <a:pt x="10775" y="0"/>
                    <a:pt x="932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10" name="Google Shape;1610;p44"/>
            <p:cNvSpPr/>
            <p:nvPr/>
          </p:nvSpPr>
          <p:spPr>
            <a:xfrm>
              <a:off x="-40312700" y="3730575"/>
              <a:ext cx="185100" cy="190625"/>
            </a:xfrm>
            <a:custGeom>
              <a:avLst/>
              <a:gdLst/>
              <a:ahLst/>
              <a:cxnLst/>
              <a:rect l="l" t="t" r="r" b="b"/>
              <a:pathLst>
                <a:path w="7404" h="7625" extrusionOk="0">
                  <a:moveTo>
                    <a:pt x="2426" y="0"/>
                  </a:moveTo>
                  <a:lnTo>
                    <a:pt x="2426" y="5639"/>
                  </a:lnTo>
                  <a:cubicBezTo>
                    <a:pt x="2426" y="5860"/>
                    <a:pt x="2237" y="6017"/>
                    <a:pt x="2048" y="6017"/>
                  </a:cubicBezTo>
                  <a:cubicBezTo>
                    <a:pt x="1796" y="6017"/>
                    <a:pt x="1638" y="5828"/>
                    <a:pt x="1638" y="5639"/>
                  </a:cubicBezTo>
                  <a:lnTo>
                    <a:pt x="1638" y="473"/>
                  </a:lnTo>
                  <a:cubicBezTo>
                    <a:pt x="1229" y="851"/>
                    <a:pt x="630" y="1103"/>
                    <a:pt x="0" y="1134"/>
                  </a:cubicBezTo>
                  <a:lnTo>
                    <a:pt x="0" y="7246"/>
                  </a:lnTo>
                  <a:cubicBezTo>
                    <a:pt x="0" y="7467"/>
                    <a:pt x="189" y="7624"/>
                    <a:pt x="378" y="7624"/>
                  </a:cubicBezTo>
                  <a:lnTo>
                    <a:pt x="6994" y="7624"/>
                  </a:lnTo>
                  <a:cubicBezTo>
                    <a:pt x="7246" y="7624"/>
                    <a:pt x="7404" y="7435"/>
                    <a:pt x="7404" y="7246"/>
                  </a:cubicBezTo>
                  <a:lnTo>
                    <a:pt x="7404" y="1134"/>
                  </a:lnTo>
                  <a:cubicBezTo>
                    <a:pt x="6774" y="1071"/>
                    <a:pt x="6175" y="788"/>
                    <a:pt x="5734" y="315"/>
                  </a:cubicBezTo>
                  <a:lnTo>
                    <a:pt x="5734" y="5639"/>
                  </a:lnTo>
                  <a:cubicBezTo>
                    <a:pt x="5734" y="5860"/>
                    <a:pt x="5545" y="6017"/>
                    <a:pt x="5324" y="6017"/>
                  </a:cubicBezTo>
                  <a:cubicBezTo>
                    <a:pt x="5072" y="6017"/>
                    <a:pt x="4915" y="5828"/>
                    <a:pt x="4915" y="5639"/>
                  </a:cubicBezTo>
                  <a:lnTo>
                    <a:pt x="4915" y="0"/>
                  </a:lnTo>
                  <a:lnTo>
                    <a:pt x="4096" y="0"/>
                  </a:lnTo>
                  <a:lnTo>
                    <a:pt x="4096" y="5639"/>
                  </a:lnTo>
                  <a:cubicBezTo>
                    <a:pt x="4096" y="5860"/>
                    <a:pt x="3907" y="6017"/>
                    <a:pt x="3686" y="6017"/>
                  </a:cubicBezTo>
                  <a:cubicBezTo>
                    <a:pt x="3466" y="6017"/>
                    <a:pt x="3277" y="5828"/>
                    <a:pt x="3277" y="5639"/>
                  </a:cubicBezTo>
                  <a:lnTo>
                    <a:pt x="327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11" name="Google Shape;1611;p44"/>
            <p:cNvSpPr/>
            <p:nvPr/>
          </p:nvSpPr>
          <p:spPr>
            <a:xfrm>
              <a:off x="-40250475" y="3688025"/>
              <a:ext cx="66950" cy="20500"/>
            </a:xfrm>
            <a:custGeom>
              <a:avLst/>
              <a:gdLst/>
              <a:ahLst/>
              <a:cxnLst/>
              <a:rect l="l" t="t" r="r" b="b"/>
              <a:pathLst>
                <a:path w="2678" h="820" extrusionOk="0">
                  <a:moveTo>
                    <a:pt x="0" y="1"/>
                  </a:moveTo>
                  <a:cubicBezTo>
                    <a:pt x="32" y="127"/>
                    <a:pt x="32" y="284"/>
                    <a:pt x="32" y="379"/>
                  </a:cubicBezTo>
                  <a:cubicBezTo>
                    <a:pt x="32" y="536"/>
                    <a:pt x="32" y="662"/>
                    <a:pt x="0" y="788"/>
                  </a:cubicBezTo>
                  <a:lnTo>
                    <a:pt x="2666" y="788"/>
                  </a:lnTo>
                  <a:cubicBezTo>
                    <a:pt x="2615" y="649"/>
                    <a:pt x="2615" y="555"/>
                    <a:pt x="2615" y="379"/>
                  </a:cubicBezTo>
                  <a:cubicBezTo>
                    <a:pt x="2615" y="284"/>
                    <a:pt x="2615" y="127"/>
                    <a:pt x="2678" y="1"/>
                  </a:cubicBezTo>
                  <a:close/>
                  <a:moveTo>
                    <a:pt x="2666" y="788"/>
                  </a:moveTo>
                  <a:cubicBezTo>
                    <a:pt x="2670" y="799"/>
                    <a:pt x="2674" y="809"/>
                    <a:pt x="2678" y="820"/>
                  </a:cubicBezTo>
                  <a:lnTo>
                    <a:pt x="2678" y="78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612" name="Google Shape;1612;p44"/>
          <p:cNvGrpSpPr/>
          <p:nvPr/>
        </p:nvGrpSpPr>
        <p:grpSpPr>
          <a:xfrm>
            <a:off x="1434044" y="3778198"/>
            <a:ext cx="7090548" cy="2426783"/>
            <a:chOff x="1092075" y="1471088"/>
            <a:chExt cx="3241709" cy="1155611"/>
          </a:xfrm>
        </p:grpSpPr>
        <p:sp>
          <p:nvSpPr>
            <p:cNvPr id="1613" name="Google Shape;1613;p44"/>
            <p:cNvSpPr/>
            <p:nvPr/>
          </p:nvSpPr>
          <p:spPr>
            <a:xfrm>
              <a:off x="3663143" y="1763711"/>
              <a:ext cx="426376" cy="862974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1"/>
                  </a:lnTo>
                  <a:lnTo>
                    <a:pt x="9895" y="33647"/>
                  </a:lnTo>
                  <a:lnTo>
                    <a:pt x="19813" y="40101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4685BC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614" name="Google Shape;1614;p44"/>
            <p:cNvSpPr/>
            <p:nvPr/>
          </p:nvSpPr>
          <p:spPr>
            <a:xfrm>
              <a:off x="1092075" y="1471088"/>
              <a:ext cx="3241709" cy="818676"/>
            </a:xfrm>
            <a:custGeom>
              <a:avLst/>
              <a:gdLst/>
              <a:ahLst/>
              <a:cxnLst/>
              <a:rect l="l" t="t" r="r" b="b"/>
              <a:pathLst>
                <a:path w="112491" h="28409" extrusionOk="0">
                  <a:moveTo>
                    <a:pt x="0" y="0"/>
                  </a:moveTo>
                  <a:lnTo>
                    <a:pt x="0" y="28409"/>
                  </a:lnTo>
                  <a:lnTo>
                    <a:pt x="112490" y="28409"/>
                  </a:lnTo>
                  <a:lnTo>
                    <a:pt x="112490" y="11859"/>
                  </a:lnTo>
                  <a:cubicBezTo>
                    <a:pt x="112490" y="5311"/>
                    <a:pt x="107180" y="0"/>
                    <a:pt x="100620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15" name="Google Shape;1615;p44"/>
            <p:cNvSpPr/>
            <p:nvPr/>
          </p:nvSpPr>
          <p:spPr>
            <a:xfrm>
              <a:off x="1093084" y="1471088"/>
              <a:ext cx="570961" cy="1155611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1"/>
                  </a:lnTo>
                  <a:lnTo>
                    <a:pt x="9895" y="33647"/>
                  </a:lnTo>
                  <a:lnTo>
                    <a:pt x="19813" y="40101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/>
            </a:p>
          </p:txBody>
        </p:sp>
        <p:sp>
          <p:nvSpPr>
            <p:cNvPr id="1617" name="Google Shape;1617;p44"/>
            <p:cNvSpPr txBox="1"/>
            <p:nvPr/>
          </p:nvSpPr>
          <p:spPr>
            <a:xfrm>
              <a:off x="1664045" y="1592035"/>
              <a:ext cx="2007873" cy="5519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2800" b="1" dirty="0"/>
                <a:t>STEAM </a:t>
              </a:r>
              <a:r>
                <a:rPr lang="en-US" sz="2800" b="1" dirty="0" err="1"/>
                <a:t>yondashuvining</a:t>
              </a:r>
              <a:r>
                <a:rPr lang="en-US" sz="2800" b="1" dirty="0"/>
                <a:t> </a:t>
              </a:r>
              <a:r>
                <a:rPr lang="en-US" sz="2800" b="1" dirty="0" err="1"/>
                <a:t>nazariy</a:t>
              </a:r>
              <a:r>
                <a:rPr lang="en-US" sz="2800" b="1" dirty="0"/>
                <a:t> </a:t>
              </a:r>
              <a:r>
                <a:rPr lang="en-US" sz="2800" b="1" dirty="0" err="1"/>
                <a:t>asoslari</a:t>
              </a:r>
              <a:endParaRPr lang="ru-RU" sz="2800" b="1" dirty="0"/>
            </a:p>
          </p:txBody>
        </p:sp>
      </p:grpSp>
      <p:grpSp>
        <p:nvGrpSpPr>
          <p:cNvPr id="1619" name="Google Shape;1619;p44"/>
          <p:cNvGrpSpPr/>
          <p:nvPr/>
        </p:nvGrpSpPr>
        <p:grpSpPr>
          <a:xfrm>
            <a:off x="7267537" y="4394277"/>
            <a:ext cx="613884" cy="651798"/>
            <a:chOff x="-41893475" y="3584850"/>
            <a:chExt cx="318225" cy="316650"/>
          </a:xfrm>
        </p:grpSpPr>
        <p:sp>
          <p:nvSpPr>
            <p:cNvPr id="1620" name="Google Shape;1620;p44"/>
            <p:cNvSpPr/>
            <p:nvPr/>
          </p:nvSpPr>
          <p:spPr>
            <a:xfrm>
              <a:off x="-41827300" y="3715600"/>
              <a:ext cx="186675" cy="185900"/>
            </a:xfrm>
            <a:custGeom>
              <a:avLst/>
              <a:gdLst/>
              <a:ahLst/>
              <a:cxnLst/>
              <a:rect l="l" t="t" r="r" b="b"/>
              <a:pathLst>
                <a:path w="7467" h="7436" extrusionOk="0">
                  <a:moveTo>
                    <a:pt x="3686" y="1465"/>
                  </a:moveTo>
                  <a:cubicBezTo>
                    <a:pt x="3836" y="1465"/>
                    <a:pt x="3985" y="1544"/>
                    <a:pt x="4064" y="1702"/>
                  </a:cubicBezTo>
                  <a:lnTo>
                    <a:pt x="4537" y="2678"/>
                  </a:lnTo>
                  <a:lnTo>
                    <a:pt x="5608" y="2836"/>
                  </a:lnTo>
                  <a:cubicBezTo>
                    <a:pt x="5955" y="2867"/>
                    <a:pt x="6081" y="3308"/>
                    <a:pt x="5829" y="3561"/>
                  </a:cubicBezTo>
                  <a:lnTo>
                    <a:pt x="5041" y="4285"/>
                  </a:lnTo>
                  <a:lnTo>
                    <a:pt x="5261" y="5356"/>
                  </a:lnTo>
                  <a:cubicBezTo>
                    <a:pt x="5286" y="5630"/>
                    <a:pt x="5075" y="5845"/>
                    <a:pt x="4845" y="5845"/>
                  </a:cubicBezTo>
                  <a:cubicBezTo>
                    <a:pt x="4784" y="5845"/>
                    <a:pt x="4722" y="5830"/>
                    <a:pt x="4663" y="5797"/>
                  </a:cubicBezTo>
                  <a:lnTo>
                    <a:pt x="3686" y="5262"/>
                  </a:lnTo>
                  <a:lnTo>
                    <a:pt x="2678" y="5797"/>
                  </a:lnTo>
                  <a:cubicBezTo>
                    <a:pt x="2616" y="5828"/>
                    <a:pt x="2553" y="5842"/>
                    <a:pt x="2492" y="5842"/>
                  </a:cubicBezTo>
                  <a:cubicBezTo>
                    <a:pt x="2244" y="5842"/>
                    <a:pt x="2035" y="5609"/>
                    <a:pt x="2111" y="5356"/>
                  </a:cubicBezTo>
                  <a:lnTo>
                    <a:pt x="2300" y="4285"/>
                  </a:lnTo>
                  <a:lnTo>
                    <a:pt x="1512" y="3561"/>
                  </a:lnTo>
                  <a:cubicBezTo>
                    <a:pt x="1323" y="3308"/>
                    <a:pt x="1418" y="2867"/>
                    <a:pt x="1796" y="2836"/>
                  </a:cubicBezTo>
                  <a:lnTo>
                    <a:pt x="2836" y="2678"/>
                  </a:lnTo>
                  <a:lnTo>
                    <a:pt x="3308" y="1702"/>
                  </a:lnTo>
                  <a:cubicBezTo>
                    <a:pt x="3387" y="1544"/>
                    <a:pt x="3537" y="1465"/>
                    <a:pt x="3686" y="1465"/>
                  </a:cubicBezTo>
                  <a:close/>
                  <a:moveTo>
                    <a:pt x="3718" y="0"/>
                  </a:moveTo>
                  <a:cubicBezTo>
                    <a:pt x="1670" y="0"/>
                    <a:pt x="32" y="1670"/>
                    <a:pt x="32" y="3750"/>
                  </a:cubicBezTo>
                  <a:cubicBezTo>
                    <a:pt x="0" y="5766"/>
                    <a:pt x="1670" y="7436"/>
                    <a:pt x="3718" y="7436"/>
                  </a:cubicBezTo>
                  <a:cubicBezTo>
                    <a:pt x="5765" y="7436"/>
                    <a:pt x="7404" y="5797"/>
                    <a:pt x="7467" y="3750"/>
                  </a:cubicBezTo>
                  <a:cubicBezTo>
                    <a:pt x="7467" y="1702"/>
                    <a:pt x="5797" y="32"/>
                    <a:pt x="37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21" name="Google Shape;1621;p44"/>
            <p:cNvSpPr/>
            <p:nvPr/>
          </p:nvSpPr>
          <p:spPr>
            <a:xfrm>
              <a:off x="-41726500" y="3586725"/>
              <a:ext cx="151250" cy="147800"/>
            </a:xfrm>
            <a:custGeom>
              <a:avLst/>
              <a:gdLst/>
              <a:ahLst/>
              <a:cxnLst/>
              <a:rect l="l" t="t" r="r" b="b"/>
              <a:pathLst>
                <a:path w="6050" h="5912" extrusionOk="0">
                  <a:moveTo>
                    <a:pt x="3829" y="0"/>
                  </a:moveTo>
                  <a:cubicBezTo>
                    <a:pt x="3706" y="0"/>
                    <a:pt x="3580" y="47"/>
                    <a:pt x="3498" y="146"/>
                  </a:cubicBezTo>
                  <a:lnTo>
                    <a:pt x="1" y="4336"/>
                  </a:lnTo>
                  <a:cubicBezTo>
                    <a:pt x="1229" y="4399"/>
                    <a:pt x="2332" y="4998"/>
                    <a:pt x="3088" y="5912"/>
                  </a:cubicBezTo>
                  <a:lnTo>
                    <a:pt x="5861" y="2446"/>
                  </a:lnTo>
                  <a:cubicBezTo>
                    <a:pt x="6050" y="2289"/>
                    <a:pt x="6050" y="2037"/>
                    <a:pt x="5924" y="1879"/>
                  </a:cubicBezTo>
                  <a:lnTo>
                    <a:pt x="4128" y="115"/>
                  </a:lnTo>
                  <a:cubicBezTo>
                    <a:pt x="4053" y="40"/>
                    <a:pt x="3942" y="0"/>
                    <a:pt x="38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22" name="Google Shape;1622;p44"/>
            <p:cNvSpPr/>
            <p:nvPr/>
          </p:nvSpPr>
          <p:spPr>
            <a:xfrm>
              <a:off x="-41808400" y="3584850"/>
              <a:ext cx="148100" cy="89825"/>
            </a:xfrm>
            <a:custGeom>
              <a:avLst/>
              <a:gdLst/>
              <a:ahLst/>
              <a:cxnLst/>
              <a:rect l="l" t="t" r="r" b="b"/>
              <a:pathLst>
                <a:path w="5924" h="3593" extrusionOk="0">
                  <a:moveTo>
                    <a:pt x="0" y="1"/>
                  </a:moveTo>
                  <a:lnTo>
                    <a:pt x="2962" y="3592"/>
                  </a:lnTo>
                  <a:lnTo>
                    <a:pt x="592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23" name="Google Shape;1623;p44"/>
            <p:cNvSpPr/>
            <p:nvPr/>
          </p:nvSpPr>
          <p:spPr>
            <a:xfrm>
              <a:off x="-41893475" y="3586725"/>
              <a:ext cx="148875" cy="147025"/>
            </a:xfrm>
            <a:custGeom>
              <a:avLst/>
              <a:gdLst/>
              <a:ahLst/>
              <a:cxnLst/>
              <a:rect l="l" t="t" r="r" b="b"/>
              <a:pathLst>
                <a:path w="5955" h="5881" extrusionOk="0">
                  <a:moveTo>
                    <a:pt x="2194" y="0"/>
                  </a:moveTo>
                  <a:cubicBezTo>
                    <a:pt x="2084" y="0"/>
                    <a:pt x="1965" y="40"/>
                    <a:pt x="1859" y="115"/>
                  </a:cubicBezTo>
                  <a:lnTo>
                    <a:pt x="95" y="1879"/>
                  </a:lnTo>
                  <a:cubicBezTo>
                    <a:pt x="1" y="2037"/>
                    <a:pt x="1" y="2289"/>
                    <a:pt x="95" y="2446"/>
                  </a:cubicBezTo>
                  <a:lnTo>
                    <a:pt x="2899" y="5880"/>
                  </a:lnTo>
                  <a:cubicBezTo>
                    <a:pt x="3655" y="4998"/>
                    <a:pt x="4758" y="4399"/>
                    <a:pt x="5955" y="4305"/>
                  </a:cubicBezTo>
                  <a:lnTo>
                    <a:pt x="2490" y="146"/>
                  </a:lnTo>
                  <a:cubicBezTo>
                    <a:pt x="2424" y="47"/>
                    <a:pt x="2315" y="0"/>
                    <a:pt x="21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624" name="Google Shape;1624;p44"/>
          <p:cNvGrpSpPr/>
          <p:nvPr/>
        </p:nvGrpSpPr>
        <p:grpSpPr>
          <a:xfrm>
            <a:off x="1438580" y="7037877"/>
            <a:ext cx="7090548" cy="2426783"/>
            <a:chOff x="1092075" y="3110499"/>
            <a:chExt cx="3241709" cy="1155611"/>
          </a:xfrm>
        </p:grpSpPr>
        <p:sp>
          <p:nvSpPr>
            <p:cNvPr id="1625" name="Google Shape;1625;p44"/>
            <p:cNvSpPr/>
            <p:nvPr/>
          </p:nvSpPr>
          <p:spPr>
            <a:xfrm>
              <a:off x="3766814" y="3403130"/>
              <a:ext cx="426376" cy="862974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0"/>
                  </a:lnTo>
                  <a:lnTo>
                    <a:pt x="9895" y="33659"/>
                  </a:lnTo>
                  <a:lnTo>
                    <a:pt x="19813" y="40100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626" name="Google Shape;1626;p44"/>
            <p:cNvSpPr/>
            <p:nvPr/>
          </p:nvSpPr>
          <p:spPr>
            <a:xfrm>
              <a:off x="1092075" y="3110499"/>
              <a:ext cx="3241709" cy="818676"/>
            </a:xfrm>
            <a:custGeom>
              <a:avLst/>
              <a:gdLst/>
              <a:ahLst/>
              <a:cxnLst/>
              <a:rect l="l" t="t" r="r" b="b"/>
              <a:pathLst>
                <a:path w="112491" h="28409" extrusionOk="0">
                  <a:moveTo>
                    <a:pt x="0" y="0"/>
                  </a:moveTo>
                  <a:lnTo>
                    <a:pt x="0" y="28408"/>
                  </a:lnTo>
                  <a:lnTo>
                    <a:pt x="112490" y="28408"/>
                  </a:lnTo>
                  <a:lnTo>
                    <a:pt x="112490" y="11871"/>
                  </a:lnTo>
                  <a:cubicBezTo>
                    <a:pt x="112490" y="5310"/>
                    <a:pt x="107180" y="0"/>
                    <a:pt x="100620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27" name="Google Shape;1627;p44"/>
            <p:cNvSpPr/>
            <p:nvPr/>
          </p:nvSpPr>
          <p:spPr>
            <a:xfrm>
              <a:off x="1093084" y="3110499"/>
              <a:ext cx="570961" cy="1155611"/>
            </a:xfrm>
            <a:custGeom>
              <a:avLst/>
              <a:gdLst/>
              <a:ahLst/>
              <a:cxnLst/>
              <a:rect l="l" t="t" r="r" b="b"/>
              <a:pathLst>
                <a:path w="19813" h="40101" extrusionOk="0">
                  <a:moveTo>
                    <a:pt x="1" y="0"/>
                  </a:moveTo>
                  <a:lnTo>
                    <a:pt x="1" y="40100"/>
                  </a:lnTo>
                  <a:lnTo>
                    <a:pt x="9895" y="33659"/>
                  </a:lnTo>
                  <a:lnTo>
                    <a:pt x="19813" y="40100"/>
                  </a:lnTo>
                  <a:lnTo>
                    <a:pt x="1981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/>
            </a:p>
          </p:txBody>
        </p:sp>
        <p:sp>
          <p:nvSpPr>
            <p:cNvPr id="1629" name="Google Shape;1629;p44"/>
            <p:cNvSpPr txBox="1"/>
            <p:nvPr/>
          </p:nvSpPr>
          <p:spPr>
            <a:xfrm>
              <a:off x="1866983" y="3224892"/>
              <a:ext cx="1796177" cy="6097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2800" b="1" dirty="0" err="1"/>
                <a:t>Xorijiy</a:t>
              </a:r>
              <a:r>
                <a:rPr lang="en-US" sz="2800" b="1" dirty="0"/>
                <a:t> </a:t>
              </a:r>
              <a:r>
                <a:rPr lang="en-US" sz="2800" b="1" dirty="0" err="1"/>
                <a:t>mamlakatlarda</a:t>
              </a:r>
              <a:r>
                <a:rPr lang="en-US" sz="2800" b="1" dirty="0"/>
                <a:t> STEAM </a:t>
              </a:r>
              <a:r>
                <a:rPr lang="en-US" sz="2800" b="1" dirty="0" err="1"/>
                <a:t>texnologiyalarini</a:t>
              </a:r>
              <a:r>
                <a:rPr lang="en-US" sz="2800" b="1" dirty="0"/>
                <a:t> </a:t>
              </a:r>
              <a:r>
                <a:rPr lang="en-US" sz="2800" b="1" dirty="0" err="1"/>
                <a:t>geografiya</a:t>
              </a:r>
              <a:r>
                <a:rPr lang="en-US" sz="2800" b="1" dirty="0"/>
                <a:t> </a:t>
              </a:r>
              <a:r>
                <a:rPr lang="en-US" sz="2800" b="1" dirty="0" err="1"/>
                <a:t>fanida</a:t>
              </a:r>
              <a:r>
                <a:rPr lang="en-US" sz="2800" b="1" dirty="0"/>
                <a:t> </a:t>
              </a:r>
              <a:r>
                <a:rPr lang="en-US" sz="2800" b="1" dirty="0" err="1"/>
                <a:t>qoʻllash</a:t>
              </a:r>
              <a:r>
                <a:rPr lang="en-US" sz="2800" b="1" dirty="0"/>
                <a:t> </a:t>
              </a:r>
              <a:r>
                <a:rPr lang="en-US" sz="2800" b="1" dirty="0" err="1"/>
                <a:t>tajribasi</a:t>
              </a:r>
              <a:endParaRPr lang="ru-RU" sz="2800" b="1" dirty="0"/>
            </a:p>
          </p:txBody>
        </p:sp>
      </p:grpSp>
      <p:grpSp>
        <p:nvGrpSpPr>
          <p:cNvPr id="1631" name="Google Shape;1631;p44"/>
          <p:cNvGrpSpPr/>
          <p:nvPr/>
        </p:nvGrpSpPr>
        <p:grpSpPr>
          <a:xfrm>
            <a:off x="7477944" y="7599521"/>
            <a:ext cx="610845" cy="651748"/>
            <a:chOff x="-40011050" y="3972375"/>
            <a:chExt cx="316650" cy="316625"/>
          </a:xfrm>
        </p:grpSpPr>
        <p:sp>
          <p:nvSpPr>
            <p:cNvPr id="1632" name="Google Shape;1632;p44"/>
            <p:cNvSpPr/>
            <p:nvPr/>
          </p:nvSpPr>
          <p:spPr>
            <a:xfrm>
              <a:off x="-40011050" y="3972375"/>
              <a:ext cx="316650" cy="232350"/>
            </a:xfrm>
            <a:custGeom>
              <a:avLst/>
              <a:gdLst/>
              <a:ahLst/>
              <a:cxnLst/>
              <a:rect l="l" t="t" r="r" b="b"/>
              <a:pathLst>
                <a:path w="12666" h="9294" extrusionOk="0">
                  <a:moveTo>
                    <a:pt x="11405" y="1701"/>
                  </a:moveTo>
                  <a:cubicBezTo>
                    <a:pt x="11626" y="1701"/>
                    <a:pt x="11846" y="1890"/>
                    <a:pt x="11846" y="2142"/>
                  </a:cubicBezTo>
                  <a:cubicBezTo>
                    <a:pt x="11846" y="3749"/>
                    <a:pt x="11090" y="4663"/>
                    <a:pt x="9956" y="4978"/>
                  </a:cubicBezTo>
                  <a:cubicBezTo>
                    <a:pt x="10051" y="4631"/>
                    <a:pt x="10145" y="4222"/>
                    <a:pt x="10145" y="3844"/>
                  </a:cubicBezTo>
                  <a:lnTo>
                    <a:pt x="10145" y="1701"/>
                  </a:lnTo>
                  <a:close/>
                  <a:moveTo>
                    <a:pt x="2584" y="1701"/>
                  </a:moveTo>
                  <a:lnTo>
                    <a:pt x="2584" y="3812"/>
                  </a:lnTo>
                  <a:cubicBezTo>
                    <a:pt x="2584" y="4222"/>
                    <a:pt x="2647" y="4600"/>
                    <a:pt x="2773" y="5009"/>
                  </a:cubicBezTo>
                  <a:cubicBezTo>
                    <a:pt x="1639" y="4694"/>
                    <a:pt x="851" y="3781"/>
                    <a:pt x="851" y="2142"/>
                  </a:cubicBezTo>
                  <a:cubicBezTo>
                    <a:pt x="851" y="1890"/>
                    <a:pt x="1040" y="1701"/>
                    <a:pt x="1292" y="1701"/>
                  </a:cubicBezTo>
                  <a:close/>
                  <a:moveTo>
                    <a:pt x="4065" y="3655"/>
                  </a:moveTo>
                  <a:cubicBezTo>
                    <a:pt x="4317" y="3655"/>
                    <a:pt x="4506" y="3875"/>
                    <a:pt x="4506" y="4096"/>
                  </a:cubicBezTo>
                  <a:cubicBezTo>
                    <a:pt x="4506" y="4631"/>
                    <a:pt x="4821" y="5041"/>
                    <a:pt x="5262" y="5261"/>
                  </a:cubicBezTo>
                  <a:cubicBezTo>
                    <a:pt x="5451" y="5324"/>
                    <a:pt x="5577" y="5608"/>
                    <a:pt x="5482" y="5797"/>
                  </a:cubicBezTo>
                  <a:cubicBezTo>
                    <a:pt x="5431" y="5952"/>
                    <a:pt x="5229" y="6065"/>
                    <a:pt x="5054" y="6065"/>
                  </a:cubicBezTo>
                  <a:cubicBezTo>
                    <a:pt x="5017" y="6065"/>
                    <a:pt x="4980" y="6060"/>
                    <a:pt x="4947" y="6049"/>
                  </a:cubicBezTo>
                  <a:cubicBezTo>
                    <a:pt x="4128" y="5734"/>
                    <a:pt x="3655" y="4946"/>
                    <a:pt x="3655" y="4096"/>
                  </a:cubicBezTo>
                  <a:cubicBezTo>
                    <a:pt x="3655" y="3875"/>
                    <a:pt x="3844" y="3655"/>
                    <a:pt x="4065" y="3655"/>
                  </a:cubicBezTo>
                  <a:close/>
                  <a:moveTo>
                    <a:pt x="2993" y="0"/>
                  </a:moveTo>
                  <a:cubicBezTo>
                    <a:pt x="2741" y="0"/>
                    <a:pt x="2552" y="189"/>
                    <a:pt x="2552" y="441"/>
                  </a:cubicBezTo>
                  <a:lnTo>
                    <a:pt x="2552" y="882"/>
                  </a:lnTo>
                  <a:lnTo>
                    <a:pt x="1261" y="882"/>
                  </a:lnTo>
                  <a:cubicBezTo>
                    <a:pt x="536" y="882"/>
                    <a:pt x="1" y="1418"/>
                    <a:pt x="1" y="2142"/>
                  </a:cubicBezTo>
                  <a:cubicBezTo>
                    <a:pt x="1" y="4568"/>
                    <a:pt x="1513" y="5797"/>
                    <a:pt x="3183" y="5923"/>
                  </a:cubicBezTo>
                  <a:cubicBezTo>
                    <a:pt x="4159" y="7372"/>
                    <a:pt x="5073" y="7089"/>
                    <a:pt x="5073" y="7687"/>
                  </a:cubicBezTo>
                  <a:cubicBezTo>
                    <a:pt x="5073" y="8286"/>
                    <a:pt x="4821" y="8884"/>
                    <a:pt x="4443" y="9294"/>
                  </a:cubicBezTo>
                  <a:lnTo>
                    <a:pt x="8192" y="9294"/>
                  </a:lnTo>
                  <a:cubicBezTo>
                    <a:pt x="7782" y="8884"/>
                    <a:pt x="7562" y="8286"/>
                    <a:pt x="7562" y="7687"/>
                  </a:cubicBezTo>
                  <a:cubicBezTo>
                    <a:pt x="7562" y="7089"/>
                    <a:pt x="8507" y="7372"/>
                    <a:pt x="9484" y="5923"/>
                  </a:cubicBezTo>
                  <a:cubicBezTo>
                    <a:pt x="11216" y="5797"/>
                    <a:pt x="12666" y="4537"/>
                    <a:pt x="12666" y="2142"/>
                  </a:cubicBezTo>
                  <a:cubicBezTo>
                    <a:pt x="12666" y="1418"/>
                    <a:pt x="12098" y="882"/>
                    <a:pt x="11405" y="882"/>
                  </a:cubicBezTo>
                  <a:lnTo>
                    <a:pt x="10145" y="882"/>
                  </a:lnTo>
                  <a:lnTo>
                    <a:pt x="10145" y="441"/>
                  </a:lnTo>
                  <a:cubicBezTo>
                    <a:pt x="10145" y="189"/>
                    <a:pt x="9956" y="0"/>
                    <a:pt x="97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33" name="Google Shape;1633;p44"/>
            <p:cNvSpPr/>
            <p:nvPr/>
          </p:nvSpPr>
          <p:spPr>
            <a:xfrm>
              <a:off x="-39950400" y="4225975"/>
              <a:ext cx="194575" cy="63025"/>
            </a:xfrm>
            <a:custGeom>
              <a:avLst/>
              <a:gdLst/>
              <a:ahLst/>
              <a:cxnLst/>
              <a:rect l="l" t="t" r="r" b="b"/>
              <a:pathLst>
                <a:path w="7783" h="2521" extrusionOk="0">
                  <a:moveTo>
                    <a:pt x="757" y="1"/>
                  </a:moveTo>
                  <a:lnTo>
                    <a:pt x="63" y="1954"/>
                  </a:lnTo>
                  <a:cubicBezTo>
                    <a:pt x="0" y="2237"/>
                    <a:pt x="158" y="2521"/>
                    <a:pt x="473" y="2521"/>
                  </a:cubicBezTo>
                  <a:lnTo>
                    <a:pt x="7278" y="2521"/>
                  </a:lnTo>
                  <a:cubicBezTo>
                    <a:pt x="7593" y="2521"/>
                    <a:pt x="7782" y="2237"/>
                    <a:pt x="7688" y="1954"/>
                  </a:cubicBezTo>
                  <a:lnTo>
                    <a:pt x="699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47" name="Google Shape;640;p26"/>
          <p:cNvSpPr txBox="1">
            <a:spLocks noGrp="1"/>
          </p:cNvSpPr>
          <p:nvPr>
            <p:ph type="title"/>
          </p:nvPr>
        </p:nvSpPr>
        <p:spPr>
          <a:xfrm>
            <a:off x="4360014" y="2124075"/>
            <a:ext cx="8924362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pic>
        <p:nvPicPr>
          <p:cNvPr id="48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42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60500" y="4562475"/>
            <a:ext cx="9220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4000" dirty="0" smtClean="0"/>
              <a:t>	</a:t>
            </a:r>
            <a:r>
              <a:rPr lang="en-US" sz="4000" dirty="0"/>
              <a:t>STEAM (Science, Technology, Engineering, Arts, Mathematics) </a:t>
            </a:r>
            <a:r>
              <a:rPr lang="en-US" sz="4000" dirty="0" err="1"/>
              <a:t>yondashuvi</a:t>
            </a:r>
            <a:r>
              <a:rPr lang="en-US" sz="4000" dirty="0"/>
              <a:t> </a:t>
            </a:r>
            <a:r>
              <a:rPr lang="en-US" sz="4000" dirty="0" err="1"/>
              <a:t>geografiya</a:t>
            </a:r>
            <a:r>
              <a:rPr lang="en-US" sz="4000" dirty="0"/>
              <a:t> </a:t>
            </a:r>
            <a:r>
              <a:rPr lang="en-US" sz="4000" dirty="0" err="1"/>
              <a:t>fanida</a:t>
            </a:r>
            <a:r>
              <a:rPr lang="en-US" sz="4000" dirty="0"/>
              <a:t> </a:t>
            </a:r>
            <a:r>
              <a:rPr lang="en-US" sz="4000" dirty="0" err="1"/>
              <a:t>ta'lim</a:t>
            </a:r>
            <a:r>
              <a:rPr lang="en-US" sz="4000" dirty="0"/>
              <a:t> </a:t>
            </a:r>
            <a:r>
              <a:rPr lang="en-US" sz="4000" dirty="0" err="1"/>
              <a:t>jarayonini</a:t>
            </a:r>
            <a:r>
              <a:rPr lang="en-US" sz="4000" dirty="0"/>
              <a:t> </a:t>
            </a:r>
            <a:r>
              <a:rPr lang="en-US" sz="4000" dirty="0" err="1"/>
              <a:t>yanada</a:t>
            </a:r>
            <a:r>
              <a:rPr lang="en-US" sz="4000" dirty="0"/>
              <a:t> </a:t>
            </a:r>
            <a:r>
              <a:rPr lang="en-US" sz="4000" dirty="0" err="1"/>
              <a:t>qiziqarli</a:t>
            </a:r>
            <a:r>
              <a:rPr lang="en-US" sz="4000" dirty="0"/>
              <a:t>, </a:t>
            </a:r>
            <a:r>
              <a:rPr lang="en-US" sz="4000" dirty="0" err="1"/>
              <a:t>interaktiv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zamonaviy</a:t>
            </a:r>
            <a:r>
              <a:rPr lang="en-US" sz="4000" dirty="0"/>
              <a:t> </a:t>
            </a:r>
            <a:r>
              <a:rPr lang="en-US" sz="4000" dirty="0" err="1"/>
              <a:t>qilishga</a:t>
            </a:r>
            <a:r>
              <a:rPr lang="en-US" sz="4000" dirty="0"/>
              <a:t> </a:t>
            </a:r>
            <a:r>
              <a:rPr lang="en-US" sz="4000" dirty="0" err="1"/>
              <a:t>yordam</a:t>
            </a:r>
            <a:r>
              <a:rPr lang="en-US" sz="4000" dirty="0"/>
              <a:t> </a:t>
            </a:r>
            <a:r>
              <a:rPr lang="en-US" sz="4000" dirty="0" err="1"/>
              <a:t>beradi</a:t>
            </a:r>
            <a:r>
              <a:rPr lang="en-US" sz="4000" dirty="0"/>
              <a:t>.</a:t>
            </a:r>
            <a:endParaRPr lang="ru-RU" sz="4000" dirty="0"/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4557" y="4562475"/>
            <a:ext cx="3659777" cy="381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849" y="1884395"/>
            <a:ext cx="151544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fanidan</a:t>
            </a:r>
            <a:r>
              <a:rPr lang="en-US" sz="3600" b="1" dirty="0"/>
              <a:t> </a:t>
            </a:r>
            <a:r>
              <a:rPr lang="en-US" sz="3600" b="1" dirty="0" err="1"/>
              <a:t>iqtidorli</a:t>
            </a:r>
            <a:r>
              <a:rPr lang="en-US" sz="3600" b="1" dirty="0"/>
              <a:t> </a:t>
            </a:r>
            <a:r>
              <a:rPr lang="en-US" sz="3600" b="1" dirty="0" err="1"/>
              <a:t>oʻquvchilar</a:t>
            </a:r>
            <a:r>
              <a:rPr lang="en-US" sz="3600" b="1" dirty="0"/>
              <a:t> </a:t>
            </a:r>
            <a:r>
              <a:rPr lang="en-US" sz="3600" b="1" dirty="0" err="1"/>
              <a:t>bilan</a:t>
            </a:r>
            <a:r>
              <a:rPr lang="en-US" sz="3600" b="1" dirty="0"/>
              <a:t> </a:t>
            </a:r>
            <a:r>
              <a:rPr lang="en-US" sz="3600" b="1" dirty="0" err="1"/>
              <a:t>ishlashni</a:t>
            </a:r>
            <a:r>
              <a:rPr lang="en-US" sz="3600" b="1" dirty="0"/>
              <a:t> </a:t>
            </a:r>
            <a:r>
              <a:rPr lang="en-US" sz="3600" b="1" dirty="0" err="1"/>
              <a:t>tashkil</a:t>
            </a:r>
            <a:r>
              <a:rPr lang="en-US" sz="3600" b="1" dirty="0"/>
              <a:t> </a:t>
            </a:r>
            <a:r>
              <a:rPr lang="en-US" sz="3600" b="1" dirty="0" err="1"/>
              <a:t>etish</a:t>
            </a:r>
            <a:r>
              <a:rPr lang="en-US" sz="3600" b="1" dirty="0"/>
              <a:t> </a:t>
            </a:r>
            <a:r>
              <a:rPr lang="en-US" sz="3600" b="1" dirty="0" err="1"/>
              <a:t>metodika</a:t>
            </a:r>
            <a:r>
              <a:rPr lang="uz-Latn-UZ" sz="3600" b="1" dirty="0"/>
              <a:t>si</a:t>
            </a: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97158" y="1667776"/>
            <a:ext cx="15774258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000" b="1" dirty="0">
                <a:solidFill>
                  <a:srgbClr val="7030A0"/>
                </a:solidFill>
              </a:rPr>
              <a:t>STEAM </a:t>
            </a:r>
            <a:r>
              <a:rPr lang="en-US" sz="4000" b="1" dirty="0" err="1">
                <a:solidFill>
                  <a:srgbClr val="7030A0"/>
                </a:solidFill>
              </a:rPr>
              <a:t>geografiya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fani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uchun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turli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fanlar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o'rtasidagi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integratsiyani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ta'minlaydi</a:t>
            </a:r>
            <a:endParaRPr lang="ru-RU" sz="4000" b="1" dirty="0">
              <a:solidFill>
                <a:srgbClr val="7030A0"/>
              </a:solidFill>
            </a:endParaRPr>
          </a:p>
        </p:txBody>
      </p:sp>
      <p:grpSp>
        <p:nvGrpSpPr>
          <p:cNvPr id="361" name="Google Shape;361;p21"/>
          <p:cNvGrpSpPr/>
          <p:nvPr/>
        </p:nvGrpSpPr>
        <p:grpSpPr>
          <a:xfrm>
            <a:off x="8737507" y="4521498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2274550" y="4474500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15604771" y="4553175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5103940" y="4524068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7631973" y="2777629"/>
            <a:ext cx="3095060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51883" y="2754048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b="1" dirty="0" err="1" smtClean="0"/>
                <a:t>Shaharsozlik</a:t>
              </a:r>
              <a:r>
                <a:rPr lang="en-US" sz="2800" b="1" dirty="0" smtClean="0"/>
                <a:t> </a:t>
              </a:r>
              <a:r>
                <a:rPr lang="en-US" sz="2800" b="1" dirty="0" err="1"/>
                <a:t>loyihalari</a:t>
              </a:r>
              <a:r>
                <a:rPr lang="en-US" sz="2800" b="1" dirty="0"/>
                <a:t>, </a:t>
              </a:r>
              <a:r>
                <a:rPr lang="en-US" sz="2800" b="1" dirty="0" err="1"/>
                <a:t>suv</a:t>
              </a:r>
              <a:r>
                <a:rPr lang="en-US" sz="2800" b="1" dirty="0"/>
                <a:t> </a:t>
              </a:r>
              <a:r>
                <a:rPr lang="en-US" sz="2800" b="1" dirty="0" err="1"/>
                <a:t>resurslarini</a:t>
              </a:r>
              <a:r>
                <a:rPr lang="en-US" sz="2800" b="1" dirty="0"/>
                <a:t> </a:t>
              </a:r>
              <a:r>
                <a:rPr lang="en-US" sz="2800" b="1" dirty="0" err="1" smtClean="0"/>
                <a:t>boshqarish</a:t>
              </a:r>
              <a:endParaRPr lang="ru-RU" sz="2800" b="1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1101473" y="2777629"/>
            <a:ext cx="29380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735579" y="2723287"/>
              <a:ext cx="1682100" cy="13348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b="1" dirty="0" err="1" smtClean="0"/>
                <a:t>Xaritalarni</a:t>
              </a:r>
              <a:r>
                <a:rPr lang="en-US" sz="2800" b="1" dirty="0" smtClean="0"/>
                <a:t> </a:t>
              </a:r>
              <a:r>
                <a:rPr lang="en-US" sz="2800" b="1" dirty="0" err="1"/>
                <a:t>estetik</a:t>
              </a:r>
              <a:r>
                <a:rPr lang="en-US" sz="2800" b="1" dirty="0"/>
                <a:t> </a:t>
              </a:r>
              <a:r>
                <a:rPr lang="en-US" sz="2800" b="1" dirty="0" err="1"/>
                <a:t>jihatdan</a:t>
              </a:r>
              <a:r>
                <a:rPr lang="en-US" sz="2800" b="1" dirty="0"/>
                <a:t> </a:t>
              </a:r>
              <a:r>
                <a:rPr lang="en-US" sz="2800" b="1" dirty="0" err="1"/>
                <a:t>chizish</a:t>
              </a:r>
              <a:r>
                <a:rPr lang="en-US" sz="2800" b="1" dirty="0"/>
                <a:t>, </a:t>
              </a:r>
              <a:r>
                <a:rPr lang="en-US" sz="2800" b="1" dirty="0" err="1"/>
                <a:t>landshaft</a:t>
              </a:r>
              <a:r>
                <a:rPr lang="en-US" sz="2800" b="1" dirty="0"/>
                <a:t> </a:t>
              </a:r>
              <a:r>
                <a:rPr lang="en-US" sz="2800" b="1" dirty="0" err="1" smtClean="0"/>
                <a:t>dizayni</a:t>
              </a:r>
              <a:endParaRPr lang="ru-RU" sz="2800" b="1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789550" y="2731363"/>
            <a:ext cx="2868823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10275" y="2745318"/>
              <a:ext cx="1764448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b="1" dirty="0" err="1" smtClean="0"/>
                <a:t>Iqlim</a:t>
              </a:r>
              <a:r>
                <a:rPr lang="en-US" sz="2800" b="1" dirty="0" smtClean="0"/>
                <a:t> </a:t>
              </a:r>
              <a:r>
                <a:rPr lang="en-US" sz="2800" b="1" dirty="0" err="1"/>
                <a:t>o'zgarishi</a:t>
              </a:r>
              <a:r>
                <a:rPr lang="en-US" sz="2800" b="1" dirty="0"/>
                <a:t>, </a:t>
              </a:r>
              <a:r>
                <a:rPr lang="en-US" sz="2800" b="1" dirty="0" err="1"/>
                <a:t>yerning</a:t>
              </a:r>
              <a:r>
                <a:rPr lang="en-US" sz="2800" b="1" dirty="0"/>
                <a:t> </a:t>
              </a:r>
              <a:r>
                <a:rPr lang="en-US" sz="2800" b="1" dirty="0" err="1"/>
                <a:t>strukturasini</a:t>
              </a:r>
              <a:r>
                <a:rPr lang="en-US" sz="2800" b="1" dirty="0"/>
                <a:t> </a:t>
              </a:r>
              <a:r>
                <a:rPr lang="en-US" sz="2800" b="1" dirty="0" err="1"/>
                <a:t>o'rganish</a:t>
              </a:r>
              <a:r>
                <a:rPr lang="en-US" sz="2800" b="1" dirty="0"/>
                <a:t>, </a:t>
              </a:r>
              <a:r>
                <a:rPr lang="en-US" sz="2800" b="1" dirty="0" err="1"/>
                <a:t>ekologik</a:t>
              </a:r>
              <a:r>
                <a:rPr lang="en-US" sz="2800" b="1" dirty="0"/>
                <a:t> </a:t>
              </a:r>
              <a:r>
                <a:rPr lang="en-US" sz="2800" b="1" dirty="0" err="1"/>
                <a:t>masalalarni</a:t>
              </a:r>
              <a:r>
                <a:rPr lang="en-US" sz="2800" b="1" dirty="0"/>
                <a:t> </a:t>
              </a:r>
              <a:r>
                <a:rPr lang="en-US" sz="2800" b="1" dirty="0" err="1"/>
                <a:t>tahlil</a:t>
              </a:r>
              <a:r>
                <a:rPr lang="en-US" sz="2800" b="1" dirty="0"/>
                <a:t> </a:t>
              </a:r>
              <a:r>
                <a:rPr lang="en-US" sz="2800" b="1" dirty="0" err="1" smtClean="0"/>
                <a:t>qilish</a:t>
              </a:r>
              <a:endParaRPr lang="ru-RU" sz="2800" b="1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4047374" y="2765383"/>
            <a:ext cx="3175893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38861" y="2759879"/>
              <a:ext cx="1682100" cy="13041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b="1" dirty="0" smtClean="0"/>
                <a:t>GIS </a:t>
              </a:r>
              <a:r>
                <a:rPr lang="en-US" sz="2800" b="1" dirty="0"/>
                <a:t>(</a:t>
              </a:r>
              <a:r>
                <a:rPr lang="en-US" sz="2800" b="1" dirty="0" err="1"/>
                <a:t>Geografik</a:t>
              </a:r>
              <a:r>
                <a:rPr lang="en-US" sz="2800" b="1" dirty="0"/>
                <a:t> </a:t>
              </a:r>
              <a:r>
                <a:rPr lang="en-US" sz="2800" b="1" dirty="0" err="1"/>
                <a:t>Axborot</a:t>
              </a:r>
              <a:r>
                <a:rPr lang="en-US" sz="2800" b="1" dirty="0"/>
                <a:t> </a:t>
              </a:r>
              <a:r>
                <a:rPr lang="en-US" sz="2800" b="1" dirty="0" err="1"/>
                <a:t>Tizimlari</a:t>
              </a:r>
              <a:r>
                <a:rPr lang="en-US" sz="2800" b="1" dirty="0"/>
                <a:t>), </a:t>
              </a:r>
              <a:r>
                <a:rPr lang="en-US" sz="2800" b="1" dirty="0" err="1"/>
                <a:t>dronlar</a:t>
              </a:r>
              <a:r>
                <a:rPr lang="en-US" sz="2800" b="1" dirty="0"/>
                <a:t> </a:t>
              </a:r>
              <a:r>
                <a:rPr lang="en-US" sz="2800" b="1" dirty="0" err="1"/>
                <a:t>yordamida</a:t>
              </a:r>
              <a:r>
                <a:rPr lang="en-US" sz="2800" b="1" dirty="0"/>
                <a:t> </a:t>
              </a:r>
              <a:r>
                <a:rPr lang="en-US" sz="2800" b="1" dirty="0" err="1"/>
                <a:t>xaritalash</a:t>
              </a:r>
              <a:r>
                <a:rPr lang="en-US" sz="2800" b="1" dirty="0"/>
                <a:t>, </a:t>
              </a:r>
              <a:r>
                <a:rPr lang="en-US" sz="2800" b="1" dirty="0" err="1"/>
                <a:t>ma'lumotlar</a:t>
              </a:r>
              <a:r>
                <a:rPr lang="en-US" sz="2800" b="1" dirty="0"/>
                <a:t> </a:t>
              </a:r>
              <a:r>
                <a:rPr lang="en-US" sz="2800" b="1" dirty="0" err="1" smtClean="0"/>
                <a:t>vizualizatsiyasi</a:t>
              </a:r>
              <a:endParaRPr lang="ru-RU" sz="2800" b="1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71110" y="3084633"/>
            <a:ext cx="2088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</a:rPr>
              <a:t>Tabiiy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fanlar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91628" y="3055956"/>
            <a:ext cx="19379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Texnologiya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166250" y="3084635"/>
            <a:ext cx="2026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Muhandislik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077763" y="3118653"/>
            <a:ext cx="1107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San'at</a:t>
            </a:r>
            <a:endParaRPr lang="ru-RU" sz="2800" dirty="0">
              <a:solidFill>
                <a:schemeClr val="bg1"/>
              </a:solidFill>
            </a:endParaRPr>
          </a:p>
        </p:txBody>
      </p:sp>
      <p:grpSp>
        <p:nvGrpSpPr>
          <p:cNvPr id="71" name="Google Shape;402;p21"/>
          <p:cNvGrpSpPr/>
          <p:nvPr/>
        </p:nvGrpSpPr>
        <p:grpSpPr>
          <a:xfrm>
            <a:off x="14484350" y="2777629"/>
            <a:ext cx="3095060" cy="6560629"/>
            <a:chOff x="4628044" y="1300654"/>
            <a:chExt cx="1846807" cy="3124109"/>
          </a:xfrm>
        </p:grpSpPr>
        <p:sp>
          <p:nvSpPr>
            <p:cNvPr id="72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73" name="Google Shape;405;p21"/>
            <p:cNvSpPr txBox="1"/>
            <p:nvPr/>
          </p:nvSpPr>
          <p:spPr>
            <a:xfrm>
              <a:off x="4628051" y="2754048"/>
              <a:ext cx="1805932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b="1" dirty="0" err="1" smtClean="0"/>
                <a:t>Koordinatalar</a:t>
              </a:r>
              <a:r>
                <a:rPr lang="en-US" sz="2800" b="1" dirty="0"/>
                <a:t>, </a:t>
              </a:r>
              <a:r>
                <a:rPr lang="en-US" sz="2800" b="1" dirty="0" err="1"/>
                <a:t>xarita</a:t>
              </a:r>
              <a:r>
                <a:rPr lang="en-US" sz="2800" b="1" dirty="0"/>
                <a:t> </a:t>
              </a:r>
              <a:r>
                <a:rPr lang="en-US" sz="2800" b="1" dirty="0" err="1"/>
                <a:t>masshtablarini</a:t>
              </a:r>
              <a:r>
                <a:rPr lang="en-US" sz="2800" b="1" dirty="0"/>
                <a:t> </a:t>
              </a:r>
              <a:r>
                <a:rPr lang="en-US" sz="2800" b="1" dirty="0" err="1"/>
                <a:t>hisoblash</a:t>
              </a:r>
              <a:r>
                <a:rPr lang="en-US" sz="2800" b="1" dirty="0"/>
                <a:t>, </a:t>
              </a:r>
              <a:r>
                <a:rPr lang="en-US" sz="2800" b="1" dirty="0" err="1"/>
                <a:t>statistik</a:t>
              </a:r>
              <a:r>
                <a:rPr lang="en-US" sz="2800" b="1" dirty="0"/>
                <a:t> </a:t>
              </a:r>
              <a:r>
                <a:rPr lang="en-US" sz="2800" b="1" dirty="0" err="1" smtClean="0"/>
                <a:t>tahlil</a:t>
              </a:r>
              <a:endParaRPr lang="ru-RU" sz="2800" b="1" dirty="0"/>
            </a:p>
          </p:txBody>
        </p:sp>
        <p:sp>
          <p:nvSpPr>
            <p:cNvPr id="74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75" name="Google Shape;371;p21"/>
          <p:cNvGrpSpPr/>
          <p:nvPr/>
        </p:nvGrpSpPr>
        <p:grpSpPr>
          <a:xfrm>
            <a:off x="1931900" y="4683522"/>
            <a:ext cx="993270" cy="922272"/>
            <a:chOff x="3716358" y="1544655"/>
            <a:chExt cx="361971" cy="314958"/>
          </a:xfrm>
        </p:grpSpPr>
        <p:sp>
          <p:nvSpPr>
            <p:cNvPr id="76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81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82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83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84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85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86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sp>
        <p:nvSpPr>
          <p:cNvPr id="11" name="Прямоугольник 10"/>
          <p:cNvSpPr/>
          <p:nvPr/>
        </p:nvSpPr>
        <p:spPr>
          <a:xfrm>
            <a:off x="15361818" y="3195597"/>
            <a:ext cx="18095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Matematika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7658659" y="5135658"/>
            <a:ext cx="9721292" cy="1932223"/>
            <a:chOff x="3907977" y="2377160"/>
            <a:chExt cx="4525873" cy="920106"/>
          </a:xfrm>
        </p:grpSpPr>
        <p:sp>
          <p:nvSpPr>
            <p:cNvPr id="253" name="Google Shape;253;p19"/>
            <p:cNvSpPr/>
            <p:nvPr/>
          </p:nvSpPr>
          <p:spPr>
            <a:xfrm rot="16200000">
              <a:off x="4596327" y="176171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454324" y="2481296"/>
              <a:ext cx="1728825" cy="73187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165521" y="2377160"/>
              <a:ext cx="2268329" cy="8793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/>
                <a:t>STEAM </a:t>
              </a:r>
              <a:r>
                <a:rPr lang="en-US" sz="2800" dirty="0" err="1"/>
                <a:t>yondashuvi</a:t>
              </a:r>
              <a:r>
                <a:rPr lang="en-US" sz="2800" dirty="0"/>
                <a:t> </a:t>
              </a:r>
              <a:r>
                <a:rPr lang="en-US" sz="2800" dirty="0" err="1"/>
                <a:t>o'quvchilarga</a:t>
              </a:r>
              <a:r>
                <a:rPr lang="en-US" sz="2800" dirty="0"/>
                <a:t> </a:t>
              </a:r>
              <a:r>
                <a:rPr lang="en-US" sz="2800" dirty="0" err="1"/>
                <a:t>muammolarni</a:t>
              </a:r>
              <a:r>
                <a:rPr lang="en-US" sz="2800" dirty="0"/>
                <a:t> </a:t>
              </a:r>
              <a:r>
                <a:rPr lang="en-US" sz="2800" dirty="0" err="1"/>
                <a:t>aniqlash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ularga</a:t>
              </a:r>
              <a:r>
                <a:rPr lang="en-US" sz="2800" dirty="0"/>
                <a:t> </a:t>
              </a:r>
              <a:r>
                <a:rPr lang="en-US" sz="2800" dirty="0" err="1"/>
                <a:t>yechim</a:t>
              </a:r>
              <a:r>
                <a:rPr lang="en-US" sz="2800" dirty="0"/>
                <a:t> </a:t>
              </a:r>
              <a:r>
                <a:rPr lang="en-US" sz="2800" dirty="0" err="1"/>
                <a:t>topish</a:t>
              </a:r>
              <a:r>
                <a:rPr lang="en-US" sz="2800" dirty="0"/>
                <a:t> </a:t>
              </a:r>
              <a:r>
                <a:rPr lang="en-US" sz="2800" dirty="0" err="1"/>
                <a:t>uchun</a:t>
              </a:r>
              <a:r>
                <a:rPr lang="en-US" sz="2800" dirty="0"/>
                <a:t> </a:t>
              </a:r>
              <a:r>
                <a:rPr lang="en-US" sz="2800" dirty="0" err="1"/>
                <a:t>ijodiy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tanqidiy</a:t>
              </a:r>
              <a:r>
                <a:rPr lang="en-US" sz="2800" dirty="0"/>
                <a:t> </a:t>
              </a:r>
              <a:r>
                <a:rPr lang="en-US" sz="2800" dirty="0" err="1"/>
                <a:t>fikrlash</a:t>
              </a:r>
              <a:r>
                <a:rPr lang="en-US" sz="2800" dirty="0"/>
                <a:t> </a:t>
              </a:r>
              <a:r>
                <a:rPr lang="en-US" sz="2800" dirty="0" err="1"/>
                <a:t>imkonini</a:t>
              </a:r>
              <a:r>
                <a:rPr lang="en-US" sz="2800" dirty="0"/>
                <a:t> </a:t>
              </a:r>
              <a:r>
                <a:rPr lang="en-US" sz="2800" dirty="0" err="1"/>
                <a:t>beradi</a:t>
              </a:r>
              <a:endParaRPr lang="ru-RU" sz="28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7658659" y="8154768"/>
            <a:ext cx="9721291" cy="1935522"/>
            <a:chOff x="3433276" y="3471161"/>
            <a:chExt cx="5000574" cy="921677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938961" y="3696516"/>
              <a:ext cx="1916044" cy="633548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3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5855005" y="3471161"/>
              <a:ext cx="2578845" cy="7655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Geografiyada</a:t>
              </a:r>
              <a:r>
                <a:rPr lang="en-US" sz="2800" dirty="0"/>
                <a:t> </a:t>
              </a:r>
              <a:r>
                <a:rPr lang="en-US" sz="2800" dirty="0" err="1"/>
                <a:t>nazariy</a:t>
              </a:r>
              <a:r>
                <a:rPr lang="en-US" sz="2800" dirty="0"/>
                <a:t> </a:t>
              </a:r>
              <a:r>
                <a:rPr lang="en-US" sz="2800" dirty="0" err="1"/>
                <a:t>bilimlarni</a:t>
              </a:r>
              <a:r>
                <a:rPr lang="en-US" sz="2800" dirty="0"/>
                <a:t> real </a:t>
              </a:r>
              <a:r>
                <a:rPr lang="en-US" sz="2800" dirty="0" err="1"/>
                <a:t>hayotga</a:t>
              </a:r>
              <a:r>
                <a:rPr lang="en-US" sz="2800" dirty="0"/>
                <a:t> </a:t>
              </a:r>
              <a:r>
                <a:rPr lang="en-US" sz="2800" dirty="0" err="1"/>
                <a:t>tatbiq</a:t>
              </a:r>
              <a:r>
                <a:rPr lang="en-US" sz="2800" dirty="0"/>
                <a:t> </a:t>
              </a:r>
              <a:r>
                <a:rPr lang="en-US" sz="2800" dirty="0" err="1"/>
                <a:t>qilish</a:t>
              </a:r>
              <a:r>
                <a:rPr lang="en-US" sz="2800" dirty="0"/>
                <a:t> </a:t>
              </a:r>
              <a:r>
                <a:rPr lang="en-US" sz="2800" dirty="0" err="1"/>
                <a:t>orqali</a:t>
              </a:r>
              <a:r>
                <a:rPr lang="en-US" sz="2800" dirty="0"/>
                <a:t> </a:t>
              </a:r>
              <a:r>
                <a:rPr lang="en-US" sz="2800" dirty="0" err="1"/>
                <a:t>o'quvchilar</a:t>
              </a:r>
              <a:r>
                <a:rPr lang="en-US" sz="2800" dirty="0"/>
                <a:t> </a:t>
              </a:r>
              <a:r>
                <a:rPr lang="en-US" sz="2800" dirty="0" err="1"/>
                <a:t>ko'nikmalarini</a:t>
              </a:r>
              <a:r>
                <a:rPr lang="en-US" sz="2800" dirty="0"/>
                <a:t> </a:t>
              </a:r>
              <a:r>
                <a:rPr lang="en-US" sz="2800" dirty="0" err="1" smtClean="0"/>
                <a:t>mustahkamla</a:t>
              </a:r>
              <a:r>
                <a:rPr lang="uz-Latn-UZ" sz="2800" dirty="0" smtClean="0"/>
                <a:t>ydi</a:t>
              </a:r>
              <a:endParaRPr lang="ru-RU" sz="28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7658659" y="2055975"/>
            <a:ext cx="9721290" cy="1779120"/>
            <a:chOff x="3859482" y="1260573"/>
            <a:chExt cx="4646108" cy="847200"/>
          </a:xfrm>
        </p:grpSpPr>
        <p:sp>
          <p:nvSpPr>
            <p:cNvPr id="261" name="Google Shape;261;p19"/>
            <p:cNvSpPr/>
            <p:nvPr/>
          </p:nvSpPr>
          <p:spPr>
            <a:xfrm rot="16200000">
              <a:off x="4547832" y="572223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553333" y="1386383"/>
              <a:ext cx="1644637" cy="63732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209945" y="1388869"/>
              <a:ext cx="2295645" cy="6818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/>
                <a:t>STEAM </a:t>
              </a:r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fani</a:t>
              </a:r>
              <a:r>
                <a:rPr lang="en-US" sz="2800" dirty="0"/>
                <a:t> </a:t>
              </a:r>
              <a:r>
                <a:rPr lang="en-US" sz="2800" dirty="0" err="1"/>
                <a:t>uchun</a:t>
              </a:r>
              <a:r>
                <a:rPr lang="en-US" sz="2800" dirty="0"/>
                <a:t> </a:t>
              </a:r>
              <a:r>
                <a:rPr lang="en-US" sz="2800" dirty="0" err="1"/>
                <a:t>turli</a:t>
              </a:r>
              <a:r>
                <a:rPr lang="en-US" sz="2800" dirty="0"/>
                <a:t> </a:t>
              </a:r>
              <a:r>
                <a:rPr lang="en-US" sz="2800" dirty="0" err="1"/>
                <a:t>fanlar</a:t>
              </a:r>
              <a:r>
                <a:rPr lang="en-US" sz="2800" dirty="0"/>
                <a:t> </a:t>
              </a:r>
              <a:r>
                <a:rPr lang="en-US" sz="2800" dirty="0" err="1"/>
                <a:t>o'rtasidagi</a:t>
              </a:r>
              <a:r>
                <a:rPr lang="en-US" sz="2800" dirty="0"/>
                <a:t> </a:t>
              </a:r>
              <a:r>
                <a:rPr lang="en-US" sz="2800" dirty="0" err="1"/>
                <a:t>integratsiyani</a:t>
              </a:r>
              <a:r>
                <a:rPr lang="en-US" sz="2800" dirty="0"/>
                <a:t> </a:t>
              </a:r>
              <a:r>
                <a:rPr lang="en-US" sz="2800" dirty="0" err="1"/>
                <a:t>ta'minlaydi</a:t>
              </a:r>
              <a:endParaRPr lang="ru-RU" sz="2800" dirty="0"/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8096308" y="2568653"/>
            <a:ext cx="667669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8208860" y="5854787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8046417" y="8903127"/>
            <a:ext cx="490101" cy="517440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234949" y="2801377"/>
            <a:ext cx="7423710" cy="6642927"/>
            <a:chOff x="710275" y="1696445"/>
            <a:chExt cx="2460575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505506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67772" y="2231710"/>
              <a:ext cx="1379929" cy="11932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15352" y="4568539"/>
            <a:ext cx="3581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STEAM </a:t>
            </a:r>
            <a:endParaRPr lang="uz-Latn-UZ" sz="2800" b="1" dirty="0" smtClean="0"/>
          </a:p>
          <a:p>
            <a:pPr algn="ctr"/>
            <a:r>
              <a:rPr lang="en-US" sz="2800" b="1" dirty="0" err="1" smtClean="0"/>
              <a:t>yondashuvning</a:t>
            </a:r>
            <a:r>
              <a:rPr lang="en-US" sz="2800" b="1" dirty="0" smtClean="0"/>
              <a:t> </a:t>
            </a:r>
            <a:r>
              <a:rPr lang="en-US" sz="2800" b="1" dirty="0" err="1"/>
              <a:t>geografiyada</a:t>
            </a:r>
            <a:r>
              <a:rPr lang="en-US" sz="2800" b="1" dirty="0"/>
              <a:t> </a:t>
            </a:r>
            <a:r>
              <a:rPr lang="en-US" sz="2800" b="1" dirty="0" err="1"/>
              <a:t>qo'llanishining</a:t>
            </a:r>
            <a:r>
              <a:rPr lang="en-US" sz="2800" b="1" dirty="0"/>
              <a:t> </a:t>
            </a:r>
            <a:r>
              <a:rPr lang="en-US" sz="2800" b="1" dirty="0" err="1"/>
              <a:t>nazariy</a:t>
            </a:r>
            <a:r>
              <a:rPr lang="en-US" sz="2800" b="1" dirty="0"/>
              <a:t> </a:t>
            </a:r>
            <a:r>
              <a:rPr lang="en-US" sz="2800" b="1" dirty="0" err="1"/>
              <a:t>asoslari</a:t>
            </a:r>
            <a:r>
              <a:rPr lang="en-US" sz="2800" b="1" dirty="0"/>
              <a:t> </a:t>
            </a:r>
            <a:r>
              <a:rPr lang="en-US" sz="2800" b="1" dirty="0" err="1"/>
              <a:t>quyidagi</a:t>
            </a:r>
            <a:r>
              <a:rPr lang="en-US" sz="2800" b="1" dirty="0"/>
              <a:t> </a:t>
            </a:r>
            <a:r>
              <a:rPr lang="en-US" sz="2800" b="1" dirty="0" err="1"/>
              <a:t>jihatlarni</a:t>
            </a:r>
            <a:r>
              <a:rPr lang="en-US" sz="2800" b="1" dirty="0"/>
              <a:t> </a:t>
            </a:r>
            <a:r>
              <a:rPr lang="en-US" sz="2800" b="1" dirty="0" err="1"/>
              <a:t>o'z</a:t>
            </a:r>
            <a:r>
              <a:rPr lang="en-US" sz="2800" b="1" dirty="0"/>
              <a:t> </a:t>
            </a:r>
            <a:r>
              <a:rPr lang="en-US" sz="2800" b="1" dirty="0" err="1"/>
              <a:t>ichiga</a:t>
            </a:r>
            <a:r>
              <a:rPr lang="en-US" sz="2800" b="1" dirty="0"/>
              <a:t> </a:t>
            </a:r>
            <a:r>
              <a:rPr lang="en-US" sz="2800" b="1" dirty="0" err="1"/>
              <a:t>oladi</a:t>
            </a:r>
            <a:r>
              <a:rPr lang="en-US" sz="2800" b="1" dirty="0"/>
              <a:t>: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330435" y="2516969"/>
            <a:ext cx="2955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Fanlararo</a:t>
            </a:r>
            <a:r>
              <a:rPr lang="en-US" sz="2800" b="1" dirty="0"/>
              <a:t> </a:t>
            </a:r>
            <a:r>
              <a:rPr lang="en-US" sz="2800" b="1" dirty="0" err="1"/>
              <a:t>integratsiya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017358" y="5466718"/>
            <a:ext cx="30044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Kreativ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tanqidiy</a:t>
            </a:r>
            <a:r>
              <a:rPr lang="en-US" sz="2800" b="1" dirty="0"/>
              <a:t> </a:t>
            </a:r>
            <a:r>
              <a:rPr lang="en-US" sz="2800" b="1" dirty="0" err="1"/>
              <a:t>fikrlashni</a:t>
            </a:r>
            <a:r>
              <a:rPr lang="en-US" sz="2800" b="1" dirty="0"/>
              <a:t> </a:t>
            </a:r>
            <a:r>
              <a:rPr lang="en-US" sz="2800" b="1" dirty="0" err="1"/>
              <a:t>rivojlantirish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50751" y="8738779"/>
            <a:ext cx="2955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/>
              <a:t>Hamkorlik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jamoaviy</a:t>
            </a:r>
            <a:r>
              <a:rPr lang="ru-RU" sz="2800" b="1" dirty="0"/>
              <a:t> </a:t>
            </a:r>
            <a:r>
              <a:rPr lang="ru-RU" sz="2800" b="1" dirty="0" err="1"/>
              <a:t>tadbirlar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7606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54150" y="4029075"/>
            <a:ext cx="899795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dirty="0" err="1"/>
              <a:t>Xorijiy</a:t>
            </a:r>
            <a:r>
              <a:rPr lang="en-US" sz="3200" dirty="0"/>
              <a:t> </a:t>
            </a:r>
            <a:r>
              <a:rPr lang="en-US" sz="3200" dirty="0" err="1"/>
              <a:t>mamlakatlarda</a:t>
            </a:r>
            <a:r>
              <a:rPr lang="en-US" sz="3200" dirty="0"/>
              <a:t> STEAM </a:t>
            </a:r>
            <a:r>
              <a:rPr lang="en-US" sz="3200" dirty="0" err="1"/>
              <a:t>yondashuvini</a:t>
            </a:r>
            <a:r>
              <a:rPr lang="en-US" sz="3200" dirty="0"/>
              <a:t> </a:t>
            </a:r>
            <a:r>
              <a:rPr lang="en-US" sz="3200" dirty="0" err="1"/>
              <a:t>geografiya</a:t>
            </a:r>
            <a:r>
              <a:rPr lang="en-US" sz="3200" dirty="0"/>
              <a:t> </a:t>
            </a:r>
            <a:r>
              <a:rPr lang="en-US" sz="3200" dirty="0" err="1"/>
              <a:t>fanida</a:t>
            </a:r>
            <a:r>
              <a:rPr lang="en-US" sz="3200" dirty="0"/>
              <a:t> </a:t>
            </a:r>
            <a:r>
              <a:rPr lang="en-US" sz="3200" dirty="0" err="1"/>
              <a:t>qo‘llash</a:t>
            </a:r>
            <a:r>
              <a:rPr lang="en-US" sz="3200" dirty="0"/>
              <a:t> </a:t>
            </a:r>
            <a:r>
              <a:rPr lang="en-US" sz="3200" dirty="0" err="1"/>
              <a:t>bo‘yicha</a:t>
            </a:r>
            <a:r>
              <a:rPr lang="en-US" sz="3200" dirty="0"/>
              <a:t>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qator</a:t>
            </a:r>
            <a:r>
              <a:rPr lang="en-US" sz="3200" dirty="0"/>
              <a:t> </a:t>
            </a:r>
            <a:r>
              <a:rPr lang="en-US" sz="3200" dirty="0" err="1"/>
              <a:t>muvaffaqiyatli</a:t>
            </a:r>
            <a:r>
              <a:rPr lang="en-US" sz="3200" dirty="0"/>
              <a:t> </a:t>
            </a:r>
            <a:r>
              <a:rPr lang="en-US" sz="3200" dirty="0" err="1"/>
              <a:t>tajribalar</a:t>
            </a:r>
            <a:r>
              <a:rPr lang="en-US" sz="3200" dirty="0"/>
              <a:t> </a:t>
            </a:r>
            <a:r>
              <a:rPr lang="en-US" sz="3200" dirty="0" err="1"/>
              <a:t>mavjud</a:t>
            </a:r>
            <a:r>
              <a:rPr lang="en-US" sz="3200" dirty="0"/>
              <a:t>. Bu </a:t>
            </a:r>
            <a:r>
              <a:rPr lang="en-US" sz="3200" dirty="0" err="1"/>
              <a:t>yondashuv</a:t>
            </a:r>
            <a:r>
              <a:rPr lang="en-US" sz="3200" dirty="0"/>
              <a:t> </a:t>
            </a:r>
            <a:r>
              <a:rPr lang="en-US" sz="3200" dirty="0" err="1"/>
              <a:t>ta’limni</a:t>
            </a:r>
            <a:r>
              <a:rPr lang="en-US" sz="3200" dirty="0"/>
              <a:t> </a:t>
            </a:r>
            <a:r>
              <a:rPr lang="en-US" sz="3200" dirty="0" err="1"/>
              <a:t>interaktiv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, </a:t>
            </a:r>
            <a:r>
              <a:rPr lang="en-US" sz="3200" dirty="0" err="1"/>
              <a:t>texnologiyalarni</a:t>
            </a:r>
            <a:r>
              <a:rPr lang="en-US" sz="3200" dirty="0"/>
              <a:t> </a:t>
            </a:r>
            <a:r>
              <a:rPr lang="en-US" sz="3200" dirty="0" err="1"/>
              <a:t>o‘quv</a:t>
            </a:r>
            <a:r>
              <a:rPr lang="en-US" sz="3200" dirty="0"/>
              <a:t> </a:t>
            </a:r>
            <a:r>
              <a:rPr lang="en-US" sz="3200" dirty="0" err="1"/>
              <a:t>jarayoniga</a:t>
            </a:r>
            <a:r>
              <a:rPr lang="en-US" sz="3200" dirty="0"/>
              <a:t> </a:t>
            </a:r>
            <a:r>
              <a:rPr lang="en-US" sz="3200" dirty="0" err="1"/>
              <a:t>kiritish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o‘quvchilarning</a:t>
            </a:r>
            <a:r>
              <a:rPr lang="en-US" sz="3200" dirty="0"/>
              <a:t> </a:t>
            </a:r>
            <a:r>
              <a:rPr lang="en-US" sz="3200" dirty="0" err="1"/>
              <a:t>muammolarni</a:t>
            </a:r>
            <a:r>
              <a:rPr lang="en-US" sz="3200" dirty="0"/>
              <a:t> </a:t>
            </a:r>
            <a:r>
              <a:rPr lang="en-US" sz="3200" dirty="0" err="1"/>
              <a:t>yechish</a:t>
            </a:r>
            <a:r>
              <a:rPr lang="en-US" sz="3200" dirty="0"/>
              <a:t> </a:t>
            </a:r>
            <a:r>
              <a:rPr lang="en-US" sz="3200" dirty="0" err="1"/>
              <a:t>ko‘nikmalarini</a:t>
            </a:r>
            <a:r>
              <a:rPr lang="en-US" sz="3200" dirty="0"/>
              <a:t> </a:t>
            </a:r>
            <a:r>
              <a:rPr lang="en-US" sz="3200" dirty="0" err="1"/>
              <a:t>rivojlantirishga</a:t>
            </a:r>
            <a:r>
              <a:rPr lang="en-US" sz="3200" dirty="0"/>
              <a:t> </a:t>
            </a:r>
            <a:r>
              <a:rPr lang="en-US" sz="3200" dirty="0" err="1"/>
              <a:t>qaratilgan</a:t>
            </a:r>
            <a:r>
              <a:rPr lang="en-US" sz="3200" dirty="0"/>
              <a:t>.</a:t>
            </a:r>
            <a:endParaRPr lang="ru-RU" sz="32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Google Shape;91;p16"/>
          <p:cNvGrpSpPr/>
          <p:nvPr/>
        </p:nvGrpSpPr>
        <p:grpSpPr>
          <a:xfrm>
            <a:off x="11969750" y="3188442"/>
            <a:ext cx="4262440" cy="5235176"/>
            <a:chOff x="891486" y="1070976"/>
            <a:chExt cx="2806205" cy="3661043"/>
          </a:xfrm>
        </p:grpSpPr>
        <p:sp>
          <p:nvSpPr>
            <p:cNvPr id="8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Прямоугольник 51"/>
          <p:cNvSpPr/>
          <p:nvPr/>
        </p:nvSpPr>
        <p:spPr>
          <a:xfrm>
            <a:off x="2134965" y="1590675"/>
            <a:ext cx="12442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/>
              <a:t>Xorijiy</a:t>
            </a:r>
            <a:r>
              <a:rPr lang="en-US" sz="2800" b="1" dirty="0"/>
              <a:t> </a:t>
            </a:r>
            <a:r>
              <a:rPr lang="en-US" sz="2800" b="1" dirty="0" err="1"/>
              <a:t>mamlakatlarda</a:t>
            </a:r>
            <a:r>
              <a:rPr lang="en-US" sz="2800" b="1" dirty="0"/>
              <a:t> STEAM </a:t>
            </a:r>
            <a:r>
              <a:rPr lang="en-US" sz="2800" b="1" dirty="0" err="1"/>
              <a:t>texnologiyalarini</a:t>
            </a:r>
            <a:r>
              <a:rPr lang="en-US" sz="2800" b="1" dirty="0"/>
              <a:t> </a:t>
            </a:r>
            <a:r>
              <a:rPr lang="en-US" sz="2800" b="1" dirty="0" err="1"/>
              <a:t>geografiya</a:t>
            </a:r>
            <a:r>
              <a:rPr lang="en-US" sz="2800" b="1" dirty="0"/>
              <a:t> </a:t>
            </a:r>
            <a:r>
              <a:rPr lang="en-US" sz="2800" b="1" dirty="0" err="1"/>
              <a:t>fanida</a:t>
            </a:r>
            <a:r>
              <a:rPr lang="en-US" sz="2800" b="1" dirty="0"/>
              <a:t> </a:t>
            </a:r>
            <a:r>
              <a:rPr lang="en-US" sz="2800" b="1" dirty="0" err="1"/>
              <a:t>qoʻllash</a:t>
            </a:r>
            <a:r>
              <a:rPr lang="en-US" sz="2800" b="1" dirty="0"/>
              <a:t> </a:t>
            </a:r>
            <a:r>
              <a:rPr lang="en-US" sz="2800" b="1" dirty="0" err="1"/>
              <a:t>tajribasi</a:t>
            </a:r>
            <a:r>
              <a:rPr lang="en-US" sz="2800" b="1" dirty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66249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8"/>
          <p:cNvSpPr/>
          <p:nvPr/>
        </p:nvSpPr>
        <p:spPr>
          <a:xfrm>
            <a:off x="1181705" y="6374923"/>
            <a:ext cx="2297969" cy="573495"/>
          </a:xfrm>
          <a:custGeom>
            <a:avLst/>
            <a:gdLst/>
            <a:ahLst/>
            <a:cxnLst/>
            <a:rect l="l" t="t" r="r" b="b"/>
            <a:pathLst>
              <a:path w="32905" h="7696" extrusionOk="0">
                <a:moveTo>
                  <a:pt x="29041" y="285"/>
                </a:moveTo>
                <a:cubicBezTo>
                  <a:pt x="31004" y="285"/>
                  <a:pt x="32619" y="1900"/>
                  <a:pt x="32619" y="3864"/>
                </a:cubicBezTo>
                <a:cubicBezTo>
                  <a:pt x="32619" y="5827"/>
                  <a:pt x="31004" y="7411"/>
                  <a:pt x="29041" y="7411"/>
                </a:cubicBezTo>
                <a:lnTo>
                  <a:pt x="3832" y="7411"/>
                </a:lnTo>
                <a:cubicBezTo>
                  <a:pt x="1869" y="7411"/>
                  <a:pt x="285" y="5827"/>
                  <a:pt x="285" y="3864"/>
                </a:cubicBezTo>
                <a:cubicBezTo>
                  <a:pt x="285" y="1900"/>
                  <a:pt x="1869" y="285"/>
                  <a:pt x="3832" y="285"/>
                </a:cubicBezTo>
                <a:close/>
                <a:moveTo>
                  <a:pt x="3832" y="0"/>
                </a:moveTo>
                <a:cubicBezTo>
                  <a:pt x="1710" y="0"/>
                  <a:pt x="0" y="1742"/>
                  <a:pt x="0" y="3864"/>
                </a:cubicBezTo>
                <a:cubicBezTo>
                  <a:pt x="0" y="5985"/>
                  <a:pt x="1710" y="7696"/>
                  <a:pt x="3832" y="7696"/>
                </a:cubicBezTo>
                <a:lnTo>
                  <a:pt x="29041" y="7696"/>
                </a:lnTo>
                <a:cubicBezTo>
                  <a:pt x="31163" y="7696"/>
                  <a:pt x="32904" y="5985"/>
                  <a:pt x="32904" y="3864"/>
                </a:cubicBezTo>
                <a:cubicBezTo>
                  <a:pt x="32904" y="1742"/>
                  <a:pt x="31163" y="0"/>
                  <a:pt x="29041" y="0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800" b="1" dirty="0" smtClean="0"/>
              <a:t>AQS</a:t>
            </a:r>
            <a:r>
              <a:rPr lang="uz-Latn-UZ" sz="2800" b="1" dirty="0" smtClean="0"/>
              <a:t>h</a:t>
            </a:r>
            <a:endParaRPr sz="2600" b="1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4" name="Google Shape;314;p18"/>
          <p:cNvSpPr/>
          <p:nvPr/>
        </p:nvSpPr>
        <p:spPr>
          <a:xfrm>
            <a:off x="3955308" y="6467067"/>
            <a:ext cx="2297969" cy="573495"/>
          </a:xfrm>
          <a:custGeom>
            <a:avLst/>
            <a:gdLst/>
            <a:ahLst/>
            <a:cxnLst/>
            <a:rect l="l" t="t" r="r" b="b"/>
            <a:pathLst>
              <a:path w="32905" h="7696" extrusionOk="0">
                <a:moveTo>
                  <a:pt x="29041" y="285"/>
                </a:moveTo>
                <a:cubicBezTo>
                  <a:pt x="31005" y="285"/>
                  <a:pt x="32620" y="1900"/>
                  <a:pt x="32620" y="3864"/>
                </a:cubicBezTo>
                <a:cubicBezTo>
                  <a:pt x="32620" y="5827"/>
                  <a:pt x="31005" y="7411"/>
                  <a:pt x="29041" y="7411"/>
                </a:cubicBezTo>
                <a:lnTo>
                  <a:pt x="3832" y="7411"/>
                </a:lnTo>
                <a:cubicBezTo>
                  <a:pt x="1869" y="7411"/>
                  <a:pt x="286" y="5827"/>
                  <a:pt x="286" y="3864"/>
                </a:cubicBezTo>
                <a:cubicBezTo>
                  <a:pt x="286" y="1900"/>
                  <a:pt x="1869" y="285"/>
                  <a:pt x="3832" y="285"/>
                </a:cubicBezTo>
                <a:close/>
                <a:moveTo>
                  <a:pt x="3832" y="0"/>
                </a:moveTo>
                <a:cubicBezTo>
                  <a:pt x="1711" y="0"/>
                  <a:pt x="1" y="1742"/>
                  <a:pt x="1" y="3864"/>
                </a:cubicBezTo>
                <a:cubicBezTo>
                  <a:pt x="1" y="5985"/>
                  <a:pt x="1711" y="7696"/>
                  <a:pt x="3832" y="7696"/>
                </a:cubicBezTo>
                <a:lnTo>
                  <a:pt x="29041" y="7696"/>
                </a:lnTo>
                <a:cubicBezTo>
                  <a:pt x="31163" y="7696"/>
                  <a:pt x="32905" y="5985"/>
                  <a:pt x="32905" y="3864"/>
                </a:cubicBezTo>
                <a:cubicBezTo>
                  <a:pt x="32905" y="1742"/>
                  <a:pt x="31163" y="0"/>
                  <a:pt x="29041" y="0"/>
                </a:cubicBezTo>
                <a:close/>
              </a:path>
            </a:pathLst>
          </a:cu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2800" b="1" dirty="0" err="1"/>
              <a:t>Kanada</a:t>
            </a:r>
            <a:endParaRPr sz="2600" b="1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5" name="Google Shape;315;p18"/>
          <p:cNvSpPr/>
          <p:nvPr/>
        </p:nvSpPr>
        <p:spPr>
          <a:xfrm>
            <a:off x="6458181" y="6467067"/>
            <a:ext cx="2688984" cy="573496"/>
          </a:xfrm>
          <a:custGeom>
            <a:avLst/>
            <a:gdLst/>
            <a:ahLst/>
            <a:cxnLst/>
            <a:rect l="l" t="t" r="r" b="b"/>
            <a:pathLst>
              <a:path w="32905" h="7696" extrusionOk="0">
                <a:moveTo>
                  <a:pt x="29041" y="285"/>
                </a:moveTo>
                <a:cubicBezTo>
                  <a:pt x="31005" y="285"/>
                  <a:pt x="32620" y="1900"/>
                  <a:pt x="32620" y="3864"/>
                </a:cubicBezTo>
                <a:cubicBezTo>
                  <a:pt x="32620" y="5827"/>
                  <a:pt x="31005" y="7411"/>
                  <a:pt x="29041" y="7411"/>
                </a:cubicBezTo>
                <a:lnTo>
                  <a:pt x="3833" y="7411"/>
                </a:lnTo>
                <a:cubicBezTo>
                  <a:pt x="1869" y="7411"/>
                  <a:pt x="286" y="5827"/>
                  <a:pt x="286" y="3864"/>
                </a:cubicBezTo>
                <a:cubicBezTo>
                  <a:pt x="286" y="1900"/>
                  <a:pt x="1869" y="285"/>
                  <a:pt x="3833" y="285"/>
                </a:cubicBezTo>
                <a:close/>
                <a:moveTo>
                  <a:pt x="3833" y="0"/>
                </a:moveTo>
                <a:cubicBezTo>
                  <a:pt x="1711" y="0"/>
                  <a:pt x="1" y="1742"/>
                  <a:pt x="1" y="3864"/>
                </a:cubicBezTo>
                <a:cubicBezTo>
                  <a:pt x="1" y="5985"/>
                  <a:pt x="1711" y="7696"/>
                  <a:pt x="3833" y="7696"/>
                </a:cubicBezTo>
                <a:lnTo>
                  <a:pt x="29041" y="7696"/>
                </a:lnTo>
                <a:cubicBezTo>
                  <a:pt x="31163" y="7696"/>
                  <a:pt x="32905" y="5985"/>
                  <a:pt x="32905" y="3864"/>
                </a:cubicBezTo>
                <a:cubicBezTo>
                  <a:pt x="32905" y="1742"/>
                  <a:pt x="31163" y="0"/>
                  <a:pt x="29041" y="0"/>
                </a:cubicBezTo>
                <a:close/>
              </a:path>
            </a:pathLst>
          </a:cu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2400" b="1" dirty="0" err="1"/>
              <a:t>Buyuk</a:t>
            </a:r>
            <a:r>
              <a:rPr lang="ru-RU" sz="2400" b="1" dirty="0"/>
              <a:t> </a:t>
            </a:r>
            <a:r>
              <a:rPr lang="ru-RU" sz="2400" b="1" dirty="0" err="1"/>
              <a:t>Britaniya</a:t>
            </a:r>
            <a:endParaRPr sz="2400" b="1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6" name="Google Shape;316;p18"/>
          <p:cNvSpPr/>
          <p:nvPr/>
        </p:nvSpPr>
        <p:spPr>
          <a:xfrm>
            <a:off x="9449012" y="6467067"/>
            <a:ext cx="2298037" cy="573495"/>
          </a:xfrm>
          <a:custGeom>
            <a:avLst/>
            <a:gdLst/>
            <a:ahLst/>
            <a:cxnLst/>
            <a:rect l="l" t="t" r="r" b="b"/>
            <a:pathLst>
              <a:path w="32906" h="7696" extrusionOk="0">
                <a:moveTo>
                  <a:pt x="29042" y="285"/>
                </a:moveTo>
                <a:cubicBezTo>
                  <a:pt x="31005" y="285"/>
                  <a:pt x="32620" y="1900"/>
                  <a:pt x="32620" y="3864"/>
                </a:cubicBezTo>
                <a:cubicBezTo>
                  <a:pt x="32620" y="5827"/>
                  <a:pt x="31005" y="7411"/>
                  <a:pt x="29042" y="7411"/>
                </a:cubicBezTo>
                <a:lnTo>
                  <a:pt x="3833" y="7411"/>
                </a:lnTo>
                <a:cubicBezTo>
                  <a:pt x="1869" y="7411"/>
                  <a:pt x="286" y="5827"/>
                  <a:pt x="286" y="3864"/>
                </a:cubicBezTo>
                <a:cubicBezTo>
                  <a:pt x="286" y="1900"/>
                  <a:pt x="1869" y="285"/>
                  <a:pt x="3833" y="285"/>
                </a:cubicBezTo>
                <a:close/>
                <a:moveTo>
                  <a:pt x="3833" y="0"/>
                </a:moveTo>
                <a:cubicBezTo>
                  <a:pt x="1711" y="0"/>
                  <a:pt x="1" y="1742"/>
                  <a:pt x="1" y="3864"/>
                </a:cubicBezTo>
                <a:cubicBezTo>
                  <a:pt x="1" y="5985"/>
                  <a:pt x="1711" y="7696"/>
                  <a:pt x="3833" y="7696"/>
                </a:cubicBezTo>
                <a:lnTo>
                  <a:pt x="29042" y="7696"/>
                </a:lnTo>
                <a:cubicBezTo>
                  <a:pt x="31163" y="7696"/>
                  <a:pt x="32905" y="5985"/>
                  <a:pt x="32905" y="3864"/>
                </a:cubicBezTo>
                <a:cubicBezTo>
                  <a:pt x="32905" y="1742"/>
                  <a:pt x="31163" y="0"/>
                  <a:pt x="29042" y="0"/>
                </a:cubicBezTo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800" b="1" dirty="0" err="1"/>
              <a:t>Avstraliya</a:t>
            </a:r>
            <a:endParaRPr sz="2600" b="1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7" name="Google Shape;317;p18"/>
          <p:cNvSpPr/>
          <p:nvPr/>
        </p:nvSpPr>
        <p:spPr>
          <a:xfrm>
            <a:off x="12148076" y="6467065"/>
            <a:ext cx="2297969" cy="573495"/>
          </a:xfrm>
          <a:custGeom>
            <a:avLst/>
            <a:gdLst/>
            <a:ahLst/>
            <a:cxnLst/>
            <a:rect l="l" t="t" r="r" b="b"/>
            <a:pathLst>
              <a:path w="32905" h="7696" extrusionOk="0">
                <a:moveTo>
                  <a:pt x="29041" y="285"/>
                </a:moveTo>
                <a:cubicBezTo>
                  <a:pt x="31004" y="285"/>
                  <a:pt x="32619" y="1900"/>
                  <a:pt x="32619" y="3864"/>
                </a:cubicBezTo>
                <a:cubicBezTo>
                  <a:pt x="32619" y="5827"/>
                  <a:pt x="31004" y="7411"/>
                  <a:pt x="29041" y="7411"/>
                </a:cubicBezTo>
                <a:lnTo>
                  <a:pt x="3832" y="7411"/>
                </a:lnTo>
                <a:cubicBezTo>
                  <a:pt x="1869" y="7411"/>
                  <a:pt x="285" y="5827"/>
                  <a:pt x="285" y="3864"/>
                </a:cubicBezTo>
                <a:cubicBezTo>
                  <a:pt x="285" y="1900"/>
                  <a:pt x="1869" y="285"/>
                  <a:pt x="3832" y="285"/>
                </a:cubicBezTo>
                <a:close/>
                <a:moveTo>
                  <a:pt x="3832" y="0"/>
                </a:moveTo>
                <a:cubicBezTo>
                  <a:pt x="1710" y="0"/>
                  <a:pt x="0" y="1742"/>
                  <a:pt x="0" y="3864"/>
                </a:cubicBezTo>
                <a:cubicBezTo>
                  <a:pt x="0" y="5985"/>
                  <a:pt x="1710" y="7696"/>
                  <a:pt x="3832" y="7696"/>
                </a:cubicBezTo>
                <a:lnTo>
                  <a:pt x="29041" y="7696"/>
                </a:lnTo>
                <a:cubicBezTo>
                  <a:pt x="31163" y="7696"/>
                  <a:pt x="32904" y="5985"/>
                  <a:pt x="32904" y="3864"/>
                </a:cubicBezTo>
                <a:cubicBezTo>
                  <a:pt x="32904" y="1742"/>
                  <a:pt x="31163" y="0"/>
                  <a:pt x="29041" y="0"/>
                </a:cubicBezTo>
                <a:close/>
              </a:path>
            </a:pathLst>
          </a:cu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800" b="1" dirty="0" err="1"/>
              <a:t>Germaniya</a:t>
            </a:r>
            <a:endParaRPr sz="2600" b="1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318" name="Google Shape;318;p18"/>
          <p:cNvSpPr/>
          <p:nvPr/>
        </p:nvSpPr>
        <p:spPr>
          <a:xfrm>
            <a:off x="14628736" y="6467064"/>
            <a:ext cx="2751214" cy="573495"/>
          </a:xfrm>
          <a:custGeom>
            <a:avLst/>
            <a:gdLst/>
            <a:ahLst/>
            <a:cxnLst/>
            <a:rect l="l" t="t" r="r" b="b"/>
            <a:pathLst>
              <a:path w="32905" h="7696" extrusionOk="0">
                <a:moveTo>
                  <a:pt x="29041" y="285"/>
                </a:moveTo>
                <a:cubicBezTo>
                  <a:pt x="31004" y="285"/>
                  <a:pt x="32620" y="1900"/>
                  <a:pt x="32620" y="3864"/>
                </a:cubicBezTo>
                <a:cubicBezTo>
                  <a:pt x="32620" y="5827"/>
                  <a:pt x="31004" y="7411"/>
                  <a:pt x="29041" y="7411"/>
                </a:cubicBezTo>
                <a:lnTo>
                  <a:pt x="3832" y="7411"/>
                </a:lnTo>
                <a:cubicBezTo>
                  <a:pt x="1869" y="7411"/>
                  <a:pt x="285" y="5827"/>
                  <a:pt x="285" y="3864"/>
                </a:cubicBezTo>
                <a:cubicBezTo>
                  <a:pt x="285" y="1900"/>
                  <a:pt x="1869" y="285"/>
                  <a:pt x="3832" y="285"/>
                </a:cubicBezTo>
                <a:close/>
                <a:moveTo>
                  <a:pt x="3832" y="0"/>
                </a:moveTo>
                <a:cubicBezTo>
                  <a:pt x="1711" y="0"/>
                  <a:pt x="0" y="1742"/>
                  <a:pt x="0" y="3864"/>
                </a:cubicBezTo>
                <a:cubicBezTo>
                  <a:pt x="0" y="5985"/>
                  <a:pt x="1711" y="7696"/>
                  <a:pt x="3832" y="7696"/>
                </a:cubicBezTo>
                <a:lnTo>
                  <a:pt x="29041" y="7696"/>
                </a:lnTo>
                <a:cubicBezTo>
                  <a:pt x="31163" y="7696"/>
                  <a:pt x="32905" y="5985"/>
                  <a:pt x="32905" y="3864"/>
                </a:cubicBezTo>
                <a:cubicBezTo>
                  <a:pt x="32905" y="1742"/>
                  <a:pt x="31163" y="0"/>
                  <a:pt x="29041" y="0"/>
                </a:cubicBezTo>
                <a:close/>
              </a:path>
            </a:pathLst>
          </a:cu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ru-RU" sz="2800" b="1" dirty="0" err="1"/>
              <a:t>Janubiy</a:t>
            </a:r>
            <a:r>
              <a:rPr lang="ru-RU" sz="2800" b="1" dirty="0"/>
              <a:t> </a:t>
            </a:r>
            <a:r>
              <a:rPr lang="ru-RU" sz="2800" b="1" dirty="0" err="1"/>
              <a:t>Koreya</a:t>
            </a:r>
            <a:endParaRPr sz="2600" b="1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grpSp>
        <p:nvGrpSpPr>
          <p:cNvPr id="319" name="Google Shape;319;p18"/>
          <p:cNvGrpSpPr/>
          <p:nvPr/>
        </p:nvGrpSpPr>
        <p:grpSpPr>
          <a:xfrm rot="1310203">
            <a:off x="3766155" y="2416245"/>
            <a:ext cx="2721441" cy="2779854"/>
            <a:chOff x="1842044" y="1457183"/>
            <a:chExt cx="1382807" cy="1323740"/>
          </a:xfrm>
        </p:grpSpPr>
        <p:sp>
          <p:nvSpPr>
            <p:cNvPr id="320" name="Google Shape;320;p18"/>
            <p:cNvSpPr/>
            <p:nvPr/>
          </p:nvSpPr>
          <p:spPr>
            <a:xfrm>
              <a:off x="1842044" y="1457183"/>
              <a:ext cx="1382807" cy="1323740"/>
            </a:xfrm>
            <a:custGeom>
              <a:avLst/>
              <a:gdLst/>
              <a:ahLst/>
              <a:cxnLst/>
              <a:rect l="l" t="t" r="r" b="b"/>
              <a:pathLst>
                <a:path w="42818" h="40989" extrusionOk="0">
                  <a:moveTo>
                    <a:pt x="20534" y="373"/>
                  </a:moveTo>
                  <a:cubicBezTo>
                    <a:pt x="25225" y="373"/>
                    <a:pt x="29912" y="2162"/>
                    <a:pt x="33475" y="5741"/>
                  </a:cubicBezTo>
                  <a:cubicBezTo>
                    <a:pt x="38827" y="11061"/>
                    <a:pt x="40347" y="19295"/>
                    <a:pt x="37243" y="26167"/>
                  </a:cubicBezTo>
                  <a:lnTo>
                    <a:pt x="37212" y="26294"/>
                  </a:lnTo>
                  <a:lnTo>
                    <a:pt x="40030" y="29144"/>
                  </a:lnTo>
                  <a:lnTo>
                    <a:pt x="41994" y="27181"/>
                  </a:lnTo>
                  <a:cubicBezTo>
                    <a:pt x="42057" y="27117"/>
                    <a:pt x="42120" y="27101"/>
                    <a:pt x="42172" y="27101"/>
                  </a:cubicBezTo>
                  <a:cubicBezTo>
                    <a:pt x="42223" y="27101"/>
                    <a:pt x="42263" y="27117"/>
                    <a:pt x="42279" y="27117"/>
                  </a:cubicBezTo>
                  <a:cubicBezTo>
                    <a:pt x="42310" y="27117"/>
                    <a:pt x="42437" y="27181"/>
                    <a:pt x="42437" y="27339"/>
                  </a:cubicBezTo>
                  <a:lnTo>
                    <a:pt x="42057" y="40228"/>
                  </a:lnTo>
                  <a:lnTo>
                    <a:pt x="29168" y="40608"/>
                  </a:lnTo>
                  <a:cubicBezTo>
                    <a:pt x="29009" y="40608"/>
                    <a:pt x="28946" y="40482"/>
                    <a:pt x="28946" y="40450"/>
                  </a:cubicBezTo>
                  <a:cubicBezTo>
                    <a:pt x="28914" y="40418"/>
                    <a:pt x="28883" y="40292"/>
                    <a:pt x="29009" y="40165"/>
                  </a:cubicBezTo>
                  <a:lnTo>
                    <a:pt x="30973" y="38201"/>
                  </a:lnTo>
                  <a:lnTo>
                    <a:pt x="28123" y="35383"/>
                  </a:lnTo>
                  <a:lnTo>
                    <a:pt x="28028" y="35415"/>
                  </a:lnTo>
                  <a:cubicBezTo>
                    <a:pt x="25640" y="36488"/>
                    <a:pt x="23093" y="37008"/>
                    <a:pt x="20563" y="37008"/>
                  </a:cubicBezTo>
                  <a:cubicBezTo>
                    <a:pt x="15777" y="37008"/>
                    <a:pt x="11050" y="35147"/>
                    <a:pt x="7569" y="31646"/>
                  </a:cubicBezTo>
                  <a:cubicBezTo>
                    <a:pt x="412" y="24520"/>
                    <a:pt x="412" y="12866"/>
                    <a:pt x="7569" y="5741"/>
                  </a:cubicBezTo>
                  <a:cubicBezTo>
                    <a:pt x="11148" y="2162"/>
                    <a:pt x="15843" y="373"/>
                    <a:pt x="20534" y="373"/>
                  </a:cubicBezTo>
                  <a:close/>
                  <a:moveTo>
                    <a:pt x="20522" y="1"/>
                  </a:moveTo>
                  <a:cubicBezTo>
                    <a:pt x="15732" y="1"/>
                    <a:pt x="10942" y="1830"/>
                    <a:pt x="7284" y="5487"/>
                  </a:cubicBezTo>
                  <a:cubicBezTo>
                    <a:pt x="1" y="12771"/>
                    <a:pt x="1" y="24647"/>
                    <a:pt x="7284" y="31931"/>
                  </a:cubicBezTo>
                  <a:cubicBezTo>
                    <a:pt x="10849" y="35495"/>
                    <a:pt x="15676" y="37386"/>
                    <a:pt x="20554" y="37386"/>
                  </a:cubicBezTo>
                  <a:cubicBezTo>
                    <a:pt x="23088" y="37386"/>
                    <a:pt x="25635" y="36876"/>
                    <a:pt x="28028" y="35826"/>
                  </a:cubicBezTo>
                  <a:lnTo>
                    <a:pt x="30435" y="38201"/>
                  </a:lnTo>
                  <a:lnTo>
                    <a:pt x="28724" y="39912"/>
                  </a:lnTo>
                  <a:cubicBezTo>
                    <a:pt x="28534" y="40102"/>
                    <a:pt x="28503" y="40355"/>
                    <a:pt x="28598" y="40608"/>
                  </a:cubicBezTo>
                  <a:cubicBezTo>
                    <a:pt x="28693" y="40830"/>
                    <a:pt x="28914" y="40988"/>
                    <a:pt x="29168" y="40988"/>
                  </a:cubicBezTo>
                  <a:lnTo>
                    <a:pt x="29199" y="40988"/>
                  </a:lnTo>
                  <a:lnTo>
                    <a:pt x="42405" y="40608"/>
                  </a:lnTo>
                  <a:lnTo>
                    <a:pt x="42817" y="27371"/>
                  </a:lnTo>
                  <a:cubicBezTo>
                    <a:pt x="42817" y="27117"/>
                    <a:pt x="42659" y="26864"/>
                    <a:pt x="42437" y="26769"/>
                  </a:cubicBezTo>
                  <a:cubicBezTo>
                    <a:pt x="42356" y="26738"/>
                    <a:pt x="42271" y="26724"/>
                    <a:pt x="42189" y="26724"/>
                  </a:cubicBezTo>
                  <a:cubicBezTo>
                    <a:pt x="42014" y="26724"/>
                    <a:pt x="41848" y="26788"/>
                    <a:pt x="41740" y="26896"/>
                  </a:cubicBezTo>
                  <a:lnTo>
                    <a:pt x="40030" y="28606"/>
                  </a:lnTo>
                  <a:lnTo>
                    <a:pt x="37655" y="26231"/>
                  </a:lnTo>
                  <a:cubicBezTo>
                    <a:pt x="40727" y="19200"/>
                    <a:pt x="39175" y="10903"/>
                    <a:pt x="33760" y="5487"/>
                  </a:cubicBezTo>
                  <a:cubicBezTo>
                    <a:pt x="30102" y="1830"/>
                    <a:pt x="25312" y="1"/>
                    <a:pt x="20522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1" name="Google Shape;321;p18"/>
            <p:cNvSpPr/>
            <p:nvPr/>
          </p:nvSpPr>
          <p:spPr>
            <a:xfrm>
              <a:off x="1991376" y="1548481"/>
              <a:ext cx="1026852" cy="1025851"/>
            </a:xfrm>
            <a:custGeom>
              <a:avLst/>
              <a:gdLst/>
              <a:ahLst/>
              <a:cxnLst/>
              <a:rect l="l" t="t" r="r" b="b"/>
              <a:pathLst>
                <a:path w="31796" h="31765" extrusionOk="0">
                  <a:moveTo>
                    <a:pt x="15898" y="0"/>
                  </a:moveTo>
                  <a:cubicBezTo>
                    <a:pt x="7126" y="0"/>
                    <a:pt x="0" y="7094"/>
                    <a:pt x="0" y="15866"/>
                  </a:cubicBezTo>
                  <a:cubicBezTo>
                    <a:pt x="0" y="24639"/>
                    <a:pt x="7126" y="31764"/>
                    <a:pt x="15898" y="31764"/>
                  </a:cubicBezTo>
                  <a:cubicBezTo>
                    <a:pt x="24670" y="31764"/>
                    <a:pt x="31796" y="24639"/>
                    <a:pt x="31796" y="15866"/>
                  </a:cubicBezTo>
                  <a:cubicBezTo>
                    <a:pt x="31796" y="7094"/>
                    <a:pt x="24670" y="0"/>
                    <a:pt x="15898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22" name="Google Shape;322;p18"/>
            <p:cNvGrpSpPr/>
            <p:nvPr/>
          </p:nvGrpSpPr>
          <p:grpSpPr>
            <a:xfrm>
              <a:off x="2298178" y="1852216"/>
              <a:ext cx="401976" cy="395840"/>
              <a:chOff x="2298178" y="1852216"/>
              <a:chExt cx="401976" cy="395840"/>
            </a:xfrm>
          </p:grpSpPr>
          <p:sp>
            <p:nvSpPr>
              <p:cNvPr id="323" name="Google Shape;323;p18"/>
              <p:cNvSpPr/>
              <p:nvPr/>
            </p:nvSpPr>
            <p:spPr>
              <a:xfrm>
                <a:off x="2520142" y="1947357"/>
                <a:ext cx="84904" cy="84904"/>
              </a:xfrm>
              <a:custGeom>
                <a:avLst/>
                <a:gdLst/>
                <a:ahLst/>
                <a:cxnLst/>
                <a:rect l="l" t="t" r="r" b="b"/>
                <a:pathLst>
                  <a:path w="2629" h="2629" extrusionOk="0">
                    <a:moveTo>
                      <a:pt x="1299" y="634"/>
                    </a:moveTo>
                    <a:cubicBezTo>
                      <a:pt x="1473" y="634"/>
                      <a:pt x="1647" y="697"/>
                      <a:pt x="1774" y="824"/>
                    </a:cubicBezTo>
                    <a:cubicBezTo>
                      <a:pt x="1900" y="982"/>
                      <a:pt x="1995" y="1140"/>
                      <a:pt x="1995" y="1330"/>
                    </a:cubicBezTo>
                    <a:cubicBezTo>
                      <a:pt x="1995" y="1520"/>
                      <a:pt x="1900" y="1679"/>
                      <a:pt x="1774" y="1805"/>
                    </a:cubicBezTo>
                    <a:cubicBezTo>
                      <a:pt x="1647" y="1932"/>
                      <a:pt x="1473" y="1995"/>
                      <a:pt x="1299" y="1995"/>
                    </a:cubicBezTo>
                    <a:cubicBezTo>
                      <a:pt x="1124" y="1995"/>
                      <a:pt x="950" y="1932"/>
                      <a:pt x="824" y="1805"/>
                    </a:cubicBezTo>
                    <a:cubicBezTo>
                      <a:pt x="697" y="1679"/>
                      <a:pt x="634" y="1520"/>
                      <a:pt x="634" y="1330"/>
                    </a:cubicBezTo>
                    <a:cubicBezTo>
                      <a:pt x="634" y="1140"/>
                      <a:pt x="697" y="982"/>
                      <a:pt x="824" y="824"/>
                    </a:cubicBezTo>
                    <a:cubicBezTo>
                      <a:pt x="950" y="697"/>
                      <a:pt x="1124" y="634"/>
                      <a:pt x="1299" y="634"/>
                    </a:cubicBezTo>
                    <a:close/>
                    <a:moveTo>
                      <a:pt x="1303" y="0"/>
                    </a:moveTo>
                    <a:cubicBezTo>
                      <a:pt x="966" y="0"/>
                      <a:pt x="634" y="127"/>
                      <a:pt x="380" y="380"/>
                    </a:cubicBezTo>
                    <a:cubicBezTo>
                      <a:pt x="127" y="634"/>
                      <a:pt x="0" y="950"/>
                      <a:pt x="0" y="1330"/>
                    </a:cubicBezTo>
                    <a:cubicBezTo>
                      <a:pt x="0" y="1679"/>
                      <a:pt x="127" y="1995"/>
                      <a:pt x="380" y="2249"/>
                    </a:cubicBezTo>
                    <a:cubicBezTo>
                      <a:pt x="634" y="2502"/>
                      <a:pt x="950" y="2629"/>
                      <a:pt x="1299" y="2629"/>
                    </a:cubicBezTo>
                    <a:cubicBezTo>
                      <a:pt x="1647" y="2629"/>
                      <a:pt x="1995" y="2502"/>
                      <a:pt x="2249" y="2249"/>
                    </a:cubicBezTo>
                    <a:cubicBezTo>
                      <a:pt x="2502" y="1995"/>
                      <a:pt x="2629" y="1679"/>
                      <a:pt x="2629" y="1330"/>
                    </a:cubicBezTo>
                    <a:cubicBezTo>
                      <a:pt x="2629" y="982"/>
                      <a:pt x="2502" y="634"/>
                      <a:pt x="2249" y="380"/>
                    </a:cubicBezTo>
                    <a:cubicBezTo>
                      <a:pt x="1979" y="127"/>
                      <a:pt x="1639" y="0"/>
                      <a:pt x="130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24" name="Google Shape;324;p18"/>
              <p:cNvSpPr/>
              <p:nvPr/>
            </p:nvSpPr>
            <p:spPr>
              <a:xfrm>
                <a:off x="2314552" y="1852216"/>
                <a:ext cx="385602" cy="384601"/>
              </a:xfrm>
              <a:custGeom>
                <a:avLst/>
                <a:gdLst/>
                <a:ahLst/>
                <a:cxnLst/>
                <a:rect l="l" t="t" r="r" b="b"/>
                <a:pathLst>
                  <a:path w="11940" h="11909" extrusionOk="0">
                    <a:moveTo>
                      <a:pt x="3379" y="3220"/>
                    </a:moveTo>
                    <a:cubicBezTo>
                      <a:pt x="3754" y="3220"/>
                      <a:pt x="4075" y="3301"/>
                      <a:pt x="4308" y="3390"/>
                    </a:cubicBezTo>
                    <a:cubicBezTo>
                      <a:pt x="3801" y="3865"/>
                      <a:pt x="3358" y="4403"/>
                      <a:pt x="2914" y="4973"/>
                    </a:cubicBezTo>
                    <a:cubicBezTo>
                      <a:pt x="2344" y="4625"/>
                      <a:pt x="1521" y="4530"/>
                      <a:pt x="982" y="4530"/>
                    </a:cubicBezTo>
                    <a:cubicBezTo>
                      <a:pt x="1806" y="3500"/>
                      <a:pt x="2684" y="3220"/>
                      <a:pt x="3379" y="3220"/>
                    </a:cubicBezTo>
                    <a:close/>
                    <a:moveTo>
                      <a:pt x="11275" y="698"/>
                    </a:moveTo>
                    <a:lnTo>
                      <a:pt x="11275" y="698"/>
                    </a:lnTo>
                    <a:cubicBezTo>
                      <a:pt x="11116" y="1869"/>
                      <a:pt x="10451" y="5353"/>
                      <a:pt x="6968" y="8172"/>
                    </a:cubicBezTo>
                    <a:lnTo>
                      <a:pt x="6936" y="8172"/>
                    </a:lnTo>
                    <a:cubicBezTo>
                      <a:pt x="6429" y="8583"/>
                      <a:pt x="5859" y="8995"/>
                      <a:pt x="5258" y="9343"/>
                    </a:cubicBezTo>
                    <a:lnTo>
                      <a:pt x="2598" y="6683"/>
                    </a:lnTo>
                    <a:cubicBezTo>
                      <a:pt x="5543" y="1679"/>
                      <a:pt x="10071" y="824"/>
                      <a:pt x="11275" y="698"/>
                    </a:cubicBezTo>
                    <a:close/>
                    <a:moveTo>
                      <a:pt x="2566" y="7538"/>
                    </a:moveTo>
                    <a:lnTo>
                      <a:pt x="4371" y="9375"/>
                    </a:lnTo>
                    <a:lnTo>
                      <a:pt x="3579" y="9723"/>
                    </a:lnTo>
                    <a:lnTo>
                      <a:pt x="2217" y="8362"/>
                    </a:lnTo>
                    <a:lnTo>
                      <a:pt x="2566" y="7538"/>
                    </a:lnTo>
                    <a:close/>
                    <a:moveTo>
                      <a:pt x="8520" y="7601"/>
                    </a:moveTo>
                    <a:lnTo>
                      <a:pt x="8520" y="7601"/>
                    </a:lnTo>
                    <a:cubicBezTo>
                      <a:pt x="8773" y="8267"/>
                      <a:pt x="8963" y="9660"/>
                      <a:pt x="7380" y="10958"/>
                    </a:cubicBezTo>
                    <a:cubicBezTo>
                      <a:pt x="7380" y="10388"/>
                      <a:pt x="7285" y="9565"/>
                      <a:pt x="6936" y="8995"/>
                    </a:cubicBezTo>
                    <a:cubicBezTo>
                      <a:pt x="7031" y="8900"/>
                      <a:pt x="7158" y="8805"/>
                      <a:pt x="7253" y="8742"/>
                    </a:cubicBezTo>
                    <a:cubicBezTo>
                      <a:pt x="7316" y="8710"/>
                      <a:pt x="7348" y="8647"/>
                      <a:pt x="7411" y="8615"/>
                    </a:cubicBezTo>
                    <a:cubicBezTo>
                      <a:pt x="7506" y="8552"/>
                      <a:pt x="7601" y="8488"/>
                      <a:pt x="7665" y="8393"/>
                    </a:cubicBezTo>
                    <a:cubicBezTo>
                      <a:pt x="7981" y="8140"/>
                      <a:pt x="8266" y="7886"/>
                      <a:pt x="8520" y="7601"/>
                    </a:cubicBezTo>
                    <a:close/>
                    <a:moveTo>
                      <a:pt x="11592" y="1"/>
                    </a:moveTo>
                    <a:cubicBezTo>
                      <a:pt x="11528" y="1"/>
                      <a:pt x="10040" y="64"/>
                      <a:pt x="8108" y="888"/>
                    </a:cubicBezTo>
                    <a:cubicBezTo>
                      <a:pt x="6936" y="1363"/>
                      <a:pt x="5859" y="2059"/>
                      <a:pt x="4878" y="2946"/>
                    </a:cubicBezTo>
                    <a:cubicBezTo>
                      <a:pt x="4491" y="2742"/>
                      <a:pt x="3971" y="2586"/>
                      <a:pt x="3387" y="2586"/>
                    </a:cubicBezTo>
                    <a:cubicBezTo>
                      <a:pt x="2344" y="2586"/>
                      <a:pt x="1100" y="3083"/>
                      <a:pt x="64" y="4688"/>
                    </a:cubicBezTo>
                    <a:cubicBezTo>
                      <a:pt x="32" y="4751"/>
                      <a:pt x="1" y="4815"/>
                      <a:pt x="1" y="4878"/>
                    </a:cubicBezTo>
                    <a:cubicBezTo>
                      <a:pt x="1" y="4910"/>
                      <a:pt x="32" y="4973"/>
                      <a:pt x="64" y="5036"/>
                    </a:cubicBezTo>
                    <a:cubicBezTo>
                      <a:pt x="127" y="5131"/>
                      <a:pt x="254" y="5195"/>
                      <a:pt x="381" y="5195"/>
                    </a:cubicBezTo>
                    <a:cubicBezTo>
                      <a:pt x="497" y="5177"/>
                      <a:pt x="675" y="5164"/>
                      <a:pt x="885" y="5164"/>
                    </a:cubicBezTo>
                    <a:cubicBezTo>
                      <a:pt x="1420" y="5164"/>
                      <a:pt x="2156" y="5247"/>
                      <a:pt x="2566" y="5543"/>
                    </a:cubicBezTo>
                    <a:cubicBezTo>
                      <a:pt x="2344" y="5860"/>
                      <a:pt x="2122" y="6208"/>
                      <a:pt x="1932" y="6588"/>
                    </a:cubicBezTo>
                    <a:cubicBezTo>
                      <a:pt x="1901" y="6620"/>
                      <a:pt x="1901" y="6683"/>
                      <a:pt x="1901" y="6746"/>
                    </a:cubicBezTo>
                    <a:cubicBezTo>
                      <a:pt x="1901" y="6841"/>
                      <a:pt x="1932" y="6905"/>
                      <a:pt x="1996" y="6968"/>
                    </a:cubicBezTo>
                    <a:lnTo>
                      <a:pt x="2091" y="7063"/>
                    </a:lnTo>
                    <a:lnTo>
                      <a:pt x="1552" y="8330"/>
                    </a:lnTo>
                    <a:cubicBezTo>
                      <a:pt x="1521" y="8362"/>
                      <a:pt x="1521" y="8393"/>
                      <a:pt x="1521" y="8457"/>
                    </a:cubicBezTo>
                    <a:cubicBezTo>
                      <a:pt x="1521" y="8520"/>
                      <a:pt x="1552" y="8615"/>
                      <a:pt x="1616" y="8678"/>
                    </a:cubicBezTo>
                    <a:lnTo>
                      <a:pt x="3294" y="10325"/>
                    </a:lnTo>
                    <a:cubicBezTo>
                      <a:pt x="3356" y="10386"/>
                      <a:pt x="3430" y="10421"/>
                      <a:pt x="3509" y="10421"/>
                    </a:cubicBezTo>
                    <a:cubicBezTo>
                      <a:pt x="3553" y="10421"/>
                      <a:pt x="3598" y="10411"/>
                      <a:pt x="3643" y="10388"/>
                    </a:cubicBezTo>
                    <a:lnTo>
                      <a:pt x="4878" y="9850"/>
                    </a:lnTo>
                    <a:lnTo>
                      <a:pt x="4973" y="9977"/>
                    </a:lnTo>
                    <a:cubicBezTo>
                      <a:pt x="5042" y="10029"/>
                      <a:pt x="5112" y="10052"/>
                      <a:pt x="5182" y="10052"/>
                    </a:cubicBezTo>
                    <a:cubicBezTo>
                      <a:pt x="5239" y="10052"/>
                      <a:pt x="5296" y="10037"/>
                      <a:pt x="5353" y="10008"/>
                    </a:cubicBezTo>
                    <a:cubicBezTo>
                      <a:pt x="5733" y="9818"/>
                      <a:pt x="6081" y="9597"/>
                      <a:pt x="6398" y="9375"/>
                    </a:cubicBezTo>
                    <a:cubicBezTo>
                      <a:pt x="6809" y="9977"/>
                      <a:pt x="6778" y="11148"/>
                      <a:pt x="6746" y="11560"/>
                    </a:cubicBezTo>
                    <a:cubicBezTo>
                      <a:pt x="6714" y="11687"/>
                      <a:pt x="6778" y="11782"/>
                      <a:pt x="6873" y="11845"/>
                    </a:cubicBezTo>
                    <a:cubicBezTo>
                      <a:pt x="6936" y="11877"/>
                      <a:pt x="7000" y="11908"/>
                      <a:pt x="7063" y="11908"/>
                    </a:cubicBezTo>
                    <a:cubicBezTo>
                      <a:pt x="7126" y="11908"/>
                      <a:pt x="7158" y="11877"/>
                      <a:pt x="7221" y="11845"/>
                    </a:cubicBezTo>
                    <a:cubicBezTo>
                      <a:pt x="9723" y="10262"/>
                      <a:pt x="9533" y="8140"/>
                      <a:pt x="8995" y="7095"/>
                    </a:cubicBezTo>
                    <a:cubicBezTo>
                      <a:pt x="11845" y="3833"/>
                      <a:pt x="11940" y="381"/>
                      <a:pt x="11940" y="349"/>
                    </a:cubicBezTo>
                    <a:cubicBezTo>
                      <a:pt x="11940" y="254"/>
                      <a:pt x="11908" y="159"/>
                      <a:pt x="11845" y="96"/>
                    </a:cubicBezTo>
                    <a:cubicBezTo>
                      <a:pt x="11782" y="33"/>
                      <a:pt x="11687" y="1"/>
                      <a:pt x="1159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25" name="Google Shape;325;p18"/>
              <p:cNvSpPr/>
              <p:nvPr/>
            </p:nvSpPr>
            <p:spPr>
              <a:xfrm>
                <a:off x="2304314" y="2172356"/>
                <a:ext cx="75732" cy="75699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2344" extrusionOk="0">
                    <a:moveTo>
                      <a:pt x="2028" y="0"/>
                    </a:moveTo>
                    <a:cubicBezTo>
                      <a:pt x="1933" y="0"/>
                      <a:pt x="1869" y="32"/>
                      <a:pt x="1806" y="95"/>
                    </a:cubicBezTo>
                    <a:lnTo>
                      <a:pt x="96" y="1805"/>
                    </a:lnTo>
                    <a:cubicBezTo>
                      <a:pt x="33" y="1869"/>
                      <a:pt x="1" y="1932"/>
                      <a:pt x="1" y="2027"/>
                    </a:cubicBezTo>
                    <a:cubicBezTo>
                      <a:pt x="1" y="2122"/>
                      <a:pt x="33" y="2185"/>
                      <a:pt x="96" y="2249"/>
                    </a:cubicBezTo>
                    <a:cubicBezTo>
                      <a:pt x="159" y="2312"/>
                      <a:pt x="254" y="2344"/>
                      <a:pt x="318" y="2344"/>
                    </a:cubicBezTo>
                    <a:cubicBezTo>
                      <a:pt x="413" y="2344"/>
                      <a:pt x="476" y="2312"/>
                      <a:pt x="539" y="2249"/>
                    </a:cubicBezTo>
                    <a:lnTo>
                      <a:pt x="2249" y="539"/>
                    </a:lnTo>
                    <a:cubicBezTo>
                      <a:pt x="2313" y="475"/>
                      <a:pt x="2344" y="412"/>
                      <a:pt x="2344" y="317"/>
                    </a:cubicBezTo>
                    <a:cubicBezTo>
                      <a:pt x="2344" y="222"/>
                      <a:pt x="2313" y="159"/>
                      <a:pt x="2249" y="95"/>
                    </a:cubicBezTo>
                    <a:cubicBezTo>
                      <a:pt x="2186" y="32"/>
                      <a:pt x="2123" y="0"/>
                      <a:pt x="20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26" name="Google Shape;326;p18"/>
              <p:cNvSpPr/>
              <p:nvPr/>
            </p:nvSpPr>
            <p:spPr>
              <a:xfrm>
                <a:off x="2298178" y="2149847"/>
                <a:ext cx="59358" cy="58325"/>
              </a:xfrm>
              <a:custGeom>
                <a:avLst/>
                <a:gdLst/>
                <a:ahLst/>
                <a:cxnLst/>
                <a:rect l="l" t="t" r="r" b="b"/>
                <a:pathLst>
                  <a:path w="1838" h="1806" extrusionOk="0">
                    <a:moveTo>
                      <a:pt x="1521" y="1"/>
                    </a:moveTo>
                    <a:cubicBezTo>
                      <a:pt x="1426" y="1"/>
                      <a:pt x="1331" y="32"/>
                      <a:pt x="1268" y="96"/>
                    </a:cubicBezTo>
                    <a:lnTo>
                      <a:pt x="96" y="1267"/>
                    </a:lnTo>
                    <a:cubicBezTo>
                      <a:pt x="33" y="1331"/>
                      <a:pt x="1" y="1394"/>
                      <a:pt x="1" y="1489"/>
                    </a:cubicBezTo>
                    <a:cubicBezTo>
                      <a:pt x="1" y="1584"/>
                      <a:pt x="33" y="1647"/>
                      <a:pt x="96" y="1711"/>
                    </a:cubicBezTo>
                    <a:cubicBezTo>
                      <a:pt x="159" y="1774"/>
                      <a:pt x="254" y="1806"/>
                      <a:pt x="318" y="1806"/>
                    </a:cubicBezTo>
                    <a:cubicBezTo>
                      <a:pt x="413" y="1806"/>
                      <a:pt x="476" y="1774"/>
                      <a:pt x="539" y="1711"/>
                    </a:cubicBezTo>
                    <a:lnTo>
                      <a:pt x="1743" y="539"/>
                    </a:lnTo>
                    <a:cubicBezTo>
                      <a:pt x="1806" y="476"/>
                      <a:pt x="1838" y="412"/>
                      <a:pt x="1838" y="317"/>
                    </a:cubicBezTo>
                    <a:cubicBezTo>
                      <a:pt x="1838" y="222"/>
                      <a:pt x="1806" y="159"/>
                      <a:pt x="1743" y="96"/>
                    </a:cubicBezTo>
                    <a:cubicBezTo>
                      <a:pt x="1679" y="32"/>
                      <a:pt x="1584" y="1"/>
                      <a:pt x="152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sp>
        <p:nvSpPr>
          <p:cNvPr id="327" name="Google Shape;327;p18"/>
          <p:cNvSpPr/>
          <p:nvPr/>
        </p:nvSpPr>
        <p:spPr>
          <a:xfrm>
            <a:off x="4613578" y="4609218"/>
            <a:ext cx="114787" cy="124585"/>
          </a:xfrm>
          <a:custGeom>
            <a:avLst/>
            <a:gdLst/>
            <a:ahLst/>
            <a:cxnLst/>
            <a:rect l="l" t="t" r="r" b="b"/>
            <a:pathLst>
              <a:path w="1806" h="1837" extrusionOk="0">
                <a:moveTo>
                  <a:pt x="1488" y="0"/>
                </a:moveTo>
                <a:cubicBezTo>
                  <a:pt x="1425" y="0"/>
                  <a:pt x="1330" y="32"/>
                  <a:pt x="1267" y="95"/>
                </a:cubicBezTo>
                <a:lnTo>
                  <a:pt x="95" y="1298"/>
                </a:lnTo>
                <a:cubicBezTo>
                  <a:pt x="32" y="1362"/>
                  <a:pt x="0" y="1425"/>
                  <a:pt x="0" y="1520"/>
                </a:cubicBezTo>
                <a:cubicBezTo>
                  <a:pt x="0" y="1583"/>
                  <a:pt x="32" y="1678"/>
                  <a:pt x="95" y="1742"/>
                </a:cubicBezTo>
                <a:cubicBezTo>
                  <a:pt x="158" y="1805"/>
                  <a:pt x="222" y="1837"/>
                  <a:pt x="317" y="1837"/>
                </a:cubicBezTo>
                <a:cubicBezTo>
                  <a:pt x="380" y="1837"/>
                  <a:pt x="475" y="1805"/>
                  <a:pt x="538" y="1742"/>
                </a:cubicBezTo>
                <a:lnTo>
                  <a:pt x="1710" y="570"/>
                </a:lnTo>
                <a:cubicBezTo>
                  <a:pt x="1774" y="507"/>
                  <a:pt x="1805" y="412"/>
                  <a:pt x="1805" y="317"/>
                </a:cubicBezTo>
                <a:cubicBezTo>
                  <a:pt x="1805" y="253"/>
                  <a:pt x="1774" y="158"/>
                  <a:pt x="1710" y="95"/>
                </a:cubicBezTo>
                <a:cubicBezTo>
                  <a:pt x="1647" y="32"/>
                  <a:pt x="1583" y="0"/>
                  <a:pt x="148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328" name="Google Shape;328;p18"/>
          <p:cNvGrpSpPr/>
          <p:nvPr/>
        </p:nvGrpSpPr>
        <p:grpSpPr>
          <a:xfrm>
            <a:off x="969970" y="3056016"/>
            <a:ext cx="2721441" cy="2779583"/>
            <a:chOff x="457234" y="1846984"/>
            <a:chExt cx="1382807" cy="1323611"/>
          </a:xfrm>
        </p:grpSpPr>
        <p:sp>
          <p:nvSpPr>
            <p:cNvPr id="329" name="Google Shape;329;p18"/>
            <p:cNvSpPr/>
            <p:nvPr/>
          </p:nvSpPr>
          <p:spPr>
            <a:xfrm>
              <a:off x="457234" y="1846984"/>
              <a:ext cx="1382807" cy="1323611"/>
            </a:xfrm>
            <a:custGeom>
              <a:avLst/>
              <a:gdLst/>
              <a:ahLst/>
              <a:cxnLst/>
              <a:rect l="l" t="t" r="r" b="b"/>
              <a:pathLst>
                <a:path w="42818" h="40985" extrusionOk="0">
                  <a:moveTo>
                    <a:pt x="29119" y="380"/>
                  </a:moveTo>
                  <a:cubicBezTo>
                    <a:pt x="29134" y="380"/>
                    <a:pt x="29150" y="381"/>
                    <a:pt x="29168" y="385"/>
                  </a:cubicBezTo>
                  <a:lnTo>
                    <a:pt x="42025" y="733"/>
                  </a:lnTo>
                  <a:lnTo>
                    <a:pt x="42405" y="13622"/>
                  </a:lnTo>
                  <a:cubicBezTo>
                    <a:pt x="42437" y="13781"/>
                    <a:pt x="42310" y="13844"/>
                    <a:pt x="42279" y="13844"/>
                  </a:cubicBezTo>
                  <a:cubicBezTo>
                    <a:pt x="42263" y="13860"/>
                    <a:pt x="42215" y="13876"/>
                    <a:pt x="42160" y="13876"/>
                  </a:cubicBezTo>
                  <a:cubicBezTo>
                    <a:pt x="42105" y="13876"/>
                    <a:pt x="42041" y="13860"/>
                    <a:pt x="41994" y="13812"/>
                  </a:cubicBezTo>
                  <a:lnTo>
                    <a:pt x="40030" y="11849"/>
                  </a:lnTo>
                  <a:lnTo>
                    <a:pt x="37180" y="14667"/>
                  </a:lnTo>
                  <a:lnTo>
                    <a:pt x="37243" y="14794"/>
                  </a:lnTo>
                  <a:cubicBezTo>
                    <a:pt x="40315" y="21698"/>
                    <a:pt x="38795" y="29900"/>
                    <a:pt x="33475" y="35252"/>
                  </a:cubicBezTo>
                  <a:cubicBezTo>
                    <a:pt x="29896" y="38815"/>
                    <a:pt x="25201" y="40596"/>
                    <a:pt x="20506" y="40596"/>
                  </a:cubicBezTo>
                  <a:cubicBezTo>
                    <a:pt x="15811" y="40596"/>
                    <a:pt x="11116" y="38815"/>
                    <a:pt x="7538" y="35252"/>
                  </a:cubicBezTo>
                  <a:cubicBezTo>
                    <a:pt x="412" y="28095"/>
                    <a:pt x="412" y="16472"/>
                    <a:pt x="7538" y="9315"/>
                  </a:cubicBezTo>
                  <a:cubicBezTo>
                    <a:pt x="11053" y="5832"/>
                    <a:pt x="15772" y="3963"/>
                    <a:pt x="20554" y="3963"/>
                  </a:cubicBezTo>
                  <a:cubicBezTo>
                    <a:pt x="23087" y="3963"/>
                    <a:pt x="25621" y="4470"/>
                    <a:pt x="27996" y="5547"/>
                  </a:cubicBezTo>
                  <a:lnTo>
                    <a:pt x="28123" y="5610"/>
                  </a:lnTo>
                  <a:lnTo>
                    <a:pt x="30941" y="2760"/>
                  </a:lnTo>
                  <a:lnTo>
                    <a:pt x="28978" y="796"/>
                  </a:lnTo>
                  <a:cubicBezTo>
                    <a:pt x="28883" y="670"/>
                    <a:pt x="28914" y="543"/>
                    <a:pt x="28914" y="511"/>
                  </a:cubicBezTo>
                  <a:cubicBezTo>
                    <a:pt x="28943" y="483"/>
                    <a:pt x="28996" y="380"/>
                    <a:pt x="29119" y="380"/>
                  </a:cubicBezTo>
                  <a:close/>
                  <a:moveTo>
                    <a:pt x="29128" y="1"/>
                  </a:moveTo>
                  <a:cubicBezTo>
                    <a:pt x="28878" y="1"/>
                    <a:pt x="28685" y="153"/>
                    <a:pt x="28598" y="385"/>
                  </a:cubicBezTo>
                  <a:cubicBezTo>
                    <a:pt x="28471" y="606"/>
                    <a:pt x="28534" y="891"/>
                    <a:pt x="28724" y="1081"/>
                  </a:cubicBezTo>
                  <a:lnTo>
                    <a:pt x="30435" y="2760"/>
                  </a:lnTo>
                  <a:lnTo>
                    <a:pt x="28028" y="5135"/>
                  </a:lnTo>
                  <a:cubicBezTo>
                    <a:pt x="25647" y="4090"/>
                    <a:pt x="23112" y="3584"/>
                    <a:pt x="20591" y="3584"/>
                  </a:cubicBezTo>
                  <a:cubicBezTo>
                    <a:pt x="15700" y="3584"/>
                    <a:pt x="10858" y="5489"/>
                    <a:pt x="7284" y="9062"/>
                  </a:cubicBezTo>
                  <a:cubicBezTo>
                    <a:pt x="1" y="16346"/>
                    <a:pt x="1" y="28222"/>
                    <a:pt x="7284" y="35505"/>
                  </a:cubicBezTo>
                  <a:cubicBezTo>
                    <a:pt x="10926" y="39147"/>
                    <a:pt x="15708" y="40984"/>
                    <a:pt x="20522" y="40984"/>
                  </a:cubicBezTo>
                  <a:cubicBezTo>
                    <a:pt x="25304" y="40984"/>
                    <a:pt x="30086" y="39147"/>
                    <a:pt x="33728" y="35505"/>
                  </a:cubicBezTo>
                  <a:cubicBezTo>
                    <a:pt x="39144" y="30090"/>
                    <a:pt x="40727" y="21761"/>
                    <a:pt x="37655" y="14762"/>
                  </a:cubicBezTo>
                  <a:lnTo>
                    <a:pt x="40030" y="12355"/>
                  </a:lnTo>
                  <a:lnTo>
                    <a:pt x="41709" y="14066"/>
                  </a:lnTo>
                  <a:cubicBezTo>
                    <a:pt x="41831" y="14188"/>
                    <a:pt x="41994" y="14258"/>
                    <a:pt x="42153" y="14258"/>
                  </a:cubicBezTo>
                  <a:cubicBezTo>
                    <a:pt x="42240" y="14258"/>
                    <a:pt x="42327" y="14237"/>
                    <a:pt x="42405" y="14192"/>
                  </a:cubicBezTo>
                  <a:cubicBezTo>
                    <a:pt x="42659" y="14097"/>
                    <a:pt x="42817" y="13876"/>
                    <a:pt x="42786" y="13591"/>
                  </a:cubicBezTo>
                  <a:lnTo>
                    <a:pt x="42405" y="385"/>
                  </a:lnTo>
                  <a:lnTo>
                    <a:pt x="29199" y="5"/>
                  </a:lnTo>
                  <a:cubicBezTo>
                    <a:pt x="29175" y="2"/>
                    <a:pt x="29151" y="1"/>
                    <a:pt x="29128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0" name="Google Shape;330;p18"/>
            <p:cNvSpPr/>
            <p:nvPr/>
          </p:nvSpPr>
          <p:spPr>
            <a:xfrm>
              <a:off x="606566" y="2053704"/>
              <a:ext cx="1025851" cy="1025851"/>
            </a:xfrm>
            <a:custGeom>
              <a:avLst/>
              <a:gdLst/>
              <a:ahLst/>
              <a:cxnLst/>
              <a:rect l="l" t="t" r="r" b="b"/>
              <a:pathLst>
                <a:path w="31765" h="31765" extrusionOk="0">
                  <a:moveTo>
                    <a:pt x="15898" y="1"/>
                  </a:moveTo>
                  <a:cubicBezTo>
                    <a:pt x="7126" y="1"/>
                    <a:pt x="0" y="7095"/>
                    <a:pt x="0" y="15867"/>
                  </a:cubicBezTo>
                  <a:cubicBezTo>
                    <a:pt x="0" y="24639"/>
                    <a:pt x="7126" y="31765"/>
                    <a:pt x="15898" y="31765"/>
                  </a:cubicBezTo>
                  <a:cubicBezTo>
                    <a:pt x="24670" y="31765"/>
                    <a:pt x="31764" y="24639"/>
                    <a:pt x="31764" y="15867"/>
                  </a:cubicBezTo>
                  <a:cubicBezTo>
                    <a:pt x="31764" y="7095"/>
                    <a:pt x="24670" y="1"/>
                    <a:pt x="15898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31" name="Google Shape;331;p18"/>
            <p:cNvGrpSpPr/>
            <p:nvPr/>
          </p:nvGrpSpPr>
          <p:grpSpPr>
            <a:xfrm>
              <a:off x="934877" y="2395321"/>
              <a:ext cx="373330" cy="342650"/>
              <a:chOff x="934877" y="2395321"/>
              <a:chExt cx="373330" cy="342650"/>
            </a:xfrm>
          </p:grpSpPr>
          <p:sp>
            <p:nvSpPr>
              <p:cNvPr id="332" name="Google Shape;332;p18"/>
              <p:cNvSpPr/>
              <p:nvPr/>
            </p:nvSpPr>
            <p:spPr>
              <a:xfrm>
                <a:off x="934877" y="2449512"/>
                <a:ext cx="373330" cy="288459"/>
              </a:xfrm>
              <a:custGeom>
                <a:avLst/>
                <a:gdLst/>
                <a:ahLst/>
                <a:cxnLst/>
                <a:rect l="l" t="t" r="r" b="b"/>
                <a:pathLst>
                  <a:path w="11560" h="8932" extrusionOk="0">
                    <a:moveTo>
                      <a:pt x="222" y="1"/>
                    </a:moveTo>
                    <a:cubicBezTo>
                      <a:pt x="95" y="1"/>
                      <a:pt x="0" y="96"/>
                      <a:pt x="0" y="191"/>
                    </a:cubicBezTo>
                    <a:lnTo>
                      <a:pt x="0" y="8741"/>
                    </a:lnTo>
                    <a:cubicBezTo>
                      <a:pt x="0" y="8836"/>
                      <a:pt x="95" y="8931"/>
                      <a:pt x="222" y="8931"/>
                    </a:cubicBezTo>
                    <a:lnTo>
                      <a:pt x="11338" y="8931"/>
                    </a:lnTo>
                    <a:cubicBezTo>
                      <a:pt x="11464" y="8931"/>
                      <a:pt x="11559" y="8836"/>
                      <a:pt x="11559" y="8741"/>
                    </a:cubicBezTo>
                    <a:cubicBezTo>
                      <a:pt x="11559" y="8646"/>
                      <a:pt x="11464" y="8551"/>
                      <a:pt x="11338" y="8551"/>
                    </a:cubicBezTo>
                    <a:lnTo>
                      <a:pt x="475" y="8551"/>
                    </a:lnTo>
                    <a:lnTo>
                      <a:pt x="475" y="191"/>
                    </a:lnTo>
                    <a:cubicBezTo>
                      <a:pt x="475" y="96"/>
                      <a:pt x="348" y="1"/>
                      <a:pt x="22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33" name="Google Shape;333;p18"/>
              <p:cNvSpPr/>
              <p:nvPr/>
            </p:nvSpPr>
            <p:spPr>
              <a:xfrm>
                <a:off x="971693" y="2587573"/>
                <a:ext cx="66495" cy="115616"/>
              </a:xfrm>
              <a:custGeom>
                <a:avLst/>
                <a:gdLst/>
                <a:ahLst/>
                <a:cxnLst/>
                <a:rect l="l" t="t" r="r" b="b"/>
                <a:pathLst>
                  <a:path w="2059" h="3580" extrusionOk="0">
                    <a:moveTo>
                      <a:pt x="1489" y="476"/>
                    </a:moveTo>
                    <a:lnTo>
                      <a:pt x="1489" y="3104"/>
                    </a:lnTo>
                    <a:lnTo>
                      <a:pt x="570" y="3104"/>
                    </a:lnTo>
                    <a:lnTo>
                      <a:pt x="570" y="476"/>
                    </a:lnTo>
                    <a:close/>
                    <a:moveTo>
                      <a:pt x="412" y="1"/>
                    </a:moveTo>
                    <a:cubicBezTo>
                      <a:pt x="190" y="1"/>
                      <a:pt x="0" y="159"/>
                      <a:pt x="0" y="349"/>
                    </a:cubicBezTo>
                    <a:lnTo>
                      <a:pt x="0" y="3231"/>
                    </a:lnTo>
                    <a:cubicBezTo>
                      <a:pt x="0" y="3453"/>
                      <a:pt x="190" y="3579"/>
                      <a:pt x="412" y="3579"/>
                    </a:cubicBezTo>
                    <a:lnTo>
                      <a:pt x="1647" y="3579"/>
                    </a:lnTo>
                    <a:cubicBezTo>
                      <a:pt x="1869" y="3579"/>
                      <a:pt x="2059" y="3421"/>
                      <a:pt x="2059" y="3231"/>
                    </a:cubicBezTo>
                    <a:lnTo>
                      <a:pt x="2059" y="349"/>
                    </a:lnTo>
                    <a:cubicBezTo>
                      <a:pt x="2059" y="159"/>
                      <a:pt x="1869" y="1"/>
                      <a:pt x="16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34" name="Google Shape;334;p18"/>
              <p:cNvSpPr/>
              <p:nvPr/>
            </p:nvSpPr>
            <p:spPr>
              <a:xfrm>
                <a:off x="1052496" y="2553825"/>
                <a:ext cx="67529" cy="150398"/>
              </a:xfrm>
              <a:custGeom>
                <a:avLst/>
                <a:gdLst/>
                <a:ahLst/>
                <a:cxnLst/>
                <a:rect l="l" t="t" r="r" b="b"/>
                <a:pathLst>
                  <a:path w="2091" h="4657" extrusionOk="0">
                    <a:moveTo>
                      <a:pt x="1488" y="476"/>
                    </a:moveTo>
                    <a:lnTo>
                      <a:pt x="1488" y="4149"/>
                    </a:lnTo>
                    <a:lnTo>
                      <a:pt x="602" y="4149"/>
                    </a:lnTo>
                    <a:lnTo>
                      <a:pt x="602" y="476"/>
                    </a:lnTo>
                    <a:close/>
                    <a:moveTo>
                      <a:pt x="443" y="1"/>
                    </a:moveTo>
                    <a:cubicBezTo>
                      <a:pt x="190" y="1"/>
                      <a:pt x="0" y="159"/>
                      <a:pt x="0" y="349"/>
                    </a:cubicBezTo>
                    <a:lnTo>
                      <a:pt x="0" y="4308"/>
                    </a:lnTo>
                    <a:cubicBezTo>
                      <a:pt x="0" y="4498"/>
                      <a:pt x="190" y="4656"/>
                      <a:pt x="443" y="4656"/>
                    </a:cubicBezTo>
                    <a:lnTo>
                      <a:pt x="1647" y="4656"/>
                    </a:lnTo>
                    <a:cubicBezTo>
                      <a:pt x="1900" y="4656"/>
                      <a:pt x="2090" y="4498"/>
                      <a:pt x="2090" y="4308"/>
                    </a:cubicBezTo>
                    <a:lnTo>
                      <a:pt x="2090" y="349"/>
                    </a:lnTo>
                    <a:cubicBezTo>
                      <a:pt x="2090" y="159"/>
                      <a:pt x="1900" y="1"/>
                      <a:pt x="16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35" name="Google Shape;335;p18"/>
              <p:cNvSpPr/>
              <p:nvPr/>
            </p:nvSpPr>
            <p:spPr>
              <a:xfrm>
                <a:off x="1134299" y="2520076"/>
                <a:ext cx="66528" cy="184146"/>
              </a:xfrm>
              <a:custGeom>
                <a:avLst/>
                <a:gdLst/>
                <a:ahLst/>
                <a:cxnLst/>
                <a:rect l="l" t="t" r="r" b="b"/>
                <a:pathLst>
                  <a:path w="2060" h="5702" extrusionOk="0">
                    <a:moveTo>
                      <a:pt x="1489" y="476"/>
                    </a:moveTo>
                    <a:lnTo>
                      <a:pt x="1489" y="5194"/>
                    </a:lnTo>
                    <a:lnTo>
                      <a:pt x="571" y="5194"/>
                    </a:lnTo>
                    <a:lnTo>
                      <a:pt x="571" y="476"/>
                    </a:lnTo>
                    <a:close/>
                    <a:moveTo>
                      <a:pt x="412" y="1"/>
                    </a:moveTo>
                    <a:cubicBezTo>
                      <a:pt x="191" y="1"/>
                      <a:pt x="1" y="159"/>
                      <a:pt x="1" y="349"/>
                    </a:cubicBezTo>
                    <a:lnTo>
                      <a:pt x="1" y="5353"/>
                    </a:lnTo>
                    <a:cubicBezTo>
                      <a:pt x="1" y="5543"/>
                      <a:pt x="191" y="5701"/>
                      <a:pt x="412" y="5701"/>
                    </a:cubicBezTo>
                    <a:lnTo>
                      <a:pt x="1647" y="5701"/>
                    </a:lnTo>
                    <a:cubicBezTo>
                      <a:pt x="1869" y="5701"/>
                      <a:pt x="2059" y="5543"/>
                      <a:pt x="2059" y="5353"/>
                    </a:cubicBezTo>
                    <a:lnTo>
                      <a:pt x="2059" y="349"/>
                    </a:lnTo>
                    <a:cubicBezTo>
                      <a:pt x="2059" y="159"/>
                      <a:pt x="1869" y="1"/>
                      <a:pt x="16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36" name="Google Shape;336;p18"/>
              <p:cNvSpPr/>
              <p:nvPr/>
            </p:nvSpPr>
            <p:spPr>
              <a:xfrm>
                <a:off x="1215101" y="2486328"/>
                <a:ext cx="67529" cy="216861"/>
              </a:xfrm>
              <a:custGeom>
                <a:avLst/>
                <a:gdLst/>
                <a:ahLst/>
                <a:cxnLst/>
                <a:rect l="l" t="t" r="r" b="b"/>
                <a:pathLst>
                  <a:path w="2091" h="6715" extrusionOk="0">
                    <a:moveTo>
                      <a:pt x="1489" y="507"/>
                    </a:moveTo>
                    <a:lnTo>
                      <a:pt x="1489" y="6239"/>
                    </a:lnTo>
                    <a:lnTo>
                      <a:pt x="570" y="6239"/>
                    </a:lnTo>
                    <a:lnTo>
                      <a:pt x="570" y="507"/>
                    </a:lnTo>
                    <a:close/>
                    <a:moveTo>
                      <a:pt x="412" y="1"/>
                    </a:moveTo>
                    <a:cubicBezTo>
                      <a:pt x="190" y="1"/>
                      <a:pt x="0" y="159"/>
                      <a:pt x="0" y="349"/>
                    </a:cubicBezTo>
                    <a:lnTo>
                      <a:pt x="0" y="6366"/>
                    </a:lnTo>
                    <a:cubicBezTo>
                      <a:pt x="0" y="6556"/>
                      <a:pt x="190" y="6714"/>
                      <a:pt x="412" y="6714"/>
                    </a:cubicBezTo>
                    <a:lnTo>
                      <a:pt x="1647" y="6714"/>
                    </a:lnTo>
                    <a:cubicBezTo>
                      <a:pt x="1901" y="6714"/>
                      <a:pt x="2091" y="6556"/>
                      <a:pt x="2091" y="6366"/>
                    </a:cubicBezTo>
                    <a:lnTo>
                      <a:pt x="2091" y="349"/>
                    </a:lnTo>
                    <a:cubicBezTo>
                      <a:pt x="2091" y="159"/>
                      <a:pt x="1901" y="1"/>
                      <a:pt x="164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37" name="Google Shape;337;p18"/>
              <p:cNvSpPr/>
              <p:nvPr/>
            </p:nvSpPr>
            <p:spPr>
              <a:xfrm>
                <a:off x="971693" y="2395321"/>
                <a:ext cx="309903" cy="127856"/>
              </a:xfrm>
              <a:custGeom>
                <a:avLst/>
                <a:gdLst/>
                <a:ahLst/>
                <a:cxnLst/>
                <a:rect l="l" t="t" r="r" b="b"/>
                <a:pathLst>
                  <a:path w="9596" h="3959" extrusionOk="0">
                    <a:moveTo>
                      <a:pt x="7822" y="0"/>
                    </a:moveTo>
                    <a:cubicBezTo>
                      <a:pt x="7664" y="0"/>
                      <a:pt x="7537" y="95"/>
                      <a:pt x="7537" y="222"/>
                    </a:cubicBezTo>
                    <a:cubicBezTo>
                      <a:pt x="7537" y="348"/>
                      <a:pt x="7664" y="475"/>
                      <a:pt x="7822" y="475"/>
                    </a:cubicBezTo>
                    <a:lnTo>
                      <a:pt x="8487" y="475"/>
                    </a:lnTo>
                    <a:cubicBezTo>
                      <a:pt x="6207" y="1995"/>
                      <a:pt x="4180" y="2724"/>
                      <a:pt x="2882" y="3072"/>
                    </a:cubicBezTo>
                    <a:cubicBezTo>
                      <a:pt x="1510" y="3429"/>
                      <a:pt x="566" y="3453"/>
                      <a:pt x="338" y="3453"/>
                    </a:cubicBezTo>
                    <a:cubicBezTo>
                      <a:pt x="303" y="3453"/>
                      <a:pt x="285" y="3452"/>
                      <a:pt x="285" y="3452"/>
                    </a:cubicBezTo>
                    <a:cubicBezTo>
                      <a:pt x="222" y="3452"/>
                      <a:pt x="127" y="3484"/>
                      <a:pt x="95" y="3515"/>
                    </a:cubicBezTo>
                    <a:cubicBezTo>
                      <a:pt x="32" y="3579"/>
                      <a:pt x="0" y="3642"/>
                      <a:pt x="0" y="3705"/>
                    </a:cubicBezTo>
                    <a:cubicBezTo>
                      <a:pt x="0" y="3769"/>
                      <a:pt x="32" y="3832"/>
                      <a:pt x="63" y="3864"/>
                    </a:cubicBezTo>
                    <a:cubicBezTo>
                      <a:pt x="127" y="3927"/>
                      <a:pt x="222" y="3959"/>
                      <a:pt x="285" y="3959"/>
                    </a:cubicBezTo>
                    <a:lnTo>
                      <a:pt x="317" y="3959"/>
                    </a:lnTo>
                    <a:cubicBezTo>
                      <a:pt x="729" y="3959"/>
                      <a:pt x="4339" y="3864"/>
                      <a:pt x="8867" y="855"/>
                    </a:cubicBezTo>
                    <a:lnTo>
                      <a:pt x="8867" y="855"/>
                    </a:lnTo>
                    <a:lnTo>
                      <a:pt x="8677" y="1489"/>
                    </a:lnTo>
                    <a:cubicBezTo>
                      <a:pt x="8677" y="1552"/>
                      <a:pt x="8677" y="1615"/>
                      <a:pt x="8709" y="1679"/>
                    </a:cubicBezTo>
                    <a:cubicBezTo>
                      <a:pt x="8772" y="1742"/>
                      <a:pt x="8836" y="1774"/>
                      <a:pt x="8899" y="1805"/>
                    </a:cubicBezTo>
                    <a:lnTo>
                      <a:pt x="8962" y="1805"/>
                    </a:lnTo>
                    <a:cubicBezTo>
                      <a:pt x="9089" y="1805"/>
                      <a:pt x="9216" y="1710"/>
                      <a:pt x="9248" y="1615"/>
                    </a:cubicBezTo>
                    <a:lnTo>
                      <a:pt x="9596" y="285"/>
                    </a:lnTo>
                    <a:lnTo>
                      <a:pt x="9596" y="253"/>
                    </a:lnTo>
                    <a:cubicBezTo>
                      <a:pt x="9596" y="253"/>
                      <a:pt x="9596" y="222"/>
                      <a:pt x="9596" y="190"/>
                    </a:cubicBezTo>
                    <a:cubicBezTo>
                      <a:pt x="9596" y="190"/>
                      <a:pt x="9596" y="190"/>
                      <a:pt x="9596" y="158"/>
                    </a:cubicBezTo>
                    <a:cubicBezTo>
                      <a:pt x="9596" y="158"/>
                      <a:pt x="9596" y="158"/>
                      <a:pt x="9596" y="127"/>
                    </a:cubicBezTo>
                    <a:lnTo>
                      <a:pt x="9564" y="127"/>
                    </a:lnTo>
                    <a:cubicBezTo>
                      <a:pt x="9564" y="95"/>
                      <a:pt x="9564" y="95"/>
                      <a:pt x="9564" y="95"/>
                    </a:cubicBezTo>
                    <a:cubicBezTo>
                      <a:pt x="9533" y="63"/>
                      <a:pt x="9533" y="63"/>
                      <a:pt x="9501" y="32"/>
                    </a:cubicBezTo>
                    <a:lnTo>
                      <a:pt x="9469" y="32"/>
                    </a:lnTo>
                    <a:cubicBezTo>
                      <a:pt x="9469" y="0"/>
                      <a:pt x="9438" y="0"/>
                      <a:pt x="937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38" name="Google Shape;338;p18"/>
          <p:cNvGrpSpPr/>
          <p:nvPr/>
        </p:nvGrpSpPr>
        <p:grpSpPr>
          <a:xfrm>
            <a:off x="11747049" y="3285990"/>
            <a:ext cx="2721378" cy="2779583"/>
            <a:chOff x="5968860" y="1846984"/>
            <a:chExt cx="1382775" cy="1323611"/>
          </a:xfrm>
        </p:grpSpPr>
        <p:sp>
          <p:nvSpPr>
            <p:cNvPr id="339" name="Google Shape;339;p18"/>
            <p:cNvSpPr/>
            <p:nvPr/>
          </p:nvSpPr>
          <p:spPr>
            <a:xfrm>
              <a:off x="5968860" y="1846984"/>
              <a:ext cx="1382775" cy="1323611"/>
            </a:xfrm>
            <a:custGeom>
              <a:avLst/>
              <a:gdLst/>
              <a:ahLst/>
              <a:cxnLst/>
              <a:rect l="l" t="t" r="r" b="b"/>
              <a:pathLst>
                <a:path w="42817" h="40985" extrusionOk="0">
                  <a:moveTo>
                    <a:pt x="29119" y="380"/>
                  </a:moveTo>
                  <a:cubicBezTo>
                    <a:pt x="29134" y="380"/>
                    <a:pt x="29150" y="381"/>
                    <a:pt x="29167" y="385"/>
                  </a:cubicBezTo>
                  <a:lnTo>
                    <a:pt x="42057" y="733"/>
                  </a:lnTo>
                  <a:lnTo>
                    <a:pt x="42437" y="13622"/>
                  </a:lnTo>
                  <a:cubicBezTo>
                    <a:pt x="42437" y="13781"/>
                    <a:pt x="42310" y="13844"/>
                    <a:pt x="42278" y="13844"/>
                  </a:cubicBezTo>
                  <a:cubicBezTo>
                    <a:pt x="42263" y="13860"/>
                    <a:pt x="42223" y="13876"/>
                    <a:pt x="42172" y="13876"/>
                  </a:cubicBezTo>
                  <a:cubicBezTo>
                    <a:pt x="42120" y="13876"/>
                    <a:pt x="42057" y="13860"/>
                    <a:pt x="41993" y="13812"/>
                  </a:cubicBezTo>
                  <a:lnTo>
                    <a:pt x="40030" y="11849"/>
                  </a:lnTo>
                  <a:lnTo>
                    <a:pt x="37211" y="14667"/>
                  </a:lnTo>
                  <a:lnTo>
                    <a:pt x="37243" y="14794"/>
                  </a:lnTo>
                  <a:cubicBezTo>
                    <a:pt x="40347" y="21698"/>
                    <a:pt x="38826" y="29900"/>
                    <a:pt x="33474" y="35252"/>
                  </a:cubicBezTo>
                  <a:cubicBezTo>
                    <a:pt x="29912" y="38815"/>
                    <a:pt x="25225" y="40596"/>
                    <a:pt x="20534" y="40596"/>
                  </a:cubicBezTo>
                  <a:cubicBezTo>
                    <a:pt x="15843" y="40596"/>
                    <a:pt x="11148" y="38815"/>
                    <a:pt x="7569" y="35252"/>
                  </a:cubicBezTo>
                  <a:cubicBezTo>
                    <a:pt x="412" y="28095"/>
                    <a:pt x="412" y="16472"/>
                    <a:pt x="7569" y="9315"/>
                  </a:cubicBezTo>
                  <a:cubicBezTo>
                    <a:pt x="11053" y="5832"/>
                    <a:pt x="15803" y="3963"/>
                    <a:pt x="20585" y="3963"/>
                  </a:cubicBezTo>
                  <a:cubicBezTo>
                    <a:pt x="23087" y="3963"/>
                    <a:pt x="25620" y="4470"/>
                    <a:pt x="27996" y="5547"/>
                  </a:cubicBezTo>
                  <a:lnTo>
                    <a:pt x="28122" y="5610"/>
                  </a:lnTo>
                  <a:lnTo>
                    <a:pt x="30973" y="2760"/>
                  </a:lnTo>
                  <a:lnTo>
                    <a:pt x="29009" y="796"/>
                  </a:lnTo>
                  <a:cubicBezTo>
                    <a:pt x="28882" y="670"/>
                    <a:pt x="28914" y="543"/>
                    <a:pt x="28946" y="511"/>
                  </a:cubicBezTo>
                  <a:cubicBezTo>
                    <a:pt x="28946" y="483"/>
                    <a:pt x="28996" y="380"/>
                    <a:pt x="29119" y="380"/>
                  </a:cubicBezTo>
                  <a:close/>
                  <a:moveTo>
                    <a:pt x="29134" y="1"/>
                  </a:moveTo>
                  <a:cubicBezTo>
                    <a:pt x="28904" y="1"/>
                    <a:pt x="28684" y="153"/>
                    <a:pt x="28597" y="385"/>
                  </a:cubicBezTo>
                  <a:cubicBezTo>
                    <a:pt x="28502" y="606"/>
                    <a:pt x="28566" y="891"/>
                    <a:pt x="28724" y="1081"/>
                  </a:cubicBezTo>
                  <a:lnTo>
                    <a:pt x="30434" y="2760"/>
                  </a:lnTo>
                  <a:lnTo>
                    <a:pt x="28059" y="5135"/>
                  </a:lnTo>
                  <a:cubicBezTo>
                    <a:pt x="25667" y="4090"/>
                    <a:pt x="23126" y="3584"/>
                    <a:pt x="20599" y="3584"/>
                  </a:cubicBezTo>
                  <a:cubicBezTo>
                    <a:pt x="15699" y="3584"/>
                    <a:pt x="10857" y="5489"/>
                    <a:pt x="7284" y="9062"/>
                  </a:cubicBezTo>
                  <a:cubicBezTo>
                    <a:pt x="0" y="16346"/>
                    <a:pt x="0" y="28222"/>
                    <a:pt x="7284" y="35505"/>
                  </a:cubicBezTo>
                  <a:cubicBezTo>
                    <a:pt x="10958" y="39147"/>
                    <a:pt x="15740" y="40984"/>
                    <a:pt x="20522" y="40984"/>
                  </a:cubicBezTo>
                  <a:cubicBezTo>
                    <a:pt x="25304" y="40984"/>
                    <a:pt x="30118" y="39147"/>
                    <a:pt x="33759" y="35505"/>
                  </a:cubicBezTo>
                  <a:cubicBezTo>
                    <a:pt x="39175" y="30090"/>
                    <a:pt x="40727" y="21761"/>
                    <a:pt x="37655" y="14762"/>
                  </a:cubicBezTo>
                  <a:lnTo>
                    <a:pt x="40030" y="12355"/>
                  </a:lnTo>
                  <a:lnTo>
                    <a:pt x="41740" y="14066"/>
                  </a:lnTo>
                  <a:cubicBezTo>
                    <a:pt x="41863" y="14188"/>
                    <a:pt x="42012" y="14258"/>
                    <a:pt x="42170" y="14258"/>
                  </a:cubicBezTo>
                  <a:cubicBezTo>
                    <a:pt x="42257" y="14258"/>
                    <a:pt x="42347" y="14237"/>
                    <a:pt x="42437" y="14192"/>
                  </a:cubicBezTo>
                  <a:cubicBezTo>
                    <a:pt x="42658" y="14097"/>
                    <a:pt x="42817" y="13876"/>
                    <a:pt x="42817" y="13591"/>
                  </a:cubicBezTo>
                  <a:lnTo>
                    <a:pt x="42437" y="385"/>
                  </a:lnTo>
                  <a:lnTo>
                    <a:pt x="29199" y="5"/>
                  </a:lnTo>
                  <a:cubicBezTo>
                    <a:pt x="29178" y="2"/>
                    <a:pt x="29156" y="1"/>
                    <a:pt x="29134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0" name="Google Shape;340;p18"/>
            <p:cNvSpPr/>
            <p:nvPr/>
          </p:nvSpPr>
          <p:spPr>
            <a:xfrm>
              <a:off x="6118160" y="2053704"/>
              <a:ext cx="1026884" cy="1025851"/>
            </a:xfrm>
            <a:custGeom>
              <a:avLst/>
              <a:gdLst/>
              <a:ahLst/>
              <a:cxnLst/>
              <a:rect l="l" t="t" r="r" b="b"/>
              <a:pathLst>
                <a:path w="31797" h="31765" extrusionOk="0">
                  <a:moveTo>
                    <a:pt x="15899" y="1"/>
                  </a:moveTo>
                  <a:cubicBezTo>
                    <a:pt x="7126" y="1"/>
                    <a:pt x="1" y="7095"/>
                    <a:pt x="1" y="15867"/>
                  </a:cubicBezTo>
                  <a:cubicBezTo>
                    <a:pt x="1" y="24639"/>
                    <a:pt x="7126" y="31765"/>
                    <a:pt x="15899" y="31765"/>
                  </a:cubicBezTo>
                  <a:cubicBezTo>
                    <a:pt x="24671" y="31765"/>
                    <a:pt x="31797" y="24639"/>
                    <a:pt x="31797" y="15867"/>
                  </a:cubicBezTo>
                  <a:cubicBezTo>
                    <a:pt x="31797" y="7095"/>
                    <a:pt x="24671" y="1"/>
                    <a:pt x="15899" y="1"/>
                  </a:cubicBez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41" name="Google Shape;341;p18"/>
            <p:cNvGrpSpPr/>
            <p:nvPr/>
          </p:nvGrpSpPr>
          <p:grpSpPr>
            <a:xfrm>
              <a:off x="6448538" y="2377268"/>
              <a:ext cx="389671" cy="414894"/>
              <a:chOff x="6448538" y="2377268"/>
              <a:chExt cx="389671" cy="414894"/>
            </a:xfrm>
          </p:grpSpPr>
          <p:sp>
            <p:nvSpPr>
              <p:cNvPr id="342" name="Google Shape;342;p18"/>
              <p:cNvSpPr/>
              <p:nvPr/>
            </p:nvSpPr>
            <p:spPr>
              <a:xfrm>
                <a:off x="6497626" y="2439274"/>
                <a:ext cx="291495" cy="291527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9027" extrusionOk="0">
                    <a:moveTo>
                      <a:pt x="4529" y="2788"/>
                    </a:moveTo>
                    <a:cubicBezTo>
                      <a:pt x="5479" y="2788"/>
                      <a:pt x="6239" y="3548"/>
                      <a:pt x="6239" y="4498"/>
                    </a:cubicBezTo>
                    <a:cubicBezTo>
                      <a:pt x="6239" y="5480"/>
                      <a:pt x="5479" y="6240"/>
                      <a:pt x="4529" y="6240"/>
                    </a:cubicBezTo>
                    <a:cubicBezTo>
                      <a:pt x="3547" y="6240"/>
                      <a:pt x="2787" y="5448"/>
                      <a:pt x="2787" y="4498"/>
                    </a:cubicBezTo>
                    <a:cubicBezTo>
                      <a:pt x="2787" y="3548"/>
                      <a:pt x="3579" y="2788"/>
                      <a:pt x="4529" y="2788"/>
                    </a:cubicBezTo>
                    <a:close/>
                    <a:moveTo>
                      <a:pt x="4529" y="2344"/>
                    </a:moveTo>
                    <a:cubicBezTo>
                      <a:pt x="3325" y="2344"/>
                      <a:pt x="2375" y="3326"/>
                      <a:pt x="2375" y="4498"/>
                    </a:cubicBezTo>
                    <a:cubicBezTo>
                      <a:pt x="2375" y="5701"/>
                      <a:pt x="3325" y="6651"/>
                      <a:pt x="4529" y="6651"/>
                    </a:cubicBezTo>
                    <a:cubicBezTo>
                      <a:pt x="5701" y="6651"/>
                      <a:pt x="6682" y="5701"/>
                      <a:pt x="6682" y="4498"/>
                    </a:cubicBezTo>
                    <a:cubicBezTo>
                      <a:pt x="6682" y="3326"/>
                      <a:pt x="5701" y="2344"/>
                      <a:pt x="4529" y="2344"/>
                    </a:cubicBezTo>
                    <a:close/>
                    <a:moveTo>
                      <a:pt x="4941" y="413"/>
                    </a:moveTo>
                    <a:cubicBezTo>
                      <a:pt x="5004" y="413"/>
                      <a:pt x="5036" y="444"/>
                      <a:pt x="5036" y="508"/>
                    </a:cubicBezTo>
                    <a:lnTo>
                      <a:pt x="5036" y="1584"/>
                    </a:lnTo>
                    <a:lnTo>
                      <a:pt x="5194" y="1616"/>
                    </a:lnTo>
                    <a:cubicBezTo>
                      <a:pt x="5511" y="1711"/>
                      <a:pt x="5796" y="1806"/>
                      <a:pt x="6081" y="1996"/>
                    </a:cubicBezTo>
                    <a:lnTo>
                      <a:pt x="6207" y="2059"/>
                    </a:lnTo>
                    <a:lnTo>
                      <a:pt x="6967" y="1299"/>
                    </a:lnTo>
                    <a:cubicBezTo>
                      <a:pt x="6999" y="1299"/>
                      <a:pt x="7031" y="1268"/>
                      <a:pt x="7031" y="1268"/>
                    </a:cubicBezTo>
                    <a:cubicBezTo>
                      <a:pt x="7062" y="1268"/>
                      <a:pt x="7094" y="1299"/>
                      <a:pt x="7094" y="1299"/>
                    </a:cubicBezTo>
                    <a:lnTo>
                      <a:pt x="7696" y="1901"/>
                    </a:lnTo>
                    <a:cubicBezTo>
                      <a:pt x="7727" y="1933"/>
                      <a:pt x="7727" y="1996"/>
                      <a:pt x="7696" y="2028"/>
                    </a:cubicBezTo>
                    <a:lnTo>
                      <a:pt x="6936" y="2819"/>
                    </a:lnTo>
                    <a:lnTo>
                      <a:pt x="7031" y="2946"/>
                    </a:lnTo>
                    <a:cubicBezTo>
                      <a:pt x="7189" y="3231"/>
                      <a:pt x="7316" y="3516"/>
                      <a:pt x="7379" y="3833"/>
                    </a:cubicBezTo>
                    <a:lnTo>
                      <a:pt x="7442" y="3991"/>
                    </a:lnTo>
                    <a:lnTo>
                      <a:pt x="8519" y="3991"/>
                    </a:lnTo>
                    <a:cubicBezTo>
                      <a:pt x="8551" y="3991"/>
                      <a:pt x="8614" y="4023"/>
                      <a:pt x="8614" y="4086"/>
                    </a:cubicBezTo>
                    <a:lnTo>
                      <a:pt x="8614" y="4910"/>
                    </a:lnTo>
                    <a:cubicBezTo>
                      <a:pt x="8614" y="4973"/>
                      <a:pt x="8551" y="5005"/>
                      <a:pt x="8519" y="5005"/>
                    </a:cubicBezTo>
                    <a:lnTo>
                      <a:pt x="7442" y="5005"/>
                    </a:lnTo>
                    <a:lnTo>
                      <a:pt x="7379" y="5195"/>
                    </a:lnTo>
                    <a:cubicBezTo>
                      <a:pt x="7316" y="5480"/>
                      <a:pt x="7189" y="5796"/>
                      <a:pt x="7031" y="6050"/>
                    </a:cubicBezTo>
                    <a:lnTo>
                      <a:pt x="6936" y="6208"/>
                    </a:lnTo>
                    <a:lnTo>
                      <a:pt x="7696" y="6968"/>
                    </a:lnTo>
                    <a:cubicBezTo>
                      <a:pt x="7727" y="6968"/>
                      <a:pt x="7727" y="7000"/>
                      <a:pt x="7727" y="7031"/>
                    </a:cubicBezTo>
                    <a:cubicBezTo>
                      <a:pt x="7727" y="7031"/>
                      <a:pt x="7727" y="7063"/>
                      <a:pt x="7696" y="7095"/>
                    </a:cubicBezTo>
                    <a:lnTo>
                      <a:pt x="7094" y="7696"/>
                    </a:lnTo>
                    <a:cubicBezTo>
                      <a:pt x="7094" y="7728"/>
                      <a:pt x="7062" y="7728"/>
                      <a:pt x="7031" y="7728"/>
                    </a:cubicBezTo>
                    <a:cubicBezTo>
                      <a:pt x="7031" y="7728"/>
                      <a:pt x="6999" y="7728"/>
                      <a:pt x="6967" y="7696"/>
                    </a:cubicBezTo>
                    <a:lnTo>
                      <a:pt x="6207" y="6936"/>
                    </a:lnTo>
                    <a:lnTo>
                      <a:pt x="6081" y="7031"/>
                    </a:lnTo>
                    <a:cubicBezTo>
                      <a:pt x="5796" y="7190"/>
                      <a:pt x="5511" y="7316"/>
                      <a:pt x="5194" y="7380"/>
                    </a:cubicBezTo>
                    <a:lnTo>
                      <a:pt x="5036" y="7411"/>
                    </a:lnTo>
                    <a:lnTo>
                      <a:pt x="5036" y="8488"/>
                    </a:lnTo>
                    <a:cubicBezTo>
                      <a:pt x="5036" y="8551"/>
                      <a:pt x="5004" y="8583"/>
                      <a:pt x="4941" y="8583"/>
                    </a:cubicBezTo>
                    <a:lnTo>
                      <a:pt x="4085" y="8583"/>
                    </a:lnTo>
                    <a:cubicBezTo>
                      <a:pt x="4054" y="8583"/>
                      <a:pt x="3990" y="8551"/>
                      <a:pt x="3990" y="8488"/>
                    </a:cubicBezTo>
                    <a:lnTo>
                      <a:pt x="3990" y="7411"/>
                    </a:lnTo>
                    <a:lnTo>
                      <a:pt x="3832" y="7380"/>
                    </a:lnTo>
                    <a:cubicBezTo>
                      <a:pt x="3515" y="7316"/>
                      <a:pt x="3230" y="7190"/>
                      <a:pt x="2977" y="7031"/>
                    </a:cubicBezTo>
                    <a:lnTo>
                      <a:pt x="2819" y="6936"/>
                    </a:lnTo>
                    <a:lnTo>
                      <a:pt x="2059" y="7696"/>
                    </a:lnTo>
                    <a:cubicBezTo>
                      <a:pt x="2043" y="7712"/>
                      <a:pt x="2019" y="7720"/>
                      <a:pt x="1995" y="7720"/>
                    </a:cubicBezTo>
                    <a:cubicBezTo>
                      <a:pt x="1972" y="7720"/>
                      <a:pt x="1948" y="7712"/>
                      <a:pt x="1932" y="7696"/>
                    </a:cubicBezTo>
                    <a:lnTo>
                      <a:pt x="1330" y="7095"/>
                    </a:lnTo>
                    <a:cubicBezTo>
                      <a:pt x="1299" y="7063"/>
                      <a:pt x="1299" y="7031"/>
                      <a:pt x="1299" y="7031"/>
                    </a:cubicBezTo>
                    <a:cubicBezTo>
                      <a:pt x="1299" y="7000"/>
                      <a:pt x="1299" y="6968"/>
                      <a:pt x="1330" y="6968"/>
                    </a:cubicBezTo>
                    <a:lnTo>
                      <a:pt x="2090" y="6208"/>
                    </a:lnTo>
                    <a:lnTo>
                      <a:pt x="1995" y="6050"/>
                    </a:lnTo>
                    <a:cubicBezTo>
                      <a:pt x="1837" y="5765"/>
                      <a:pt x="1710" y="5480"/>
                      <a:pt x="1647" y="5195"/>
                    </a:cubicBezTo>
                    <a:lnTo>
                      <a:pt x="1615" y="5005"/>
                    </a:lnTo>
                    <a:lnTo>
                      <a:pt x="539" y="5005"/>
                    </a:lnTo>
                    <a:cubicBezTo>
                      <a:pt x="475" y="5005"/>
                      <a:pt x="443" y="4973"/>
                      <a:pt x="443" y="4910"/>
                    </a:cubicBezTo>
                    <a:lnTo>
                      <a:pt x="443" y="4086"/>
                    </a:lnTo>
                    <a:cubicBezTo>
                      <a:pt x="443" y="4023"/>
                      <a:pt x="475" y="3991"/>
                      <a:pt x="539" y="3991"/>
                    </a:cubicBezTo>
                    <a:lnTo>
                      <a:pt x="1615" y="3991"/>
                    </a:lnTo>
                    <a:lnTo>
                      <a:pt x="1647" y="3833"/>
                    </a:lnTo>
                    <a:cubicBezTo>
                      <a:pt x="1710" y="3516"/>
                      <a:pt x="1837" y="3231"/>
                      <a:pt x="1995" y="2946"/>
                    </a:cubicBezTo>
                    <a:lnTo>
                      <a:pt x="2090" y="2819"/>
                    </a:lnTo>
                    <a:lnTo>
                      <a:pt x="1330" y="2028"/>
                    </a:lnTo>
                    <a:cubicBezTo>
                      <a:pt x="1299" y="1996"/>
                      <a:pt x="1299" y="1933"/>
                      <a:pt x="1330" y="1901"/>
                    </a:cubicBezTo>
                    <a:lnTo>
                      <a:pt x="1932" y="1299"/>
                    </a:lnTo>
                    <a:cubicBezTo>
                      <a:pt x="1948" y="1283"/>
                      <a:pt x="1972" y="1276"/>
                      <a:pt x="1995" y="1276"/>
                    </a:cubicBezTo>
                    <a:cubicBezTo>
                      <a:pt x="2019" y="1276"/>
                      <a:pt x="2043" y="1283"/>
                      <a:pt x="2059" y="1299"/>
                    </a:cubicBezTo>
                    <a:lnTo>
                      <a:pt x="2819" y="2059"/>
                    </a:lnTo>
                    <a:lnTo>
                      <a:pt x="2977" y="1996"/>
                    </a:lnTo>
                    <a:cubicBezTo>
                      <a:pt x="3230" y="1806"/>
                      <a:pt x="3547" y="1711"/>
                      <a:pt x="3832" y="1616"/>
                    </a:cubicBezTo>
                    <a:lnTo>
                      <a:pt x="3990" y="1584"/>
                    </a:lnTo>
                    <a:lnTo>
                      <a:pt x="3990" y="508"/>
                    </a:lnTo>
                    <a:cubicBezTo>
                      <a:pt x="3990" y="476"/>
                      <a:pt x="4054" y="413"/>
                      <a:pt x="4085" y="413"/>
                    </a:cubicBezTo>
                    <a:close/>
                    <a:moveTo>
                      <a:pt x="4085" y="1"/>
                    </a:moveTo>
                    <a:cubicBezTo>
                      <a:pt x="3800" y="1"/>
                      <a:pt x="3579" y="223"/>
                      <a:pt x="3579" y="508"/>
                    </a:cubicBezTo>
                    <a:lnTo>
                      <a:pt x="3579" y="1268"/>
                    </a:lnTo>
                    <a:cubicBezTo>
                      <a:pt x="3325" y="1331"/>
                      <a:pt x="3104" y="1426"/>
                      <a:pt x="2882" y="1553"/>
                    </a:cubicBezTo>
                    <a:lnTo>
                      <a:pt x="2375" y="1014"/>
                    </a:lnTo>
                    <a:cubicBezTo>
                      <a:pt x="2264" y="919"/>
                      <a:pt x="2130" y="872"/>
                      <a:pt x="1999" y="872"/>
                    </a:cubicBezTo>
                    <a:cubicBezTo>
                      <a:pt x="1869" y="872"/>
                      <a:pt x="1742" y="919"/>
                      <a:pt x="1647" y="1014"/>
                    </a:cubicBezTo>
                    <a:lnTo>
                      <a:pt x="1045" y="1616"/>
                    </a:lnTo>
                    <a:cubicBezTo>
                      <a:pt x="824" y="1838"/>
                      <a:pt x="824" y="2154"/>
                      <a:pt x="1045" y="2344"/>
                    </a:cubicBezTo>
                    <a:lnTo>
                      <a:pt x="1552" y="2883"/>
                    </a:lnTo>
                    <a:cubicBezTo>
                      <a:pt x="1457" y="3104"/>
                      <a:pt x="1330" y="3326"/>
                      <a:pt x="1267" y="3579"/>
                    </a:cubicBezTo>
                    <a:lnTo>
                      <a:pt x="539" y="3579"/>
                    </a:lnTo>
                    <a:cubicBezTo>
                      <a:pt x="253" y="3579"/>
                      <a:pt x="0" y="3801"/>
                      <a:pt x="0" y="4086"/>
                    </a:cubicBezTo>
                    <a:lnTo>
                      <a:pt x="0" y="4941"/>
                    </a:lnTo>
                    <a:cubicBezTo>
                      <a:pt x="0" y="5226"/>
                      <a:pt x="253" y="5448"/>
                      <a:pt x="539" y="5448"/>
                    </a:cubicBezTo>
                    <a:lnTo>
                      <a:pt x="1267" y="5448"/>
                    </a:lnTo>
                    <a:cubicBezTo>
                      <a:pt x="1362" y="5701"/>
                      <a:pt x="1457" y="5923"/>
                      <a:pt x="1552" y="6145"/>
                    </a:cubicBezTo>
                    <a:lnTo>
                      <a:pt x="1045" y="6651"/>
                    </a:lnTo>
                    <a:cubicBezTo>
                      <a:pt x="950" y="6778"/>
                      <a:pt x="887" y="6905"/>
                      <a:pt x="887" y="7031"/>
                    </a:cubicBezTo>
                    <a:cubicBezTo>
                      <a:pt x="887" y="7158"/>
                      <a:pt x="919" y="7285"/>
                      <a:pt x="1045" y="7380"/>
                    </a:cubicBezTo>
                    <a:lnTo>
                      <a:pt x="1647" y="7981"/>
                    </a:lnTo>
                    <a:cubicBezTo>
                      <a:pt x="1742" y="8092"/>
                      <a:pt x="1869" y="8148"/>
                      <a:pt x="1999" y="8148"/>
                    </a:cubicBezTo>
                    <a:cubicBezTo>
                      <a:pt x="2130" y="8148"/>
                      <a:pt x="2264" y="8092"/>
                      <a:pt x="2375" y="7981"/>
                    </a:cubicBezTo>
                    <a:lnTo>
                      <a:pt x="2882" y="7475"/>
                    </a:lnTo>
                    <a:cubicBezTo>
                      <a:pt x="3104" y="7570"/>
                      <a:pt x="3325" y="7696"/>
                      <a:pt x="3579" y="7760"/>
                    </a:cubicBezTo>
                    <a:lnTo>
                      <a:pt x="3579" y="8488"/>
                    </a:lnTo>
                    <a:cubicBezTo>
                      <a:pt x="3579" y="8773"/>
                      <a:pt x="3800" y="9027"/>
                      <a:pt x="4085" y="9027"/>
                    </a:cubicBezTo>
                    <a:lnTo>
                      <a:pt x="4941" y="9027"/>
                    </a:lnTo>
                    <a:cubicBezTo>
                      <a:pt x="5226" y="9027"/>
                      <a:pt x="5447" y="8773"/>
                      <a:pt x="5447" y="8488"/>
                    </a:cubicBezTo>
                    <a:lnTo>
                      <a:pt x="5447" y="7760"/>
                    </a:lnTo>
                    <a:cubicBezTo>
                      <a:pt x="5701" y="7665"/>
                      <a:pt x="5922" y="7570"/>
                      <a:pt x="6144" y="7475"/>
                    </a:cubicBezTo>
                    <a:lnTo>
                      <a:pt x="6682" y="7981"/>
                    </a:lnTo>
                    <a:cubicBezTo>
                      <a:pt x="6777" y="8092"/>
                      <a:pt x="6912" y="8148"/>
                      <a:pt x="7046" y="8148"/>
                    </a:cubicBezTo>
                    <a:cubicBezTo>
                      <a:pt x="7181" y="8148"/>
                      <a:pt x="7316" y="8092"/>
                      <a:pt x="7411" y="7981"/>
                    </a:cubicBezTo>
                    <a:lnTo>
                      <a:pt x="8012" y="7380"/>
                    </a:lnTo>
                    <a:cubicBezTo>
                      <a:pt x="8107" y="7285"/>
                      <a:pt x="8139" y="7158"/>
                      <a:pt x="8139" y="7031"/>
                    </a:cubicBezTo>
                    <a:cubicBezTo>
                      <a:pt x="8139" y="6905"/>
                      <a:pt x="8107" y="6778"/>
                      <a:pt x="8012" y="6651"/>
                    </a:cubicBezTo>
                    <a:lnTo>
                      <a:pt x="7474" y="6145"/>
                    </a:lnTo>
                    <a:cubicBezTo>
                      <a:pt x="7601" y="5923"/>
                      <a:pt x="7696" y="5701"/>
                      <a:pt x="7759" y="5448"/>
                    </a:cubicBezTo>
                    <a:lnTo>
                      <a:pt x="8519" y="5448"/>
                    </a:lnTo>
                    <a:cubicBezTo>
                      <a:pt x="8772" y="5448"/>
                      <a:pt x="9026" y="5226"/>
                      <a:pt x="9026" y="4941"/>
                    </a:cubicBezTo>
                    <a:lnTo>
                      <a:pt x="9026" y="4086"/>
                    </a:lnTo>
                    <a:cubicBezTo>
                      <a:pt x="9026" y="3801"/>
                      <a:pt x="8804" y="3579"/>
                      <a:pt x="8519" y="3579"/>
                    </a:cubicBezTo>
                    <a:lnTo>
                      <a:pt x="7759" y="3579"/>
                    </a:lnTo>
                    <a:cubicBezTo>
                      <a:pt x="7696" y="3326"/>
                      <a:pt x="7601" y="3104"/>
                      <a:pt x="7474" y="2883"/>
                    </a:cubicBezTo>
                    <a:lnTo>
                      <a:pt x="8012" y="2344"/>
                    </a:lnTo>
                    <a:cubicBezTo>
                      <a:pt x="8202" y="2154"/>
                      <a:pt x="8202" y="1838"/>
                      <a:pt x="8012" y="1616"/>
                    </a:cubicBezTo>
                    <a:lnTo>
                      <a:pt x="7411" y="1014"/>
                    </a:lnTo>
                    <a:cubicBezTo>
                      <a:pt x="7316" y="919"/>
                      <a:pt x="7181" y="872"/>
                      <a:pt x="7046" y="872"/>
                    </a:cubicBezTo>
                    <a:cubicBezTo>
                      <a:pt x="6912" y="872"/>
                      <a:pt x="6777" y="919"/>
                      <a:pt x="6682" y="1014"/>
                    </a:cubicBezTo>
                    <a:lnTo>
                      <a:pt x="6144" y="1553"/>
                    </a:lnTo>
                    <a:cubicBezTo>
                      <a:pt x="5922" y="1426"/>
                      <a:pt x="5701" y="1331"/>
                      <a:pt x="5447" y="1268"/>
                    </a:cubicBezTo>
                    <a:lnTo>
                      <a:pt x="5447" y="508"/>
                    </a:lnTo>
                    <a:cubicBezTo>
                      <a:pt x="5447" y="223"/>
                      <a:pt x="5226" y="1"/>
                      <a:pt x="494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43" name="Google Shape;343;p18"/>
              <p:cNvSpPr/>
              <p:nvPr/>
            </p:nvSpPr>
            <p:spPr>
              <a:xfrm>
                <a:off x="6606041" y="2546687"/>
                <a:ext cx="75699" cy="75699"/>
              </a:xfrm>
              <a:custGeom>
                <a:avLst/>
                <a:gdLst/>
                <a:ahLst/>
                <a:cxnLst/>
                <a:rect l="l" t="t" r="r" b="b"/>
                <a:pathLst>
                  <a:path w="2344" h="2344" extrusionOk="0">
                    <a:moveTo>
                      <a:pt x="1172" y="0"/>
                    </a:moveTo>
                    <a:cubicBezTo>
                      <a:pt x="507" y="0"/>
                      <a:pt x="0" y="538"/>
                      <a:pt x="0" y="1172"/>
                    </a:cubicBezTo>
                    <a:cubicBezTo>
                      <a:pt x="0" y="1837"/>
                      <a:pt x="507" y="2344"/>
                      <a:pt x="1172" y="2344"/>
                    </a:cubicBezTo>
                    <a:cubicBezTo>
                      <a:pt x="1805" y="2344"/>
                      <a:pt x="2344" y="1837"/>
                      <a:pt x="2344" y="1172"/>
                    </a:cubicBezTo>
                    <a:cubicBezTo>
                      <a:pt x="2344" y="538"/>
                      <a:pt x="1805" y="0"/>
                      <a:pt x="11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44" name="Google Shape;344;p18"/>
              <p:cNvSpPr/>
              <p:nvPr/>
            </p:nvSpPr>
            <p:spPr>
              <a:xfrm>
                <a:off x="6448538" y="2377268"/>
                <a:ext cx="357861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11081" h="6292" extrusionOk="0">
                    <a:moveTo>
                      <a:pt x="6033" y="1"/>
                    </a:moveTo>
                    <a:cubicBezTo>
                      <a:pt x="4492" y="1"/>
                      <a:pt x="2949" y="587"/>
                      <a:pt x="1773" y="1763"/>
                    </a:cubicBezTo>
                    <a:cubicBezTo>
                      <a:pt x="633" y="2903"/>
                      <a:pt x="0" y="4423"/>
                      <a:pt x="0" y="6038"/>
                    </a:cubicBezTo>
                    <a:cubicBezTo>
                      <a:pt x="0" y="6165"/>
                      <a:pt x="127" y="6291"/>
                      <a:pt x="253" y="6291"/>
                    </a:cubicBezTo>
                    <a:cubicBezTo>
                      <a:pt x="412" y="6291"/>
                      <a:pt x="538" y="6165"/>
                      <a:pt x="538" y="6038"/>
                    </a:cubicBezTo>
                    <a:cubicBezTo>
                      <a:pt x="538" y="4549"/>
                      <a:pt x="1108" y="3188"/>
                      <a:pt x="2154" y="2143"/>
                    </a:cubicBezTo>
                    <a:cubicBezTo>
                      <a:pt x="3222" y="1058"/>
                      <a:pt x="4629" y="519"/>
                      <a:pt x="6037" y="519"/>
                    </a:cubicBezTo>
                    <a:cubicBezTo>
                      <a:pt x="7424" y="519"/>
                      <a:pt x="8812" y="1042"/>
                      <a:pt x="9881" y="2079"/>
                    </a:cubicBezTo>
                    <a:lnTo>
                      <a:pt x="9691" y="2301"/>
                    </a:lnTo>
                    <a:cubicBezTo>
                      <a:pt x="9532" y="2428"/>
                      <a:pt x="9627" y="2649"/>
                      <a:pt x="9786" y="2681"/>
                    </a:cubicBezTo>
                    <a:lnTo>
                      <a:pt x="10767" y="2871"/>
                    </a:lnTo>
                    <a:cubicBezTo>
                      <a:pt x="10787" y="2874"/>
                      <a:pt x="10806" y="2876"/>
                      <a:pt x="10825" y="2876"/>
                    </a:cubicBezTo>
                    <a:cubicBezTo>
                      <a:pt x="10982" y="2876"/>
                      <a:pt x="11081" y="2759"/>
                      <a:pt x="11053" y="2618"/>
                    </a:cubicBezTo>
                    <a:lnTo>
                      <a:pt x="10863" y="1636"/>
                    </a:lnTo>
                    <a:cubicBezTo>
                      <a:pt x="10842" y="1513"/>
                      <a:pt x="10742" y="1443"/>
                      <a:pt x="10640" y="1443"/>
                    </a:cubicBezTo>
                    <a:cubicBezTo>
                      <a:pt x="10584" y="1443"/>
                      <a:pt x="10527" y="1464"/>
                      <a:pt x="10482" y="1509"/>
                    </a:cubicBezTo>
                    <a:lnTo>
                      <a:pt x="10261" y="1731"/>
                    </a:lnTo>
                    <a:cubicBezTo>
                      <a:pt x="9093" y="579"/>
                      <a:pt x="7564" y="1"/>
                      <a:pt x="60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45" name="Google Shape;345;p18"/>
              <p:cNvSpPr/>
              <p:nvPr/>
            </p:nvSpPr>
            <p:spPr>
              <a:xfrm>
                <a:off x="6480316" y="2588606"/>
                <a:ext cx="357893" cy="203555"/>
              </a:xfrm>
              <a:custGeom>
                <a:avLst/>
                <a:gdLst/>
                <a:ahLst/>
                <a:cxnLst/>
                <a:rect l="l" t="t" r="r" b="b"/>
                <a:pathLst>
                  <a:path w="11082" h="6303" extrusionOk="0">
                    <a:moveTo>
                      <a:pt x="10829" y="1"/>
                    </a:moveTo>
                    <a:cubicBezTo>
                      <a:pt x="10670" y="1"/>
                      <a:pt x="10575" y="127"/>
                      <a:pt x="10575" y="286"/>
                    </a:cubicBezTo>
                    <a:cubicBezTo>
                      <a:pt x="10575" y="1742"/>
                      <a:pt x="10005" y="3136"/>
                      <a:pt x="8960" y="4181"/>
                    </a:cubicBezTo>
                    <a:cubicBezTo>
                      <a:pt x="7875" y="5250"/>
                      <a:pt x="6461" y="5788"/>
                      <a:pt x="5049" y="5788"/>
                    </a:cubicBezTo>
                    <a:cubicBezTo>
                      <a:pt x="3658" y="5788"/>
                      <a:pt x="2270" y="5265"/>
                      <a:pt x="1201" y="4212"/>
                    </a:cubicBezTo>
                    <a:lnTo>
                      <a:pt x="1423" y="4022"/>
                    </a:lnTo>
                    <a:cubicBezTo>
                      <a:pt x="1550" y="3864"/>
                      <a:pt x="1486" y="3642"/>
                      <a:pt x="1296" y="3611"/>
                    </a:cubicBezTo>
                    <a:lnTo>
                      <a:pt x="314" y="3421"/>
                    </a:lnTo>
                    <a:cubicBezTo>
                      <a:pt x="301" y="3418"/>
                      <a:pt x="287" y="3417"/>
                      <a:pt x="273" y="3417"/>
                    </a:cubicBezTo>
                    <a:cubicBezTo>
                      <a:pt x="130" y="3417"/>
                      <a:pt x="1" y="3561"/>
                      <a:pt x="29" y="3706"/>
                    </a:cubicBezTo>
                    <a:lnTo>
                      <a:pt x="219" y="4688"/>
                    </a:lnTo>
                    <a:cubicBezTo>
                      <a:pt x="260" y="4810"/>
                      <a:pt x="367" y="4880"/>
                      <a:pt x="472" y="4880"/>
                    </a:cubicBezTo>
                    <a:cubicBezTo>
                      <a:pt x="529" y="4880"/>
                      <a:pt x="586" y="4859"/>
                      <a:pt x="631" y="4814"/>
                    </a:cubicBezTo>
                    <a:lnTo>
                      <a:pt x="821" y="4593"/>
                    </a:lnTo>
                    <a:cubicBezTo>
                      <a:pt x="1993" y="5733"/>
                      <a:pt x="3513" y="6303"/>
                      <a:pt x="5065" y="6303"/>
                    </a:cubicBezTo>
                    <a:cubicBezTo>
                      <a:pt x="6585" y="6303"/>
                      <a:pt x="8137" y="5733"/>
                      <a:pt x="9308" y="4561"/>
                    </a:cubicBezTo>
                    <a:cubicBezTo>
                      <a:pt x="10449" y="3421"/>
                      <a:pt x="11082" y="1901"/>
                      <a:pt x="11082" y="286"/>
                    </a:cubicBezTo>
                    <a:cubicBezTo>
                      <a:pt x="11082" y="127"/>
                      <a:pt x="10987" y="1"/>
                      <a:pt x="1082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46" name="Google Shape;346;p18"/>
          <p:cNvGrpSpPr/>
          <p:nvPr/>
        </p:nvGrpSpPr>
        <p:grpSpPr>
          <a:xfrm>
            <a:off x="6557986" y="3221461"/>
            <a:ext cx="2721378" cy="2779583"/>
            <a:chOff x="3212547" y="1846984"/>
            <a:chExt cx="1382775" cy="1323611"/>
          </a:xfrm>
        </p:grpSpPr>
        <p:sp>
          <p:nvSpPr>
            <p:cNvPr id="347" name="Google Shape;347;p18"/>
            <p:cNvSpPr/>
            <p:nvPr/>
          </p:nvSpPr>
          <p:spPr>
            <a:xfrm>
              <a:off x="3212547" y="1846984"/>
              <a:ext cx="1382775" cy="1323611"/>
            </a:xfrm>
            <a:custGeom>
              <a:avLst/>
              <a:gdLst/>
              <a:ahLst/>
              <a:cxnLst/>
              <a:rect l="l" t="t" r="r" b="b"/>
              <a:pathLst>
                <a:path w="42817" h="40985" extrusionOk="0">
                  <a:moveTo>
                    <a:pt x="29150" y="380"/>
                  </a:moveTo>
                  <a:cubicBezTo>
                    <a:pt x="29165" y="380"/>
                    <a:pt x="29182" y="381"/>
                    <a:pt x="29199" y="385"/>
                  </a:cubicBezTo>
                  <a:lnTo>
                    <a:pt x="42057" y="733"/>
                  </a:lnTo>
                  <a:lnTo>
                    <a:pt x="42437" y="13622"/>
                  </a:lnTo>
                  <a:cubicBezTo>
                    <a:pt x="42437" y="13781"/>
                    <a:pt x="42310" y="13844"/>
                    <a:pt x="42278" y="13844"/>
                  </a:cubicBezTo>
                  <a:cubicBezTo>
                    <a:pt x="42262" y="13860"/>
                    <a:pt x="42223" y="13876"/>
                    <a:pt x="42175" y="13876"/>
                  </a:cubicBezTo>
                  <a:cubicBezTo>
                    <a:pt x="42128" y="13876"/>
                    <a:pt x="42072" y="13860"/>
                    <a:pt x="42025" y="13812"/>
                  </a:cubicBezTo>
                  <a:lnTo>
                    <a:pt x="40030" y="11849"/>
                  </a:lnTo>
                  <a:lnTo>
                    <a:pt x="37211" y="14667"/>
                  </a:lnTo>
                  <a:lnTo>
                    <a:pt x="37243" y="14794"/>
                  </a:lnTo>
                  <a:cubicBezTo>
                    <a:pt x="40346" y="21698"/>
                    <a:pt x="38826" y="29900"/>
                    <a:pt x="33506" y="35252"/>
                  </a:cubicBezTo>
                  <a:cubicBezTo>
                    <a:pt x="29927" y="38815"/>
                    <a:pt x="25232" y="40596"/>
                    <a:pt x="20537" y="40596"/>
                  </a:cubicBezTo>
                  <a:cubicBezTo>
                    <a:pt x="15843" y="40596"/>
                    <a:pt x="11148" y="38815"/>
                    <a:pt x="7569" y="35252"/>
                  </a:cubicBezTo>
                  <a:cubicBezTo>
                    <a:pt x="412" y="28095"/>
                    <a:pt x="412" y="16472"/>
                    <a:pt x="7569" y="9315"/>
                  </a:cubicBezTo>
                  <a:cubicBezTo>
                    <a:pt x="11053" y="5832"/>
                    <a:pt x="15803" y="3963"/>
                    <a:pt x="20585" y="3963"/>
                  </a:cubicBezTo>
                  <a:cubicBezTo>
                    <a:pt x="23118" y="3963"/>
                    <a:pt x="25652" y="4470"/>
                    <a:pt x="28027" y="5547"/>
                  </a:cubicBezTo>
                  <a:lnTo>
                    <a:pt x="28122" y="5610"/>
                  </a:lnTo>
                  <a:lnTo>
                    <a:pt x="30972" y="2760"/>
                  </a:lnTo>
                  <a:lnTo>
                    <a:pt x="29009" y="796"/>
                  </a:lnTo>
                  <a:cubicBezTo>
                    <a:pt x="28882" y="670"/>
                    <a:pt x="28946" y="543"/>
                    <a:pt x="28946" y="511"/>
                  </a:cubicBezTo>
                  <a:cubicBezTo>
                    <a:pt x="28974" y="483"/>
                    <a:pt x="29027" y="380"/>
                    <a:pt x="29150" y="380"/>
                  </a:cubicBezTo>
                  <a:close/>
                  <a:moveTo>
                    <a:pt x="29135" y="1"/>
                  </a:moveTo>
                  <a:cubicBezTo>
                    <a:pt x="28909" y="1"/>
                    <a:pt x="28713" y="153"/>
                    <a:pt x="28597" y="385"/>
                  </a:cubicBezTo>
                  <a:cubicBezTo>
                    <a:pt x="28502" y="606"/>
                    <a:pt x="28566" y="891"/>
                    <a:pt x="28724" y="1081"/>
                  </a:cubicBezTo>
                  <a:lnTo>
                    <a:pt x="30434" y="2760"/>
                  </a:lnTo>
                  <a:lnTo>
                    <a:pt x="28059" y="5135"/>
                  </a:lnTo>
                  <a:cubicBezTo>
                    <a:pt x="25667" y="4090"/>
                    <a:pt x="23129" y="3584"/>
                    <a:pt x="20608" y="3584"/>
                  </a:cubicBezTo>
                  <a:cubicBezTo>
                    <a:pt x="15717" y="3584"/>
                    <a:pt x="10889" y="5489"/>
                    <a:pt x="7316" y="9062"/>
                  </a:cubicBezTo>
                  <a:cubicBezTo>
                    <a:pt x="0" y="16346"/>
                    <a:pt x="0" y="28222"/>
                    <a:pt x="7316" y="35505"/>
                  </a:cubicBezTo>
                  <a:cubicBezTo>
                    <a:pt x="10958" y="39147"/>
                    <a:pt x="15740" y="40984"/>
                    <a:pt x="20522" y="40984"/>
                  </a:cubicBezTo>
                  <a:cubicBezTo>
                    <a:pt x="25335" y="40984"/>
                    <a:pt x="30117" y="39147"/>
                    <a:pt x="33759" y="35505"/>
                  </a:cubicBezTo>
                  <a:cubicBezTo>
                    <a:pt x="39175" y="30090"/>
                    <a:pt x="40727" y="21761"/>
                    <a:pt x="37655" y="14762"/>
                  </a:cubicBezTo>
                  <a:lnTo>
                    <a:pt x="40030" y="12355"/>
                  </a:lnTo>
                  <a:lnTo>
                    <a:pt x="41740" y="14066"/>
                  </a:lnTo>
                  <a:cubicBezTo>
                    <a:pt x="41863" y="14188"/>
                    <a:pt x="42025" y="14258"/>
                    <a:pt x="42184" y="14258"/>
                  </a:cubicBezTo>
                  <a:cubicBezTo>
                    <a:pt x="42272" y="14258"/>
                    <a:pt x="42358" y="14237"/>
                    <a:pt x="42437" y="14192"/>
                  </a:cubicBezTo>
                  <a:cubicBezTo>
                    <a:pt x="42690" y="14097"/>
                    <a:pt x="42817" y="13876"/>
                    <a:pt x="42817" y="13591"/>
                  </a:cubicBezTo>
                  <a:lnTo>
                    <a:pt x="42437" y="385"/>
                  </a:lnTo>
                  <a:lnTo>
                    <a:pt x="29199" y="5"/>
                  </a:lnTo>
                  <a:cubicBezTo>
                    <a:pt x="29177" y="2"/>
                    <a:pt x="29156" y="1"/>
                    <a:pt x="29135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" name="Google Shape;348;p18"/>
            <p:cNvSpPr/>
            <p:nvPr/>
          </p:nvSpPr>
          <p:spPr>
            <a:xfrm>
              <a:off x="3362880" y="2053704"/>
              <a:ext cx="1025851" cy="1025851"/>
            </a:xfrm>
            <a:custGeom>
              <a:avLst/>
              <a:gdLst/>
              <a:ahLst/>
              <a:cxnLst/>
              <a:rect l="l" t="t" r="r" b="b"/>
              <a:pathLst>
                <a:path w="31765" h="31765" extrusionOk="0">
                  <a:moveTo>
                    <a:pt x="15867" y="1"/>
                  </a:moveTo>
                  <a:cubicBezTo>
                    <a:pt x="7094" y="1"/>
                    <a:pt x="0" y="7095"/>
                    <a:pt x="0" y="15867"/>
                  </a:cubicBezTo>
                  <a:cubicBezTo>
                    <a:pt x="0" y="24639"/>
                    <a:pt x="7094" y="31765"/>
                    <a:pt x="15867" y="31765"/>
                  </a:cubicBezTo>
                  <a:cubicBezTo>
                    <a:pt x="24639" y="31765"/>
                    <a:pt x="31765" y="24639"/>
                    <a:pt x="31765" y="15867"/>
                  </a:cubicBezTo>
                  <a:cubicBezTo>
                    <a:pt x="31765" y="7095"/>
                    <a:pt x="24639" y="1"/>
                    <a:pt x="15867" y="1"/>
                  </a:cubicBez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49" name="Google Shape;349;p18"/>
            <p:cNvGrpSpPr/>
            <p:nvPr/>
          </p:nvGrpSpPr>
          <p:grpSpPr>
            <a:xfrm>
              <a:off x="3653341" y="2391219"/>
              <a:ext cx="457200" cy="398908"/>
              <a:chOff x="3653341" y="2391219"/>
              <a:chExt cx="457200" cy="398908"/>
            </a:xfrm>
          </p:grpSpPr>
          <p:sp>
            <p:nvSpPr>
              <p:cNvPr id="350" name="Google Shape;350;p18"/>
              <p:cNvSpPr/>
              <p:nvPr/>
            </p:nvSpPr>
            <p:spPr>
              <a:xfrm>
                <a:off x="3653341" y="2539518"/>
                <a:ext cx="72631" cy="27645"/>
              </a:xfrm>
              <a:custGeom>
                <a:avLst/>
                <a:gdLst/>
                <a:ahLst/>
                <a:cxnLst/>
                <a:rect l="l" t="t" r="r" b="b"/>
                <a:pathLst>
                  <a:path w="2249" h="856" extrusionOk="0">
                    <a:moveTo>
                      <a:pt x="412" y="0"/>
                    </a:moveTo>
                    <a:cubicBezTo>
                      <a:pt x="190" y="0"/>
                      <a:pt x="0" y="190"/>
                      <a:pt x="0" y="444"/>
                    </a:cubicBezTo>
                    <a:cubicBezTo>
                      <a:pt x="0" y="665"/>
                      <a:pt x="190" y="855"/>
                      <a:pt x="412" y="855"/>
                    </a:cubicBezTo>
                    <a:lnTo>
                      <a:pt x="1837" y="855"/>
                    </a:lnTo>
                    <a:cubicBezTo>
                      <a:pt x="2059" y="855"/>
                      <a:pt x="2249" y="665"/>
                      <a:pt x="2249" y="444"/>
                    </a:cubicBezTo>
                    <a:cubicBezTo>
                      <a:pt x="2249" y="190"/>
                      <a:pt x="2059" y="0"/>
                      <a:pt x="183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1" name="Google Shape;351;p18"/>
              <p:cNvSpPr/>
              <p:nvPr/>
            </p:nvSpPr>
            <p:spPr>
              <a:xfrm>
                <a:off x="3656409" y="2460589"/>
                <a:ext cx="68562" cy="48281"/>
              </a:xfrm>
              <a:custGeom>
                <a:avLst/>
                <a:gdLst/>
                <a:ahLst/>
                <a:cxnLst/>
                <a:rect l="l" t="t" r="r" b="b"/>
                <a:pathLst>
                  <a:path w="2123" h="1495" extrusionOk="0">
                    <a:moveTo>
                      <a:pt x="439" y="0"/>
                    </a:moveTo>
                    <a:cubicBezTo>
                      <a:pt x="285" y="0"/>
                      <a:pt x="125" y="89"/>
                      <a:pt x="32" y="228"/>
                    </a:cubicBezTo>
                    <a:cubicBezTo>
                      <a:pt x="0" y="323"/>
                      <a:pt x="0" y="449"/>
                      <a:pt x="32" y="544"/>
                    </a:cubicBezTo>
                    <a:cubicBezTo>
                      <a:pt x="64" y="671"/>
                      <a:pt x="127" y="734"/>
                      <a:pt x="222" y="798"/>
                    </a:cubicBezTo>
                    <a:lnTo>
                      <a:pt x="1489" y="1431"/>
                    </a:lnTo>
                    <a:cubicBezTo>
                      <a:pt x="1552" y="1463"/>
                      <a:pt x="1616" y="1494"/>
                      <a:pt x="1679" y="1494"/>
                    </a:cubicBezTo>
                    <a:cubicBezTo>
                      <a:pt x="1837" y="1494"/>
                      <a:pt x="1996" y="1399"/>
                      <a:pt x="2059" y="1273"/>
                    </a:cubicBezTo>
                    <a:cubicBezTo>
                      <a:pt x="2122" y="1146"/>
                      <a:pt x="2122" y="1051"/>
                      <a:pt x="2091" y="924"/>
                    </a:cubicBezTo>
                    <a:cubicBezTo>
                      <a:pt x="2059" y="829"/>
                      <a:pt x="1964" y="734"/>
                      <a:pt x="1869" y="703"/>
                    </a:cubicBezTo>
                    <a:lnTo>
                      <a:pt x="602" y="38"/>
                    </a:lnTo>
                    <a:cubicBezTo>
                      <a:pt x="551" y="12"/>
                      <a:pt x="496" y="0"/>
                      <a:pt x="43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2" name="Google Shape;352;p18"/>
              <p:cNvSpPr/>
              <p:nvPr/>
            </p:nvSpPr>
            <p:spPr>
              <a:xfrm>
                <a:off x="3671749" y="2594387"/>
                <a:ext cx="69563" cy="47441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1469" extrusionOk="0">
                    <a:moveTo>
                      <a:pt x="1704" y="0"/>
                    </a:moveTo>
                    <a:cubicBezTo>
                      <a:pt x="1640" y="0"/>
                      <a:pt x="1578" y="15"/>
                      <a:pt x="1521" y="43"/>
                    </a:cubicBezTo>
                    <a:lnTo>
                      <a:pt x="254" y="677"/>
                    </a:lnTo>
                    <a:cubicBezTo>
                      <a:pt x="159" y="740"/>
                      <a:pt x="64" y="835"/>
                      <a:pt x="32" y="930"/>
                    </a:cubicBezTo>
                    <a:cubicBezTo>
                      <a:pt x="0" y="1025"/>
                      <a:pt x="0" y="1152"/>
                      <a:pt x="64" y="1247"/>
                    </a:cubicBezTo>
                    <a:cubicBezTo>
                      <a:pt x="127" y="1405"/>
                      <a:pt x="286" y="1468"/>
                      <a:pt x="444" y="1468"/>
                    </a:cubicBezTo>
                    <a:cubicBezTo>
                      <a:pt x="507" y="1468"/>
                      <a:pt x="571" y="1468"/>
                      <a:pt x="634" y="1437"/>
                    </a:cubicBezTo>
                    <a:lnTo>
                      <a:pt x="1901" y="803"/>
                    </a:lnTo>
                    <a:cubicBezTo>
                      <a:pt x="1996" y="740"/>
                      <a:pt x="2059" y="645"/>
                      <a:pt x="2122" y="550"/>
                    </a:cubicBezTo>
                    <a:cubicBezTo>
                      <a:pt x="2154" y="423"/>
                      <a:pt x="2122" y="328"/>
                      <a:pt x="2091" y="233"/>
                    </a:cubicBezTo>
                    <a:cubicBezTo>
                      <a:pt x="2002" y="78"/>
                      <a:pt x="1851" y="0"/>
                      <a:pt x="17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3" name="Google Shape;353;p18"/>
              <p:cNvSpPr/>
              <p:nvPr/>
            </p:nvSpPr>
            <p:spPr>
              <a:xfrm>
                <a:off x="4037910" y="2539518"/>
                <a:ext cx="72631" cy="27645"/>
              </a:xfrm>
              <a:custGeom>
                <a:avLst/>
                <a:gdLst/>
                <a:ahLst/>
                <a:cxnLst/>
                <a:rect l="l" t="t" r="r" b="b"/>
                <a:pathLst>
                  <a:path w="2249" h="856" extrusionOk="0">
                    <a:moveTo>
                      <a:pt x="412" y="0"/>
                    </a:moveTo>
                    <a:cubicBezTo>
                      <a:pt x="190" y="0"/>
                      <a:pt x="0" y="190"/>
                      <a:pt x="0" y="444"/>
                    </a:cubicBezTo>
                    <a:cubicBezTo>
                      <a:pt x="0" y="665"/>
                      <a:pt x="190" y="855"/>
                      <a:pt x="412" y="855"/>
                    </a:cubicBezTo>
                    <a:lnTo>
                      <a:pt x="1837" y="855"/>
                    </a:lnTo>
                    <a:cubicBezTo>
                      <a:pt x="2059" y="855"/>
                      <a:pt x="2249" y="665"/>
                      <a:pt x="2249" y="444"/>
                    </a:cubicBezTo>
                    <a:cubicBezTo>
                      <a:pt x="2249" y="190"/>
                      <a:pt x="2059" y="0"/>
                      <a:pt x="183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4" name="Google Shape;354;p18"/>
              <p:cNvSpPr/>
              <p:nvPr/>
            </p:nvSpPr>
            <p:spPr>
              <a:xfrm>
                <a:off x="4038911" y="2460589"/>
                <a:ext cx="69596" cy="48281"/>
              </a:xfrm>
              <a:custGeom>
                <a:avLst/>
                <a:gdLst/>
                <a:ahLst/>
                <a:cxnLst/>
                <a:rect l="l" t="t" r="r" b="b"/>
                <a:pathLst>
                  <a:path w="2155" h="1495" extrusionOk="0">
                    <a:moveTo>
                      <a:pt x="1689" y="0"/>
                    </a:moveTo>
                    <a:cubicBezTo>
                      <a:pt x="1629" y="0"/>
                      <a:pt x="1572" y="12"/>
                      <a:pt x="1521" y="38"/>
                    </a:cubicBezTo>
                    <a:lnTo>
                      <a:pt x="254" y="703"/>
                    </a:lnTo>
                    <a:cubicBezTo>
                      <a:pt x="159" y="734"/>
                      <a:pt x="64" y="829"/>
                      <a:pt x="32" y="924"/>
                    </a:cubicBezTo>
                    <a:cubicBezTo>
                      <a:pt x="1" y="1051"/>
                      <a:pt x="1" y="1146"/>
                      <a:pt x="64" y="1273"/>
                    </a:cubicBezTo>
                    <a:cubicBezTo>
                      <a:pt x="127" y="1399"/>
                      <a:pt x="286" y="1494"/>
                      <a:pt x="444" y="1494"/>
                    </a:cubicBezTo>
                    <a:cubicBezTo>
                      <a:pt x="507" y="1494"/>
                      <a:pt x="571" y="1463"/>
                      <a:pt x="634" y="1431"/>
                    </a:cubicBezTo>
                    <a:lnTo>
                      <a:pt x="1901" y="798"/>
                    </a:lnTo>
                    <a:cubicBezTo>
                      <a:pt x="1996" y="734"/>
                      <a:pt x="2091" y="671"/>
                      <a:pt x="2123" y="544"/>
                    </a:cubicBezTo>
                    <a:cubicBezTo>
                      <a:pt x="2154" y="449"/>
                      <a:pt x="2123" y="323"/>
                      <a:pt x="2091" y="228"/>
                    </a:cubicBezTo>
                    <a:cubicBezTo>
                      <a:pt x="2021" y="89"/>
                      <a:pt x="1850" y="0"/>
                      <a:pt x="168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5" name="Google Shape;355;p18"/>
              <p:cNvSpPr/>
              <p:nvPr/>
            </p:nvSpPr>
            <p:spPr>
              <a:xfrm>
                <a:off x="4023571" y="2594387"/>
                <a:ext cx="68562" cy="47441"/>
              </a:xfrm>
              <a:custGeom>
                <a:avLst/>
                <a:gdLst/>
                <a:ahLst/>
                <a:cxnLst/>
                <a:rect l="l" t="t" r="r" b="b"/>
                <a:pathLst>
                  <a:path w="2123" h="1469" extrusionOk="0">
                    <a:moveTo>
                      <a:pt x="419" y="0"/>
                    </a:moveTo>
                    <a:cubicBezTo>
                      <a:pt x="272" y="0"/>
                      <a:pt x="121" y="78"/>
                      <a:pt x="32" y="233"/>
                    </a:cubicBezTo>
                    <a:cubicBezTo>
                      <a:pt x="1" y="328"/>
                      <a:pt x="1" y="423"/>
                      <a:pt x="32" y="550"/>
                    </a:cubicBezTo>
                    <a:cubicBezTo>
                      <a:pt x="64" y="645"/>
                      <a:pt x="127" y="740"/>
                      <a:pt x="222" y="803"/>
                    </a:cubicBezTo>
                    <a:lnTo>
                      <a:pt x="1489" y="1437"/>
                    </a:lnTo>
                    <a:cubicBezTo>
                      <a:pt x="1552" y="1468"/>
                      <a:pt x="1616" y="1468"/>
                      <a:pt x="1679" y="1468"/>
                    </a:cubicBezTo>
                    <a:cubicBezTo>
                      <a:pt x="1837" y="1468"/>
                      <a:pt x="1996" y="1405"/>
                      <a:pt x="2059" y="1247"/>
                    </a:cubicBezTo>
                    <a:cubicBezTo>
                      <a:pt x="2122" y="1152"/>
                      <a:pt x="2122" y="1025"/>
                      <a:pt x="2091" y="930"/>
                    </a:cubicBezTo>
                    <a:cubicBezTo>
                      <a:pt x="2059" y="835"/>
                      <a:pt x="1964" y="740"/>
                      <a:pt x="1869" y="677"/>
                    </a:cubicBezTo>
                    <a:lnTo>
                      <a:pt x="602" y="43"/>
                    </a:lnTo>
                    <a:cubicBezTo>
                      <a:pt x="545" y="15"/>
                      <a:pt x="483" y="0"/>
                      <a:pt x="4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6" name="Google Shape;356;p18"/>
              <p:cNvSpPr/>
              <p:nvPr/>
            </p:nvSpPr>
            <p:spPr>
              <a:xfrm>
                <a:off x="3823116" y="2729736"/>
                <a:ext cx="121752" cy="22542"/>
              </a:xfrm>
              <a:custGeom>
                <a:avLst/>
                <a:gdLst/>
                <a:ahLst/>
                <a:cxnLst/>
                <a:rect l="l" t="t" r="r" b="b"/>
                <a:pathLst>
                  <a:path w="3770" h="698" extrusionOk="0">
                    <a:moveTo>
                      <a:pt x="349" y="1"/>
                    </a:moveTo>
                    <a:cubicBezTo>
                      <a:pt x="159" y="1"/>
                      <a:pt x="1" y="159"/>
                      <a:pt x="1" y="349"/>
                    </a:cubicBezTo>
                    <a:cubicBezTo>
                      <a:pt x="1" y="539"/>
                      <a:pt x="159" y="698"/>
                      <a:pt x="349" y="698"/>
                    </a:cubicBezTo>
                    <a:lnTo>
                      <a:pt x="3421" y="698"/>
                    </a:lnTo>
                    <a:cubicBezTo>
                      <a:pt x="3611" y="698"/>
                      <a:pt x="3769" y="539"/>
                      <a:pt x="3769" y="349"/>
                    </a:cubicBezTo>
                    <a:cubicBezTo>
                      <a:pt x="3769" y="159"/>
                      <a:pt x="3611" y="1"/>
                      <a:pt x="342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7" name="Google Shape;357;p18"/>
              <p:cNvSpPr/>
              <p:nvPr/>
            </p:nvSpPr>
            <p:spPr>
              <a:xfrm>
                <a:off x="3843559" y="2767585"/>
                <a:ext cx="83902" cy="22542"/>
              </a:xfrm>
              <a:custGeom>
                <a:avLst/>
                <a:gdLst/>
                <a:ahLst/>
                <a:cxnLst/>
                <a:rect l="l" t="t" r="r" b="b"/>
                <a:pathLst>
                  <a:path w="2598" h="698" extrusionOk="0">
                    <a:moveTo>
                      <a:pt x="349" y="1"/>
                    </a:moveTo>
                    <a:cubicBezTo>
                      <a:pt x="159" y="1"/>
                      <a:pt x="1" y="159"/>
                      <a:pt x="1" y="349"/>
                    </a:cubicBezTo>
                    <a:cubicBezTo>
                      <a:pt x="1" y="539"/>
                      <a:pt x="159" y="697"/>
                      <a:pt x="349" y="697"/>
                    </a:cubicBezTo>
                    <a:lnTo>
                      <a:pt x="2249" y="697"/>
                    </a:lnTo>
                    <a:cubicBezTo>
                      <a:pt x="2439" y="697"/>
                      <a:pt x="2598" y="539"/>
                      <a:pt x="2598" y="349"/>
                    </a:cubicBezTo>
                    <a:cubicBezTo>
                      <a:pt x="2598" y="159"/>
                      <a:pt x="2439" y="1"/>
                      <a:pt x="224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8" name="Google Shape;358;p18"/>
              <p:cNvSpPr/>
              <p:nvPr/>
            </p:nvSpPr>
            <p:spPr>
              <a:xfrm>
                <a:off x="3743347" y="2391219"/>
                <a:ext cx="280256" cy="328343"/>
              </a:xfrm>
              <a:custGeom>
                <a:avLst/>
                <a:gdLst/>
                <a:ahLst/>
                <a:cxnLst/>
                <a:rect l="l" t="t" r="r" b="b"/>
                <a:pathLst>
                  <a:path w="8678" h="10167" extrusionOk="0">
                    <a:moveTo>
                      <a:pt x="4339" y="539"/>
                    </a:moveTo>
                    <a:cubicBezTo>
                      <a:pt x="6429" y="539"/>
                      <a:pt x="8139" y="2249"/>
                      <a:pt x="8139" y="4339"/>
                    </a:cubicBezTo>
                    <a:cubicBezTo>
                      <a:pt x="8139" y="5416"/>
                      <a:pt x="7696" y="6429"/>
                      <a:pt x="6904" y="7158"/>
                    </a:cubicBezTo>
                    <a:cubicBezTo>
                      <a:pt x="6207" y="7791"/>
                      <a:pt x="5764" y="8709"/>
                      <a:pt x="5701" y="9659"/>
                    </a:cubicBezTo>
                    <a:lnTo>
                      <a:pt x="2977" y="9659"/>
                    </a:lnTo>
                    <a:cubicBezTo>
                      <a:pt x="2914" y="8709"/>
                      <a:pt x="2471" y="7791"/>
                      <a:pt x="1774" y="7158"/>
                    </a:cubicBezTo>
                    <a:cubicBezTo>
                      <a:pt x="982" y="6429"/>
                      <a:pt x="539" y="5416"/>
                      <a:pt x="539" y="4339"/>
                    </a:cubicBezTo>
                    <a:cubicBezTo>
                      <a:pt x="539" y="2249"/>
                      <a:pt x="2249" y="539"/>
                      <a:pt x="4339" y="539"/>
                    </a:cubicBezTo>
                    <a:close/>
                    <a:moveTo>
                      <a:pt x="4339" y="0"/>
                    </a:moveTo>
                    <a:cubicBezTo>
                      <a:pt x="1964" y="0"/>
                      <a:pt x="0" y="1964"/>
                      <a:pt x="0" y="4339"/>
                    </a:cubicBezTo>
                    <a:cubicBezTo>
                      <a:pt x="0" y="5574"/>
                      <a:pt x="507" y="6714"/>
                      <a:pt x="1394" y="7538"/>
                    </a:cubicBezTo>
                    <a:cubicBezTo>
                      <a:pt x="2059" y="8139"/>
                      <a:pt x="2439" y="9026"/>
                      <a:pt x="2439" y="9913"/>
                    </a:cubicBezTo>
                    <a:cubicBezTo>
                      <a:pt x="2439" y="10071"/>
                      <a:pt x="2566" y="10166"/>
                      <a:pt x="2724" y="10166"/>
                    </a:cubicBezTo>
                    <a:lnTo>
                      <a:pt x="5954" y="10166"/>
                    </a:lnTo>
                    <a:cubicBezTo>
                      <a:pt x="6112" y="10166"/>
                      <a:pt x="6239" y="10071"/>
                      <a:pt x="6239" y="9913"/>
                    </a:cubicBezTo>
                    <a:cubicBezTo>
                      <a:pt x="6239" y="9026"/>
                      <a:pt x="6619" y="8139"/>
                      <a:pt x="7253" y="7538"/>
                    </a:cubicBezTo>
                    <a:cubicBezTo>
                      <a:pt x="8171" y="6714"/>
                      <a:pt x="8678" y="5574"/>
                      <a:pt x="8678" y="4339"/>
                    </a:cubicBezTo>
                    <a:cubicBezTo>
                      <a:pt x="8678" y="1964"/>
                      <a:pt x="6746" y="0"/>
                      <a:pt x="433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59" name="Google Shape;359;p18"/>
              <p:cNvSpPr/>
              <p:nvPr/>
            </p:nvSpPr>
            <p:spPr>
              <a:xfrm>
                <a:off x="3775061" y="2452128"/>
                <a:ext cx="76733" cy="131408"/>
              </a:xfrm>
              <a:custGeom>
                <a:avLst/>
                <a:gdLst/>
                <a:ahLst/>
                <a:cxnLst/>
                <a:rect l="l" t="t" r="r" b="b"/>
                <a:pathLst>
                  <a:path w="2376" h="4069" extrusionOk="0">
                    <a:moveTo>
                      <a:pt x="2032" y="0"/>
                    </a:moveTo>
                    <a:cubicBezTo>
                      <a:pt x="1978" y="0"/>
                      <a:pt x="1921" y="15"/>
                      <a:pt x="1869" y="46"/>
                    </a:cubicBezTo>
                    <a:cubicBezTo>
                      <a:pt x="475" y="806"/>
                      <a:pt x="0" y="2548"/>
                      <a:pt x="760" y="3942"/>
                    </a:cubicBezTo>
                    <a:cubicBezTo>
                      <a:pt x="823" y="4037"/>
                      <a:pt x="918" y="4068"/>
                      <a:pt x="1013" y="4068"/>
                    </a:cubicBezTo>
                    <a:cubicBezTo>
                      <a:pt x="1077" y="4068"/>
                      <a:pt x="1108" y="4068"/>
                      <a:pt x="1172" y="4037"/>
                    </a:cubicBezTo>
                    <a:cubicBezTo>
                      <a:pt x="1330" y="3973"/>
                      <a:pt x="1362" y="3783"/>
                      <a:pt x="1298" y="3625"/>
                    </a:cubicBezTo>
                    <a:cubicBezTo>
                      <a:pt x="697" y="2548"/>
                      <a:pt x="1077" y="1186"/>
                      <a:pt x="2154" y="585"/>
                    </a:cubicBezTo>
                    <a:cubicBezTo>
                      <a:pt x="2312" y="490"/>
                      <a:pt x="2375" y="300"/>
                      <a:pt x="2280" y="141"/>
                    </a:cubicBezTo>
                    <a:cubicBezTo>
                      <a:pt x="2238" y="57"/>
                      <a:pt x="2139" y="0"/>
                      <a:pt x="203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60" name="Google Shape;360;p18"/>
          <p:cNvGrpSpPr/>
          <p:nvPr/>
        </p:nvGrpSpPr>
        <p:grpSpPr>
          <a:xfrm rot="818301">
            <a:off x="9049823" y="3060084"/>
            <a:ext cx="2721441" cy="2779854"/>
            <a:chOff x="4598357" y="1457183"/>
            <a:chExt cx="1382807" cy="1323740"/>
          </a:xfrm>
        </p:grpSpPr>
        <p:sp>
          <p:nvSpPr>
            <p:cNvPr id="361" name="Google Shape;361;p18"/>
            <p:cNvSpPr/>
            <p:nvPr/>
          </p:nvSpPr>
          <p:spPr>
            <a:xfrm>
              <a:off x="4598357" y="1457183"/>
              <a:ext cx="1382807" cy="1323740"/>
            </a:xfrm>
            <a:custGeom>
              <a:avLst/>
              <a:gdLst/>
              <a:ahLst/>
              <a:cxnLst/>
              <a:rect l="l" t="t" r="r" b="b"/>
              <a:pathLst>
                <a:path w="42818" h="40989" extrusionOk="0">
                  <a:moveTo>
                    <a:pt x="20510" y="373"/>
                  </a:moveTo>
                  <a:cubicBezTo>
                    <a:pt x="25201" y="373"/>
                    <a:pt x="29896" y="2162"/>
                    <a:pt x="33475" y="5741"/>
                  </a:cubicBezTo>
                  <a:cubicBezTo>
                    <a:pt x="38795" y="11061"/>
                    <a:pt x="40315" y="19295"/>
                    <a:pt x="37243" y="26167"/>
                  </a:cubicBezTo>
                  <a:lnTo>
                    <a:pt x="37180" y="26294"/>
                  </a:lnTo>
                  <a:lnTo>
                    <a:pt x="40030" y="29144"/>
                  </a:lnTo>
                  <a:lnTo>
                    <a:pt x="41994" y="27181"/>
                  </a:lnTo>
                  <a:cubicBezTo>
                    <a:pt x="42057" y="27117"/>
                    <a:pt x="42121" y="27101"/>
                    <a:pt x="42172" y="27101"/>
                  </a:cubicBezTo>
                  <a:cubicBezTo>
                    <a:pt x="42223" y="27101"/>
                    <a:pt x="42263" y="27117"/>
                    <a:pt x="42279" y="27117"/>
                  </a:cubicBezTo>
                  <a:cubicBezTo>
                    <a:pt x="42311" y="27117"/>
                    <a:pt x="42437" y="27181"/>
                    <a:pt x="42437" y="27339"/>
                  </a:cubicBezTo>
                  <a:lnTo>
                    <a:pt x="42057" y="40228"/>
                  </a:lnTo>
                  <a:lnTo>
                    <a:pt x="29168" y="40608"/>
                  </a:lnTo>
                  <a:cubicBezTo>
                    <a:pt x="29010" y="40608"/>
                    <a:pt x="28946" y="40482"/>
                    <a:pt x="28946" y="40450"/>
                  </a:cubicBezTo>
                  <a:cubicBezTo>
                    <a:pt x="28915" y="40418"/>
                    <a:pt x="28883" y="40292"/>
                    <a:pt x="28978" y="40165"/>
                  </a:cubicBezTo>
                  <a:lnTo>
                    <a:pt x="30941" y="38201"/>
                  </a:lnTo>
                  <a:lnTo>
                    <a:pt x="28123" y="35383"/>
                  </a:lnTo>
                  <a:lnTo>
                    <a:pt x="27996" y="35415"/>
                  </a:lnTo>
                  <a:cubicBezTo>
                    <a:pt x="25619" y="36488"/>
                    <a:pt x="23080" y="37008"/>
                    <a:pt x="20554" y="37008"/>
                  </a:cubicBezTo>
                  <a:cubicBezTo>
                    <a:pt x="15777" y="37008"/>
                    <a:pt x="11050" y="35147"/>
                    <a:pt x="7570" y="31646"/>
                  </a:cubicBezTo>
                  <a:cubicBezTo>
                    <a:pt x="412" y="24520"/>
                    <a:pt x="412" y="12866"/>
                    <a:pt x="7570" y="5741"/>
                  </a:cubicBezTo>
                  <a:cubicBezTo>
                    <a:pt x="11132" y="2162"/>
                    <a:pt x="15819" y="373"/>
                    <a:pt x="20510" y="373"/>
                  </a:cubicBezTo>
                  <a:close/>
                  <a:moveTo>
                    <a:pt x="20506" y="1"/>
                  </a:moveTo>
                  <a:cubicBezTo>
                    <a:pt x="15716" y="1"/>
                    <a:pt x="10926" y="1830"/>
                    <a:pt x="7285" y="5487"/>
                  </a:cubicBezTo>
                  <a:cubicBezTo>
                    <a:pt x="1" y="12771"/>
                    <a:pt x="1" y="24647"/>
                    <a:pt x="7285" y="31931"/>
                  </a:cubicBezTo>
                  <a:cubicBezTo>
                    <a:pt x="10849" y="35495"/>
                    <a:pt x="15676" y="37386"/>
                    <a:pt x="20555" y="37386"/>
                  </a:cubicBezTo>
                  <a:cubicBezTo>
                    <a:pt x="23088" y="37386"/>
                    <a:pt x="25636" y="36876"/>
                    <a:pt x="28028" y="35826"/>
                  </a:cubicBezTo>
                  <a:lnTo>
                    <a:pt x="30435" y="38201"/>
                  </a:lnTo>
                  <a:lnTo>
                    <a:pt x="28725" y="39912"/>
                  </a:lnTo>
                  <a:cubicBezTo>
                    <a:pt x="28534" y="40102"/>
                    <a:pt x="28471" y="40355"/>
                    <a:pt x="28598" y="40608"/>
                  </a:cubicBezTo>
                  <a:cubicBezTo>
                    <a:pt x="28693" y="40830"/>
                    <a:pt x="28915" y="40988"/>
                    <a:pt x="29168" y="40988"/>
                  </a:cubicBezTo>
                  <a:lnTo>
                    <a:pt x="42406" y="40608"/>
                  </a:lnTo>
                  <a:lnTo>
                    <a:pt x="42786" y="27371"/>
                  </a:lnTo>
                  <a:cubicBezTo>
                    <a:pt x="42817" y="27117"/>
                    <a:pt x="42659" y="26864"/>
                    <a:pt x="42406" y="26769"/>
                  </a:cubicBezTo>
                  <a:cubicBezTo>
                    <a:pt x="42334" y="26738"/>
                    <a:pt x="42257" y="26724"/>
                    <a:pt x="42178" y="26724"/>
                  </a:cubicBezTo>
                  <a:cubicBezTo>
                    <a:pt x="42011" y="26724"/>
                    <a:pt x="41838" y="26788"/>
                    <a:pt x="41709" y="26896"/>
                  </a:cubicBezTo>
                  <a:lnTo>
                    <a:pt x="40030" y="28606"/>
                  </a:lnTo>
                  <a:lnTo>
                    <a:pt x="37655" y="26231"/>
                  </a:lnTo>
                  <a:cubicBezTo>
                    <a:pt x="40727" y="19200"/>
                    <a:pt x="39144" y="10903"/>
                    <a:pt x="33728" y="5487"/>
                  </a:cubicBezTo>
                  <a:cubicBezTo>
                    <a:pt x="30086" y="1830"/>
                    <a:pt x="25296" y="1"/>
                    <a:pt x="20506" y="1"/>
                  </a:cubicBezTo>
                  <a:close/>
                </a:path>
              </a:pathLst>
            </a:cu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2" name="Google Shape;362;p18"/>
            <p:cNvSpPr/>
            <p:nvPr/>
          </p:nvSpPr>
          <p:spPr>
            <a:xfrm>
              <a:off x="4747689" y="1548481"/>
              <a:ext cx="1025851" cy="1025851"/>
            </a:xfrm>
            <a:custGeom>
              <a:avLst/>
              <a:gdLst/>
              <a:ahLst/>
              <a:cxnLst/>
              <a:rect l="l" t="t" r="r" b="b"/>
              <a:pathLst>
                <a:path w="31765" h="31765" extrusionOk="0">
                  <a:moveTo>
                    <a:pt x="15898" y="0"/>
                  </a:moveTo>
                  <a:cubicBezTo>
                    <a:pt x="7126" y="0"/>
                    <a:pt x="0" y="7094"/>
                    <a:pt x="0" y="15866"/>
                  </a:cubicBezTo>
                  <a:cubicBezTo>
                    <a:pt x="0" y="24639"/>
                    <a:pt x="7126" y="31764"/>
                    <a:pt x="15898" y="31764"/>
                  </a:cubicBezTo>
                  <a:cubicBezTo>
                    <a:pt x="24671" y="31764"/>
                    <a:pt x="31764" y="24639"/>
                    <a:pt x="31764" y="15866"/>
                  </a:cubicBezTo>
                  <a:cubicBezTo>
                    <a:pt x="31764" y="7094"/>
                    <a:pt x="24671" y="0"/>
                    <a:pt x="15898" y="0"/>
                  </a:cubicBezTo>
                  <a:close/>
                </a:path>
              </a:pathLst>
            </a:cu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63" name="Google Shape;363;p18"/>
            <p:cNvGrpSpPr/>
            <p:nvPr/>
          </p:nvGrpSpPr>
          <p:grpSpPr>
            <a:xfrm>
              <a:off x="5050423" y="1834841"/>
              <a:ext cx="444928" cy="443895"/>
              <a:chOff x="5050423" y="1834841"/>
              <a:chExt cx="444928" cy="443895"/>
            </a:xfrm>
          </p:grpSpPr>
          <p:sp>
            <p:nvSpPr>
              <p:cNvPr id="364" name="Google Shape;364;p18"/>
              <p:cNvSpPr/>
              <p:nvPr/>
            </p:nvSpPr>
            <p:spPr>
              <a:xfrm>
                <a:off x="5050423" y="1834841"/>
                <a:ext cx="444928" cy="443895"/>
              </a:xfrm>
              <a:custGeom>
                <a:avLst/>
                <a:gdLst/>
                <a:ahLst/>
                <a:cxnLst/>
                <a:rect l="l" t="t" r="r" b="b"/>
                <a:pathLst>
                  <a:path w="13777" h="13745" extrusionOk="0">
                    <a:moveTo>
                      <a:pt x="6873" y="729"/>
                    </a:moveTo>
                    <a:cubicBezTo>
                      <a:pt x="10261" y="729"/>
                      <a:pt x="13048" y="3484"/>
                      <a:pt x="13048" y="6873"/>
                    </a:cubicBezTo>
                    <a:cubicBezTo>
                      <a:pt x="13048" y="10261"/>
                      <a:pt x="10261" y="13016"/>
                      <a:pt x="6873" y="13016"/>
                    </a:cubicBezTo>
                    <a:cubicBezTo>
                      <a:pt x="3484" y="13016"/>
                      <a:pt x="729" y="10261"/>
                      <a:pt x="729" y="6873"/>
                    </a:cubicBezTo>
                    <a:cubicBezTo>
                      <a:pt x="729" y="3484"/>
                      <a:pt x="3484" y="729"/>
                      <a:pt x="6873" y="729"/>
                    </a:cubicBezTo>
                    <a:close/>
                    <a:moveTo>
                      <a:pt x="6873" y="1"/>
                    </a:moveTo>
                    <a:cubicBezTo>
                      <a:pt x="3104" y="1"/>
                      <a:pt x="0" y="3072"/>
                      <a:pt x="0" y="6873"/>
                    </a:cubicBezTo>
                    <a:cubicBezTo>
                      <a:pt x="0" y="10673"/>
                      <a:pt x="3072" y="13745"/>
                      <a:pt x="6873" y="13745"/>
                    </a:cubicBezTo>
                    <a:cubicBezTo>
                      <a:pt x="10673" y="13745"/>
                      <a:pt x="13776" y="10673"/>
                      <a:pt x="13776" y="6873"/>
                    </a:cubicBezTo>
                    <a:cubicBezTo>
                      <a:pt x="13776" y="3072"/>
                      <a:pt x="10673" y="1"/>
                      <a:pt x="6873" y="1"/>
                    </a:cubicBezTo>
                    <a:close/>
                  </a:path>
                </a:pathLst>
              </a:custGeom>
              <a:ln/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65" name="Google Shape;365;p18"/>
              <p:cNvSpPr/>
              <p:nvPr/>
            </p:nvSpPr>
            <p:spPr>
              <a:xfrm>
                <a:off x="5195653" y="1896202"/>
                <a:ext cx="159570" cy="313003"/>
              </a:xfrm>
              <a:custGeom>
                <a:avLst/>
                <a:gdLst/>
                <a:ahLst/>
                <a:cxnLst/>
                <a:rect l="l" t="t" r="r" b="b"/>
                <a:pathLst>
                  <a:path w="4941" h="9692" extrusionOk="0">
                    <a:moveTo>
                      <a:pt x="2154" y="2598"/>
                    </a:moveTo>
                    <a:lnTo>
                      <a:pt x="2154" y="4213"/>
                    </a:lnTo>
                    <a:lnTo>
                      <a:pt x="1964" y="4149"/>
                    </a:lnTo>
                    <a:cubicBezTo>
                      <a:pt x="1774" y="4086"/>
                      <a:pt x="1616" y="4023"/>
                      <a:pt x="1521" y="3959"/>
                    </a:cubicBezTo>
                    <a:cubicBezTo>
                      <a:pt x="1362" y="3833"/>
                      <a:pt x="1267" y="3643"/>
                      <a:pt x="1267" y="3421"/>
                    </a:cubicBezTo>
                    <a:cubicBezTo>
                      <a:pt x="1267" y="3136"/>
                      <a:pt x="1394" y="2914"/>
                      <a:pt x="1616" y="2756"/>
                    </a:cubicBezTo>
                    <a:cubicBezTo>
                      <a:pt x="1711" y="2724"/>
                      <a:pt x="1837" y="2661"/>
                      <a:pt x="1964" y="2629"/>
                    </a:cubicBezTo>
                    <a:lnTo>
                      <a:pt x="2154" y="2598"/>
                    </a:lnTo>
                    <a:close/>
                    <a:moveTo>
                      <a:pt x="2882" y="5574"/>
                    </a:moveTo>
                    <a:lnTo>
                      <a:pt x="3072" y="5669"/>
                    </a:lnTo>
                    <a:cubicBezTo>
                      <a:pt x="3199" y="5701"/>
                      <a:pt x="3262" y="5764"/>
                      <a:pt x="3326" y="5796"/>
                    </a:cubicBezTo>
                    <a:cubicBezTo>
                      <a:pt x="3516" y="5954"/>
                      <a:pt x="3579" y="6144"/>
                      <a:pt x="3579" y="6398"/>
                    </a:cubicBezTo>
                    <a:cubicBezTo>
                      <a:pt x="3579" y="6683"/>
                      <a:pt x="3452" y="6905"/>
                      <a:pt x="3231" y="7063"/>
                    </a:cubicBezTo>
                    <a:cubicBezTo>
                      <a:pt x="3167" y="7095"/>
                      <a:pt x="3136" y="7126"/>
                      <a:pt x="3072" y="7126"/>
                    </a:cubicBezTo>
                    <a:lnTo>
                      <a:pt x="2882" y="7221"/>
                    </a:lnTo>
                    <a:lnTo>
                      <a:pt x="2882" y="5574"/>
                    </a:lnTo>
                    <a:close/>
                    <a:moveTo>
                      <a:pt x="2502" y="1"/>
                    </a:moveTo>
                    <a:cubicBezTo>
                      <a:pt x="2312" y="1"/>
                      <a:pt x="2154" y="127"/>
                      <a:pt x="2154" y="286"/>
                    </a:cubicBezTo>
                    <a:lnTo>
                      <a:pt x="2154" y="1647"/>
                    </a:lnTo>
                    <a:lnTo>
                      <a:pt x="2027" y="1647"/>
                    </a:lnTo>
                    <a:cubicBezTo>
                      <a:pt x="1394" y="1679"/>
                      <a:pt x="919" y="1869"/>
                      <a:pt x="602" y="2123"/>
                    </a:cubicBezTo>
                    <a:cubicBezTo>
                      <a:pt x="190" y="2471"/>
                      <a:pt x="0" y="2914"/>
                      <a:pt x="0" y="3548"/>
                    </a:cubicBezTo>
                    <a:cubicBezTo>
                      <a:pt x="0" y="4023"/>
                      <a:pt x="159" y="4403"/>
                      <a:pt x="412" y="4688"/>
                    </a:cubicBezTo>
                    <a:cubicBezTo>
                      <a:pt x="697" y="4973"/>
                      <a:pt x="1172" y="5194"/>
                      <a:pt x="1806" y="5353"/>
                    </a:cubicBezTo>
                    <a:lnTo>
                      <a:pt x="2154" y="5416"/>
                    </a:lnTo>
                    <a:lnTo>
                      <a:pt x="2154" y="7285"/>
                    </a:lnTo>
                    <a:lnTo>
                      <a:pt x="1996" y="7253"/>
                    </a:lnTo>
                    <a:cubicBezTo>
                      <a:pt x="1679" y="7221"/>
                      <a:pt x="1394" y="7190"/>
                      <a:pt x="1109" y="7095"/>
                    </a:cubicBezTo>
                    <a:cubicBezTo>
                      <a:pt x="760" y="7000"/>
                      <a:pt x="412" y="6873"/>
                      <a:pt x="64" y="6714"/>
                    </a:cubicBezTo>
                    <a:lnTo>
                      <a:pt x="64" y="7791"/>
                    </a:lnTo>
                    <a:cubicBezTo>
                      <a:pt x="444" y="7950"/>
                      <a:pt x="824" y="8045"/>
                      <a:pt x="1204" y="8108"/>
                    </a:cubicBezTo>
                    <a:cubicBezTo>
                      <a:pt x="1457" y="8171"/>
                      <a:pt x="1711" y="8203"/>
                      <a:pt x="2027" y="8203"/>
                    </a:cubicBezTo>
                    <a:lnTo>
                      <a:pt x="2154" y="8203"/>
                    </a:lnTo>
                    <a:lnTo>
                      <a:pt x="2154" y="9406"/>
                    </a:lnTo>
                    <a:cubicBezTo>
                      <a:pt x="2154" y="9565"/>
                      <a:pt x="2312" y="9691"/>
                      <a:pt x="2502" y="9691"/>
                    </a:cubicBezTo>
                    <a:cubicBezTo>
                      <a:pt x="2724" y="9691"/>
                      <a:pt x="2882" y="9565"/>
                      <a:pt x="2882" y="9406"/>
                    </a:cubicBezTo>
                    <a:lnTo>
                      <a:pt x="2882" y="8203"/>
                    </a:lnTo>
                    <a:lnTo>
                      <a:pt x="3009" y="8203"/>
                    </a:lnTo>
                    <a:cubicBezTo>
                      <a:pt x="3579" y="8140"/>
                      <a:pt x="4054" y="7981"/>
                      <a:pt x="4339" y="7728"/>
                    </a:cubicBezTo>
                    <a:cubicBezTo>
                      <a:pt x="4751" y="7411"/>
                      <a:pt x="4941" y="6905"/>
                      <a:pt x="4941" y="6208"/>
                    </a:cubicBezTo>
                    <a:cubicBezTo>
                      <a:pt x="4941" y="5669"/>
                      <a:pt x="4814" y="5289"/>
                      <a:pt x="4529" y="5004"/>
                    </a:cubicBezTo>
                    <a:cubicBezTo>
                      <a:pt x="4244" y="4719"/>
                      <a:pt x="3737" y="4529"/>
                      <a:pt x="3009" y="4371"/>
                    </a:cubicBezTo>
                    <a:lnTo>
                      <a:pt x="2914" y="4339"/>
                    </a:lnTo>
                    <a:lnTo>
                      <a:pt x="2882" y="4213"/>
                    </a:lnTo>
                    <a:lnTo>
                      <a:pt x="2882" y="2598"/>
                    </a:lnTo>
                    <a:lnTo>
                      <a:pt x="3041" y="2598"/>
                    </a:lnTo>
                    <a:cubicBezTo>
                      <a:pt x="3231" y="2629"/>
                      <a:pt x="3452" y="2661"/>
                      <a:pt x="3642" y="2693"/>
                    </a:cubicBezTo>
                    <a:cubicBezTo>
                      <a:pt x="3927" y="2756"/>
                      <a:pt x="4212" y="2883"/>
                      <a:pt x="4497" y="2978"/>
                    </a:cubicBezTo>
                    <a:lnTo>
                      <a:pt x="4497" y="1932"/>
                    </a:lnTo>
                    <a:cubicBezTo>
                      <a:pt x="4149" y="1837"/>
                      <a:pt x="3801" y="1774"/>
                      <a:pt x="3452" y="1711"/>
                    </a:cubicBezTo>
                    <a:cubicBezTo>
                      <a:pt x="3294" y="1679"/>
                      <a:pt x="3167" y="1679"/>
                      <a:pt x="3009" y="1679"/>
                    </a:cubicBezTo>
                    <a:lnTo>
                      <a:pt x="2882" y="1647"/>
                    </a:lnTo>
                    <a:lnTo>
                      <a:pt x="2882" y="286"/>
                    </a:lnTo>
                    <a:cubicBezTo>
                      <a:pt x="2882" y="127"/>
                      <a:pt x="2724" y="1"/>
                      <a:pt x="2502" y="1"/>
                    </a:cubicBezTo>
                    <a:close/>
                  </a:path>
                </a:pathLst>
              </a:custGeom>
              <a:ln/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66" name="Google Shape;366;p18"/>
          <p:cNvGrpSpPr/>
          <p:nvPr/>
        </p:nvGrpSpPr>
        <p:grpSpPr>
          <a:xfrm>
            <a:off x="14470396" y="3056355"/>
            <a:ext cx="2614727" cy="2543029"/>
            <a:chOff x="7352636" y="1455407"/>
            <a:chExt cx="1328584" cy="1210966"/>
          </a:xfrm>
        </p:grpSpPr>
        <p:sp>
          <p:nvSpPr>
            <p:cNvPr id="367" name="Google Shape;367;p18"/>
            <p:cNvSpPr/>
            <p:nvPr/>
          </p:nvSpPr>
          <p:spPr>
            <a:xfrm>
              <a:off x="7352636" y="1455407"/>
              <a:ext cx="1328584" cy="1210966"/>
            </a:xfrm>
            <a:custGeom>
              <a:avLst/>
              <a:gdLst/>
              <a:ahLst/>
              <a:cxnLst/>
              <a:rect l="l" t="t" r="r" b="b"/>
              <a:pathLst>
                <a:path w="41139" h="37497" extrusionOk="0">
                  <a:moveTo>
                    <a:pt x="20554" y="380"/>
                  </a:moveTo>
                  <a:cubicBezTo>
                    <a:pt x="25272" y="380"/>
                    <a:pt x="29959" y="2186"/>
                    <a:pt x="33570" y="5764"/>
                  </a:cubicBezTo>
                  <a:cubicBezTo>
                    <a:pt x="40727" y="12921"/>
                    <a:pt x="40727" y="24575"/>
                    <a:pt x="33570" y="31733"/>
                  </a:cubicBezTo>
                  <a:cubicBezTo>
                    <a:pt x="29975" y="35311"/>
                    <a:pt x="25264" y="37101"/>
                    <a:pt x="20558" y="37101"/>
                  </a:cubicBezTo>
                  <a:cubicBezTo>
                    <a:pt x="15851" y="37101"/>
                    <a:pt x="11148" y="35311"/>
                    <a:pt x="7569" y="31733"/>
                  </a:cubicBezTo>
                  <a:cubicBezTo>
                    <a:pt x="412" y="24575"/>
                    <a:pt x="412" y="12921"/>
                    <a:pt x="7569" y="5764"/>
                  </a:cubicBezTo>
                  <a:cubicBezTo>
                    <a:pt x="11148" y="2186"/>
                    <a:pt x="15867" y="380"/>
                    <a:pt x="20554" y="380"/>
                  </a:cubicBezTo>
                  <a:close/>
                  <a:moveTo>
                    <a:pt x="20554" y="0"/>
                  </a:moveTo>
                  <a:cubicBezTo>
                    <a:pt x="15550" y="0"/>
                    <a:pt x="10863" y="1964"/>
                    <a:pt x="7316" y="5511"/>
                  </a:cubicBezTo>
                  <a:cubicBezTo>
                    <a:pt x="0" y="12795"/>
                    <a:pt x="0" y="24702"/>
                    <a:pt x="7316" y="32018"/>
                  </a:cubicBezTo>
                  <a:cubicBezTo>
                    <a:pt x="10863" y="35565"/>
                    <a:pt x="15550" y="37496"/>
                    <a:pt x="20554" y="37496"/>
                  </a:cubicBezTo>
                  <a:cubicBezTo>
                    <a:pt x="25589" y="37496"/>
                    <a:pt x="30276" y="35565"/>
                    <a:pt x="33823" y="32018"/>
                  </a:cubicBezTo>
                  <a:cubicBezTo>
                    <a:pt x="41139" y="24702"/>
                    <a:pt x="41139" y="12795"/>
                    <a:pt x="33823" y="5511"/>
                  </a:cubicBezTo>
                  <a:cubicBezTo>
                    <a:pt x="30276" y="1964"/>
                    <a:pt x="25589" y="0"/>
                    <a:pt x="20554" y="0"/>
                  </a:cubicBezTo>
                  <a:close/>
                </a:path>
              </a:pathLst>
            </a:cu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18"/>
            <p:cNvSpPr/>
            <p:nvPr/>
          </p:nvSpPr>
          <p:spPr>
            <a:xfrm>
              <a:off x="7505037" y="1548481"/>
              <a:ext cx="1025851" cy="1025851"/>
            </a:xfrm>
            <a:custGeom>
              <a:avLst/>
              <a:gdLst/>
              <a:ahLst/>
              <a:cxnLst/>
              <a:rect l="l" t="t" r="r" b="b"/>
              <a:pathLst>
                <a:path w="31765" h="31765" extrusionOk="0">
                  <a:moveTo>
                    <a:pt x="15866" y="0"/>
                  </a:moveTo>
                  <a:cubicBezTo>
                    <a:pt x="7094" y="0"/>
                    <a:pt x="0" y="7094"/>
                    <a:pt x="0" y="15866"/>
                  </a:cubicBezTo>
                  <a:cubicBezTo>
                    <a:pt x="0" y="24639"/>
                    <a:pt x="7094" y="31764"/>
                    <a:pt x="15866" y="31764"/>
                  </a:cubicBezTo>
                  <a:cubicBezTo>
                    <a:pt x="24639" y="31764"/>
                    <a:pt x="31764" y="24639"/>
                    <a:pt x="31764" y="15866"/>
                  </a:cubicBezTo>
                  <a:cubicBezTo>
                    <a:pt x="31764" y="7094"/>
                    <a:pt x="24639" y="0"/>
                    <a:pt x="15866" y="0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69" name="Google Shape;369;p18"/>
            <p:cNvGrpSpPr/>
            <p:nvPr/>
          </p:nvGrpSpPr>
          <p:grpSpPr>
            <a:xfrm>
              <a:off x="7767850" y="1853120"/>
              <a:ext cx="550275" cy="415411"/>
              <a:chOff x="7849689" y="1853120"/>
              <a:chExt cx="550275" cy="415411"/>
            </a:xfrm>
          </p:grpSpPr>
          <p:sp>
            <p:nvSpPr>
              <p:cNvPr id="370" name="Google Shape;370;p18"/>
              <p:cNvSpPr/>
              <p:nvPr/>
            </p:nvSpPr>
            <p:spPr>
              <a:xfrm>
                <a:off x="7849689" y="1875759"/>
                <a:ext cx="392772" cy="392772"/>
              </a:xfrm>
              <a:custGeom>
                <a:avLst/>
                <a:gdLst/>
                <a:ahLst/>
                <a:cxnLst/>
                <a:rect l="l" t="t" r="r" b="b"/>
                <a:pathLst>
                  <a:path w="12162" h="12162" extrusionOk="0">
                    <a:moveTo>
                      <a:pt x="6024" y="697"/>
                    </a:moveTo>
                    <a:cubicBezTo>
                      <a:pt x="6043" y="697"/>
                      <a:pt x="6062" y="697"/>
                      <a:pt x="6081" y="697"/>
                    </a:cubicBezTo>
                    <a:cubicBezTo>
                      <a:pt x="9058" y="697"/>
                      <a:pt x="11465" y="3104"/>
                      <a:pt x="11465" y="6081"/>
                    </a:cubicBezTo>
                    <a:cubicBezTo>
                      <a:pt x="11465" y="9058"/>
                      <a:pt x="9058" y="11464"/>
                      <a:pt x="6081" y="11464"/>
                    </a:cubicBezTo>
                    <a:cubicBezTo>
                      <a:pt x="3104" y="11464"/>
                      <a:pt x="697" y="9058"/>
                      <a:pt x="697" y="6081"/>
                    </a:cubicBezTo>
                    <a:cubicBezTo>
                      <a:pt x="697" y="3123"/>
                      <a:pt x="3073" y="697"/>
                      <a:pt x="6024" y="697"/>
                    </a:cubicBezTo>
                    <a:close/>
                    <a:moveTo>
                      <a:pt x="6081" y="0"/>
                    </a:moveTo>
                    <a:cubicBezTo>
                      <a:pt x="5258" y="0"/>
                      <a:pt x="4466" y="159"/>
                      <a:pt x="3706" y="475"/>
                    </a:cubicBezTo>
                    <a:cubicBezTo>
                      <a:pt x="2978" y="760"/>
                      <a:pt x="2344" y="1204"/>
                      <a:pt x="1774" y="1774"/>
                    </a:cubicBezTo>
                    <a:cubicBezTo>
                      <a:pt x="1204" y="2312"/>
                      <a:pt x="792" y="2977"/>
                      <a:pt x="476" y="3706"/>
                    </a:cubicBezTo>
                    <a:cubicBezTo>
                      <a:pt x="159" y="4466"/>
                      <a:pt x="1" y="5257"/>
                      <a:pt x="1" y="6081"/>
                    </a:cubicBezTo>
                    <a:cubicBezTo>
                      <a:pt x="1" y="6904"/>
                      <a:pt x="159" y="7696"/>
                      <a:pt x="476" y="8456"/>
                    </a:cubicBezTo>
                    <a:cubicBezTo>
                      <a:pt x="792" y="9184"/>
                      <a:pt x="1204" y="9818"/>
                      <a:pt x="1774" y="10388"/>
                    </a:cubicBezTo>
                    <a:cubicBezTo>
                      <a:pt x="2344" y="10926"/>
                      <a:pt x="2978" y="11369"/>
                      <a:pt x="3706" y="11686"/>
                    </a:cubicBezTo>
                    <a:cubicBezTo>
                      <a:pt x="4466" y="12003"/>
                      <a:pt x="5258" y="12161"/>
                      <a:pt x="6081" y="12161"/>
                    </a:cubicBezTo>
                    <a:cubicBezTo>
                      <a:pt x="6904" y="12161"/>
                      <a:pt x="7696" y="12003"/>
                      <a:pt x="8456" y="11686"/>
                    </a:cubicBezTo>
                    <a:cubicBezTo>
                      <a:pt x="9185" y="11369"/>
                      <a:pt x="9818" y="10926"/>
                      <a:pt x="10388" y="10388"/>
                    </a:cubicBezTo>
                    <a:cubicBezTo>
                      <a:pt x="10958" y="9818"/>
                      <a:pt x="11402" y="9184"/>
                      <a:pt x="11687" y="8456"/>
                    </a:cubicBezTo>
                    <a:cubicBezTo>
                      <a:pt x="12003" y="7696"/>
                      <a:pt x="12162" y="6904"/>
                      <a:pt x="12162" y="6081"/>
                    </a:cubicBezTo>
                    <a:cubicBezTo>
                      <a:pt x="12162" y="5257"/>
                      <a:pt x="12003" y="4466"/>
                      <a:pt x="11687" y="3706"/>
                    </a:cubicBezTo>
                    <a:cubicBezTo>
                      <a:pt x="11402" y="2977"/>
                      <a:pt x="10958" y="2312"/>
                      <a:pt x="10388" y="1774"/>
                    </a:cubicBezTo>
                    <a:cubicBezTo>
                      <a:pt x="9818" y="1204"/>
                      <a:pt x="9185" y="760"/>
                      <a:pt x="8456" y="475"/>
                    </a:cubicBezTo>
                    <a:cubicBezTo>
                      <a:pt x="7696" y="159"/>
                      <a:pt x="6904" y="0"/>
                      <a:pt x="608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1" name="Google Shape;371;p18"/>
              <p:cNvSpPr/>
              <p:nvPr/>
            </p:nvSpPr>
            <p:spPr>
              <a:xfrm>
                <a:off x="7909015" y="1935085"/>
                <a:ext cx="274120" cy="273087"/>
              </a:xfrm>
              <a:custGeom>
                <a:avLst/>
                <a:gdLst/>
                <a:ahLst/>
                <a:cxnLst/>
                <a:rect l="l" t="t" r="r" b="b"/>
                <a:pathLst>
                  <a:path w="8488" h="8456" extrusionOk="0">
                    <a:moveTo>
                      <a:pt x="4188" y="633"/>
                    </a:moveTo>
                    <a:cubicBezTo>
                      <a:pt x="4206" y="633"/>
                      <a:pt x="4225" y="633"/>
                      <a:pt x="4244" y="633"/>
                    </a:cubicBezTo>
                    <a:cubicBezTo>
                      <a:pt x="6239" y="633"/>
                      <a:pt x="7854" y="2249"/>
                      <a:pt x="7854" y="4244"/>
                    </a:cubicBezTo>
                    <a:cubicBezTo>
                      <a:pt x="7854" y="6239"/>
                      <a:pt x="6239" y="7854"/>
                      <a:pt x="4244" y="7854"/>
                    </a:cubicBezTo>
                    <a:cubicBezTo>
                      <a:pt x="2249" y="7854"/>
                      <a:pt x="634" y="6239"/>
                      <a:pt x="634" y="4244"/>
                    </a:cubicBezTo>
                    <a:cubicBezTo>
                      <a:pt x="634" y="2267"/>
                      <a:pt x="2219" y="633"/>
                      <a:pt x="4188" y="633"/>
                    </a:cubicBezTo>
                    <a:close/>
                    <a:moveTo>
                      <a:pt x="4244" y="0"/>
                    </a:moveTo>
                    <a:cubicBezTo>
                      <a:pt x="3104" y="0"/>
                      <a:pt x="2059" y="443"/>
                      <a:pt x="1267" y="1235"/>
                    </a:cubicBezTo>
                    <a:cubicBezTo>
                      <a:pt x="444" y="2059"/>
                      <a:pt x="0" y="3104"/>
                      <a:pt x="0" y="4244"/>
                    </a:cubicBezTo>
                    <a:cubicBezTo>
                      <a:pt x="0" y="5384"/>
                      <a:pt x="444" y="6429"/>
                      <a:pt x="1267" y="7221"/>
                    </a:cubicBezTo>
                    <a:cubicBezTo>
                      <a:pt x="2059" y="8044"/>
                      <a:pt x="3104" y="8456"/>
                      <a:pt x="4244" y="8456"/>
                    </a:cubicBezTo>
                    <a:cubicBezTo>
                      <a:pt x="5384" y="8456"/>
                      <a:pt x="6429" y="8044"/>
                      <a:pt x="7221" y="7221"/>
                    </a:cubicBezTo>
                    <a:cubicBezTo>
                      <a:pt x="8044" y="6429"/>
                      <a:pt x="8488" y="5352"/>
                      <a:pt x="8488" y="4244"/>
                    </a:cubicBezTo>
                    <a:cubicBezTo>
                      <a:pt x="8488" y="3104"/>
                      <a:pt x="8044" y="2059"/>
                      <a:pt x="7221" y="1235"/>
                    </a:cubicBezTo>
                    <a:cubicBezTo>
                      <a:pt x="6429" y="443"/>
                      <a:pt x="5384" y="0"/>
                      <a:pt x="424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2" name="Google Shape;372;p18"/>
              <p:cNvSpPr/>
              <p:nvPr/>
            </p:nvSpPr>
            <p:spPr>
              <a:xfrm>
                <a:off x="7964239" y="1990309"/>
                <a:ext cx="163671" cy="163671"/>
              </a:xfrm>
              <a:custGeom>
                <a:avLst/>
                <a:gdLst/>
                <a:ahLst/>
                <a:cxnLst/>
                <a:rect l="l" t="t" r="r" b="b"/>
                <a:pathLst>
                  <a:path w="5068" h="5068" extrusionOk="0">
                    <a:moveTo>
                      <a:pt x="2534" y="507"/>
                    </a:moveTo>
                    <a:cubicBezTo>
                      <a:pt x="3643" y="507"/>
                      <a:pt x="4561" y="1425"/>
                      <a:pt x="4561" y="2534"/>
                    </a:cubicBezTo>
                    <a:cubicBezTo>
                      <a:pt x="4561" y="3642"/>
                      <a:pt x="3643" y="4561"/>
                      <a:pt x="2534" y="4561"/>
                    </a:cubicBezTo>
                    <a:cubicBezTo>
                      <a:pt x="1426" y="4561"/>
                      <a:pt x="507" y="3642"/>
                      <a:pt x="507" y="2534"/>
                    </a:cubicBezTo>
                    <a:cubicBezTo>
                      <a:pt x="507" y="1425"/>
                      <a:pt x="1426" y="507"/>
                      <a:pt x="2534" y="507"/>
                    </a:cubicBezTo>
                    <a:close/>
                    <a:moveTo>
                      <a:pt x="2534" y="0"/>
                    </a:moveTo>
                    <a:cubicBezTo>
                      <a:pt x="1141" y="0"/>
                      <a:pt x="1" y="1140"/>
                      <a:pt x="1" y="2534"/>
                    </a:cubicBezTo>
                    <a:cubicBezTo>
                      <a:pt x="1" y="3927"/>
                      <a:pt x="1141" y="5036"/>
                      <a:pt x="2534" y="5067"/>
                    </a:cubicBezTo>
                    <a:cubicBezTo>
                      <a:pt x="3928" y="5067"/>
                      <a:pt x="5068" y="3927"/>
                      <a:pt x="5068" y="2534"/>
                    </a:cubicBezTo>
                    <a:cubicBezTo>
                      <a:pt x="5068" y="1140"/>
                      <a:pt x="3928" y="0"/>
                      <a:pt x="253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3" name="Google Shape;373;p18"/>
              <p:cNvSpPr/>
              <p:nvPr/>
            </p:nvSpPr>
            <p:spPr>
              <a:xfrm>
                <a:off x="8027667" y="1904017"/>
                <a:ext cx="324242" cy="171196"/>
              </a:xfrm>
              <a:custGeom>
                <a:avLst/>
                <a:gdLst/>
                <a:ahLst/>
                <a:cxnLst/>
                <a:rect l="l" t="t" r="r" b="b"/>
                <a:pathLst>
                  <a:path w="10040" h="5301" extrusionOk="0">
                    <a:moveTo>
                      <a:pt x="9629" y="0"/>
                    </a:moveTo>
                    <a:cubicBezTo>
                      <a:pt x="9573" y="0"/>
                      <a:pt x="9518" y="14"/>
                      <a:pt x="9469" y="44"/>
                    </a:cubicBezTo>
                    <a:lnTo>
                      <a:pt x="253" y="4604"/>
                    </a:lnTo>
                    <a:cubicBezTo>
                      <a:pt x="95" y="4699"/>
                      <a:pt x="0" y="4921"/>
                      <a:pt x="95" y="5079"/>
                    </a:cubicBezTo>
                    <a:cubicBezTo>
                      <a:pt x="158" y="5206"/>
                      <a:pt x="285" y="5301"/>
                      <a:pt x="412" y="5301"/>
                    </a:cubicBezTo>
                    <a:cubicBezTo>
                      <a:pt x="475" y="5301"/>
                      <a:pt x="538" y="5269"/>
                      <a:pt x="570" y="5269"/>
                    </a:cubicBezTo>
                    <a:lnTo>
                      <a:pt x="9786" y="677"/>
                    </a:lnTo>
                    <a:cubicBezTo>
                      <a:pt x="9976" y="582"/>
                      <a:pt x="10039" y="360"/>
                      <a:pt x="9944" y="202"/>
                    </a:cubicBezTo>
                    <a:cubicBezTo>
                      <a:pt x="9879" y="71"/>
                      <a:pt x="9753" y="0"/>
                      <a:pt x="962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4" name="Google Shape;374;p18"/>
              <p:cNvSpPr/>
              <p:nvPr/>
            </p:nvSpPr>
            <p:spPr>
              <a:xfrm>
                <a:off x="8245303" y="1853120"/>
                <a:ext cx="118781" cy="106864"/>
              </a:xfrm>
              <a:custGeom>
                <a:avLst/>
                <a:gdLst/>
                <a:ahLst/>
                <a:cxnLst/>
                <a:rect l="l" t="t" r="r" b="b"/>
                <a:pathLst>
                  <a:path w="3678" h="3309" extrusionOk="0">
                    <a:moveTo>
                      <a:pt x="2793" y="796"/>
                    </a:moveTo>
                    <a:lnTo>
                      <a:pt x="2572" y="1461"/>
                    </a:lnTo>
                    <a:cubicBezTo>
                      <a:pt x="2508" y="1620"/>
                      <a:pt x="2413" y="1778"/>
                      <a:pt x="2255" y="1841"/>
                    </a:cubicBezTo>
                    <a:lnTo>
                      <a:pt x="830" y="2538"/>
                    </a:lnTo>
                    <a:lnTo>
                      <a:pt x="830" y="2538"/>
                    </a:lnTo>
                    <a:lnTo>
                      <a:pt x="957" y="1968"/>
                    </a:lnTo>
                    <a:cubicBezTo>
                      <a:pt x="988" y="1778"/>
                      <a:pt x="1115" y="1588"/>
                      <a:pt x="1305" y="1525"/>
                    </a:cubicBezTo>
                    <a:lnTo>
                      <a:pt x="2793" y="796"/>
                    </a:lnTo>
                    <a:close/>
                    <a:moveTo>
                      <a:pt x="2895" y="1"/>
                    </a:moveTo>
                    <a:cubicBezTo>
                      <a:pt x="2800" y="1"/>
                      <a:pt x="2701" y="22"/>
                      <a:pt x="2603" y="68"/>
                    </a:cubicBezTo>
                    <a:lnTo>
                      <a:pt x="672" y="1018"/>
                    </a:lnTo>
                    <a:cubicBezTo>
                      <a:pt x="513" y="1113"/>
                      <a:pt x="355" y="1271"/>
                      <a:pt x="323" y="1493"/>
                    </a:cubicBezTo>
                    <a:lnTo>
                      <a:pt x="102" y="2506"/>
                    </a:lnTo>
                    <a:cubicBezTo>
                      <a:pt x="0" y="2938"/>
                      <a:pt x="346" y="3308"/>
                      <a:pt x="748" y="3308"/>
                    </a:cubicBezTo>
                    <a:cubicBezTo>
                      <a:pt x="848" y="3308"/>
                      <a:pt x="951" y="3285"/>
                      <a:pt x="1052" y="3235"/>
                    </a:cubicBezTo>
                    <a:lnTo>
                      <a:pt x="2825" y="2348"/>
                    </a:lnTo>
                    <a:cubicBezTo>
                      <a:pt x="2983" y="2285"/>
                      <a:pt x="3110" y="2158"/>
                      <a:pt x="3173" y="1968"/>
                    </a:cubicBezTo>
                    <a:lnTo>
                      <a:pt x="3522" y="891"/>
                    </a:lnTo>
                    <a:cubicBezTo>
                      <a:pt x="3677" y="425"/>
                      <a:pt x="3324" y="1"/>
                      <a:pt x="289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5" name="Google Shape;375;p18"/>
              <p:cNvSpPr/>
              <p:nvPr/>
            </p:nvSpPr>
            <p:spPr>
              <a:xfrm>
                <a:off x="8254700" y="1911154"/>
                <a:ext cx="145263" cy="84710"/>
              </a:xfrm>
              <a:custGeom>
                <a:avLst/>
                <a:gdLst/>
                <a:ahLst/>
                <a:cxnLst/>
                <a:rect l="l" t="t" r="r" b="b"/>
                <a:pathLst>
                  <a:path w="4498" h="2623" extrusionOk="0">
                    <a:moveTo>
                      <a:pt x="2629" y="789"/>
                    </a:moveTo>
                    <a:cubicBezTo>
                      <a:pt x="2716" y="789"/>
                      <a:pt x="2803" y="804"/>
                      <a:pt x="2882" y="836"/>
                    </a:cubicBezTo>
                    <a:lnTo>
                      <a:pt x="3579" y="1089"/>
                    </a:lnTo>
                    <a:lnTo>
                      <a:pt x="2027" y="1786"/>
                    </a:lnTo>
                    <a:cubicBezTo>
                      <a:pt x="1956" y="1815"/>
                      <a:pt x="1872" y="1830"/>
                      <a:pt x="1784" y="1830"/>
                    </a:cubicBezTo>
                    <a:cubicBezTo>
                      <a:pt x="1676" y="1830"/>
                      <a:pt x="1562" y="1807"/>
                      <a:pt x="1457" y="1755"/>
                    </a:cubicBezTo>
                    <a:lnTo>
                      <a:pt x="919" y="1469"/>
                    </a:lnTo>
                    <a:lnTo>
                      <a:pt x="2376" y="836"/>
                    </a:lnTo>
                    <a:cubicBezTo>
                      <a:pt x="2455" y="804"/>
                      <a:pt x="2542" y="789"/>
                      <a:pt x="2629" y="789"/>
                    </a:cubicBezTo>
                    <a:close/>
                    <a:moveTo>
                      <a:pt x="2656" y="0"/>
                    </a:moveTo>
                    <a:cubicBezTo>
                      <a:pt x="2560" y="0"/>
                      <a:pt x="2463" y="24"/>
                      <a:pt x="2376" y="76"/>
                    </a:cubicBezTo>
                    <a:lnTo>
                      <a:pt x="539" y="868"/>
                    </a:lnTo>
                    <a:cubicBezTo>
                      <a:pt x="32" y="1089"/>
                      <a:pt x="1" y="1818"/>
                      <a:pt x="507" y="2071"/>
                    </a:cubicBezTo>
                    <a:lnTo>
                      <a:pt x="1426" y="2546"/>
                    </a:lnTo>
                    <a:cubicBezTo>
                      <a:pt x="1530" y="2599"/>
                      <a:pt x="1645" y="2622"/>
                      <a:pt x="1758" y="2622"/>
                    </a:cubicBezTo>
                    <a:cubicBezTo>
                      <a:pt x="1850" y="2622"/>
                      <a:pt x="1942" y="2606"/>
                      <a:pt x="2027" y="2578"/>
                    </a:cubicBezTo>
                    <a:lnTo>
                      <a:pt x="3959" y="1691"/>
                    </a:lnTo>
                    <a:cubicBezTo>
                      <a:pt x="4498" y="1469"/>
                      <a:pt x="4498" y="678"/>
                      <a:pt x="3928" y="456"/>
                    </a:cubicBezTo>
                    <a:lnTo>
                      <a:pt x="2882" y="44"/>
                    </a:lnTo>
                    <a:cubicBezTo>
                      <a:pt x="2811" y="16"/>
                      <a:pt x="2734" y="0"/>
                      <a:pt x="265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sp>
        <p:nvSpPr>
          <p:cNvPr id="377" name="Google Shape;377;p18"/>
          <p:cNvSpPr txBox="1"/>
          <p:nvPr/>
        </p:nvSpPr>
        <p:spPr>
          <a:xfrm>
            <a:off x="899863" y="7305675"/>
            <a:ext cx="2509671" cy="3047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dirty="0" err="1"/>
              <a:t>Maktab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universitetlarda</a:t>
            </a:r>
            <a:r>
              <a:rPr lang="en-US" sz="2400" dirty="0"/>
              <a:t> </a:t>
            </a:r>
            <a:r>
              <a:rPr lang="en-US" sz="2400" dirty="0" err="1"/>
              <a:t>geografik</a:t>
            </a:r>
            <a:r>
              <a:rPr lang="en-US" sz="2400" dirty="0"/>
              <a:t> </a:t>
            </a:r>
            <a:r>
              <a:rPr lang="en-US" sz="2400" dirty="0" err="1"/>
              <a:t>axborot</a:t>
            </a:r>
            <a:r>
              <a:rPr lang="en-US" sz="2400" dirty="0"/>
              <a:t> </a:t>
            </a:r>
            <a:r>
              <a:rPr lang="en-US" sz="2400" dirty="0" err="1"/>
              <a:t>tizimlari</a:t>
            </a:r>
            <a:r>
              <a:rPr lang="en-US" sz="2400" dirty="0"/>
              <a:t> (GIS) </a:t>
            </a:r>
            <a:r>
              <a:rPr lang="en-US" sz="2400" dirty="0" err="1"/>
              <a:t>darslarda</a:t>
            </a:r>
            <a:r>
              <a:rPr lang="en-US" sz="2400" dirty="0"/>
              <a:t> </a:t>
            </a:r>
            <a:r>
              <a:rPr lang="en-US" sz="2400" dirty="0" err="1"/>
              <a:t>faol</a:t>
            </a:r>
            <a:r>
              <a:rPr lang="en-US" sz="2400" dirty="0"/>
              <a:t> </a:t>
            </a:r>
            <a:r>
              <a:rPr lang="en-US" sz="2400" dirty="0" err="1"/>
              <a:t>qo‘llaniladi</a:t>
            </a:r>
            <a:r>
              <a:rPr lang="en-US" sz="2400" dirty="0"/>
              <a:t>. 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8" name="Google Shape;378;p18"/>
          <p:cNvSpPr txBox="1"/>
          <p:nvPr/>
        </p:nvSpPr>
        <p:spPr>
          <a:xfrm>
            <a:off x="9008045" y="7984902"/>
            <a:ext cx="3052586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dirty="0" err="1"/>
              <a:t>Shaharsozlik</a:t>
            </a:r>
            <a:r>
              <a:rPr lang="en-US" sz="2400" dirty="0"/>
              <a:t>,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ta’minoti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qishloq</a:t>
            </a:r>
            <a:r>
              <a:rPr lang="en-US" sz="2400" dirty="0"/>
              <a:t> </a:t>
            </a:r>
            <a:r>
              <a:rPr lang="en-US" sz="2400" dirty="0" err="1"/>
              <a:t>xo‘jaligi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muhandislik</a:t>
            </a:r>
            <a:r>
              <a:rPr lang="en-US" sz="2400" dirty="0"/>
              <a:t> </a:t>
            </a:r>
            <a:r>
              <a:rPr lang="en-US" sz="2400" dirty="0" err="1"/>
              <a:t>loyihalari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9" name="Google Shape;379;p18"/>
          <p:cNvSpPr txBox="1"/>
          <p:nvPr/>
        </p:nvSpPr>
        <p:spPr>
          <a:xfrm>
            <a:off x="6481388" y="7183568"/>
            <a:ext cx="2688984" cy="2895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dirty="0" err="1"/>
              <a:t>O‘quvchilar</a:t>
            </a:r>
            <a:r>
              <a:rPr lang="en-US" sz="2400" dirty="0"/>
              <a:t> </a:t>
            </a:r>
            <a:r>
              <a:rPr lang="ru-RU" sz="2400" dirty="0" err="1" smtClean="0"/>
              <a:t>xaritalar</a:t>
            </a:r>
            <a:r>
              <a:rPr lang="ru-RU" sz="2400" dirty="0" smtClean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landshaftlarni</a:t>
            </a:r>
            <a:r>
              <a:rPr lang="ru-RU" sz="2400" dirty="0"/>
              <a:t> </a:t>
            </a:r>
            <a:r>
              <a:rPr lang="ru-RU" sz="2400" dirty="0" err="1"/>
              <a:t>chizishda</a:t>
            </a:r>
            <a:r>
              <a:rPr lang="ru-RU" sz="2400" dirty="0"/>
              <a:t> </a:t>
            </a:r>
            <a:r>
              <a:rPr lang="ru-RU" sz="2400" dirty="0" err="1"/>
              <a:t>san’atdan</a:t>
            </a:r>
            <a:r>
              <a:rPr lang="ru-RU" sz="2400" dirty="0"/>
              <a:t> </a:t>
            </a:r>
            <a:r>
              <a:rPr lang="ru-RU" sz="2400" dirty="0" err="1"/>
              <a:t>foydalanadi</a:t>
            </a:r>
            <a:r>
              <a:rPr lang="ru-RU" sz="2400" dirty="0" smtClean="0"/>
              <a:t>,.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0" name="Google Shape;380;p18"/>
          <p:cNvSpPr txBox="1"/>
          <p:nvPr/>
        </p:nvSpPr>
        <p:spPr>
          <a:xfrm>
            <a:off x="11925369" y="7783844"/>
            <a:ext cx="2703434" cy="2091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dirty="0" err="1"/>
              <a:t>Shahar</a:t>
            </a:r>
            <a:r>
              <a:rPr lang="en-US" sz="2400" dirty="0"/>
              <a:t> </a:t>
            </a:r>
            <a:r>
              <a:rPr lang="en-US" sz="2400" dirty="0" err="1"/>
              <a:t>infratuzilmasini</a:t>
            </a:r>
            <a:r>
              <a:rPr lang="en-US" sz="2400" dirty="0"/>
              <a:t> </a:t>
            </a:r>
            <a:r>
              <a:rPr lang="en-US" sz="2400" dirty="0" smtClean="0"/>
              <a:t>real </a:t>
            </a:r>
            <a:r>
              <a:rPr lang="en-US" sz="2400" dirty="0" err="1"/>
              <a:t>muammolarni</a:t>
            </a:r>
            <a:r>
              <a:rPr lang="en-US" sz="2400" dirty="0"/>
              <a:t> </a:t>
            </a:r>
            <a:r>
              <a:rPr lang="en-US" sz="2400" dirty="0" err="1" smtClean="0"/>
              <a:t>hal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geografik</a:t>
            </a:r>
            <a:r>
              <a:rPr lang="en-US" sz="2400" dirty="0" smtClean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texnologiyalar</a:t>
            </a:r>
            <a:r>
              <a:rPr lang="en-US" sz="2400" dirty="0"/>
              <a:t> </a:t>
            </a:r>
            <a:r>
              <a:rPr lang="en-US" sz="2400" dirty="0" err="1"/>
              <a:t>qo‘llaniladi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81" name="Google Shape;381;p18"/>
          <p:cNvSpPr txBox="1"/>
          <p:nvPr/>
        </p:nvSpPr>
        <p:spPr>
          <a:xfrm>
            <a:off x="14628802" y="7987508"/>
            <a:ext cx="2751147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en-US" sz="2400" dirty="0" err="1"/>
              <a:t>O‘quvchilar</a:t>
            </a:r>
            <a:r>
              <a:rPr lang="en-US" sz="2400" dirty="0"/>
              <a:t> </a:t>
            </a:r>
            <a:r>
              <a:rPr lang="en-US" sz="2400" dirty="0" err="1" smtClean="0"/>
              <a:t>Koreyaning</a:t>
            </a:r>
            <a:r>
              <a:rPr lang="en-US" sz="2400" dirty="0" smtClean="0"/>
              <a:t> </a:t>
            </a:r>
            <a:r>
              <a:rPr lang="en-US" sz="2400" dirty="0" err="1"/>
              <a:t>tarixiy</a:t>
            </a:r>
            <a:r>
              <a:rPr lang="en-US" sz="2400" dirty="0"/>
              <a:t> </a:t>
            </a:r>
            <a:r>
              <a:rPr lang="en-US" sz="2400" dirty="0" err="1"/>
              <a:t>joylari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geografiyasini</a:t>
            </a:r>
            <a:r>
              <a:rPr lang="en-US" sz="2400" dirty="0"/>
              <a:t> virtual </a:t>
            </a:r>
            <a:r>
              <a:rPr lang="en-US" sz="2400" dirty="0" err="1"/>
              <a:t>safar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o‘rganadilar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82" name="Google Shape;382;p18"/>
          <p:cNvSpPr txBox="1"/>
          <p:nvPr/>
        </p:nvSpPr>
        <p:spPr>
          <a:xfrm>
            <a:off x="3479674" y="7305675"/>
            <a:ext cx="3038827" cy="3047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400" dirty="0" err="1"/>
              <a:t>O‘quvchilar</a:t>
            </a:r>
            <a:r>
              <a:rPr lang="en-US" sz="2400" dirty="0"/>
              <a:t> </a:t>
            </a:r>
            <a:r>
              <a:rPr lang="en-US" sz="2400" dirty="0" err="1"/>
              <a:t>Kanada</a:t>
            </a:r>
            <a:r>
              <a:rPr lang="en-US" sz="2400" dirty="0"/>
              <a:t> </a:t>
            </a:r>
            <a:r>
              <a:rPr lang="en-US" sz="2400" dirty="0" err="1"/>
              <a:t>geografiyasini</a:t>
            </a:r>
            <a:r>
              <a:rPr lang="en-US" sz="2400" dirty="0"/>
              <a:t>, </a:t>
            </a:r>
            <a:r>
              <a:rPr lang="en-US" sz="2400" dirty="0" err="1"/>
              <a:t>tog‘lar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ko‘llarning</a:t>
            </a:r>
            <a:r>
              <a:rPr lang="en-US" sz="2400" dirty="0"/>
              <a:t> </a:t>
            </a:r>
            <a:r>
              <a:rPr lang="en-US" sz="2400" dirty="0" err="1"/>
              <a:t>uch</a:t>
            </a:r>
            <a:r>
              <a:rPr lang="en-US" sz="2400" dirty="0"/>
              <a:t> </a:t>
            </a:r>
            <a:r>
              <a:rPr lang="en-US" sz="2400" dirty="0" err="1"/>
              <a:t>o‘lchamli</a:t>
            </a:r>
            <a:r>
              <a:rPr lang="en-US" sz="2400" dirty="0"/>
              <a:t> </a:t>
            </a:r>
            <a:r>
              <a:rPr lang="en-US" sz="2400" dirty="0" err="1"/>
              <a:t>modellarini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VR </a:t>
            </a:r>
            <a:r>
              <a:rPr lang="en-US" sz="2400" dirty="0" err="1"/>
              <a:t>texnologiyalaridan</a:t>
            </a:r>
            <a:r>
              <a:rPr lang="en-US" sz="2400" dirty="0"/>
              <a:t> </a:t>
            </a:r>
            <a:r>
              <a:rPr lang="en-US" sz="2400" dirty="0" err="1"/>
              <a:t>foydalanadilar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60449" y="1590674"/>
            <a:ext cx="141734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/>
              <a:t>Xorijiy</a:t>
            </a:r>
            <a:r>
              <a:rPr lang="en-US" sz="3200" b="1" dirty="0"/>
              <a:t> </a:t>
            </a:r>
            <a:r>
              <a:rPr lang="en-US" sz="3200" b="1" dirty="0" err="1"/>
              <a:t>mamlakatlarda</a:t>
            </a:r>
            <a:r>
              <a:rPr lang="en-US" sz="3200" b="1" dirty="0"/>
              <a:t> STEAM </a:t>
            </a:r>
            <a:r>
              <a:rPr lang="en-US" sz="3200" b="1" dirty="0" err="1"/>
              <a:t>texnologiyalarini</a:t>
            </a:r>
            <a:r>
              <a:rPr lang="en-US" sz="3200" b="1" dirty="0"/>
              <a:t> </a:t>
            </a:r>
            <a:r>
              <a:rPr lang="en-US" sz="3200" b="1" dirty="0" err="1"/>
              <a:t>geografiya</a:t>
            </a:r>
            <a:r>
              <a:rPr lang="en-US" sz="3200" b="1" dirty="0"/>
              <a:t> </a:t>
            </a:r>
            <a:r>
              <a:rPr lang="en-US" sz="3200" b="1" dirty="0" err="1"/>
              <a:t>fanida</a:t>
            </a:r>
            <a:r>
              <a:rPr lang="en-US" sz="3200" b="1" dirty="0"/>
              <a:t> </a:t>
            </a:r>
            <a:r>
              <a:rPr lang="en-US" sz="3200" b="1" dirty="0" err="1"/>
              <a:t>qoʻllash</a:t>
            </a:r>
            <a:r>
              <a:rPr lang="en-US" sz="3200" b="1" dirty="0"/>
              <a:t> </a:t>
            </a:r>
            <a:r>
              <a:rPr lang="en-US" sz="3200" b="1" dirty="0" err="1"/>
              <a:t>tajribasi</a:t>
            </a:r>
            <a:r>
              <a:rPr lang="en-US" sz="3200" b="1" dirty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71207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5" name="Google Shape;1155;p37"/>
          <p:cNvGrpSpPr/>
          <p:nvPr/>
        </p:nvGrpSpPr>
        <p:grpSpPr>
          <a:xfrm rot="16200000">
            <a:off x="1806959" y="3848482"/>
            <a:ext cx="3003624" cy="4977562"/>
            <a:chOff x="1330320" y="965014"/>
            <a:chExt cx="2117542" cy="3332205"/>
          </a:xfrm>
        </p:grpSpPr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949315" y="3221136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1161873" y="3133256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3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766887" y="4649468"/>
            <a:ext cx="899795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z-Latn-UZ" sz="3200" dirty="0" smtClean="0"/>
              <a:t>	</a:t>
            </a:r>
            <a:r>
              <a:rPr lang="en-US" sz="3200" dirty="0" err="1" smtClean="0"/>
              <a:t>Xorijiy</a:t>
            </a:r>
            <a:r>
              <a:rPr lang="en-US" sz="3200" dirty="0" smtClean="0"/>
              <a:t> </a:t>
            </a:r>
            <a:r>
              <a:rPr lang="en-US" sz="3200" dirty="0" err="1"/>
              <a:t>mamlakatlar</a:t>
            </a:r>
            <a:r>
              <a:rPr lang="en-US" sz="3200" dirty="0"/>
              <a:t> </a:t>
            </a:r>
            <a:r>
              <a:rPr lang="en-US" sz="3200" dirty="0" err="1"/>
              <a:t>tajribasi</a:t>
            </a:r>
            <a:r>
              <a:rPr lang="en-US" sz="3200" dirty="0"/>
              <a:t> STEAM </a:t>
            </a:r>
            <a:r>
              <a:rPr lang="en-US" sz="3200" dirty="0" err="1"/>
              <a:t>yondashuvining</a:t>
            </a:r>
            <a:r>
              <a:rPr lang="en-US" sz="3200" dirty="0"/>
              <a:t> </a:t>
            </a:r>
            <a:r>
              <a:rPr lang="en-US" sz="3200" dirty="0" err="1"/>
              <a:t>geografiya</a:t>
            </a:r>
            <a:r>
              <a:rPr lang="en-US" sz="3200" dirty="0"/>
              <a:t> </a:t>
            </a:r>
            <a:r>
              <a:rPr lang="en-US" sz="3200" dirty="0" err="1"/>
              <a:t>fanida</a:t>
            </a:r>
            <a:r>
              <a:rPr lang="en-US" sz="3200" dirty="0"/>
              <a:t> </a:t>
            </a:r>
            <a:r>
              <a:rPr lang="en-US" sz="3200" dirty="0" err="1"/>
              <a:t>ko‘plab</a:t>
            </a:r>
            <a:r>
              <a:rPr lang="en-US" sz="3200" dirty="0"/>
              <a:t> </a:t>
            </a:r>
            <a:r>
              <a:rPr lang="en-US" sz="3200" dirty="0" err="1"/>
              <a:t>imkoniyatlar</a:t>
            </a:r>
            <a:r>
              <a:rPr lang="en-US" sz="3200" dirty="0"/>
              <a:t> </a:t>
            </a:r>
            <a:r>
              <a:rPr lang="en-US" sz="3200" dirty="0" err="1"/>
              <a:t>yaratishini</a:t>
            </a:r>
            <a:r>
              <a:rPr lang="en-US" sz="3200" dirty="0"/>
              <a:t> </a:t>
            </a:r>
            <a:r>
              <a:rPr lang="en-US" sz="3200" dirty="0" err="1"/>
              <a:t>ko‘rsatadi</a:t>
            </a:r>
            <a:r>
              <a:rPr lang="en-US" sz="3200" dirty="0"/>
              <a:t>. </a:t>
            </a:r>
            <a:r>
              <a:rPr lang="en-US" sz="3200" dirty="0" err="1"/>
              <a:t>Texnologiyalardan</a:t>
            </a:r>
            <a:r>
              <a:rPr lang="en-US" sz="3200" dirty="0"/>
              <a:t> </a:t>
            </a:r>
            <a:r>
              <a:rPr lang="en-US" sz="3200" dirty="0" err="1"/>
              <a:t>foydalanish</a:t>
            </a:r>
            <a:r>
              <a:rPr lang="en-US" sz="3200" dirty="0"/>
              <a:t> </a:t>
            </a:r>
            <a:r>
              <a:rPr lang="en-US" sz="3200" dirty="0" err="1"/>
              <a:t>o‘quvchilarning</a:t>
            </a:r>
            <a:r>
              <a:rPr lang="en-US" sz="3200" dirty="0"/>
              <a:t> </a:t>
            </a:r>
            <a:r>
              <a:rPr lang="en-US" sz="3200" dirty="0" err="1"/>
              <a:t>qiziqishini</a:t>
            </a:r>
            <a:r>
              <a:rPr lang="en-US" sz="3200" dirty="0"/>
              <a:t> </a:t>
            </a:r>
            <a:r>
              <a:rPr lang="en-US" sz="3200" dirty="0" err="1"/>
              <a:t>oshiradi</a:t>
            </a:r>
            <a:r>
              <a:rPr lang="en-US" sz="3200" dirty="0"/>
              <a:t>, </a:t>
            </a:r>
            <a:r>
              <a:rPr lang="en-US" sz="3200" dirty="0" err="1"/>
              <a:t>ularni</a:t>
            </a:r>
            <a:r>
              <a:rPr lang="en-US" sz="3200" dirty="0"/>
              <a:t> </a:t>
            </a:r>
            <a:r>
              <a:rPr lang="en-US" sz="3200" dirty="0" err="1"/>
              <a:t>amaliy</a:t>
            </a:r>
            <a:r>
              <a:rPr lang="en-US" sz="3200" dirty="0"/>
              <a:t> </a:t>
            </a:r>
            <a:r>
              <a:rPr lang="en-US" sz="3200" dirty="0" err="1"/>
              <a:t>faoliyatga</a:t>
            </a:r>
            <a:r>
              <a:rPr lang="en-US" sz="3200" dirty="0"/>
              <a:t> </a:t>
            </a:r>
            <a:r>
              <a:rPr lang="en-US" sz="3200" dirty="0" err="1"/>
              <a:t>jalb</a:t>
            </a:r>
            <a:r>
              <a:rPr lang="en-US" sz="3200" dirty="0"/>
              <a:t> </a:t>
            </a:r>
            <a:r>
              <a:rPr lang="en-US" sz="3200" dirty="0" err="1"/>
              <a:t>qiladi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zamonaviy</a:t>
            </a:r>
            <a:r>
              <a:rPr lang="en-US" sz="3200" dirty="0"/>
              <a:t> </a:t>
            </a:r>
            <a:r>
              <a:rPr lang="en-US" sz="3200" dirty="0" err="1"/>
              <a:t>muammolarni</a:t>
            </a:r>
            <a:r>
              <a:rPr lang="en-US" sz="3200" dirty="0"/>
              <a:t> </a:t>
            </a:r>
            <a:r>
              <a:rPr lang="en-US" sz="3200" dirty="0" err="1"/>
              <a:t>hal</a:t>
            </a:r>
            <a:r>
              <a:rPr lang="en-US" sz="3200" dirty="0"/>
              <a:t> </a:t>
            </a:r>
            <a:r>
              <a:rPr lang="en-US" sz="3200" dirty="0" err="1"/>
              <a:t>qilishda</a:t>
            </a:r>
            <a:r>
              <a:rPr lang="en-US" sz="3200" dirty="0"/>
              <a:t> </a:t>
            </a:r>
            <a:r>
              <a:rPr lang="en-US" sz="3200" dirty="0" err="1"/>
              <a:t>muhim</a:t>
            </a:r>
            <a:r>
              <a:rPr lang="en-US" sz="3200" dirty="0"/>
              <a:t> </a:t>
            </a:r>
            <a:r>
              <a:rPr lang="en-US" sz="3200" dirty="0" err="1"/>
              <a:t>ko‘nikmalarni</a:t>
            </a:r>
            <a:r>
              <a:rPr lang="en-US" sz="3200" dirty="0"/>
              <a:t> </a:t>
            </a:r>
            <a:r>
              <a:rPr lang="en-US" sz="3200" dirty="0" err="1"/>
              <a:t>rivojlantiradi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76598" y="1635579"/>
            <a:ext cx="12442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/>
              <a:t>Xorijiy</a:t>
            </a:r>
            <a:r>
              <a:rPr lang="en-US" sz="2800" b="1" dirty="0"/>
              <a:t> </a:t>
            </a:r>
            <a:r>
              <a:rPr lang="en-US" sz="2800" b="1" dirty="0" err="1"/>
              <a:t>mamlakatlarda</a:t>
            </a:r>
            <a:r>
              <a:rPr lang="en-US" sz="2800" b="1" dirty="0"/>
              <a:t> STEAM </a:t>
            </a:r>
            <a:r>
              <a:rPr lang="en-US" sz="2800" b="1" dirty="0" err="1"/>
              <a:t>texnologiyalarini</a:t>
            </a:r>
            <a:r>
              <a:rPr lang="en-US" sz="2800" b="1" dirty="0"/>
              <a:t> </a:t>
            </a:r>
            <a:r>
              <a:rPr lang="en-US" sz="2800" b="1" dirty="0" err="1"/>
              <a:t>geografiya</a:t>
            </a:r>
            <a:r>
              <a:rPr lang="en-US" sz="2800" b="1" dirty="0"/>
              <a:t> </a:t>
            </a:r>
            <a:r>
              <a:rPr lang="en-US" sz="2800" b="1" dirty="0" err="1"/>
              <a:t>fanida</a:t>
            </a:r>
            <a:r>
              <a:rPr lang="en-US" sz="2800" b="1" dirty="0"/>
              <a:t> </a:t>
            </a:r>
            <a:r>
              <a:rPr lang="en-US" sz="2800" b="1" dirty="0" err="1"/>
              <a:t>qoʻllash</a:t>
            </a:r>
            <a:r>
              <a:rPr lang="en-US" sz="2800" b="1" dirty="0"/>
              <a:t> </a:t>
            </a:r>
            <a:r>
              <a:rPr lang="en-US" sz="2800" b="1" dirty="0" err="1"/>
              <a:t>tajribasi</a:t>
            </a:r>
            <a:r>
              <a:rPr lang="en-US" sz="2800" b="1" dirty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51466" y="3998600"/>
            <a:ext cx="10366376" cy="416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uz-Latn-UZ" sz="3600" dirty="0" smtClean="0"/>
              <a:t>	</a:t>
            </a:r>
            <a:r>
              <a:rPr lang="en-US" sz="3600" dirty="0" smtClean="0"/>
              <a:t>STEAM </a:t>
            </a:r>
            <a:r>
              <a:rPr lang="en-US" sz="3600" dirty="0" err="1"/>
              <a:t>yondashuvini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darslariga</a:t>
            </a:r>
            <a:r>
              <a:rPr lang="en-US" sz="3600" dirty="0"/>
              <a:t> </a:t>
            </a:r>
            <a:r>
              <a:rPr lang="en-US" sz="3600" dirty="0" err="1"/>
              <a:t>muvaffaqiyatli</a:t>
            </a:r>
            <a:r>
              <a:rPr lang="en-US" sz="3600" dirty="0"/>
              <a:t> </a:t>
            </a:r>
            <a:r>
              <a:rPr lang="en-US" sz="3600" dirty="0" err="1"/>
              <a:t>joriy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quyidagi</a:t>
            </a:r>
            <a:r>
              <a:rPr lang="en-US" sz="3600" dirty="0"/>
              <a:t> </a:t>
            </a:r>
            <a:r>
              <a:rPr lang="en-US" sz="3600" dirty="0" err="1"/>
              <a:t>usullar</a:t>
            </a:r>
            <a:r>
              <a:rPr lang="en-US" sz="3600" dirty="0"/>
              <a:t> </a:t>
            </a:r>
            <a:r>
              <a:rPr lang="en-US" sz="3600" dirty="0" err="1"/>
              <a:t>samarali</a:t>
            </a:r>
            <a:r>
              <a:rPr lang="en-US" sz="3600" dirty="0"/>
              <a:t> </a:t>
            </a:r>
            <a:r>
              <a:rPr lang="en-US" sz="3600" dirty="0" err="1"/>
              <a:t>hisoblanadi</a:t>
            </a:r>
            <a:r>
              <a:rPr lang="en-US" sz="3600" dirty="0"/>
              <a:t>. </a:t>
            </a:r>
            <a:r>
              <a:rPr lang="en-US" sz="3600" dirty="0" err="1"/>
              <a:t>Ushbu</a:t>
            </a:r>
            <a:r>
              <a:rPr lang="en-US" sz="3600" dirty="0"/>
              <a:t> </a:t>
            </a:r>
            <a:r>
              <a:rPr lang="en-US" sz="3600" dirty="0" err="1"/>
              <a:t>usullar</a:t>
            </a:r>
            <a:r>
              <a:rPr lang="en-US" sz="3600" dirty="0"/>
              <a:t> </a:t>
            </a:r>
            <a:r>
              <a:rPr lang="en-US" sz="3600" dirty="0" err="1"/>
              <a:t>o‘quvchilarning</a:t>
            </a:r>
            <a:r>
              <a:rPr lang="en-US" sz="3600" dirty="0"/>
              <a:t> </a:t>
            </a:r>
            <a:r>
              <a:rPr lang="en-US" sz="3600" dirty="0" err="1"/>
              <a:t>qiziqishini</a:t>
            </a:r>
            <a:r>
              <a:rPr lang="en-US" sz="3600" dirty="0"/>
              <a:t> </a:t>
            </a:r>
            <a:r>
              <a:rPr lang="en-US" sz="3600" dirty="0" err="1"/>
              <a:t>oshirish</a:t>
            </a:r>
            <a:r>
              <a:rPr lang="en-US" sz="3600" dirty="0"/>
              <a:t>, </a:t>
            </a:r>
            <a:r>
              <a:rPr lang="en-US" sz="3600" dirty="0" err="1"/>
              <a:t>bilimlarni</a:t>
            </a:r>
            <a:r>
              <a:rPr lang="en-US" sz="3600" dirty="0"/>
              <a:t> </a:t>
            </a:r>
            <a:r>
              <a:rPr lang="en-US" sz="3600" dirty="0" err="1"/>
              <a:t>amaliyotda</a:t>
            </a:r>
            <a:r>
              <a:rPr lang="en-US" sz="3600" dirty="0"/>
              <a:t> </a:t>
            </a:r>
            <a:r>
              <a:rPr lang="en-US" sz="3600" dirty="0" err="1"/>
              <a:t>qo‘llash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fanlararo</a:t>
            </a:r>
            <a:r>
              <a:rPr lang="en-US" sz="3600" dirty="0"/>
              <a:t> </a:t>
            </a:r>
            <a:r>
              <a:rPr lang="en-US" sz="3600" dirty="0" err="1"/>
              <a:t>integratsiyani</a:t>
            </a:r>
            <a:r>
              <a:rPr lang="en-US" sz="3600" dirty="0"/>
              <a:t> </a:t>
            </a:r>
            <a:r>
              <a:rPr lang="en-US" sz="3600" dirty="0" err="1"/>
              <a:t>ta’minlashga</a:t>
            </a:r>
            <a:r>
              <a:rPr lang="en-US" sz="3600" dirty="0"/>
              <a:t> </a:t>
            </a:r>
            <a:r>
              <a:rPr lang="en-US" sz="3600" dirty="0" err="1"/>
              <a:t>xizmat</a:t>
            </a:r>
            <a:r>
              <a:rPr lang="en-US" sz="3600" dirty="0"/>
              <a:t> </a:t>
            </a:r>
            <a:r>
              <a:rPr lang="en-US" sz="3600" dirty="0" err="1"/>
              <a:t>qiladi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60764" y="1648509"/>
            <a:ext cx="137226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/>
              <a:t>STEAM </a:t>
            </a:r>
            <a:r>
              <a:rPr lang="en-US" sz="3600" b="1" dirty="0" err="1"/>
              <a:t>yondashuvini</a:t>
            </a:r>
            <a:r>
              <a:rPr lang="en-US" sz="3600" b="1" dirty="0"/>
              <a:t> </a:t>
            </a:r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darslariga</a:t>
            </a:r>
            <a:r>
              <a:rPr lang="en-US" sz="3600" b="1" dirty="0"/>
              <a:t> </a:t>
            </a:r>
            <a:r>
              <a:rPr lang="en-US" sz="3600" b="1" dirty="0" err="1"/>
              <a:t>muvaffaqiyatli</a:t>
            </a:r>
            <a:r>
              <a:rPr lang="en-US" sz="3600" b="1" dirty="0"/>
              <a:t> </a:t>
            </a:r>
            <a:r>
              <a:rPr lang="en-US" sz="3600" b="1" dirty="0" err="1"/>
              <a:t>joriy</a:t>
            </a:r>
            <a:r>
              <a:rPr lang="en-US" sz="3600" b="1" dirty="0"/>
              <a:t>  </a:t>
            </a:r>
            <a:r>
              <a:rPr lang="en-US" sz="3600" b="1" dirty="0" err="1"/>
              <a:t>usullari</a:t>
            </a:r>
            <a:endParaRPr lang="ru-RU" sz="3600" dirty="0"/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1" y="3730286"/>
            <a:ext cx="5169638" cy="5211631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13090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2193899" y="1428752"/>
            <a:ext cx="14103718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600" b="1" dirty="0"/>
              <a:t>STEAM </a:t>
            </a:r>
            <a:r>
              <a:rPr lang="en-US" sz="3600" b="1" dirty="0" err="1"/>
              <a:t>yondashuvini</a:t>
            </a:r>
            <a:r>
              <a:rPr lang="en-US" sz="3600" b="1" dirty="0"/>
              <a:t> </a:t>
            </a:r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darslariga</a:t>
            </a:r>
            <a:r>
              <a:rPr lang="en-US" sz="3600" b="1" dirty="0"/>
              <a:t> </a:t>
            </a:r>
            <a:r>
              <a:rPr lang="en-US" sz="3600" b="1" dirty="0" err="1"/>
              <a:t>muvaffaqiyatli</a:t>
            </a:r>
            <a:r>
              <a:rPr lang="en-US" sz="3600" b="1" dirty="0"/>
              <a:t> </a:t>
            </a:r>
            <a:r>
              <a:rPr lang="en-US" sz="3600" b="1" dirty="0" err="1"/>
              <a:t>joriy</a:t>
            </a:r>
            <a:r>
              <a:rPr lang="en-US" sz="3600" b="1" dirty="0"/>
              <a:t>  </a:t>
            </a:r>
            <a:r>
              <a:rPr lang="uz-Latn-UZ" sz="3600" b="1" dirty="0" smtClean="0"/>
              <a:t>etish </a:t>
            </a:r>
            <a:r>
              <a:rPr lang="en-US" sz="3600" b="1" dirty="0" err="1" smtClean="0"/>
              <a:t>usullari</a:t>
            </a:r>
            <a:endParaRPr lang="ru-RU" sz="3600" dirty="0"/>
          </a:p>
        </p:txBody>
      </p:sp>
      <p:grpSp>
        <p:nvGrpSpPr>
          <p:cNvPr id="91" name="Google Shape;91;p16"/>
          <p:cNvGrpSpPr/>
          <p:nvPr/>
        </p:nvGrpSpPr>
        <p:grpSpPr>
          <a:xfrm>
            <a:off x="615951" y="4089833"/>
            <a:ext cx="5393356" cy="5847408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0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 err="1"/>
              <a:t>Loyihaviy</a:t>
            </a:r>
            <a:r>
              <a:rPr lang="ru-RU" sz="3200" b="1" dirty="0"/>
              <a:t> </a:t>
            </a:r>
            <a:r>
              <a:rPr lang="ru-RU" sz="3200" b="1" dirty="0" err="1"/>
              <a:t>faoliyat</a:t>
            </a:r>
            <a:r>
              <a:rPr lang="ru-RU" sz="3200" b="1" dirty="0"/>
              <a:t> </a:t>
            </a:r>
            <a:r>
              <a:rPr lang="ru-RU" sz="3200" b="1" dirty="0" err="1"/>
              <a:t>orqali</a:t>
            </a:r>
            <a:r>
              <a:rPr lang="ru-RU" sz="3200" b="1" dirty="0"/>
              <a:t> </a:t>
            </a:r>
            <a:r>
              <a:rPr lang="ru-RU" sz="3200" b="1" dirty="0" err="1"/>
              <a:t>o‘qitish</a:t>
            </a:r>
            <a:endParaRPr lang="ru-RU" sz="3200" b="1" dirty="0"/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6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10006136" y="5182749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Texnologiyalardan</a:t>
            </a:r>
            <a:r>
              <a:rPr lang="en-US" sz="3200" b="1" dirty="0"/>
              <a:t> </a:t>
            </a:r>
            <a:r>
              <a:rPr lang="en-US" sz="3200" b="1" dirty="0" err="1"/>
              <a:t>foydalanish</a:t>
            </a:r>
            <a:endParaRPr lang="ru-RU" sz="3200" b="1" dirty="0"/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6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150" name="Google Shape;150;p16"/>
          <p:cNvSpPr txBox="1"/>
          <p:nvPr/>
        </p:nvSpPr>
        <p:spPr>
          <a:xfrm>
            <a:off x="10006136" y="6981398"/>
            <a:ext cx="7373814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 err="1"/>
              <a:t>Amaliy</a:t>
            </a:r>
            <a:r>
              <a:rPr lang="ru-RU" sz="3200" b="1" dirty="0"/>
              <a:t> </a:t>
            </a:r>
            <a:r>
              <a:rPr lang="ru-RU" sz="3200" b="1" dirty="0" err="1"/>
              <a:t>mashg‘ulotlar</a:t>
            </a:r>
            <a:r>
              <a:rPr lang="ru-RU" sz="3200" b="1" dirty="0"/>
              <a:t> </a:t>
            </a:r>
            <a:r>
              <a:rPr lang="ru-RU" sz="3200" b="1" dirty="0" err="1"/>
              <a:t>va</a:t>
            </a:r>
            <a:r>
              <a:rPr lang="ru-RU" sz="3200" b="1" dirty="0"/>
              <a:t> </a:t>
            </a:r>
            <a:r>
              <a:rPr lang="ru-RU" sz="3200" b="1" dirty="0" err="1"/>
              <a:t>ekskursiyalar</a:t>
            </a:r>
            <a:endParaRPr lang="ru-RU" sz="3200" b="1" dirty="0"/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6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10006136" y="878004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Ijodkorlik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dizayn</a:t>
            </a:r>
            <a:r>
              <a:rPr lang="en-US" sz="3200" b="1" dirty="0"/>
              <a:t> </a:t>
            </a:r>
            <a:r>
              <a:rPr lang="en-US" sz="3200" b="1" dirty="0" err="1"/>
              <a:t>ko‘nikmalarini</a:t>
            </a:r>
            <a:r>
              <a:rPr lang="en-US" sz="3200" b="1" dirty="0"/>
              <a:t> </a:t>
            </a:r>
            <a:r>
              <a:rPr lang="en-US" sz="3200" b="1" dirty="0" err="1"/>
              <a:t>rivojlantirish</a:t>
            </a:r>
            <a:endParaRPr lang="ru-RU" sz="3200" b="1" dirty="0"/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6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8" name="Google Shape;1978;p44"/>
          <p:cNvGrpSpPr/>
          <p:nvPr/>
        </p:nvGrpSpPr>
        <p:grpSpPr>
          <a:xfrm>
            <a:off x="993422" y="7639800"/>
            <a:ext cx="10455577" cy="2062032"/>
            <a:chOff x="1087233" y="2868467"/>
            <a:chExt cx="2621857" cy="981920"/>
          </a:xfrm>
        </p:grpSpPr>
        <p:sp>
          <p:nvSpPr>
            <p:cNvPr id="1979" name="Google Shape;1979;p44"/>
            <p:cNvSpPr txBox="1"/>
            <p:nvPr/>
          </p:nvSpPr>
          <p:spPr>
            <a:xfrm>
              <a:off x="1454546" y="2868467"/>
              <a:ext cx="2160900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r>
                <a:rPr lang="ru-RU" sz="4000" b="1" dirty="0" err="1"/>
                <a:t>Muhandislik</a:t>
              </a:r>
              <a:endParaRPr sz="4000" dirty="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980" name="Google Shape;1980;p44"/>
            <p:cNvSpPr txBox="1"/>
            <p:nvPr/>
          </p:nvSpPr>
          <p:spPr>
            <a:xfrm>
              <a:off x="1087233" y="3335287"/>
              <a:ext cx="2621857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1"/>
              <a:r>
                <a:rPr lang="ru-RU" sz="3200" dirty="0" err="1"/>
                <a:t>Barqaror</a:t>
              </a:r>
              <a:r>
                <a:rPr lang="ru-RU" sz="3200" dirty="0"/>
                <a:t> </a:t>
              </a:r>
              <a:r>
                <a:rPr lang="ru-RU" sz="3200" dirty="0" err="1"/>
                <a:t>shahar</a:t>
              </a:r>
              <a:r>
                <a:rPr lang="ru-RU" sz="3200" dirty="0"/>
                <a:t> </a:t>
              </a:r>
              <a:r>
                <a:rPr lang="ru-RU" sz="3200" dirty="0" err="1"/>
                <a:t>infratuzilmasini</a:t>
              </a:r>
              <a:r>
                <a:rPr lang="ru-RU" sz="3200" dirty="0"/>
                <a:t> </a:t>
              </a:r>
              <a:r>
                <a:rPr lang="ru-RU" sz="3200" dirty="0" err="1"/>
                <a:t>loyihalash</a:t>
              </a:r>
              <a:r>
                <a:rPr lang="ru-RU" sz="3200" dirty="0"/>
                <a:t>.</a:t>
              </a:r>
              <a:endParaRPr lang="ru-RU" sz="2400" dirty="0"/>
            </a:p>
          </p:txBody>
        </p:sp>
      </p:grpSp>
      <p:grpSp>
        <p:nvGrpSpPr>
          <p:cNvPr id="1981" name="Google Shape;1981;p44"/>
          <p:cNvGrpSpPr/>
          <p:nvPr/>
        </p:nvGrpSpPr>
        <p:grpSpPr>
          <a:xfrm>
            <a:off x="666507" y="4998470"/>
            <a:ext cx="10839886" cy="2641331"/>
            <a:chOff x="2213036" y="1881153"/>
            <a:chExt cx="2541436" cy="1257776"/>
          </a:xfrm>
        </p:grpSpPr>
        <p:sp>
          <p:nvSpPr>
            <p:cNvPr id="1982" name="Google Shape;1982;p44"/>
            <p:cNvSpPr txBox="1"/>
            <p:nvPr/>
          </p:nvSpPr>
          <p:spPr>
            <a:xfrm>
              <a:off x="2343460" y="1881153"/>
              <a:ext cx="2411012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ru-RU" sz="4000" b="1" dirty="0" err="1"/>
                <a:t>Matematika</a:t>
              </a:r>
              <a:endParaRPr sz="40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983" name="Google Shape;1983;p44"/>
            <p:cNvSpPr txBox="1"/>
            <p:nvPr/>
          </p:nvSpPr>
          <p:spPr>
            <a:xfrm>
              <a:off x="2213036" y="2241454"/>
              <a:ext cx="2535424" cy="8974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1" algn="ctr"/>
              <a:r>
                <a:rPr lang="en-US" sz="2800" dirty="0" err="1"/>
                <a:t>Aholi</a:t>
              </a:r>
              <a:r>
                <a:rPr lang="en-US" sz="2800" dirty="0"/>
                <a:t> </a:t>
              </a:r>
              <a:r>
                <a:rPr lang="en-US" sz="2800" dirty="0" err="1"/>
                <a:t>zichligi</a:t>
              </a:r>
              <a:r>
                <a:rPr lang="en-US" sz="2800" dirty="0"/>
                <a:t>, </a:t>
              </a:r>
              <a:r>
                <a:rPr lang="en-US" sz="2800" dirty="0" err="1"/>
                <a:t>masshtab</a:t>
              </a:r>
              <a:r>
                <a:rPr lang="en-US" sz="2800" dirty="0"/>
                <a:t>, </a:t>
              </a:r>
              <a:r>
                <a:rPr lang="en-US" sz="2800" dirty="0" err="1"/>
                <a:t>koordinatalar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statistik</a:t>
              </a:r>
              <a:r>
                <a:rPr lang="en-US" sz="2800" dirty="0"/>
                <a:t> </a:t>
              </a:r>
              <a:r>
                <a:rPr lang="en-US" sz="2800" dirty="0" err="1"/>
                <a:t>tahlil</a:t>
              </a:r>
              <a:r>
                <a:rPr lang="en-US" sz="2800" dirty="0"/>
                <a:t>.</a:t>
              </a:r>
              <a:endParaRPr lang="ru-RU" sz="2000" dirty="0"/>
            </a:p>
          </p:txBody>
        </p:sp>
      </p:grpSp>
      <p:grpSp>
        <p:nvGrpSpPr>
          <p:cNvPr id="1984" name="Google Shape;1984;p44"/>
          <p:cNvGrpSpPr/>
          <p:nvPr/>
        </p:nvGrpSpPr>
        <p:grpSpPr>
          <a:xfrm>
            <a:off x="479828" y="2869663"/>
            <a:ext cx="11231606" cy="1382842"/>
            <a:chOff x="393578" y="684774"/>
            <a:chExt cx="4096392" cy="1019003"/>
          </a:xfrm>
        </p:grpSpPr>
        <p:sp>
          <p:nvSpPr>
            <p:cNvPr id="1985" name="Google Shape;1985;p44"/>
            <p:cNvSpPr txBox="1"/>
            <p:nvPr/>
          </p:nvSpPr>
          <p:spPr>
            <a:xfrm>
              <a:off x="1649244" y="684774"/>
              <a:ext cx="2710863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lvl="0"/>
              <a:r>
                <a:rPr lang="ru-RU" sz="4000" b="1" dirty="0" err="1" smtClean="0"/>
                <a:t>San’at</a:t>
              </a:r>
              <a:endParaRPr lang="ru-RU" sz="3200" dirty="0"/>
            </a:p>
          </p:txBody>
        </p:sp>
        <p:sp>
          <p:nvSpPr>
            <p:cNvPr id="1986" name="Google Shape;1986;p44"/>
            <p:cNvSpPr txBox="1"/>
            <p:nvPr/>
          </p:nvSpPr>
          <p:spPr>
            <a:xfrm>
              <a:off x="393578" y="1044999"/>
              <a:ext cx="4096392" cy="6587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1"/>
              <a:r>
                <a:rPr lang="en-US" sz="2800" dirty="0" err="1"/>
                <a:t>Landshaft</a:t>
              </a:r>
              <a:r>
                <a:rPr lang="en-US" sz="2800" dirty="0"/>
                <a:t> </a:t>
              </a:r>
              <a:r>
                <a:rPr lang="en-US" sz="2800" dirty="0" err="1"/>
                <a:t>dizayni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geografik</a:t>
              </a:r>
              <a:r>
                <a:rPr lang="en-US" sz="2800" dirty="0"/>
                <a:t> </a:t>
              </a:r>
              <a:r>
                <a:rPr lang="en-US" sz="2800" dirty="0" err="1"/>
                <a:t>ob’ektlarning</a:t>
              </a:r>
              <a:r>
                <a:rPr lang="en-US" sz="2800" dirty="0"/>
                <a:t> </a:t>
              </a:r>
              <a:r>
                <a:rPr lang="en-US" sz="2800" dirty="0" err="1"/>
                <a:t>estetik</a:t>
              </a:r>
              <a:r>
                <a:rPr lang="en-US" sz="2800" dirty="0"/>
                <a:t> </a:t>
              </a:r>
              <a:r>
                <a:rPr lang="en-US" sz="2800" dirty="0" err="1"/>
                <a:t>tasvirlarini</a:t>
              </a:r>
              <a:r>
                <a:rPr lang="en-US" sz="2800" dirty="0"/>
                <a:t> </a:t>
              </a:r>
              <a:r>
                <a:rPr lang="en-US" sz="2800" dirty="0" err="1"/>
                <a:t>yaratish</a:t>
              </a:r>
              <a:r>
                <a:rPr lang="en-US" sz="2800" dirty="0"/>
                <a:t>.</a:t>
              </a:r>
              <a:endParaRPr lang="ru-RU" sz="2800" dirty="0"/>
            </a:p>
          </p:txBody>
        </p:sp>
      </p:grpSp>
      <p:grpSp>
        <p:nvGrpSpPr>
          <p:cNvPr id="1987" name="Google Shape;1987;p44"/>
          <p:cNvGrpSpPr/>
          <p:nvPr/>
        </p:nvGrpSpPr>
        <p:grpSpPr>
          <a:xfrm>
            <a:off x="899796" y="2462376"/>
            <a:ext cx="16327754" cy="4669040"/>
            <a:chOff x="457200" y="1172560"/>
            <a:chExt cx="4546263" cy="1502784"/>
          </a:xfrm>
        </p:grpSpPr>
        <p:grpSp>
          <p:nvGrpSpPr>
            <p:cNvPr id="1988" name="Google Shape;1988;p44"/>
            <p:cNvGrpSpPr/>
            <p:nvPr/>
          </p:nvGrpSpPr>
          <p:grpSpPr>
            <a:xfrm>
              <a:off x="4083839" y="1172560"/>
              <a:ext cx="919624" cy="1502784"/>
              <a:chOff x="4083839" y="1172560"/>
              <a:chExt cx="919624" cy="1502784"/>
            </a:xfrm>
          </p:grpSpPr>
          <p:sp>
            <p:nvSpPr>
              <p:cNvPr id="1989" name="Google Shape;1989;p44"/>
              <p:cNvSpPr/>
              <p:nvPr/>
            </p:nvSpPr>
            <p:spPr>
              <a:xfrm>
                <a:off x="4095742" y="1184538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0" name="Google Shape;1990;p44"/>
              <p:cNvSpPr/>
              <p:nvPr/>
            </p:nvSpPr>
            <p:spPr>
              <a:xfrm>
                <a:off x="4083839" y="1172560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1" name="Google Shape;1991;p44"/>
              <p:cNvSpPr/>
              <p:nvPr/>
            </p:nvSpPr>
            <p:spPr>
              <a:xfrm>
                <a:off x="4128165" y="1217801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2" name="Google Shape;1992;p44"/>
              <p:cNvSpPr/>
              <p:nvPr/>
            </p:nvSpPr>
            <p:spPr>
              <a:xfrm>
                <a:off x="4816883" y="1579771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3" name="Google Shape;1993;p44"/>
              <p:cNvSpPr/>
              <p:nvPr/>
            </p:nvSpPr>
            <p:spPr>
              <a:xfrm>
                <a:off x="4117579" y="1205823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1994" name="Google Shape;1994;p44"/>
            <p:cNvCxnSpPr/>
            <p:nvPr/>
          </p:nvCxnSpPr>
          <p:spPr>
            <a:xfrm>
              <a:off x="457200" y="1449800"/>
              <a:ext cx="36561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95" name="Google Shape;1995;p44"/>
          <p:cNvGrpSpPr/>
          <p:nvPr/>
        </p:nvGrpSpPr>
        <p:grpSpPr>
          <a:xfrm>
            <a:off x="479829" y="3413933"/>
            <a:ext cx="15408601" cy="5040306"/>
            <a:chOff x="457200" y="3229346"/>
            <a:chExt cx="3273274" cy="1502784"/>
          </a:xfrm>
        </p:grpSpPr>
        <p:grpSp>
          <p:nvGrpSpPr>
            <p:cNvPr id="1996" name="Google Shape;1996;p44"/>
            <p:cNvGrpSpPr/>
            <p:nvPr/>
          </p:nvGrpSpPr>
          <p:grpSpPr>
            <a:xfrm>
              <a:off x="2810850" y="3229346"/>
              <a:ext cx="919624" cy="1502784"/>
              <a:chOff x="2810850" y="3229346"/>
              <a:chExt cx="919624" cy="1502784"/>
            </a:xfrm>
          </p:grpSpPr>
          <p:sp>
            <p:nvSpPr>
              <p:cNvPr id="1997" name="Google Shape;1997;p44"/>
              <p:cNvSpPr/>
              <p:nvPr/>
            </p:nvSpPr>
            <p:spPr>
              <a:xfrm>
                <a:off x="2822753" y="3241324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8" name="Google Shape;1998;p44"/>
              <p:cNvSpPr/>
              <p:nvPr/>
            </p:nvSpPr>
            <p:spPr>
              <a:xfrm>
                <a:off x="2810850" y="3229346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9" name="Google Shape;1999;p44"/>
              <p:cNvSpPr/>
              <p:nvPr/>
            </p:nvSpPr>
            <p:spPr>
              <a:xfrm>
                <a:off x="2855176" y="3274587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0" name="Google Shape;2000;p44"/>
              <p:cNvSpPr/>
              <p:nvPr/>
            </p:nvSpPr>
            <p:spPr>
              <a:xfrm>
                <a:off x="3543894" y="3636558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1" name="Google Shape;2001;p44"/>
              <p:cNvSpPr/>
              <p:nvPr/>
            </p:nvSpPr>
            <p:spPr>
              <a:xfrm>
                <a:off x="2844590" y="3262609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02" name="Google Shape;2002;p44"/>
            <p:cNvCxnSpPr/>
            <p:nvPr/>
          </p:nvCxnSpPr>
          <p:spPr>
            <a:xfrm>
              <a:off x="457200" y="3946175"/>
              <a:ext cx="23766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003" name="Google Shape;2003;p44"/>
          <p:cNvGrpSpPr/>
          <p:nvPr/>
        </p:nvGrpSpPr>
        <p:grpSpPr>
          <a:xfrm>
            <a:off x="1129163" y="7017941"/>
            <a:ext cx="13880961" cy="3783409"/>
            <a:chOff x="457200" y="2543543"/>
            <a:chExt cx="3727819" cy="1502784"/>
          </a:xfrm>
        </p:grpSpPr>
        <p:grpSp>
          <p:nvGrpSpPr>
            <p:cNvPr id="2004" name="Google Shape;2004;p44"/>
            <p:cNvGrpSpPr/>
            <p:nvPr/>
          </p:nvGrpSpPr>
          <p:grpSpPr>
            <a:xfrm>
              <a:off x="3265394" y="2543543"/>
              <a:ext cx="919624" cy="1502784"/>
              <a:chOff x="3265394" y="2543543"/>
              <a:chExt cx="919624" cy="1502784"/>
            </a:xfrm>
          </p:grpSpPr>
          <p:sp>
            <p:nvSpPr>
              <p:cNvPr id="2005" name="Google Shape;2005;p44"/>
              <p:cNvSpPr/>
              <p:nvPr/>
            </p:nvSpPr>
            <p:spPr>
              <a:xfrm>
                <a:off x="3277297" y="2555521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6" name="Google Shape;2006;p44"/>
              <p:cNvSpPr/>
              <p:nvPr/>
            </p:nvSpPr>
            <p:spPr>
              <a:xfrm>
                <a:off x="3265394" y="2543543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7" name="Google Shape;2007;p44"/>
              <p:cNvSpPr/>
              <p:nvPr/>
            </p:nvSpPr>
            <p:spPr>
              <a:xfrm>
                <a:off x="3309720" y="2588784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8" name="Google Shape;2008;p44"/>
              <p:cNvSpPr/>
              <p:nvPr/>
            </p:nvSpPr>
            <p:spPr>
              <a:xfrm>
                <a:off x="3998438" y="2950754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9" name="Google Shape;2009;p44"/>
              <p:cNvSpPr/>
              <p:nvPr/>
            </p:nvSpPr>
            <p:spPr>
              <a:xfrm>
                <a:off x="3299135" y="2576806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10" name="Google Shape;2010;p44"/>
            <p:cNvCxnSpPr/>
            <p:nvPr/>
          </p:nvCxnSpPr>
          <p:spPr>
            <a:xfrm>
              <a:off x="457200" y="3114046"/>
              <a:ext cx="28413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0" name="Прямоугольник 79"/>
          <p:cNvSpPr/>
          <p:nvPr/>
        </p:nvSpPr>
        <p:spPr>
          <a:xfrm>
            <a:off x="4959350" y="1390651"/>
            <a:ext cx="9545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/>
              <a:t>Fanlararo</a:t>
            </a:r>
            <a:r>
              <a:rPr lang="en-US" sz="4000" b="1" dirty="0"/>
              <a:t> </a:t>
            </a:r>
            <a:r>
              <a:rPr lang="en-US" sz="4000" b="1" dirty="0" err="1"/>
              <a:t>darslar</a:t>
            </a:r>
            <a:r>
              <a:rPr lang="en-US" sz="4000" b="1" dirty="0"/>
              <a:t> </a:t>
            </a:r>
            <a:r>
              <a:rPr lang="en-US" sz="4000" b="1" dirty="0" err="1"/>
              <a:t>tashkil</a:t>
            </a:r>
            <a:r>
              <a:rPr lang="en-US" sz="4000" b="1" dirty="0"/>
              <a:t> </a:t>
            </a:r>
            <a:r>
              <a:rPr lang="en-US" sz="4000" b="1" dirty="0" err="1"/>
              <a:t>qilish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366055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50" y="3460020"/>
            <a:ext cx="6087014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441740" y="3956871"/>
            <a:ext cx="1277164" cy="1054620"/>
          </a:xfrm>
          <a:prstGeom prst="rect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441740" y="6074226"/>
            <a:ext cx="1277139" cy="1054620"/>
          </a:xfrm>
          <a:prstGeom prst="rect">
            <a:avLst/>
          </a:pr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0" name="Google Shape;1460;p44"/>
          <p:cNvSpPr/>
          <p:nvPr/>
        </p:nvSpPr>
        <p:spPr>
          <a:xfrm>
            <a:off x="7334275" y="8020730"/>
            <a:ext cx="1277139" cy="10546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2" name="Google Shape;1462;p44"/>
          <p:cNvSpPr txBox="1"/>
          <p:nvPr/>
        </p:nvSpPr>
        <p:spPr>
          <a:xfrm>
            <a:off x="10634564" y="7986395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3200" b="1" dirty="0" err="1"/>
              <a:t>Tuproq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o‘simlik</a:t>
            </a:r>
            <a:r>
              <a:rPr lang="en-US" sz="3200" b="1" dirty="0"/>
              <a:t> </a:t>
            </a:r>
            <a:r>
              <a:rPr lang="en-US" sz="3200" b="1" dirty="0" err="1" smtClean="0"/>
              <a:t>namunalari</a:t>
            </a:r>
            <a:endParaRPr lang="ru-RU" sz="3200" dirty="0"/>
          </a:p>
        </p:txBody>
      </p:sp>
      <p:sp>
        <p:nvSpPr>
          <p:cNvPr id="1463" name="Google Shape;1463;p44"/>
          <p:cNvSpPr txBox="1"/>
          <p:nvPr/>
        </p:nvSpPr>
        <p:spPr>
          <a:xfrm>
            <a:off x="10668394" y="3733511"/>
            <a:ext cx="664124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ru-RU" sz="3200" b="1" dirty="0" err="1"/>
              <a:t>Tabiiy</a:t>
            </a:r>
            <a:r>
              <a:rPr lang="ru-RU" sz="3200" b="1" dirty="0"/>
              <a:t> </a:t>
            </a:r>
            <a:r>
              <a:rPr lang="ru-RU" sz="3200" b="1" dirty="0" err="1"/>
              <a:t>landshaftlar</a:t>
            </a:r>
            <a:r>
              <a:rPr lang="ru-RU" sz="3200" b="1" dirty="0"/>
              <a:t> </a:t>
            </a:r>
            <a:r>
              <a:rPr lang="ru-RU" sz="3200" b="1" dirty="0" err="1" smtClean="0"/>
              <a:t>modellari</a:t>
            </a:r>
            <a:endParaRPr lang="ru-RU" sz="3200" dirty="0"/>
          </a:p>
        </p:txBody>
      </p:sp>
      <p:sp>
        <p:nvSpPr>
          <p:cNvPr id="1464" name="Google Shape;1464;p44"/>
          <p:cNvSpPr txBox="1"/>
          <p:nvPr/>
        </p:nvSpPr>
        <p:spPr>
          <a:xfrm>
            <a:off x="10767455" y="6074226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ru-RU" sz="3200" b="1" dirty="0" err="1"/>
              <a:t>Iqlim</a:t>
            </a:r>
            <a:r>
              <a:rPr lang="ru-RU" sz="3200" b="1" dirty="0"/>
              <a:t> </a:t>
            </a:r>
            <a:r>
              <a:rPr lang="ru-RU" sz="3200" b="1" dirty="0" err="1"/>
              <a:t>o‘lchov</a:t>
            </a:r>
            <a:r>
              <a:rPr lang="ru-RU" sz="3200" b="1" dirty="0"/>
              <a:t> </a:t>
            </a:r>
            <a:r>
              <a:rPr lang="ru-RU" sz="3200" b="1" dirty="0" err="1" smtClean="0"/>
              <a:t>asboblari</a:t>
            </a:r>
            <a:endParaRPr lang="ru-RU" sz="3200" dirty="0"/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718904" y="4484181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718879" y="6601536"/>
            <a:ext cx="2048576" cy="34335"/>
          </a:xfrm>
          <a:prstGeom prst="straightConnector1">
            <a:avLst/>
          </a:prstGeom>
          <a:noFill/>
          <a:ln w="19050" cap="flat" cmpd="sng">
            <a:solidFill>
              <a:srgbClr val="FFC76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7" name="Google Shape;1467;p44"/>
          <p:cNvCxnSpPr/>
          <p:nvPr/>
        </p:nvCxnSpPr>
        <p:spPr>
          <a:xfrm>
            <a:off x="8718879" y="8548040"/>
            <a:ext cx="2023150" cy="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806414" y="1956284"/>
            <a:ext cx="13735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/>
              <a:t>STEAM </a:t>
            </a:r>
            <a:r>
              <a:rPr lang="en-US" sz="3600" b="1" dirty="0" err="1"/>
              <a:t>yondashuvini</a:t>
            </a:r>
            <a:r>
              <a:rPr lang="en-US" sz="3600" b="1" dirty="0"/>
              <a:t> </a:t>
            </a:r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darslariga</a:t>
            </a:r>
            <a:r>
              <a:rPr lang="en-US" sz="3600" b="1" dirty="0"/>
              <a:t> </a:t>
            </a:r>
            <a:r>
              <a:rPr lang="en-US" sz="3600" b="1" dirty="0" err="1"/>
              <a:t>muvaffaqiyatli</a:t>
            </a:r>
            <a:r>
              <a:rPr lang="en-US" sz="3600" b="1" dirty="0"/>
              <a:t> </a:t>
            </a:r>
            <a:r>
              <a:rPr lang="en-US" sz="3600" b="1" dirty="0" err="1"/>
              <a:t>joriy</a:t>
            </a:r>
            <a:r>
              <a:rPr lang="en-US" sz="3600" b="1" dirty="0"/>
              <a:t> </a:t>
            </a:r>
            <a:r>
              <a:rPr lang="uz-Latn-UZ" sz="3600" b="1" dirty="0" smtClean="0"/>
              <a:t>etish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4400" b="1" dirty="0"/>
              <a:t>STEAM </a:t>
            </a:r>
            <a:r>
              <a:rPr lang="en-US" sz="4400" b="1" dirty="0" err="1"/>
              <a:t>yondashuvini</a:t>
            </a:r>
            <a:r>
              <a:rPr lang="en-US" sz="4400" b="1" dirty="0"/>
              <a:t> </a:t>
            </a:r>
            <a:r>
              <a:rPr lang="en-US" sz="4400" b="1" dirty="0" err="1"/>
              <a:t>geografiya</a:t>
            </a:r>
            <a:r>
              <a:rPr lang="en-US" sz="4400" b="1" dirty="0"/>
              <a:t> </a:t>
            </a:r>
            <a:r>
              <a:rPr lang="en-US" sz="4400" b="1" dirty="0" err="1"/>
              <a:t>darslariga</a:t>
            </a:r>
            <a:r>
              <a:rPr lang="en-US" sz="4400" b="1" dirty="0"/>
              <a:t> </a:t>
            </a:r>
            <a:r>
              <a:rPr lang="en-US" sz="4400" b="1" dirty="0" err="1"/>
              <a:t>muvaffaqiyatli</a:t>
            </a:r>
            <a:r>
              <a:rPr lang="en-US" sz="4400" b="1" dirty="0"/>
              <a:t> </a:t>
            </a:r>
            <a:r>
              <a:rPr lang="en-US" sz="4400" b="1" dirty="0" err="1"/>
              <a:t>joriy</a:t>
            </a:r>
            <a:r>
              <a:rPr lang="en-US" sz="4400" b="1" dirty="0"/>
              <a:t> </a:t>
            </a:r>
            <a:r>
              <a:rPr lang="uz-Latn-UZ" sz="4400" b="1" dirty="0"/>
              <a:t>etish</a:t>
            </a:r>
            <a:endParaRPr lang="ru-RU" sz="4400" b="1" dirty="0"/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dirty="0" err="1"/>
                <a:t>Etnografiya</a:t>
              </a:r>
              <a:r>
                <a:rPr lang="ru-RU" sz="3200" dirty="0"/>
                <a:t> </a:t>
              </a:r>
              <a:r>
                <a:rPr lang="ru-RU" sz="3200" dirty="0" err="1"/>
                <a:t>va</a:t>
              </a:r>
              <a:r>
                <a:rPr lang="ru-RU" sz="3200" dirty="0"/>
                <a:t> </a:t>
              </a:r>
              <a:r>
                <a:rPr lang="ru-RU" sz="3200" dirty="0" err="1"/>
                <a:t>xalq</a:t>
              </a:r>
              <a:r>
                <a:rPr lang="ru-RU" sz="3200" dirty="0"/>
                <a:t> </a:t>
              </a:r>
              <a:r>
                <a:rPr lang="ru-RU" sz="3200" dirty="0" err="1"/>
                <a:t>an’analari</a:t>
              </a:r>
              <a:endParaRPr lang="ru-RU" sz="3200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dirty="0" err="1"/>
                <a:t>Zamonaviy</a:t>
              </a:r>
              <a:r>
                <a:rPr lang="ru-RU" sz="3200" dirty="0"/>
                <a:t> </a:t>
              </a:r>
              <a:r>
                <a:rPr lang="ru-RU" sz="3200" dirty="0" err="1"/>
                <a:t>texnologiyalarni</a:t>
              </a:r>
              <a:r>
                <a:rPr lang="ru-RU" sz="3200" dirty="0"/>
                <a:t> </a:t>
              </a:r>
              <a:r>
                <a:rPr lang="ru-RU" sz="3200" dirty="0" err="1"/>
                <a:t>jalb</a:t>
              </a:r>
              <a:r>
                <a:rPr lang="ru-RU" sz="3200" dirty="0"/>
                <a:t> </a:t>
              </a:r>
              <a:r>
                <a:rPr lang="ru-RU" sz="3200" dirty="0" err="1"/>
                <a:t>qilish</a:t>
              </a:r>
              <a:endParaRPr lang="ru-RU" sz="3200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dirty="0" err="1"/>
                <a:t>Tabiiy</a:t>
              </a:r>
              <a:r>
                <a:rPr lang="en-US" sz="3200" dirty="0"/>
                <a:t> </a:t>
              </a:r>
              <a:r>
                <a:rPr lang="en-US" sz="3200" dirty="0" err="1"/>
                <a:t>boyliklarni</a:t>
              </a:r>
              <a:r>
                <a:rPr lang="en-US" sz="3200" dirty="0"/>
                <a:t> </a:t>
              </a:r>
              <a:r>
                <a:rPr lang="en-US" sz="3200" dirty="0" err="1"/>
                <a:t>o‘rganish</a:t>
              </a:r>
              <a:r>
                <a:rPr lang="en-US" sz="3200" dirty="0"/>
                <a:t> </a:t>
              </a:r>
              <a:r>
                <a:rPr lang="en-US" sz="3200" dirty="0" err="1"/>
                <a:t>va</a:t>
              </a:r>
              <a:r>
                <a:rPr lang="en-US" sz="3200" dirty="0"/>
                <a:t> </a:t>
              </a:r>
              <a:r>
                <a:rPr lang="en-US" sz="3200" dirty="0" err="1"/>
                <a:t>ko‘rgazmaga</a:t>
              </a:r>
              <a:r>
                <a:rPr lang="en-US" sz="3200" dirty="0"/>
                <a:t> </a:t>
              </a:r>
              <a:r>
                <a:rPr lang="en-US" sz="3200" dirty="0" err="1"/>
                <a:t>qo‘yish</a:t>
              </a:r>
              <a:endParaRPr lang="ru-RU" sz="3200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dirty="0" err="1"/>
                <a:t>Tarixiy</a:t>
              </a:r>
              <a:r>
                <a:rPr lang="ru-RU" sz="3200" dirty="0"/>
                <a:t> </a:t>
              </a:r>
              <a:r>
                <a:rPr lang="ru-RU" sz="3200" dirty="0" err="1"/>
                <a:t>merosni</a:t>
              </a:r>
              <a:r>
                <a:rPr lang="ru-RU" sz="3200" dirty="0"/>
                <a:t> </a:t>
              </a:r>
              <a:r>
                <a:rPr lang="ru-RU" sz="3200" dirty="0" err="1"/>
                <a:t>saqlash</a:t>
              </a:r>
              <a:endParaRPr lang="ru-RU" sz="3200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12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6176</TotalTime>
  <Words>426</Words>
  <Application>Microsoft Office PowerPoint</Application>
  <PresentationFormat>Произвольный</PresentationFormat>
  <Paragraphs>81</Paragraphs>
  <Slides>15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Reja:</vt:lpstr>
      <vt:lpstr>Презентация PowerPoint</vt:lpstr>
      <vt:lpstr>STEAM geografiya fani uchun turli fanlar o'rtasidagi integratsiyani ta'minlaydi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STEAM yondashuvini geografiya darslariga muvaffaqiyatli joriy  etish usullari</vt:lpstr>
      <vt:lpstr>Презентация PowerPoint</vt:lpstr>
      <vt:lpstr>Презентация PowerPoint</vt:lpstr>
      <vt:lpstr>STEAM yondashuvini geografiya darslariga muvaffaqiyatli joriy etish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548</cp:revision>
  <cp:lastPrinted>2020-12-11T16:07:03Z</cp:lastPrinted>
  <dcterms:created xsi:type="dcterms:W3CDTF">2020-11-12T01:04:50Z</dcterms:created>
  <dcterms:modified xsi:type="dcterms:W3CDTF">2025-01-05T14:34:16Z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