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350" r:id="rId2"/>
    <p:sldId id="388" r:id="rId3"/>
    <p:sldId id="352" r:id="rId4"/>
    <p:sldId id="374" r:id="rId5"/>
    <p:sldId id="375" r:id="rId6"/>
    <p:sldId id="384" r:id="rId7"/>
    <p:sldId id="385" r:id="rId8"/>
    <p:sldId id="377" r:id="rId9"/>
    <p:sldId id="376" r:id="rId10"/>
    <p:sldId id="379" r:id="rId11"/>
    <p:sldId id="386" r:id="rId12"/>
    <p:sldId id="370" r:id="rId13"/>
    <p:sldId id="371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0" d="100"/>
          <a:sy n="50" d="100"/>
        </p:scale>
        <p:origin x="-378" y="-7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1" name="Google Shape;1501;g8a63c4df4f_0_7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2" name="Google Shape;1502;g8a63c4df4f_0_70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91acde299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91acde2999_0_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1" name="Google Shape;1971;g9907ee7a87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2" name="Google Shape;1972;g9907ee7a87_0_172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9525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5400" b="1" dirty="0"/>
              <a:t>S</a:t>
            </a:r>
            <a:r>
              <a:rPr lang="en-US" sz="5400" b="1" dirty="0"/>
              <a:t>TEAM </a:t>
            </a:r>
            <a:r>
              <a:rPr lang="uz-Latn-UZ" sz="5400" b="1" dirty="0"/>
              <a:t>texnologiyalari asosida geografiya fanidan ilmiy-uslubiy tadqiqotlarni tahlil </a:t>
            </a:r>
            <a:r>
              <a:rPr lang="uz-Latn-UZ" sz="5400" b="1" dirty="0" smtClean="0"/>
              <a:t>qilish </a:t>
            </a:r>
            <a:r>
              <a:rPr lang="uz-Latn-UZ" sz="5400" b="1" i="1" dirty="0">
                <a:solidFill>
                  <a:schemeClr val="accent1"/>
                </a:solidFill>
              </a:rPr>
              <a:t>(Trening</a:t>
            </a:r>
            <a:r>
              <a:rPr lang="uz-Latn-UZ" sz="5400" b="1" i="1" dirty="0" smtClean="0">
                <a:solidFill>
                  <a:schemeClr val="accent1"/>
                </a:solidFill>
              </a:rPr>
              <a:t>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  <p:grpSp>
        <p:nvGrpSpPr>
          <p:cNvPr id="30" name="Google Shape;689;p25"/>
          <p:cNvGrpSpPr/>
          <p:nvPr/>
        </p:nvGrpSpPr>
        <p:grpSpPr>
          <a:xfrm>
            <a:off x="844550" y="4410075"/>
            <a:ext cx="4648200" cy="3914900"/>
            <a:chOff x="2175475" y="1545200"/>
            <a:chExt cx="3267475" cy="2832800"/>
          </a:xfrm>
        </p:grpSpPr>
        <p:sp>
          <p:nvSpPr>
            <p:cNvPr id="31" name="Google Shape;690;p25"/>
            <p:cNvSpPr/>
            <p:nvPr/>
          </p:nvSpPr>
          <p:spPr>
            <a:xfrm>
              <a:off x="3241925" y="2465175"/>
              <a:ext cx="1130600" cy="978600"/>
            </a:xfrm>
            <a:custGeom>
              <a:avLst/>
              <a:gdLst/>
              <a:ahLst/>
              <a:cxnLst/>
              <a:rect l="l" t="t" r="r" b="b"/>
              <a:pathLst>
                <a:path w="45224" h="39144" extrusionOk="0">
                  <a:moveTo>
                    <a:pt x="33918" y="1"/>
                  </a:moveTo>
                  <a:lnTo>
                    <a:pt x="11306" y="1"/>
                  </a:lnTo>
                  <a:lnTo>
                    <a:pt x="0" y="19572"/>
                  </a:lnTo>
                  <a:lnTo>
                    <a:pt x="11306" y="39143"/>
                  </a:lnTo>
                  <a:lnTo>
                    <a:pt x="33918" y="39143"/>
                  </a:lnTo>
                  <a:lnTo>
                    <a:pt x="45224" y="19572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691;p25"/>
            <p:cNvSpPr/>
            <p:nvPr/>
          </p:nvSpPr>
          <p:spPr>
            <a:xfrm>
              <a:off x="3348024" y="2557825"/>
              <a:ext cx="1091001" cy="794100"/>
            </a:xfrm>
            <a:custGeom>
              <a:avLst/>
              <a:gdLst/>
              <a:ahLst/>
              <a:cxnLst/>
              <a:rect l="l" t="t" r="r" b="b"/>
              <a:pathLst>
                <a:path w="36737" h="31796" extrusionOk="0">
                  <a:moveTo>
                    <a:pt x="27552" y="0"/>
                  </a:moveTo>
                  <a:lnTo>
                    <a:pt x="9184" y="0"/>
                  </a:lnTo>
                  <a:lnTo>
                    <a:pt x="0" y="15898"/>
                  </a:lnTo>
                  <a:lnTo>
                    <a:pt x="9184" y="31796"/>
                  </a:lnTo>
                  <a:lnTo>
                    <a:pt x="27552" y="31796"/>
                  </a:lnTo>
                  <a:lnTo>
                    <a:pt x="36736" y="158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692;p25"/>
            <p:cNvSpPr/>
            <p:nvPr/>
          </p:nvSpPr>
          <p:spPr>
            <a:xfrm>
              <a:off x="4729575" y="2645700"/>
              <a:ext cx="713375" cy="618350"/>
            </a:xfrm>
            <a:custGeom>
              <a:avLst/>
              <a:gdLst/>
              <a:ahLst/>
              <a:cxnLst/>
              <a:rect l="l" t="t" r="r" b="b"/>
              <a:pathLst>
                <a:path w="28535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1" y="12351"/>
                  </a:lnTo>
                  <a:lnTo>
                    <a:pt x="7126" y="24733"/>
                  </a:lnTo>
                  <a:lnTo>
                    <a:pt x="21409" y="24733"/>
                  </a:lnTo>
                  <a:lnTo>
                    <a:pt x="28534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693;p25"/>
            <p:cNvSpPr/>
            <p:nvPr/>
          </p:nvSpPr>
          <p:spPr>
            <a:xfrm>
              <a:off x="4825375" y="27288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1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1" y="9026"/>
                  </a:lnTo>
                  <a:close/>
                </a:path>
              </a:pathLst>
            </a:cu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694;p25"/>
            <p:cNvSpPr/>
            <p:nvPr/>
          </p:nvSpPr>
          <p:spPr>
            <a:xfrm>
              <a:off x="4086700" y="3759650"/>
              <a:ext cx="714150" cy="618350"/>
            </a:xfrm>
            <a:custGeom>
              <a:avLst/>
              <a:gdLst/>
              <a:ahLst/>
              <a:cxnLst/>
              <a:rect l="l" t="t" r="r" b="b"/>
              <a:pathLst>
                <a:path w="28566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83"/>
                  </a:lnTo>
                  <a:lnTo>
                    <a:pt x="7126" y="24734"/>
                  </a:lnTo>
                  <a:lnTo>
                    <a:pt x="21409" y="24734"/>
                  </a:lnTo>
                  <a:lnTo>
                    <a:pt x="28566" y="12383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695;p25"/>
            <p:cNvSpPr/>
            <p:nvPr/>
          </p:nvSpPr>
          <p:spPr>
            <a:xfrm>
              <a:off x="4182500" y="384277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76" y="0"/>
                  </a:moveTo>
                  <a:lnTo>
                    <a:pt x="5226" y="0"/>
                  </a:lnTo>
                  <a:lnTo>
                    <a:pt x="0" y="9058"/>
                  </a:lnTo>
                  <a:lnTo>
                    <a:pt x="5226" y="18083"/>
                  </a:lnTo>
                  <a:lnTo>
                    <a:pt x="15676" y="18083"/>
                  </a:lnTo>
                  <a:lnTo>
                    <a:pt x="20870" y="9058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696;p25"/>
            <p:cNvSpPr/>
            <p:nvPr/>
          </p:nvSpPr>
          <p:spPr>
            <a:xfrm>
              <a:off x="2803300" y="3759650"/>
              <a:ext cx="714175" cy="618350"/>
            </a:xfrm>
            <a:custGeom>
              <a:avLst/>
              <a:gdLst/>
              <a:ahLst/>
              <a:cxnLst/>
              <a:rect l="l" t="t" r="r" b="b"/>
              <a:pathLst>
                <a:path w="28567" h="24734" extrusionOk="0">
                  <a:moveTo>
                    <a:pt x="21441" y="0"/>
                  </a:moveTo>
                  <a:lnTo>
                    <a:pt x="7158" y="0"/>
                  </a:lnTo>
                  <a:lnTo>
                    <a:pt x="1" y="12383"/>
                  </a:lnTo>
                  <a:lnTo>
                    <a:pt x="7158" y="24734"/>
                  </a:lnTo>
                  <a:lnTo>
                    <a:pt x="21441" y="24734"/>
                  </a:lnTo>
                  <a:lnTo>
                    <a:pt x="28566" y="12383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697;p25"/>
            <p:cNvSpPr/>
            <p:nvPr/>
          </p:nvSpPr>
          <p:spPr>
            <a:xfrm>
              <a:off x="2899900" y="384277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0" y="9058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58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698;p25"/>
            <p:cNvSpPr/>
            <p:nvPr/>
          </p:nvSpPr>
          <p:spPr>
            <a:xfrm>
              <a:off x="4086700" y="1545200"/>
              <a:ext cx="714150" cy="618350"/>
            </a:xfrm>
            <a:custGeom>
              <a:avLst/>
              <a:gdLst/>
              <a:ahLst/>
              <a:cxnLst/>
              <a:rect l="l" t="t" r="r" b="b"/>
              <a:pathLst>
                <a:path w="28566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51"/>
                  </a:lnTo>
                  <a:lnTo>
                    <a:pt x="7126" y="24734"/>
                  </a:lnTo>
                  <a:lnTo>
                    <a:pt x="21409" y="24734"/>
                  </a:lnTo>
                  <a:lnTo>
                    <a:pt x="28566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699;p25"/>
            <p:cNvSpPr/>
            <p:nvPr/>
          </p:nvSpPr>
          <p:spPr>
            <a:xfrm>
              <a:off x="4182500" y="16283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76" y="1"/>
                  </a:moveTo>
                  <a:lnTo>
                    <a:pt x="5226" y="1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76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00;p25"/>
            <p:cNvSpPr/>
            <p:nvPr/>
          </p:nvSpPr>
          <p:spPr>
            <a:xfrm>
              <a:off x="2803300" y="1545200"/>
              <a:ext cx="714175" cy="618350"/>
            </a:xfrm>
            <a:custGeom>
              <a:avLst/>
              <a:gdLst/>
              <a:ahLst/>
              <a:cxnLst/>
              <a:rect l="l" t="t" r="r" b="b"/>
              <a:pathLst>
                <a:path w="28567" h="24734" extrusionOk="0">
                  <a:moveTo>
                    <a:pt x="21441" y="0"/>
                  </a:moveTo>
                  <a:lnTo>
                    <a:pt x="7158" y="0"/>
                  </a:lnTo>
                  <a:lnTo>
                    <a:pt x="1" y="12351"/>
                  </a:lnTo>
                  <a:lnTo>
                    <a:pt x="7158" y="24734"/>
                  </a:lnTo>
                  <a:lnTo>
                    <a:pt x="21441" y="24734"/>
                  </a:lnTo>
                  <a:lnTo>
                    <a:pt x="28566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701;p25"/>
            <p:cNvSpPr/>
            <p:nvPr/>
          </p:nvSpPr>
          <p:spPr>
            <a:xfrm>
              <a:off x="2899900" y="16283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1"/>
                  </a:moveTo>
                  <a:lnTo>
                    <a:pt x="5226" y="1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702;p25"/>
            <p:cNvSpPr/>
            <p:nvPr/>
          </p:nvSpPr>
          <p:spPr>
            <a:xfrm>
              <a:off x="2175475" y="2645700"/>
              <a:ext cx="713375" cy="618350"/>
            </a:xfrm>
            <a:custGeom>
              <a:avLst/>
              <a:gdLst/>
              <a:ahLst/>
              <a:cxnLst/>
              <a:rect l="l" t="t" r="r" b="b"/>
              <a:pathLst>
                <a:path w="28535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51"/>
                  </a:lnTo>
                  <a:lnTo>
                    <a:pt x="7126" y="24733"/>
                  </a:lnTo>
                  <a:lnTo>
                    <a:pt x="21409" y="24733"/>
                  </a:lnTo>
                  <a:lnTo>
                    <a:pt x="28534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703;p25"/>
            <p:cNvSpPr/>
            <p:nvPr/>
          </p:nvSpPr>
          <p:spPr>
            <a:xfrm>
              <a:off x="2271275" y="27288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704;p25"/>
            <p:cNvSpPr/>
            <p:nvPr/>
          </p:nvSpPr>
          <p:spPr>
            <a:xfrm>
              <a:off x="4333725" y="2910125"/>
              <a:ext cx="445750" cy="88700"/>
            </a:xfrm>
            <a:custGeom>
              <a:avLst/>
              <a:gdLst/>
              <a:ahLst/>
              <a:cxnLst/>
              <a:rect l="l" t="t" r="r" b="b"/>
              <a:pathLst>
                <a:path w="17830" h="3548" extrusionOk="0">
                  <a:moveTo>
                    <a:pt x="0" y="0"/>
                  </a:moveTo>
                  <a:lnTo>
                    <a:pt x="17830" y="0"/>
                  </a:lnTo>
                  <a:lnTo>
                    <a:pt x="17830" y="3547"/>
                  </a:lnTo>
                  <a:lnTo>
                    <a:pt x="0" y="3547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705;p25"/>
            <p:cNvSpPr/>
            <p:nvPr/>
          </p:nvSpPr>
          <p:spPr>
            <a:xfrm>
              <a:off x="4025725" y="2100975"/>
              <a:ext cx="300100" cy="431525"/>
            </a:xfrm>
            <a:custGeom>
              <a:avLst/>
              <a:gdLst/>
              <a:ahLst/>
              <a:cxnLst/>
              <a:rect l="l" t="t" r="r" b="b"/>
              <a:pathLst>
                <a:path w="12004" h="17261" extrusionOk="0">
                  <a:moveTo>
                    <a:pt x="1" y="15487"/>
                  </a:moveTo>
                  <a:lnTo>
                    <a:pt x="8932" y="1"/>
                  </a:lnTo>
                  <a:lnTo>
                    <a:pt x="12003" y="1806"/>
                  </a:lnTo>
                  <a:lnTo>
                    <a:pt x="3073" y="17260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706;p25"/>
            <p:cNvSpPr/>
            <p:nvPr/>
          </p:nvSpPr>
          <p:spPr>
            <a:xfrm>
              <a:off x="3287850" y="3374075"/>
              <a:ext cx="300875" cy="430725"/>
            </a:xfrm>
            <a:custGeom>
              <a:avLst/>
              <a:gdLst/>
              <a:ahLst/>
              <a:cxnLst/>
              <a:rect l="l" t="t" r="r" b="b"/>
              <a:pathLst>
                <a:path w="12035" h="17229" extrusionOk="0">
                  <a:moveTo>
                    <a:pt x="0" y="15455"/>
                  </a:moveTo>
                  <a:lnTo>
                    <a:pt x="8931" y="0"/>
                  </a:lnTo>
                  <a:lnTo>
                    <a:pt x="12035" y="1774"/>
                  </a:lnTo>
                  <a:lnTo>
                    <a:pt x="3104" y="17228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707;p25"/>
            <p:cNvSpPr/>
            <p:nvPr/>
          </p:nvSpPr>
          <p:spPr>
            <a:xfrm>
              <a:off x="4022575" y="3374075"/>
              <a:ext cx="300075" cy="430725"/>
            </a:xfrm>
            <a:custGeom>
              <a:avLst/>
              <a:gdLst/>
              <a:ahLst/>
              <a:cxnLst/>
              <a:rect l="l" t="t" r="r" b="b"/>
              <a:pathLst>
                <a:path w="12003" h="17229" extrusionOk="0">
                  <a:moveTo>
                    <a:pt x="8931" y="17228"/>
                  </a:moveTo>
                  <a:lnTo>
                    <a:pt x="0" y="1774"/>
                  </a:lnTo>
                  <a:lnTo>
                    <a:pt x="3072" y="0"/>
                  </a:lnTo>
                  <a:lnTo>
                    <a:pt x="12003" y="15455"/>
                  </a:lnTo>
                  <a:close/>
                </a:path>
              </a:pathLst>
            </a:cu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708;p25"/>
            <p:cNvSpPr/>
            <p:nvPr/>
          </p:nvSpPr>
          <p:spPr>
            <a:xfrm>
              <a:off x="3284675" y="2100975"/>
              <a:ext cx="300875" cy="431525"/>
            </a:xfrm>
            <a:custGeom>
              <a:avLst/>
              <a:gdLst/>
              <a:ahLst/>
              <a:cxnLst/>
              <a:rect l="l" t="t" r="r" b="b"/>
              <a:pathLst>
                <a:path w="12035" h="17261" extrusionOk="0">
                  <a:moveTo>
                    <a:pt x="8931" y="17260"/>
                  </a:moveTo>
                  <a:lnTo>
                    <a:pt x="1" y="1806"/>
                  </a:lnTo>
                  <a:lnTo>
                    <a:pt x="3104" y="1"/>
                  </a:lnTo>
                  <a:lnTo>
                    <a:pt x="12035" y="15487"/>
                  </a:lnTo>
                  <a:close/>
                </a:path>
              </a:pathLst>
            </a:cu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709;p25"/>
            <p:cNvSpPr/>
            <p:nvPr/>
          </p:nvSpPr>
          <p:spPr>
            <a:xfrm>
              <a:off x="2838150" y="2910125"/>
              <a:ext cx="446550" cy="88700"/>
            </a:xfrm>
            <a:custGeom>
              <a:avLst/>
              <a:gdLst/>
              <a:ahLst/>
              <a:cxnLst/>
              <a:rect l="l" t="t" r="r" b="b"/>
              <a:pathLst>
                <a:path w="17862" h="3548" extrusionOk="0">
                  <a:moveTo>
                    <a:pt x="0" y="0"/>
                  </a:moveTo>
                  <a:lnTo>
                    <a:pt x="17862" y="0"/>
                  </a:lnTo>
                  <a:lnTo>
                    <a:pt x="17862" y="3547"/>
                  </a:lnTo>
                  <a:lnTo>
                    <a:pt x="0" y="3547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710;p25"/>
            <p:cNvSpPr/>
            <p:nvPr/>
          </p:nvSpPr>
          <p:spPr>
            <a:xfrm>
              <a:off x="2987775" y="3935400"/>
              <a:ext cx="346025" cy="266850"/>
            </a:xfrm>
            <a:custGeom>
              <a:avLst/>
              <a:gdLst/>
              <a:ahLst/>
              <a:cxnLst/>
              <a:rect l="l" t="t" r="r" b="b"/>
              <a:pathLst>
                <a:path w="13841" h="10674" extrusionOk="0">
                  <a:moveTo>
                    <a:pt x="8235" y="1647"/>
                  </a:moveTo>
                  <a:lnTo>
                    <a:pt x="8235" y="3041"/>
                  </a:lnTo>
                  <a:lnTo>
                    <a:pt x="5828" y="1647"/>
                  </a:lnTo>
                  <a:close/>
                  <a:moveTo>
                    <a:pt x="12523" y="1737"/>
                  </a:moveTo>
                  <a:cubicBezTo>
                    <a:pt x="12753" y="1737"/>
                    <a:pt x="12987" y="1825"/>
                    <a:pt x="13175" y="1996"/>
                  </a:cubicBezTo>
                  <a:cubicBezTo>
                    <a:pt x="13333" y="2154"/>
                    <a:pt x="13428" y="2376"/>
                    <a:pt x="13428" y="2629"/>
                  </a:cubicBezTo>
                  <a:cubicBezTo>
                    <a:pt x="13428" y="2851"/>
                    <a:pt x="13365" y="3041"/>
                    <a:pt x="13207" y="3199"/>
                  </a:cubicBezTo>
                  <a:lnTo>
                    <a:pt x="11972" y="1933"/>
                  </a:lnTo>
                  <a:cubicBezTo>
                    <a:pt x="12132" y="1801"/>
                    <a:pt x="12326" y="1737"/>
                    <a:pt x="12523" y="1737"/>
                  </a:cubicBezTo>
                  <a:close/>
                  <a:moveTo>
                    <a:pt x="11307" y="1996"/>
                  </a:moveTo>
                  <a:cubicBezTo>
                    <a:pt x="11370" y="1996"/>
                    <a:pt x="11465" y="2028"/>
                    <a:pt x="11528" y="2091"/>
                  </a:cubicBezTo>
                  <a:lnTo>
                    <a:pt x="13080" y="3643"/>
                  </a:lnTo>
                  <a:cubicBezTo>
                    <a:pt x="13207" y="3769"/>
                    <a:pt x="13207" y="3959"/>
                    <a:pt x="13080" y="4086"/>
                  </a:cubicBezTo>
                  <a:cubicBezTo>
                    <a:pt x="13017" y="4149"/>
                    <a:pt x="12937" y="4181"/>
                    <a:pt x="12858" y="4181"/>
                  </a:cubicBezTo>
                  <a:cubicBezTo>
                    <a:pt x="12779" y="4181"/>
                    <a:pt x="12700" y="4149"/>
                    <a:pt x="12637" y="4086"/>
                  </a:cubicBezTo>
                  <a:lnTo>
                    <a:pt x="11085" y="2534"/>
                  </a:lnTo>
                  <a:cubicBezTo>
                    <a:pt x="10958" y="2408"/>
                    <a:pt x="10958" y="2186"/>
                    <a:pt x="11085" y="2091"/>
                  </a:cubicBezTo>
                  <a:cubicBezTo>
                    <a:pt x="11148" y="2028"/>
                    <a:pt x="11212" y="1996"/>
                    <a:pt x="11307" y="1996"/>
                  </a:cubicBezTo>
                  <a:close/>
                  <a:moveTo>
                    <a:pt x="10927" y="2946"/>
                  </a:moveTo>
                  <a:lnTo>
                    <a:pt x="11433" y="3453"/>
                  </a:lnTo>
                  <a:lnTo>
                    <a:pt x="10831" y="4023"/>
                  </a:lnTo>
                  <a:cubicBezTo>
                    <a:pt x="10768" y="4118"/>
                    <a:pt x="10768" y="4244"/>
                    <a:pt x="10831" y="4339"/>
                  </a:cubicBezTo>
                  <a:cubicBezTo>
                    <a:pt x="10879" y="4371"/>
                    <a:pt x="10934" y="4387"/>
                    <a:pt x="10986" y="4387"/>
                  </a:cubicBezTo>
                  <a:cubicBezTo>
                    <a:pt x="11037" y="4387"/>
                    <a:pt x="11085" y="4371"/>
                    <a:pt x="11117" y="4339"/>
                  </a:cubicBezTo>
                  <a:lnTo>
                    <a:pt x="11718" y="3738"/>
                  </a:lnTo>
                  <a:lnTo>
                    <a:pt x="12193" y="4213"/>
                  </a:lnTo>
                  <a:lnTo>
                    <a:pt x="9153" y="7285"/>
                  </a:lnTo>
                  <a:cubicBezTo>
                    <a:pt x="9090" y="7158"/>
                    <a:pt x="9058" y="7063"/>
                    <a:pt x="8963" y="6968"/>
                  </a:cubicBezTo>
                  <a:cubicBezTo>
                    <a:pt x="8900" y="6873"/>
                    <a:pt x="8773" y="6841"/>
                    <a:pt x="8646" y="6810"/>
                  </a:cubicBezTo>
                  <a:lnTo>
                    <a:pt x="10451" y="4973"/>
                  </a:lnTo>
                  <a:cubicBezTo>
                    <a:pt x="10546" y="4909"/>
                    <a:pt x="10546" y="4783"/>
                    <a:pt x="10451" y="4688"/>
                  </a:cubicBezTo>
                  <a:cubicBezTo>
                    <a:pt x="10420" y="4656"/>
                    <a:pt x="10372" y="4640"/>
                    <a:pt x="10321" y="4640"/>
                  </a:cubicBezTo>
                  <a:cubicBezTo>
                    <a:pt x="10269" y="4640"/>
                    <a:pt x="10214" y="4656"/>
                    <a:pt x="10166" y="4688"/>
                  </a:cubicBezTo>
                  <a:lnTo>
                    <a:pt x="8361" y="6524"/>
                  </a:lnTo>
                  <a:cubicBezTo>
                    <a:pt x="8330" y="6398"/>
                    <a:pt x="8266" y="6271"/>
                    <a:pt x="8203" y="6208"/>
                  </a:cubicBezTo>
                  <a:cubicBezTo>
                    <a:pt x="8108" y="6113"/>
                    <a:pt x="8013" y="6049"/>
                    <a:pt x="7886" y="6018"/>
                  </a:cubicBezTo>
                  <a:lnTo>
                    <a:pt x="10927" y="2946"/>
                  </a:lnTo>
                  <a:close/>
                  <a:moveTo>
                    <a:pt x="5068" y="3231"/>
                  </a:moveTo>
                  <a:cubicBezTo>
                    <a:pt x="5131" y="3231"/>
                    <a:pt x="5226" y="3263"/>
                    <a:pt x="5289" y="3294"/>
                  </a:cubicBezTo>
                  <a:lnTo>
                    <a:pt x="6715" y="4149"/>
                  </a:lnTo>
                  <a:cubicBezTo>
                    <a:pt x="6841" y="4213"/>
                    <a:pt x="6936" y="4339"/>
                    <a:pt x="6936" y="4498"/>
                  </a:cubicBezTo>
                  <a:lnTo>
                    <a:pt x="6936" y="6176"/>
                  </a:lnTo>
                  <a:cubicBezTo>
                    <a:pt x="6936" y="6334"/>
                    <a:pt x="6873" y="6461"/>
                    <a:pt x="6715" y="6524"/>
                  </a:cubicBezTo>
                  <a:lnTo>
                    <a:pt x="5289" y="7380"/>
                  </a:lnTo>
                  <a:cubicBezTo>
                    <a:pt x="5226" y="7411"/>
                    <a:pt x="5147" y="7427"/>
                    <a:pt x="5068" y="7427"/>
                  </a:cubicBezTo>
                  <a:cubicBezTo>
                    <a:pt x="4989" y="7427"/>
                    <a:pt x="4909" y="7411"/>
                    <a:pt x="4846" y="7380"/>
                  </a:cubicBezTo>
                  <a:lnTo>
                    <a:pt x="3421" y="6524"/>
                  </a:lnTo>
                  <a:cubicBezTo>
                    <a:pt x="3294" y="6461"/>
                    <a:pt x="3199" y="6334"/>
                    <a:pt x="3199" y="6176"/>
                  </a:cubicBezTo>
                  <a:lnTo>
                    <a:pt x="3199" y="4498"/>
                  </a:lnTo>
                  <a:cubicBezTo>
                    <a:pt x="3199" y="4339"/>
                    <a:pt x="3294" y="4213"/>
                    <a:pt x="3421" y="4149"/>
                  </a:cubicBezTo>
                  <a:lnTo>
                    <a:pt x="4878" y="3294"/>
                  </a:lnTo>
                  <a:cubicBezTo>
                    <a:pt x="4941" y="3263"/>
                    <a:pt x="5004" y="3231"/>
                    <a:pt x="5068" y="3231"/>
                  </a:cubicBezTo>
                  <a:close/>
                  <a:moveTo>
                    <a:pt x="7538" y="6398"/>
                  </a:moveTo>
                  <a:cubicBezTo>
                    <a:pt x="7728" y="6398"/>
                    <a:pt x="7855" y="6429"/>
                    <a:pt x="7918" y="6493"/>
                  </a:cubicBezTo>
                  <a:cubicBezTo>
                    <a:pt x="7981" y="6556"/>
                    <a:pt x="8013" y="6715"/>
                    <a:pt x="7950" y="6968"/>
                  </a:cubicBezTo>
                  <a:cubicBezTo>
                    <a:pt x="7950" y="6968"/>
                    <a:pt x="7950" y="6968"/>
                    <a:pt x="7950" y="7000"/>
                  </a:cubicBezTo>
                  <a:cubicBezTo>
                    <a:pt x="7950" y="7110"/>
                    <a:pt x="8045" y="7196"/>
                    <a:pt x="8153" y="7196"/>
                  </a:cubicBezTo>
                  <a:cubicBezTo>
                    <a:pt x="8170" y="7196"/>
                    <a:pt x="8186" y="7194"/>
                    <a:pt x="8203" y="7190"/>
                  </a:cubicBezTo>
                  <a:cubicBezTo>
                    <a:pt x="8262" y="7181"/>
                    <a:pt x="8317" y="7177"/>
                    <a:pt x="8368" y="7177"/>
                  </a:cubicBezTo>
                  <a:cubicBezTo>
                    <a:pt x="8505" y="7177"/>
                    <a:pt x="8608" y="7207"/>
                    <a:pt x="8678" y="7253"/>
                  </a:cubicBezTo>
                  <a:cubicBezTo>
                    <a:pt x="8741" y="7316"/>
                    <a:pt x="8773" y="7443"/>
                    <a:pt x="8741" y="7633"/>
                  </a:cubicBezTo>
                  <a:lnTo>
                    <a:pt x="7791" y="7981"/>
                  </a:lnTo>
                  <a:lnTo>
                    <a:pt x="7190" y="7380"/>
                  </a:lnTo>
                  <a:lnTo>
                    <a:pt x="7538" y="6398"/>
                  </a:lnTo>
                  <a:close/>
                  <a:moveTo>
                    <a:pt x="7031" y="7791"/>
                  </a:moveTo>
                  <a:lnTo>
                    <a:pt x="7348" y="8108"/>
                  </a:lnTo>
                  <a:lnTo>
                    <a:pt x="7000" y="8235"/>
                  </a:lnTo>
                  <a:lnTo>
                    <a:pt x="6936" y="8235"/>
                  </a:lnTo>
                  <a:cubicBezTo>
                    <a:pt x="6936" y="8203"/>
                    <a:pt x="6905" y="8171"/>
                    <a:pt x="6905" y="8140"/>
                  </a:cubicBezTo>
                  <a:lnTo>
                    <a:pt x="7031" y="7791"/>
                  </a:lnTo>
                  <a:close/>
                  <a:moveTo>
                    <a:pt x="5068" y="1758"/>
                  </a:moveTo>
                  <a:cubicBezTo>
                    <a:pt x="5147" y="1758"/>
                    <a:pt x="5226" y="1774"/>
                    <a:pt x="5289" y="1806"/>
                  </a:cubicBezTo>
                  <a:lnTo>
                    <a:pt x="8013" y="3389"/>
                  </a:lnTo>
                  <a:cubicBezTo>
                    <a:pt x="8140" y="3453"/>
                    <a:pt x="8235" y="3611"/>
                    <a:pt x="8235" y="3738"/>
                  </a:cubicBezTo>
                  <a:lnTo>
                    <a:pt x="8235" y="5099"/>
                  </a:lnTo>
                  <a:lnTo>
                    <a:pt x="7348" y="5986"/>
                  </a:lnTo>
                  <a:lnTo>
                    <a:pt x="7348" y="4498"/>
                  </a:lnTo>
                  <a:cubicBezTo>
                    <a:pt x="7348" y="4213"/>
                    <a:pt x="7190" y="3928"/>
                    <a:pt x="6936" y="3801"/>
                  </a:cubicBezTo>
                  <a:lnTo>
                    <a:pt x="5479" y="2946"/>
                  </a:lnTo>
                  <a:cubicBezTo>
                    <a:pt x="5353" y="2867"/>
                    <a:pt x="5210" y="2827"/>
                    <a:pt x="5068" y="2827"/>
                  </a:cubicBezTo>
                  <a:cubicBezTo>
                    <a:pt x="4925" y="2827"/>
                    <a:pt x="4783" y="2867"/>
                    <a:pt x="4656" y="2946"/>
                  </a:cubicBezTo>
                  <a:lnTo>
                    <a:pt x="3199" y="3801"/>
                  </a:lnTo>
                  <a:cubicBezTo>
                    <a:pt x="2946" y="3928"/>
                    <a:pt x="2788" y="4213"/>
                    <a:pt x="2788" y="4498"/>
                  </a:cubicBezTo>
                  <a:lnTo>
                    <a:pt x="2788" y="6176"/>
                  </a:lnTo>
                  <a:cubicBezTo>
                    <a:pt x="2788" y="6461"/>
                    <a:pt x="2946" y="6746"/>
                    <a:pt x="3199" y="6873"/>
                  </a:cubicBezTo>
                  <a:lnTo>
                    <a:pt x="4656" y="7728"/>
                  </a:lnTo>
                  <a:cubicBezTo>
                    <a:pt x="4783" y="7791"/>
                    <a:pt x="4909" y="7823"/>
                    <a:pt x="5068" y="7823"/>
                  </a:cubicBezTo>
                  <a:cubicBezTo>
                    <a:pt x="5194" y="7823"/>
                    <a:pt x="5353" y="7791"/>
                    <a:pt x="5479" y="7728"/>
                  </a:cubicBezTo>
                  <a:lnTo>
                    <a:pt x="6922" y="6913"/>
                  </a:lnTo>
                  <a:lnTo>
                    <a:pt x="6922" y="6913"/>
                  </a:lnTo>
                  <a:lnTo>
                    <a:pt x="6525" y="8013"/>
                  </a:lnTo>
                  <a:cubicBezTo>
                    <a:pt x="6525" y="8045"/>
                    <a:pt x="6493" y="8108"/>
                    <a:pt x="6493" y="8171"/>
                  </a:cubicBezTo>
                  <a:lnTo>
                    <a:pt x="5258" y="8868"/>
                  </a:lnTo>
                  <a:cubicBezTo>
                    <a:pt x="5194" y="8915"/>
                    <a:pt x="5123" y="8939"/>
                    <a:pt x="5052" y="8939"/>
                  </a:cubicBezTo>
                  <a:cubicBezTo>
                    <a:pt x="4981" y="8939"/>
                    <a:pt x="4909" y="8915"/>
                    <a:pt x="4846" y="8868"/>
                  </a:cubicBezTo>
                  <a:lnTo>
                    <a:pt x="2123" y="7285"/>
                  </a:lnTo>
                  <a:cubicBezTo>
                    <a:pt x="1996" y="7221"/>
                    <a:pt x="1901" y="7063"/>
                    <a:pt x="1901" y="6936"/>
                  </a:cubicBezTo>
                  <a:lnTo>
                    <a:pt x="1901" y="3738"/>
                  </a:lnTo>
                  <a:cubicBezTo>
                    <a:pt x="1901" y="3611"/>
                    <a:pt x="1964" y="3453"/>
                    <a:pt x="2123" y="3389"/>
                  </a:cubicBezTo>
                  <a:lnTo>
                    <a:pt x="4846" y="1806"/>
                  </a:lnTo>
                  <a:cubicBezTo>
                    <a:pt x="4909" y="1774"/>
                    <a:pt x="4989" y="1758"/>
                    <a:pt x="5068" y="1758"/>
                  </a:cubicBezTo>
                  <a:close/>
                  <a:moveTo>
                    <a:pt x="1901" y="7633"/>
                  </a:moveTo>
                  <a:lnTo>
                    <a:pt x="4308" y="9026"/>
                  </a:lnTo>
                  <a:lnTo>
                    <a:pt x="1901" y="9026"/>
                  </a:lnTo>
                  <a:lnTo>
                    <a:pt x="1901" y="7633"/>
                  </a:lnTo>
                  <a:close/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267"/>
                  </a:lnTo>
                  <a:lnTo>
                    <a:pt x="191" y="1267"/>
                  </a:lnTo>
                  <a:cubicBezTo>
                    <a:pt x="96" y="1267"/>
                    <a:pt x="1" y="1331"/>
                    <a:pt x="1" y="1457"/>
                  </a:cubicBezTo>
                  <a:cubicBezTo>
                    <a:pt x="1" y="1552"/>
                    <a:pt x="96" y="1647"/>
                    <a:pt x="191" y="1647"/>
                  </a:cubicBezTo>
                  <a:lnTo>
                    <a:pt x="1489" y="1647"/>
                  </a:lnTo>
                  <a:lnTo>
                    <a:pt x="1489" y="9026"/>
                  </a:lnTo>
                  <a:lnTo>
                    <a:pt x="191" y="9026"/>
                  </a:lnTo>
                  <a:cubicBezTo>
                    <a:pt x="96" y="9026"/>
                    <a:pt x="1" y="9121"/>
                    <a:pt x="1" y="9248"/>
                  </a:cubicBezTo>
                  <a:cubicBezTo>
                    <a:pt x="1" y="9343"/>
                    <a:pt x="96" y="9438"/>
                    <a:pt x="191" y="9438"/>
                  </a:cubicBezTo>
                  <a:lnTo>
                    <a:pt x="1489" y="9438"/>
                  </a:lnTo>
                  <a:lnTo>
                    <a:pt x="1489" y="10483"/>
                  </a:lnTo>
                  <a:cubicBezTo>
                    <a:pt x="1489" y="10578"/>
                    <a:pt x="1584" y="10673"/>
                    <a:pt x="1711" y="10673"/>
                  </a:cubicBezTo>
                  <a:cubicBezTo>
                    <a:pt x="1806" y="10673"/>
                    <a:pt x="1901" y="10578"/>
                    <a:pt x="1901" y="10483"/>
                  </a:cubicBezTo>
                  <a:lnTo>
                    <a:pt x="1901" y="9438"/>
                  </a:lnTo>
                  <a:lnTo>
                    <a:pt x="6936" y="9438"/>
                  </a:lnTo>
                  <a:cubicBezTo>
                    <a:pt x="7063" y="9438"/>
                    <a:pt x="7126" y="9343"/>
                    <a:pt x="7126" y="9248"/>
                  </a:cubicBezTo>
                  <a:cubicBezTo>
                    <a:pt x="7126" y="9121"/>
                    <a:pt x="7063" y="9026"/>
                    <a:pt x="6936" y="9026"/>
                  </a:cubicBezTo>
                  <a:lnTo>
                    <a:pt x="5828" y="9026"/>
                  </a:lnTo>
                  <a:lnTo>
                    <a:pt x="6683" y="8551"/>
                  </a:lnTo>
                  <a:cubicBezTo>
                    <a:pt x="6778" y="8615"/>
                    <a:pt x="6873" y="8646"/>
                    <a:pt x="7000" y="8646"/>
                  </a:cubicBezTo>
                  <a:cubicBezTo>
                    <a:pt x="7031" y="8646"/>
                    <a:pt x="7095" y="8646"/>
                    <a:pt x="7158" y="8615"/>
                  </a:cubicBezTo>
                  <a:lnTo>
                    <a:pt x="8235" y="8235"/>
                  </a:lnTo>
                  <a:lnTo>
                    <a:pt x="8235" y="9026"/>
                  </a:lnTo>
                  <a:lnTo>
                    <a:pt x="7760" y="9026"/>
                  </a:lnTo>
                  <a:cubicBezTo>
                    <a:pt x="7633" y="9026"/>
                    <a:pt x="7538" y="9121"/>
                    <a:pt x="7538" y="9216"/>
                  </a:cubicBezTo>
                  <a:cubicBezTo>
                    <a:pt x="7538" y="9343"/>
                    <a:pt x="7633" y="9438"/>
                    <a:pt x="7760" y="9438"/>
                  </a:cubicBezTo>
                  <a:lnTo>
                    <a:pt x="8235" y="9438"/>
                  </a:lnTo>
                  <a:lnTo>
                    <a:pt x="8235" y="10483"/>
                  </a:lnTo>
                  <a:cubicBezTo>
                    <a:pt x="8235" y="10578"/>
                    <a:pt x="8330" y="10673"/>
                    <a:pt x="8425" y="10673"/>
                  </a:cubicBezTo>
                  <a:cubicBezTo>
                    <a:pt x="8551" y="10673"/>
                    <a:pt x="8646" y="10578"/>
                    <a:pt x="8646" y="10483"/>
                  </a:cubicBezTo>
                  <a:lnTo>
                    <a:pt x="8646" y="9438"/>
                  </a:lnTo>
                  <a:lnTo>
                    <a:pt x="9945" y="9438"/>
                  </a:lnTo>
                  <a:cubicBezTo>
                    <a:pt x="10040" y="9438"/>
                    <a:pt x="10135" y="9343"/>
                    <a:pt x="10135" y="9216"/>
                  </a:cubicBezTo>
                  <a:cubicBezTo>
                    <a:pt x="10135" y="9121"/>
                    <a:pt x="10040" y="9026"/>
                    <a:pt x="9945" y="9026"/>
                  </a:cubicBezTo>
                  <a:lnTo>
                    <a:pt x="8646" y="9026"/>
                  </a:lnTo>
                  <a:lnTo>
                    <a:pt x="8646" y="8076"/>
                  </a:lnTo>
                  <a:lnTo>
                    <a:pt x="8995" y="7950"/>
                  </a:lnTo>
                  <a:lnTo>
                    <a:pt x="9026" y="7950"/>
                  </a:lnTo>
                  <a:cubicBezTo>
                    <a:pt x="9058" y="7950"/>
                    <a:pt x="9058" y="7950"/>
                    <a:pt x="9058" y="7918"/>
                  </a:cubicBezTo>
                  <a:lnTo>
                    <a:pt x="12510" y="4498"/>
                  </a:lnTo>
                  <a:cubicBezTo>
                    <a:pt x="12605" y="4561"/>
                    <a:pt x="12732" y="4593"/>
                    <a:pt x="12858" y="4593"/>
                  </a:cubicBezTo>
                  <a:cubicBezTo>
                    <a:pt x="13048" y="4593"/>
                    <a:pt x="13238" y="4529"/>
                    <a:pt x="13365" y="4371"/>
                  </a:cubicBezTo>
                  <a:cubicBezTo>
                    <a:pt x="13618" y="4149"/>
                    <a:pt x="13650" y="3769"/>
                    <a:pt x="13492" y="3516"/>
                  </a:cubicBezTo>
                  <a:cubicBezTo>
                    <a:pt x="13713" y="3263"/>
                    <a:pt x="13840" y="2946"/>
                    <a:pt x="13840" y="2629"/>
                  </a:cubicBezTo>
                  <a:cubicBezTo>
                    <a:pt x="13840" y="2281"/>
                    <a:pt x="13713" y="1964"/>
                    <a:pt x="13460" y="1711"/>
                  </a:cubicBezTo>
                  <a:cubicBezTo>
                    <a:pt x="13203" y="1453"/>
                    <a:pt x="12872" y="1327"/>
                    <a:pt x="12542" y="1327"/>
                  </a:cubicBezTo>
                  <a:cubicBezTo>
                    <a:pt x="12222" y="1327"/>
                    <a:pt x="11904" y="1445"/>
                    <a:pt x="11655" y="1679"/>
                  </a:cubicBezTo>
                  <a:cubicBezTo>
                    <a:pt x="11540" y="1615"/>
                    <a:pt x="11415" y="1582"/>
                    <a:pt x="11292" y="1582"/>
                  </a:cubicBezTo>
                  <a:cubicBezTo>
                    <a:pt x="11110" y="1582"/>
                    <a:pt x="10932" y="1655"/>
                    <a:pt x="10800" y="1806"/>
                  </a:cubicBezTo>
                  <a:cubicBezTo>
                    <a:pt x="10546" y="2028"/>
                    <a:pt x="10515" y="2376"/>
                    <a:pt x="10673" y="2661"/>
                  </a:cubicBezTo>
                  <a:lnTo>
                    <a:pt x="8646" y="4688"/>
                  </a:lnTo>
                  <a:lnTo>
                    <a:pt x="8646" y="1647"/>
                  </a:lnTo>
                  <a:lnTo>
                    <a:pt x="9945" y="1647"/>
                  </a:lnTo>
                  <a:cubicBezTo>
                    <a:pt x="10040" y="1647"/>
                    <a:pt x="10135" y="1552"/>
                    <a:pt x="10135" y="1457"/>
                  </a:cubicBezTo>
                  <a:cubicBezTo>
                    <a:pt x="10135" y="1331"/>
                    <a:pt x="10040" y="1267"/>
                    <a:pt x="9945" y="1267"/>
                  </a:cubicBezTo>
                  <a:lnTo>
                    <a:pt x="8646" y="1267"/>
                  </a:lnTo>
                  <a:lnTo>
                    <a:pt x="8646" y="222"/>
                  </a:lnTo>
                  <a:cubicBezTo>
                    <a:pt x="8646" y="96"/>
                    <a:pt x="8551" y="1"/>
                    <a:pt x="8456" y="1"/>
                  </a:cubicBezTo>
                  <a:cubicBezTo>
                    <a:pt x="8330" y="1"/>
                    <a:pt x="8235" y="96"/>
                    <a:pt x="8235" y="222"/>
                  </a:cubicBezTo>
                  <a:lnTo>
                    <a:pt x="8235" y="1267"/>
                  </a:lnTo>
                  <a:lnTo>
                    <a:pt x="3421" y="1267"/>
                  </a:lnTo>
                  <a:cubicBezTo>
                    <a:pt x="3326" y="1267"/>
                    <a:pt x="3231" y="1331"/>
                    <a:pt x="3231" y="1457"/>
                  </a:cubicBezTo>
                  <a:cubicBezTo>
                    <a:pt x="3231" y="1552"/>
                    <a:pt x="3326" y="1647"/>
                    <a:pt x="3421" y="1647"/>
                  </a:cubicBezTo>
                  <a:lnTo>
                    <a:pt x="4308" y="1647"/>
                  </a:lnTo>
                  <a:lnTo>
                    <a:pt x="1901" y="3041"/>
                  </a:lnTo>
                  <a:lnTo>
                    <a:pt x="1901" y="1647"/>
                  </a:lnTo>
                  <a:lnTo>
                    <a:pt x="2629" y="1647"/>
                  </a:lnTo>
                  <a:cubicBezTo>
                    <a:pt x="2724" y="1647"/>
                    <a:pt x="2819" y="1552"/>
                    <a:pt x="2819" y="1457"/>
                  </a:cubicBezTo>
                  <a:cubicBezTo>
                    <a:pt x="2819" y="1331"/>
                    <a:pt x="2724" y="1267"/>
                    <a:pt x="2629" y="1267"/>
                  </a:cubicBezTo>
                  <a:lnTo>
                    <a:pt x="1901" y="1267"/>
                  </a:lnTo>
                  <a:lnTo>
                    <a:pt x="1901" y="222"/>
                  </a:lnTo>
                  <a:cubicBezTo>
                    <a:pt x="1901" y="96"/>
                    <a:pt x="1806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711;p25"/>
            <p:cNvSpPr/>
            <p:nvPr/>
          </p:nvSpPr>
          <p:spPr>
            <a:xfrm>
              <a:off x="5083475" y="3057375"/>
              <a:ext cx="24575" cy="24575"/>
            </a:xfrm>
            <a:custGeom>
              <a:avLst/>
              <a:gdLst/>
              <a:ahLst/>
              <a:cxnLst/>
              <a:rect l="l" t="t" r="r" b="b"/>
              <a:pathLst>
                <a:path w="983" h="983" extrusionOk="0">
                  <a:moveTo>
                    <a:pt x="507" y="349"/>
                  </a:moveTo>
                  <a:cubicBezTo>
                    <a:pt x="571" y="349"/>
                    <a:pt x="634" y="413"/>
                    <a:pt x="634" y="476"/>
                  </a:cubicBezTo>
                  <a:cubicBezTo>
                    <a:pt x="634" y="571"/>
                    <a:pt x="571" y="634"/>
                    <a:pt x="507" y="634"/>
                  </a:cubicBezTo>
                  <a:cubicBezTo>
                    <a:pt x="412" y="634"/>
                    <a:pt x="349" y="571"/>
                    <a:pt x="349" y="476"/>
                  </a:cubicBezTo>
                  <a:cubicBezTo>
                    <a:pt x="349" y="413"/>
                    <a:pt x="412" y="349"/>
                    <a:pt x="507" y="349"/>
                  </a:cubicBezTo>
                  <a:close/>
                  <a:moveTo>
                    <a:pt x="507" y="1"/>
                  </a:moveTo>
                  <a:cubicBezTo>
                    <a:pt x="222" y="1"/>
                    <a:pt x="1" y="223"/>
                    <a:pt x="1" y="476"/>
                  </a:cubicBezTo>
                  <a:cubicBezTo>
                    <a:pt x="1" y="761"/>
                    <a:pt x="222" y="983"/>
                    <a:pt x="507" y="983"/>
                  </a:cubicBezTo>
                  <a:cubicBezTo>
                    <a:pt x="761" y="983"/>
                    <a:pt x="982" y="761"/>
                    <a:pt x="982" y="476"/>
                  </a:cubicBezTo>
                  <a:cubicBezTo>
                    <a:pt x="982" y="223"/>
                    <a:pt x="761" y="1"/>
                    <a:pt x="5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12;p25"/>
            <p:cNvSpPr/>
            <p:nvPr/>
          </p:nvSpPr>
          <p:spPr>
            <a:xfrm>
              <a:off x="5062100" y="2872125"/>
              <a:ext cx="67325" cy="67325"/>
            </a:xfrm>
            <a:custGeom>
              <a:avLst/>
              <a:gdLst/>
              <a:ahLst/>
              <a:cxnLst/>
              <a:rect l="l" t="t" r="r" b="b"/>
              <a:pathLst>
                <a:path w="2693" h="2693" extrusionOk="0">
                  <a:moveTo>
                    <a:pt x="1331" y="380"/>
                  </a:moveTo>
                  <a:cubicBezTo>
                    <a:pt x="1901" y="380"/>
                    <a:pt x="2344" y="824"/>
                    <a:pt x="2344" y="1362"/>
                  </a:cubicBezTo>
                  <a:cubicBezTo>
                    <a:pt x="2344" y="1647"/>
                    <a:pt x="2217" y="1901"/>
                    <a:pt x="2027" y="2091"/>
                  </a:cubicBezTo>
                  <a:cubicBezTo>
                    <a:pt x="1837" y="1901"/>
                    <a:pt x="1616" y="1806"/>
                    <a:pt x="1362" y="1806"/>
                  </a:cubicBezTo>
                  <a:cubicBezTo>
                    <a:pt x="1077" y="1806"/>
                    <a:pt x="856" y="1901"/>
                    <a:pt x="666" y="2091"/>
                  </a:cubicBezTo>
                  <a:cubicBezTo>
                    <a:pt x="476" y="1901"/>
                    <a:pt x="349" y="1647"/>
                    <a:pt x="349" y="1362"/>
                  </a:cubicBezTo>
                  <a:cubicBezTo>
                    <a:pt x="349" y="824"/>
                    <a:pt x="792" y="380"/>
                    <a:pt x="1331" y="380"/>
                  </a:cubicBezTo>
                  <a:close/>
                  <a:moveTo>
                    <a:pt x="1362" y="2154"/>
                  </a:moveTo>
                  <a:cubicBezTo>
                    <a:pt x="1489" y="2154"/>
                    <a:pt x="1616" y="2186"/>
                    <a:pt x="1711" y="2281"/>
                  </a:cubicBezTo>
                  <a:cubicBezTo>
                    <a:pt x="1584" y="2312"/>
                    <a:pt x="1457" y="2344"/>
                    <a:pt x="1362" y="2344"/>
                  </a:cubicBezTo>
                  <a:cubicBezTo>
                    <a:pt x="1236" y="2344"/>
                    <a:pt x="1109" y="2312"/>
                    <a:pt x="1014" y="2281"/>
                  </a:cubicBezTo>
                  <a:lnTo>
                    <a:pt x="982" y="2281"/>
                  </a:lnTo>
                  <a:cubicBezTo>
                    <a:pt x="1077" y="2217"/>
                    <a:pt x="1204" y="2154"/>
                    <a:pt x="1362" y="2154"/>
                  </a:cubicBezTo>
                  <a:close/>
                  <a:moveTo>
                    <a:pt x="1362" y="0"/>
                  </a:moveTo>
                  <a:cubicBezTo>
                    <a:pt x="602" y="0"/>
                    <a:pt x="1" y="602"/>
                    <a:pt x="1" y="1362"/>
                  </a:cubicBezTo>
                  <a:cubicBezTo>
                    <a:pt x="1" y="1837"/>
                    <a:pt x="254" y="2249"/>
                    <a:pt x="602" y="2471"/>
                  </a:cubicBezTo>
                  <a:cubicBezTo>
                    <a:pt x="602" y="2471"/>
                    <a:pt x="602" y="2502"/>
                    <a:pt x="602" y="2502"/>
                  </a:cubicBezTo>
                  <a:cubicBezTo>
                    <a:pt x="824" y="2629"/>
                    <a:pt x="1077" y="2692"/>
                    <a:pt x="1331" y="2692"/>
                  </a:cubicBezTo>
                  <a:cubicBezTo>
                    <a:pt x="1616" y="2692"/>
                    <a:pt x="1932" y="2597"/>
                    <a:pt x="2091" y="2471"/>
                  </a:cubicBezTo>
                  <a:cubicBezTo>
                    <a:pt x="2439" y="2249"/>
                    <a:pt x="2693" y="1837"/>
                    <a:pt x="2693" y="1362"/>
                  </a:cubicBezTo>
                  <a:cubicBezTo>
                    <a:pt x="2693" y="602"/>
                    <a:pt x="2091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13;p25"/>
            <p:cNvSpPr/>
            <p:nvPr/>
          </p:nvSpPr>
          <p:spPr>
            <a:xfrm>
              <a:off x="5081900" y="2887175"/>
              <a:ext cx="27725" cy="27725"/>
            </a:xfrm>
            <a:custGeom>
              <a:avLst/>
              <a:gdLst/>
              <a:ahLst/>
              <a:cxnLst/>
              <a:rect l="l" t="t" r="r" b="b"/>
              <a:pathLst>
                <a:path w="1109" h="1109" extrusionOk="0">
                  <a:moveTo>
                    <a:pt x="570" y="348"/>
                  </a:moveTo>
                  <a:cubicBezTo>
                    <a:pt x="665" y="348"/>
                    <a:pt x="760" y="443"/>
                    <a:pt x="760" y="570"/>
                  </a:cubicBezTo>
                  <a:cubicBezTo>
                    <a:pt x="760" y="665"/>
                    <a:pt x="665" y="760"/>
                    <a:pt x="570" y="760"/>
                  </a:cubicBezTo>
                  <a:cubicBezTo>
                    <a:pt x="444" y="760"/>
                    <a:pt x="349" y="665"/>
                    <a:pt x="349" y="570"/>
                  </a:cubicBezTo>
                  <a:cubicBezTo>
                    <a:pt x="349" y="443"/>
                    <a:pt x="444" y="348"/>
                    <a:pt x="570" y="348"/>
                  </a:cubicBezTo>
                  <a:close/>
                  <a:moveTo>
                    <a:pt x="570" y="0"/>
                  </a:moveTo>
                  <a:cubicBezTo>
                    <a:pt x="254" y="0"/>
                    <a:pt x="0" y="253"/>
                    <a:pt x="0" y="570"/>
                  </a:cubicBezTo>
                  <a:cubicBezTo>
                    <a:pt x="0" y="855"/>
                    <a:pt x="254" y="1108"/>
                    <a:pt x="570" y="1108"/>
                  </a:cubicBezTo>
                  <a:cubicBezTo>
                    <a:pt x="855" y="1108"/>
                    <a:pt x="1109" y="855"/>
                    <a:pt x="1109" y="570"/>
                  </a:cubicBezTo>
                  <a:cubicBezTo>
                    <a:pt x="1109" y="253"/>
                    <a:pt x="855" y="0"/>
                    <a:pt x="5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14;p25"/>
            <p:cNvSpPr/>
            <p:nvPr/>
          </p:nvSpPr>
          <p:spPr>
            <a:xfrm>
              <a:off x="5084275" y="2834125"/>
              <a:ext cx="22975" cy="8725"/>
            </a:xfrm>
            <a:custGeom>
              <a:avLst/>
              <a:gdLst/>
              <a:ahLst/>
              <a:cxnLst/>
              <a:rect l="l" t="t" r="r" b="b"/>
              <a:pathLst>
                <a:path w="919" h="349" extrusionOk="0">
                  <a:moveTo>
                    <a:pt x="159" y="0"/>
                  </a:moveTo>
                  <a:cubicBezTo>
                    <a:pt x="64" y="0"/>
                    <a:pt x="0" y="64"/>
                    <a:pt x="0" y="190"/>
                  </a:cubicBezTo>
                  <a:cubicBezTo>
                    <a:pt x="0" y="285"/>
                    <a:pt x="64" y="349"/>
                    <a:pt x="159" y="349"/>
                  </a:cubicBezTo>
                  <a:lnTo>
                    <a:pt x="760" y="349"/>
                  </a:lnTo>
                  <a:cubicBezTo>
                    <a:pt x="855" y="349"/>
                    <a:pt x="919" y="285"/>
                    <a:pt x="919" y="190"/>
                  </a:cubicBezTo>
                  <a:cubicBezTo>
                    <a:pt x="919" y="64"/>
                    <a:pt x="855" y="0"/>
                    <a:pt x="7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715;p25"/>
            <p:cNvSpPr/>
            <p:nvPr/>
          </p:nvSpPr>
          <p:spPr>
            <a:xfrm>
              <a:off x="5065275" y="2952875"/>
              <a:ext cx="60975" cy="28525"/>
            </a:xfrm>
            <a:custGeom>
              <a:avLst/>
              <a:gdLst/>
              <a:ahLst/>
              <a:cxnLst/>
              <a:rect l="l" t="t" r="r" b="b"/>
              <a:pathLst>
                <a:path w="2439" h="1141" extrusionOk="0">
                  <a:moveTo>
                    <a:pt x="2090" y="349"/>
                  </a:moveTo>
                  <a:lnTo>
                    <a:pt x="2090" y="792"/>
                  </a:lnTo>
                  <a:lnTo>
                    <a:pt x="349" y="792"/>
                  </a:lnTo>
                  <a:lnTo>
                    <a:pt x="349" y="349"/>
                  </a:lnTo>
                  <a:close/>
                  <a:moveTo>
                    <a:pt x="285" y="1"/>
                  </a:moveTo>
                  <a:cubicBezTo>
                    <a:pt x="127" y="1"/>
                    <a:pt x="0" y="127"/>
                    <a:pt x="0" y="286"/>
                  </a:cubicBezTo>
                  <a:lnTo>
                    <a:pt x="0" y="856"/>
                  </a:lnTo>
                  <a:cubicBezTo>
                    <a:pt x="0" y="1014"/>
                    <a:pt x="127" y="1141"/>
                    <a:pt x="285" y="1141"/>
                  </a:cubicBezTo>
                  <a:lnTo>
                    <a:pt x="2154" y="1141"/>
                  </a:lnTo>
                  <a:cubicBezTo>
                    <a:pt x="2312" y="1141"/>
                    <a:pt x="2439" y="1014"/>
                    <a:pt x="2439" y="856"/>
                  </a:cubicBezTo>
                  <a:lnTo>
                    <a:pt x="2439" y="286"/>
                  </a:lnTo>
                  <a:cubicBezTo>
                    <a:pt x="2439" y="127"/>
                    <a:pt x="2312" y="1"/>
                    <a:pt x="2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716;p25"/>
            <p:cNvSpPr/>
            <p:nvPr/>
          </p:nvSpPr>
          <p:spPr>
            <a:xfrm>
              <a:off x="5035175" y="2994050"/>
              <a:ext cx="91075" cy="28525"/>
            </a:xfrm>
            <a:custGeom>
              <a:avLst/>
              <a:gdLst/>
              <a:ahLst/>
              <a:cxnLst/>
              <a:rect l="l" t="t" r="r" b="b"/>
              <a:pathLst>
                <a:path w="3643" h="1141" extrusionOk="0">
                  <a:moveTo>
                    <a:pt x="1489" y="0"/>
                  </a:moveTo>
                  <a:cubicBezTo>
                    <a:pt x="1331" y="0"/>
                    <a:pt x="1204" y="127"/>
                    <a:pt x="1204" y="285"/>
                  </a:cubicBezTo>
                  <a:cubicBezTo>
                    <a:pt x="1204" y="380"/>
                    <a:pt x="1268" y="475"/>
                    <a:pt x="1394" y="475"/>
                  </a:cubicBezTo>
                  <a:cubicBezTo>
                    <a:pt x="1458" y="475"/>
                    <a:pt x="1521" y="412"/>
                    <a:pt x="1553" y="349"/>
                  </a:cubicBezTo>
                  <a:lnTo>
                    <a:pt x="3294" y="349"/>
                  </a:lnTo>
                  <a:lnTo>
                    <a:pt x="3294" y="792"/>
                  </a:lnTo>
                  <a:lnTo>
                    <a:pt x="191" y="792"/>
                  </a:lnTo>
                  <a:cubicBezTo>
                    <a:pt x="96" y="792"/>
                    <a:pt x="1" y="855"/>
                    <a:pt x="1" y="950"/>
                  </a:cubicBezTo>
                  <a:cubicBezTo>
                    <a:pt x="1" y="1077"/>
                    <a:pt x="96" y="1140"/>
                    <a:pt x="191" y="1140"/>
                  </a:cubicBezTo>
                  <a:lnTo>
                    <a:pt x="3358" y="1140"/>
                  </a:lnTo>
                  <a:cubicBezTo>
                    <a:pt x="3516" y="1140"/>
                    <a:pt x="3643" y="1014"/>
                    <a:pt x="3643" y="855"/>
                  </a:cubicBezTo>
                  <a:lnTo>
                    <a:pt x="3643" y="285"/>
                  </a:lnTo>
                  <a:cubicBezTo>
                    <a:pt x="3643" y="127"/>
                    <a:pt x="3516" y="0"/>
                    <a:pt x="33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717;p25"/>
            <p:cNvSpPr/>
            <p:nvPr/>
          </p:nvSpPr>
          <p:spPr>
            <a:xfrm>
              <a:off x="4932250" y="2814325"/>
              <a:ext cx="306425" cy="280300"/>
            </a:xfrm>
            <a:custGeom>
              <a:avLst/>
              <a:gdLst/>
              <a:ahLst/>
              <a:cxnLst/>
              <a:rect l="l" t="t" r="r" b="b"/>
              <a:pathLst>
                <a:path w="12257" h="11212" extrusionOk="0">
                  <a:moveTo>
                    <a:pt x="1166" y="1382"/>
                  </a:moveTo>
                  <a:cubicBezTo>
                    <a:pt x="1212" y="1382"/>
                    <a:pt x="1257" y="1385"/>
                    <a:pt x="1299" y="1394"/>
                  </a:cubicBezTo>
                  <a:cubicBezTo>
                    <a:pt x="1458" y="1457"/>
                    <a:pt x="1584" y="1521"/>
                    <a:pt x="1679" y="1647"/>
                  </a:cubicBezTo>
                  <a:lnTo>
                    <a:pt x="508" y="2312"/>
                  </a:lnTo>
                  <a:cubicBezTo>
                    <a:pt x="444" y="2186"/>
                    <a:pt x="444" y="2027"/>
                    <a:pt x="476" y="1869"/>
                  </a:cubicBezTo>
                  <a:cubicBezTo>
                    <a:pt x="539" y="1711"/>
                    <a:pt x="634" y="1552"/>
                    <a:pt x="793" y="1457"/>
                  </a:cubicBezTo>
                  <a:cubicBezTo>
                    <a:pt x="909" y="1411"/>
                    <a:pt x="1041" y="1382"/>
                    <a:pt x="1166" y="1382"/>
                  </a:cubicBezTo>
                  <a:close/>
                  <a:moveTo>
                    <a:pt x="2186" y="1837"/>
                  </a:moveTo>
                  <a:cubicBezTo>
                    <a:pt x="2249" y="1869"/>
                    <a:pt x="2281" y="1901"/>
                    <a:pt x="2313" y="1964"/>
                  </a:cubicBezTo>
                  <a:cubicBezTo>
                    <a:pt x="2344" y="1996"/>
                    <a:pt x="2344" y="2059"/>
                    <a:pt x="2344" y="2122"/>
                  </a:cubicBezTo>
                  <a:cubicBezTo>
                    <a:pt x="2313" y="2186"/>
                    <a:pt x="2281" y="2217"/>
                    <a:pt x="2249" y="2249"/>
                  </a:cubicBezTo>
                  <a:lnTo>
                    <a:pt x="761" y="3104"/>
                  </a:lnTo>
                  <a:lnTo>
                    <a:pt x="761" y="3136"/>
                  </a:lnTo>
                  <a:cubicBezTo>
                    <a:pt x="729" y="3152"/>
                    <a:pt x="698" y="3160"/>
                    <a:pt x="666" y="3160"/>
                  </a:cubicBezTo>
                  <a:cubicBezTo>
                    <a:pt x="634" y="3160"/>
                    <a:pt x="603" y="3152"/>
                    <a:pt x="571" y="3136"/>
                  </a:cubicBezTo>
                  <a:cubicBezTo>
                    <a:pt x="508" y="3136"/>
                    <a:pt x="476" y="3104"/>
                    <a:pt x="444" y="3041"/>
                  </a:cubicBezTo>
                  <a:cubicBezTo>
                    <a:pt x="413" y="2977"/>
                    <a:pt x="413" y="2914"/>
                    <a:pt x="413" y="2851"/>
                  </a:cubicBezTo>
                  <a:cubicBezTo>
                    <a:pt x="444" y="2819"/>
                    <a:pt x="476" y="2756"/>
                    <a:pt x="508" y="2724"/>
                  </a:cubicBezTo>
                  <a:lnTo>
                    <a:pt x="1996" y="1869"/>
                  </a:lnTo>
                  <a:cubicBezTo>
                    <a:pt x="2059" y="1837"/>
                    <a:pt x="2123" y="1837"/>
                    <a:pt x="2186" y="1837"/>
                  </a:cubicBezTo>
                  <a:close/>
                  <a:moveTo>
                    <a:pt x="2249" y="2661"/>
                  </a:moveTo>
                  <a:lnTo>
                    <a:pt x="3104" y="4118"/>
                  </a:lnTo>
                  <a:lnTo>
                    <a:pt x="3928" y="5543"/>
                  </a:lnTo>
                  <a:cubicBezTo>
                    <a:pt x="3833" y="5543"/>
                    <a:pt x="3738" y="5574"/>
                    <a:pt x="3675" y="5606"/>
                  </a:cubicBezTo>
                  <a:cubicBezTo>
                    <a:pt x="3611" y="5638"/>
                    <a:pt x="3548" y="5701"/>
                    <a:pt x="3485" y="5796"/>
                  </a:cubicBezTo>
                  <a:lnTo>
                    <a:pt x="2503" y="4086"/>
                  </a:lnTo>
                  <a:cubicBezTo>
                    <a:pt x="2480" y="4039"/>
                    <a:pt x="2405" y="4010"/>
                    <a:pt x="2343" y="4010"/>
                  </a:cubicBezTo>
                  <a:cubicBezTo>
                    <a:pt x="2320" y="4010"/>
                    <a:pt x="2298" y="4014"/>
                    <a:pt x="2281" y="4022"/>
                  </a:cubicBezTo>
                  <a:cubicBezTo>
                    <a:pt x="2186" y="4086"/>
                    <a:pt x="2154" y="4181"/>
                    <a:pt x="2186" y="4276"/>
                  </a:cubicBezTo>
                  <a:lnTo>
                    <a:pt x="3168" y="5954"/>
                  </a:lnTo>
                  <a:cubicBezTo>
                    <a:pt x="3073" y="5986"/>
                    <a:pt x="3009" y="5986"/>
                    <a:pt x="2946" y="6049"/>
                  </a:cubicBezTo>
                  <a:cubicBezTo>
                    <a:pt x="2851" y="6081"/>
                    <a:pt x="2788" y="6144"/>
                    <a:pt x="2756" y="6208"/>
                  </a:cubicBezTo>
                  <a:lnTo>
                    <a:pt x="1109" y="3326"/>
                  </a:lnTo>
                  <a:lnTo>
                    <a:pt x="1521" y="3104"/>
                  </a:lnTo>
                  <a:lnTo>
                    <a:pt x="1838" y="3642"/>
                  </a:lnTo>
                  <a:cubicBezTo>
                    <a:pt x="1869" y="3706"/>
                    <a:pt x="1933" y="3737"/>
                    <a:pt x="1996" y="3737"/>
                  </a:cubicBezTo>
                  <a:cubicBezTo>
                    <a:pt x="2028" y="3737"/>
                    <a:pt x="2059" y="3706"/>
                    <a:pt x="2091" y="3706"/>
                  </a:cubicBezTo>
                  <a:cubicBezTo>
                    <a:pt x="2154" y="3642"/>
                    <a:pt x="2186" y="3547"/>
                    <a:pt x="2154" y="3452"/>
                  </a:cubicBezTo>
                  <a:lnTo>
                    <a:pt x="1838" y="2914"/>
                  </a:lnTo>
                  <a:lnTo>
                    <a:pt x="2249" y="2661"/>
                  </a:lnTo>
                  <a:close/>
                  <a:moveTo>
                    <a:pt x="3956" y="5899"/>
                  </a:moveTo>
                  <a:cubicBezTo>
                    <a:pt x="3999" y="5899"/>
                    <a:pt x="4055" y="5907"/>
                    <a:pt x="4118" y="5923"/>
                  </a:cubicBezTo>
                  <a:lnTo>
                    <a:pt x="4181" y="6714"/>
                  </a:lnTo>
                  <a:lnTo>
                    <a:pt x="3643" y="7031"/>
                  </a:lnTo>
                  <a:lnTo>
                    <a:pt x="3358" y="6809"/>
                  </a:lnTo>
                  <a:lnTo>
                    <a:pt x="3009" y="6588"/>
                  </a:lnTo>
                  <a:cubicBezTo>
                    <a:pt x="3009" y="6461"/>
                    <a:pt x="3073" y="6366"/>
                    <a:pt x="3104" y="6334"/>
                  </a:cubicBezTo>
                  <a:cubicBezTo>
                    <a:pt x="3121" y="6326"/>
                    <a:pt x="3143" y="6322"/>
                    <a:pt x="3169" y="6322"/>
                  </a:cubicBezTo>
                  <a:cubicBezTo>
                    <a:pt x="3240" y="6322"/>
                    <a:pt x="3345" y="6351"/>
                    <a:pt x="3485" y="6398"/>
                  </a:cubicBezTo>
                  <a:cubicBezTo>
                    <a:pt x="3505" y="6412"/>
                    <a:pt x="3528" y="6418"/>
                    <a:pt x="3550" y="6418"/>
                  </a:cubicBezTo>
                  <a:cubicBezTo>
                    <a:pt x="3630" y="6418"/>
                    <a:pt x="3713" y="6338"/>
                    <a:pt x="3738" y="6239"/>
                  </a:cubicBezTo>
                  <a:cubicBezTo>
                    <a:pt x="3738" y="6081"/>
                    <a:pt x="3770" y="5954"/>
                    <a:pt x="3865" y="5923"/>
                  </a:cubicBezTo>
                  <a:cubicBezTo>
                    <a:pt x="3880" y="5907"/>
                    <a:pt x="3912" y="5899"/>
                    <a:pt x="3956" y="5899"/>
                  </a:cubicBezTo>
                  <a:close/>
                  <a:moveTo>
                    <a:pt x="4213" y="7094"/>
                  </a:moveTo>
                  <a:lnTo>
                    <a:pt x="4213" y="7348"/>
                  </a:lnTo>
                  <a:cubicBezTo>
                    <a:pt x="4213" y="7379"/>
                    <a:pt x="4213" y="7379"/>
                    <a:pt x="4213" y="7379"/>
                  </a:cubicBezTo>
                  <a:lnTo>
                    <a:pt x="4181" y="7379"/>
                  </a:lnTo>
                  <a:lnTo>
                    <a:pt x="3960" y="7253"/>
                  </a:lnTo>
                  <a:lnTo>
                    <a:pt x="4213" y="7094"/>
                  </a:lnTo>
                  <a:close/>
                  <a:moveTo>
                    <a:pt x="9248" y="349"/>
                  </a:moveTo>
                  <a:cubicBezTo>
                    <a:pt x="9470" y="349"/>
                    <a:pt x="9660" y="539"/>
                    <a:pt x="9660" y="761"/>
                  </a:cubicBezTo>
                  <a:lnTo>
                    <a:pt x="9660" y="3674"/>
                  </a:lnTo>
                  <a:lnTo>
                    <a:pt x="8362" y="3674"/>
                  </a:lnTo>
                  <a:cubicBezTo>
                    <a:pt x="8267" y="3674"/>
                    <a:pt x="8172" y="3769"/>
                    <a:pt x="8172" y="3864"/>
                  </a:cubicBezTo>
                  <a:cubicBezTo>
                    <a:pt x="8172" y="3959"/>
                    <a:pt x="8267" y="4022"/>
                    <a:pt x="8362" y="4022"/>
                  </a:cubicBezTo>
                  <a:lnTo>
                    <a:pt x="9660" y="4022"/>
                  </a:lnTo>
                  <a:lnTo>
                    <a:pt x="9660" y="7569"/>
                  </a:lnTo>
                  <a:lnTo>
                    <a:pt x="8362" y="7569"/>
                  </a:lnTo>
                  <a:cubicBezTo>
                    <a:pt x="8267" y="7569"/>
                    <a:pt x="8172" y="7633"/>
                    <a:pt x="8172" y="7728"/>
                  </a:cubicBezTo>
                  <a:cubicBezTo>
                    <a:pt x="8172" y="7823"/>
                    <a:pt x="8267" y="7918"/>
                    <a:pt x="8362" y="7918"/>
                  </a:cubicBezTo>
                  <a:lnTo>
                    <a:pt x="9660" y="7918"/>
                  </a:lnTo>
                  <a:lnTo>
                    <a:pt x="9660" y="9185"/>
                  </a:lnTo>
                  <a:lnTo>
                    <a:pt x="3421" y="9185"/>
                  </a:lnTo>
                  <a:lnTo>
                    <a:pt x="3421" y="7316"/>
                  </a:lnTo>
                  <a:lnTo>
                    <a:pt x="3960" y="7664"/>
                  </a:lnTo>
                  <a:cubicBezTo>
                    <a:pt x="4023" y="7728"/>
                    <a:pt x="4118" y="7728"/>
                    <a:pt x="4181" y="7728"/>
                  </a:cubicBezTo>
                  <a:cubicBezTo>
                    <a:pt x="4276" y="7728"/>
                    <a:pt x="4340" y="7728"/>
                    <a:pt x="4403" y="7696"/>
                  </a:cubicBezTo>
                  <a:cubicBezTo>
                    <a:pt x="4530" y="7601"/>
                    <a:pt x="4593" y="7474"/>
                    <a:pt x="4593" y="7316"/>
                  </a:cubicBezTo>
                  <a:cubicBezTo>
                    <a:pt x="4466" y="5733"/>
                    <a:pt x="4466" y="5764"/>
                    <a:pt x="4466" y="5733"/>
                  </a:cubicBezTo>
                  <a:cubicBezTo>
                    <a:pt x="4466" y="5733"/>
                    <a:pt x="4435" y="5701"/>
                    <a:pt x="4435" y="5701"/>
                  </a:cubicBezTo>
                  <a:lnTo>
                    <a:pt x="3453" y="3959"/>
                  </a:lnTo>
                  <a:lnTo>
                    <a:pt x="3453" y="761"/>
                  </a:lnTo>
                  <a:cubicBezTo>
                    <a:pt x="3453" y="539"/>
                    <a:pt x="3643" y="349"/>
                    <a:pt x="3865" y="349"/>
                  </a:cubicBezTo>
                  <a:close/>
                  <a:moveTo>
                    <a:pt x="3865" y="1"/>
                  </a:moveTo>
                  <a:cubicBezTo>
                    <a:pt x="3421" y="1"/>
                    <a:pt x="3073" y="349"/>
                    <a:pt x="3073" y="792"/>
                  </a:cubicBezTo>
                  <a:lnTo>
                    <a:pt x="3073" y="3357"/>
                  </a:lnTo>
                  <a:lnTo>
                    <a:pt x="2566" y="2471"/>
                  </a:lnTo>
                  <a:cubicBezTo>
                    <a:pt x="2629" y="2376"/>
                    <a:pt x="2661" y="2312"/>
                    <a:pt x="2693" y="2217"/>
                  </a:cubicBezTo>
                  <a:cubicBezTo>
                    <a:pt x="2724" y="2059"/>
                    <a:pt x="2724" y="1901"/>
                    <a:pt x="2629" y="1774"/>
                  </a:cubicBezTo>
                  <a:cubicBezTo>
                    <a:pt x="2528" y="1571"/>
                    <a:pt x="2346" y="1470"/>
                    <a:pt x="2147" y="1470"/>
                  </a:cubicBezTo>
                  <a:cubicBezTo>
                    <a:pt x="2097" y="1470"/>
                    <a:pt x="2047" y="1476"/>
                    <a:pt x="1996" y="1489"/>
                  </a:cubicBezTo>
                  <a:cubicBezTo>
                    <a:pt x="1869" y="1267"/>
                    <a:pt x="1648" y="1109"/>
                    <a:pt x="1394" y="1046"/>
                  </a:cubicBezTo>
                  <a:cubicBezTo>
                    <a:pt x="1314" y="1026"/>
                    <a:pt x="1231" y="1015"/>
                    <a:pt x="1146" y="1015"/>
                  </a:cubicBezTo>
                  <a:cubicBezTo>
                    <a:pt x="964" y="1015"/>
                    <a:pt x="776" y="1064"/>
                    <a:pt x="603" y="1172"/>
                  </a:cubicBezTo>
                  <a:cubicBezTo>
                    <a:pt x="381" y="1299"/>
                    <a:pt x="223" y="1521"/>
                    <a:pt x="128" y="1774"/>
                  </a:cubicBezTo>
                  <a:cubicBezTo>
                    <a:pt x="64" y="2027"/>
                    <a:pt x="96" y="2281"/>
                    <a:pt x="223" y="2502"/>
                  </a:cubicBezTo>
                  <a:cubicBezTo>
                    <a:pt x="33" y="2692"/>
                    <a:pt x="1" y="2977"/>
                    <a:pt x="128" y="3199"/>
                  </a:cubicBezTo>
                  <a:cubicBezTo>
                    <a:pt x="223" y="3357"/>
                    <a:pt x="349" y="3452"/>
                    <a:pt x="476" y="3484"/>
                  </a:cubicBezTo>
                  <a:cubicBezTo>
                    <a:pt x="539" y="3484"/>
                    <a:pt x="603" y="3516"/>
                    <a:pt x="634" y="3516"/>
                  </a:cubicBezTo>
                  <a:cubicBezTo>
                    <a:pt x="698" y="3516"/>
                    <a:pt x="729" y="3516"/>
                    <a:pt x="761" y="3484"/>
                  </a:cubicBezTo>
                  <a:lnTo>
                    <a:pt x="2661" y="6746"/>
                  </a:lnTo>
                  <a:cubicBezTo>
                    <a:pt x="2693" y="6778"/>
                    <a:pt x="2661" y="6778"/>
                    <a:pt x="3073" y="7063"/>
                  </a:cubicBezTo>
                  <a:lnTo>
                    <a:pt x="3073" y="10420"/>
                  </a:lnTo>
                  <a:cubicBezTo>
                    <a:pt x="3073" y="10863"/>
                    <a:pt x="3421" y="11211"/>
                    <a:pt x="3865" y="11211"/>
                  </a:cubicBezTo>
                  <a:lnTo>
                    <a:pt x="6176" y="11211"/>
                  </a:lnTo>
                  <a:cubicBezTo>
                    <a:pt x="6271" y="11211"/>
                    <a:pt x="6366" y="11148"/>
                    <a:pt x="6366" y="11021"/>
                  </a:cubicBezTo>
                  <a:cubicBezTo>
                    <a:pt x="6366" y="10926"/>
                    <a:pt x="6271" y="10863"/>
                    <a:pt x="6176" y="10863"/>
                  </a:cubicBezTo>
                  <a:lnTo>
                    <a:pt x="3865" y="10863"/>
                  </a:lnTo>
                  <a:cubicBezTo>
                    <a:pt x="3611" y="10863"/>
                    <a:pt x="3421" y="10673"/>
                    <a:pt x="3421" y="10451"/>
                  </a:cubicBezTo>
                  <a:lnTo>
                    <a:pt x="3421" y="9565"/>
                  </a:lnTo>
                  <a:lnTo>
                    <a:pt x="9660" y="9565"/>
                  </a:lnTo>
                  <a:lnTo>
                    <a:pt x="9660" y="10451"/>
                  </a:lnTo>
                  <a:cubicBezTo>
                    <a:pt x="9660" y="10673"/>
                    <a:pt x="9470" y="10863"/>
                    <a:pt x="9217" y="10863"/>
                  </a:cubicBezTo>
                  <a:lnTo>
                    <a:pt x="6905" y="10863"/>
                  </a:lnTo>
                  <a:cubicBezTo>
                    <a:pt x="6810" y="10863"/>
                    <a:pt x="6715" y="10926"/>
                    <a:pt x="6715" y="11021"/>
                  </a:cubicBezTo>
                  <a:cubicBezTo>
                    <a:pt x="6715" y="11148"/>
                    <a:pt x="6810" y="11211"/>
                    <a:pt x="6905" y="11211"/>
                  </a:cubicBezTo>
                  <a:lnTo>
                    <a:pt x="9217" y="11211"/>
                  </a:lnTo>
                  <a:cubicBezTo>
                    <a:pt x="9660" y="11211"/>
                    <a:pt x="10008" y="10863"/>
                    <a:pt x="10008" y="10420"/>
                  </a:cubicBezTo>
                  <a:lnTo>
                    <a:pt x="10008" y="7918"/>
                  </a:lnTo>
                  <a:lnTo>
                    <a:pt x="12098" y="7918"/>
                  </a:lnTo>
                  <a:cubicBezTo>
                    <a:pt x="12194" y="7918"/>
                    <a:pt x="12257" y="7823"/>
                    <a:pt x="12257" y="7728"/>
                  </a:cubicBezTo>
                  <a:cubicBezTo>
                    <a:pt x="12257" y="7633"/>
                    <a:pt x="12194" y="7569"/>
                    <a:pt x="12098" y="7569"/>
                  </a:cubicBezTo>
                  <a:lnTo>
                    <a:pt x="10008" y="7569"/>
                  </a:lnTo>
                  <a:lnTo>
                    <a:pt x="10008" y="4022"/>
                  </a:lnTo>
                  <a:lnTo>
                    <a:pt x="12098" y="4022"/>
                  </a:lnTo>
                  <a:cubicBezTo>
                    <a:pt x="12194" y="4022"/>
                    <a:pt x="12257" y="3959"/>
                    <a:pt x="12257" y="3864"/>
                  </a:cubicBezTo>
                  <a:cubicBezTo>
                    <a:pt x="12257" y="3769"/>
                    <a:pt x="12194" y="3674"/>
                    <a:pt x="12098" y="3674"/>
                  </a:cubicBezTo>
                  <a:lnTo>
                    <a:pt x="10008" y="3674"/>
                  </a:lnTo>
                  <a:lnTo>
                    <a:pt x="10008" y="792"/>
                  </a:lnTo>
                  <a:cubicBezTo>
                    <a:pt x="10008" y="349"/>
                    <a:pt x="9660" y="1"/>
                    <a:pt x="92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718;p25"/>
            <p:cNvSpPr/>
            <p:nvPr/>
          </p:nvSpPr>
          <p:spPr>
            <a:xfrm>
              <a:off x="5200650" y="2891125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59"/>
                  </a:cubicBezTo>
                  <a:cubicBezTo>
                    <a:pt x="1" y="254"/>
                    <a:pt x="96" y="349"/>
                    <a:pt x="191" y="349"/>
                  </a:cubicBezTo>
                  <a:lnTo>
                    <a:pt x="1362" y="349"/>
                  </a:lnTo>
                  <a:cubicBezTo>
                    <a:pt x="1458" y="349"/>
                    <a:pt x="1521" y="254"/>
                    <a:pt x="1521" y="159"/>
                  </a:cubicBezTo>
                  <a:cubicBezTo>
                    <a:pt x="1521" y="64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719;p25"/>
            <p:cNvSpPr/>
            <p:nvPr/>
          </p:nvSpPr>
          <p:spPr>
            <a:xfrm>
              <a:off x="5200650" y="2875300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85"/>
                    <a:pt x="96" y="348"/>
                    <a:pt x="191" y="348"/>
                  </a:cubicBezTo>
                  <a:lnTo>
                    <a:pt x="1362" y="348"/>
                  </a:lnTo>
                  <a:cubicBezTo>
                    <a:pt x="1458" y="348"/>
                    <a:pt x="1521" y="285"/>
                    <a:pt x="1521" y="158"/>
                  </a:cubicBezTo>
                  <a:cubicBezTo>
                    <a:pt x="1521" y="63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720;p25"/>
            <p:cNvSpPr/>
            <p:nvPr/>
          </p:nvSpPr>
          <p:spPr>
            <a:xfrm>
              <a:off x="5200650" y="2987725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cubicBezTo>
                    <a:pt x="1" y="285"/>
                    <a:pt x="96" y="348"/>
                    <a:pt x="191" y="348"/>
                  </a:cubicBezTo>
                  <a:lnTo>
                    <a:pt x="1362" y="348"/>
                  </a:lnTo>
                  <a:cubicBezTo>
                    <a:pt x="1458" y="348"/>
                    <a:pt x="1521" y="285"/>
                    <a:pt x="1521" y="190"/>
                  </a:cubicBezTo>
                  <a:cubicBezTo>
                    <a:pt x="1521" y="95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721;p25"/>
            <p:cNvSpPr/>
            <p:nvPr/>
          </p:nvSpPr>
          <p:spPr>
            <a:xfrm>
              <a:off x="5200650" y="2971875"/>
              <a:ext cx="38025" cy="9525"/>
            </a:xfrm>
            <a:custGeom>
              <a:avLst/>
              <a:gdLst/>
              <a:ahLst/>
              <a:cxnLst/>
              <a:rect l="l" t="t" r="r" b="b"/>
              <a:pathLst>
                <a:path w="1521" h="381" extrusionOk="0"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cubicBezTo>
                    <a:pt x="1" y="286"/>
                    <a:pt x="96" y="381"/>
                    <a:pt x="191" y="381"/>
                  </a:cubicBezTo>
                  <a:lnTo>
                    <a:pt x="1362" y="381"/>
                  </a:lnTo>
                  <a:cubicBezTo>
                    <a:pt x="1458" y="381"/>
                    <a:pt x="1521" y="286"/>
                    <a:pt x="1521" y="191"/>
                  </a:cubicBezTo>
                  <a:cubicBezTo>
                    <a:pt x="1521" y="96"/>
                    <a:pt x="1458" y="1"/>
                    <a:pt x="13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722;p25"/>
            <p:cNvSpPr/>
            <p:nvPr/>
          </p:nvSpPr>
          <p:spPr>
            <a:xfrm>
              <a:off x="3025000" y="1755000"/>
              <a:ext cx="270775" cy="253375"/>
            </a:xfrm>
            <a:custGeom>
              <a:avLst/>
              <a:gdLst/>
              <a:ahLst/>
              <a:cxnLst/>
              <a:rect l="l" t="t" r="r" b="b"/>
              <a:pathLst>
                <a:path w="10831" h="10135" extrusionOk="0">
                  <a:moveTo>
                    <a:pt x="6587" y="4783"/>
                  </a:moveTo>
                  <a:lnTo>
                    <a:pt x="6587" y="6081"/>
                  </a:lnTo>
                  <a:cubicBezTo>
                    <a:pt x="6587" y="6239"/>
                    <a:pt x="6461" y="6366"/>
                    <a:pt x="6302" y="6366"/>
                  </a:cubicBezTo>
                  <a:lnTo>
                    <a:pt x="4529" y="6366"/>
                  </a:lnTo>
                  <a:cubicBezTo>
                    <a:pt x="4370" y="6366"/>
                    <a:pt x="4244" y="6239"/>
                    <a:pt x="4244" y="6081"/>
                  </a:cubicBezTo>
                  <a:lnTo>
                    <a:pt x="4244" y="4783"/>
                  </a:lnTo>
                  <a:cubicBezTo>
                    <a:pt x="4592" y="4973"/>
                    <a:pt x="5004" y="5068"/>
                    <a:pt x="5416" y="5068"/>
                  </a:cubicBezTo>
                  <a:cubicBezTo>
                    <a:pt x="5859" y="5068"/>
                    <a:pt x="6239" y="4973"/>
                    <a:pt x="6587" y="4783"/>
                  </a:cubicBezTo>
                  <a:close/>
                  <a:moveTo>
                    <a:pt x="5827" y="6746"/>
                  </a:moveTo>
                  <a:lnTo>
                    <a:pt x="5827" y="6841"/>
                  </a:lnTo>
                  <a:cubicBezTo>
                    <a:pt x="5827" y="7063"/>
                    <a:pt x="5637" y="7221"/>
                    <a:pt x="5416" y="7221"/>
                  </a:cubicBezTo>
                  <a:cubicBezTo>
                    <a:pt x="5194" y="7221"/>
                    <a:pt x="5036" y="7063"/>
                    <a:pt x="5036" y="6841"/>
                  </a:cubicBezTo>
                  <a:lnTo>
                    <a:pt x="5036" y="6746"/>
                  </a:lnTo>
                  <a:close/>
                  <a:moveTo>
                    <a:pt x="8638" y="3831"/>
                  </a:moveTo>
                  <a:cubicBezTo>
                    <a:pt x="8888" y="3831"/>
                    <a:pt x="9125" y="3864"/>
                    <a:pt x="9342" y="3928"/>
                  </a:cubicBezTo>
                  <a:cubicBezTo>
                    <a:pt x="9374" y="3959"/>
                    <a:pt x="9374" y="3959"/>
                    <a:pt x="9374" y="3991"/>
                  </a:cubicBezTo>
                  <a:lnTo>
                    <a:pt x="9374" y="8234"/>
                  </a:lnTo>
                  <a:cubicBezTo>
                    <a:pt x="9374" y="8266"/>
                    <a:pt x="9374" y="8266"/>
                    <a:pt x="9374" y="8266"/>
                  </a:cubicBezTo>
                  <a:cubicBezTo>
                    <a:pt x="9342" y="8298"/>
                    <a:pt x="9342" y="8298"/>
                    <a:pt x="9311" y="8298"/>
                  </a:cubicBezTo>
                  <a:cubicBezTo>
                    <a:pt x="9090" y="8240"/>
                    <a:pt x="8848" y="8211"/>
                    <a:pt x="8596" y="8211"/>
                  </a:cubicBezTo>
                  <a:cubicBezTo>
                    <a:pt x="8160" y="8211"/>
                    <a:pt x="7694" y="8296"/>
                    <a:pt x="7252" y="8456"/>
                  </a:cubicBezTo>
                  <a:cubicBezTo>
                    <a:pt x="6651" y="8678"/>
                    <a:pt x="6081" y="9026"/>
                    <a:pt x="5606" y="9501"/>
                  </a:cubicBezTo>
                  <a:lnTo>
                    <a:pt x="5606" y="8741"/>
                  </a:lnTo>
                  <a:cubicBezTo>
                    <a:pt x="5606" y="8646"/>
                    <a:pt x="5542" y="8551"/>
                    <a:pt x="5416" y="8551"/>
                  </a:cubicBezTo>
                  <a:cubicBezTo>
                    <a:pt x="5321" y="8551"/>
                    <a:pt x="5257" y="8646"/>
                    <a:pt x="5257" y="8741"/>
                  </a:cubicBezTo>
                  <a:lnTo>
                    <a:pt x="5257" y="9501"/>
                  </a:lnTo>
                  <a:cubicBezTo>
                    <a:pt x="4782" y="9026"/>
                    <a:pt x="4212" y="8678"/>
                    <a:pt x="3610" y="8456"/>
                  </a:cubicBezTo>
                  <a:cubicBezTo>
                    <a:pt x="3149" y="8296"/>
                    <a:pt x="2688" y="8211"/>
                    <a:pt x="2251" y="8211"/>
                  </a:cubicBezTo>
                  <a:cubicBezTo>
                    <a:pt x="1998" y="8211"/>
                    <a:pt x="1753" y="8240"/>
                    <a:pt x="1520" y="8298"/>
                  </a:cubicBezTo>
                  <a:cubicBezTo>
                    <a:pt x="1520" y="8298"/>
                    <a:pt x="1489" y="8298"/>
                    <a:pt x="1489" y="8266"/>
                  </a:cubicBezTo>
                  <a:cubicBezTo>
                    <a:pt x="1489" y="8266"/>
                    <a:pt x="1457" y="8266"/>
                    <a:pt x="1457" y="8234"/>
                  </a:cubicBezTo>
                  <a:lnTo>
                    <a:pt x="1457" y="3991"/>
                  </a:lnTo>
                  <a:cubicBezTo>
                    <a:pt x="1457" y="3991"/>
                    <a:pt x="1489" y="3959"/>
                    <a:pt x="1520" y="3928"/>
                  </a:cubicBezTo>
                  <a:cubicBezTo>
                    <a:pt x="1737" y="3864"/>
                    <a:pt x="1975" y="3831"/>
                    <a:pt x="2225" y="3831"/>
                  </a:cubicBezTo>
                  <a:cubicBezTo>
                    <a:pt x="2595" y="3831"/>
                    <a:pt x="2992" y="3903"/>
                    <a:pt x="3389" y="4054"/>
                  </a:cubicBezTo>
                  <a:cubicBezTo>
                    <a:pt x="3547" y="4213"/>
                    <a:pt x="3705" y="4403"/>
                    <a:pt x="3895" y="4529"/>
                  </a:cubicBezTo>
                  <a:lnTo>
                    <a:pt x="3895" y="6081"/>
                  </a:lnTo>
                  <a:cubicBezTo>
                    <a:pt x="3895" y="6429"/>
                    <a:pt x="4180" y="6746"/>
                    <a:pt x="4529" y="6746"/>
                  </a:cubicBezTo>
                  <a:lnTo>
                    <a:pt x="4655" y="6746"/>
                  </a:lnTo>
                  <a:lnTo>
                    <a:pt x="4655" y="6841"/>
                  </a:lnTo>
                  <a:cubicBezTo>
                    <a:pt x="4655" y="7189"/>
                    <a:pt x="4909" y="7474"/>
                    <a:pt x="5257" y="7569"/>
                  </a:cubicBezTo>
                  <a:lnTo>
                    <a:pt x="5257" y="7886"/>
                  </a:lnTo>
                  <a:cubicBezTo>
                    <a:pt x="5257" y="7981"/>
                    <a:pt x="5321" y="8076"/>
                    <a:pt x="5416" y="8076"/>
                  </a:cubicBezTo>
                  <a:cubicBezTo>
                    <a:pt x="5511" y="8076"/>
                    <a:pt x="5606" y="8013"/>
                    <a:pt x="5606" y="7886"/>
                  </a:cubicBezTo>
                  <a:lnTo>
                    <a:pt x="5606" y="7569"/>
                  </a:lnTo>
                  <a:cubicBezTo>
                    <a:pt x="5922" y="7474"/>
                    <a:pt x="6176" y="7189"/>
                    <a:pt x="6176" y="6841"/>
                  </a:cubicBezTo>
                  <a:lnTo>
                    <a:pt x="6176" y="6746"/>
                  </a:lnTo>
                  <a:lnTo>
                    <a:pt x="6334" y="6746"/>
                  </a:lnTo>
                  <a:cubicBezTo>
                    <a:pt x="6682" y="6746"/>
                    <a:pt x="6967" y="6429"/>
                    <a:pt x="6967" y="6081"/>
                  </a:cubicBezTo>
                  <a:lnTo>
                    <a:pt x="6967" y="4529"/>
                  </a:lnTo>
                  <a:cubicBezTo>
                    <a:pt x="7157" y="4403"/>
                    <a:pt x="7316" y="4244"/>
                    <a:pt x="7474" y="4054"/>
                  </a:cubicBezTo>
                  <a:cubicBezTo>
                    <a:pt x="7871" y="3903"/>
                    <a:pt x="8268" y="3831"/>
                    <a:pt x="8638" y="3831"/>
                  </a:cubicBezTo>
                  <a:close/>
                  <a:moveTo>
                    <a:pt x="10293" y="4308"/>
                  </a:moveTo>
                  <a:cubicBezTo>
                    <a:pt x="10388" y="4308"/>
                    <a:pt x="10451" y="4371"/>
                    <a:pt x="10451" y="4498"/>
                  </a:cubicBezTo>
                  <a:lnTo>
                    <a:pt x="10451" y="9596"/>
                  </a:lnTo>
                  <a:cubicBezTo>
                    <a:pt x="10451" y="9691"/>
                    <a:pt x="10388" y="9786"/>
                    <a:pt x="10293" y="9786"/>
                  </a:cubicBezTo>
                  <a:lnTo>
                    <a:pt x="5827" y="9786"/>
                  </a:lnTo>
                  <a:cubicBezTo>
                    <a:pt x="6271" y="9343"/>
                    <a:pt x="6809" y="9026"/>
                    <a:pt x="7379" y="8805"/>
                  </a:cubicBezTo>
                  <a:cubicBezTo>
                    <a:pt x="7795" y="8659"/>
                    <a:pt x="8225" y="8582"/>
                    <a:pt x="8623" y="8582"/>
                  </a:cubicBezTo>
                  <a:cubicBezTo>
                    <a:pt x="8831" y="8582"/>
                    <a:pt x="9031" y="8603"/>
                    <a:pt x="9216" y="8646"/>
                  </a:cubicBezTo>
                  <a:cubicBezTo>
                    <a:pt x="9247" y="8654"/>
                    <a:pt x="9281" y="8658"/>
                    <a:pt x="9315" y="8658"/>
                  </a:cubicBezTo>
                  <a:cubicBezTo>
                    <a:pt x="9418" y="8658"/>
                    <a:pt x="9525" y="8622"/>
                    <a:pt x="9596" y="8551"/>
                  </a:cubicBezTo>
                  <a:cubicBezTo>
                    <a:pt x="9691" y="8488"/>
                    <a:pt x="9754" y="8361"/>
                    <a:pt x="9754" y="8234"/>
                  </a:cubicBezTo>
                  <a:lnTo>
                    <a:pt x="9754" y="4308"/>
                  </a:lnTo>
                  <a:close/>
                  <a:moveTo>
                    <a:pt x="4972" y="1"/>
                  </a:moveTo>
                  <a:cubicBezTo>
                    <a:pt x="3737" y="222"/>
                    <a:pt x="2882" y="1267"/>
                    <a:pt x="2882" y="2502"/>
                  </a:cubicBezTo>
                  <a:cubicBezTo>
                    <a:pt x="2882" y="2882"/>
                    <a:pt x="2945" y="3262"/>
                    <a:pt x="3104" y="3579"/>
                  </a:cubicBezTo>
                  <a:cubicBezTo>
                    <a:pt x="2820" y="3519"/>
                    <a:pt x="2536" y="3488"/>
                    <a:pt x="2261" y="3488"/>
                  </a:cubicBezTo>
                  <a:cubicBezTo>
                    <a:pt x="1955" y="3488"/>
                    <a:pt x="1661" y="3527"/>
                    <a:pt x="1394" y="3611"/>
                  </a:cubicBezTo>
                  <a:cubicBezTo>
                    <a:pt x="1235" y="3642"/>
                    <a:pt x="1109" y="3769"/>
                    <a:pt x="1077" y="3928"/>
                  </a:cubicBezTo>
                  <a:lnTo>
                    <a:pt x="570" y="3928"/>
                  </a:lnTo>
                  <a:cubicBezTo>
                    <a:pt x="253" y="3928"/>
                    <a:pt x="0" y="4181"/>
                    <a:pt x="0" y="4498"/>
                  </a:cubicBezTo>
                  <a:lnTo>
                    <a:pt x="0" y="5099"/>
                  </a:lnTo>
                  <a:cubicBezTo>
                    <a:pt x="0" y="5194"/>
                    <a:pt x="95" y="5289"/>
                    <a:pt x="190" y="5289"/>
                  </a:cubicBezTo>
                  <a:cubicBezTo>
                    <a:pt x="285" y="5289"/>
                    <a:pt x="380" y="5226"/>
                    <a:pt x="380" y="5099"/>
                  </a:cubicBezTo>
                  <a:lnTo>
                    <a:pt x="380" y="4498"/>
                  </a:lnTo>
                  <a:cubicBezTo>
                    <a:pt x="380" y="4371"/>
                    <a:pt x="443" y="4308"/>
                    <a:pt x="570" y="4308"/>
                  </a:cubicBezTo>
                  <a:lnTo>
                    <a:pt x="1077" y="4308"/>
                  </a:lnTo>
                  <a:lnTo>
                    <a:pt x="1077" y="8234"/>
                  </a:lnTo>
                  <a:cubicBezTo>
                    <a:pt x="1077" y="8361"/>
                    <a:pt x="1140" y="8488"/>
                    <a:pt x="1267" y="8551"/>
                  </a:cubicBezTo>
                  <a:cubicBezTo>
                    <a:pt x="1338" y="8622"/>
                    <a:pt x="1427" y="8658"/>
                    <a:pt x="1521" y="8658"/>
                  </a:cubicBezTo>
                  <a:cubicBezTo>
                    <a:pt x="1552" y="8658"/>
                    <a:pt x="1584" y="8654"/>
                    <a:pt x="1615" y="8646"/>
                  </a:cubicBezTo>
                  <a:cubicBezTo>
                    <a:pt x="1816" y="8599"/>
                    <a:pt x="2034" y="8574"/>
                    <a:pt x="2261" y="8574"/>
                  </a:cubicBezTo>
                  <a:cubicBezTo>
                    <a:pt x="2644" y="8574"/>
                    <a:pt x="3054" y="8645"/>
                    <a:pt x="3452" y="8805"/>
                  </a:cubicBezTo>
                  <a:cubicBezTo>
                    <a:pt x="4054" y="8995"/>
                    <a:pt x="4560" y="9343"/>
                    <a:pt x="5004" y="9786"/>
                  </a:cubicBezTo>
                  <a:lnTo>
                    <a:pt x="570" y="9786"/>
                  </a:lnTo>
                  <a:cubicBezTo>
                    <a:pt x="475" y="9786"/>
                    <a:pt x="380" y="9691"/>
                    <a:pt x="380" y="9596"/>
                  </a:cubicBezTo>
                  <a:lnTo>
                    <a:pt x="380" y="5954"/>
                  </a:lnTo>
                  <a:cubicBezTo>
                    <a:pt x="380" y="5859"/>
                    <a:pt x="317" y="5764"/>
                    <a:pt x="190" y="5764"/>
                  </a:cubicBezTo>
                  <a:cubicBezTo>
                    <a:pt x="95" y="5764"/>
                    <a:pt x="32" y="5828"/>
                    <a:pt x="32" y="5954"/>
                  </a:cubicBezTo>
                  <a:lnTo>
                    <a:pt x="32" y="9596"/>
                  </a:lnTo>
                  <a:cubicBezTo>
                    <a:pt x="32" y="9881"/>
                    <a:pt x="253" y="10135"/>
                    <a:pt x="570" y="10135"/>
                  </a:cubicBezTo>
                  <a:lnTo>
                    <a:pt x="10261" y="10135"/>
                  </a:lnTo>
                  <a:cubicBezTo>
                    <a:pt x="10578" y="10135"/>
                    <a:pt x="10799" y="9881"/>
                    <a:pt x="10799" y="9596"/>
                  </a:cubicBezTo>
                  <a:lnTo>
                    <a:pt x="10799" y="4466"/>
                  </a:lnTo>
                  <a:cubicBezTo>
                    <a:pt x="10831" y="4181"/>
                    <a:pt x="10578" y="3959"/>
                    <a:pt x="10293" y="3959"/>
                  </a:cubicBezTo>
                  <a:lnTo>
                    <a:pt x="9754" y="3959"/>
                  </a:lnTo>
                  <a:cubicBezTo>
                    <a:pt x="9723" y="3769"/>
                    <a:pt x="9596" y="3642"/>
                    <a:pt x="9438" y="3611"/>
                  </a:cubicBezTo>
                  <a:cubicBezTo>
                    <a:pt x="9170" y="3527"/>
                    <a:pt x="8876" y="3488"/>
                    <a:pt x="8570" y="3488"/>
                  </a:cubicBezTo>
                  <a:cubicBezTo>
                    <a:pt x="8296" y="3488"/>
                    <a:pt x="8011" y="3519"/>
                    <a:pt x="7727" y="3579"/>
                  </a:cubicBezTo>
                  <a:cubicBezTo>
                    <a:pt x="7886" y="3262"/>
                    <a:pt x="7981" y="2914"/>
                    <a:pt x="7981" y="2502"/>
                  </a:cubicBezTo>
                  <a:cubicBezTo>
                    <a:pt x="7981" y="1932"/>
                    <a:pt x="7759" y="1362"/>
                    <a:pt x="7379" y="887"/>
                  </a:cubicBezTo>
                  <a:cubicBezTo>
                    <a:pt x="7031" y="444"/>
                    <a:pt x="6524" y="127"/>
                    <a:pt x="5954" y="32"/>
                  </a:cubicBezTo>
                  <a:cubicBezTo>
                    <a:pt x="5922" y="32"/>
                    <a:pt x="5891" y="1"/>
                    <a:pt x="5859" y="1"/>
                  </a:cubicBezTo>
                  <a:cubicBezTo>
                    <a:pt x="5764" y="1"/>
                    <a:pt x="5669" y="64"/>
                    <a:pt x="5669" y="159"/>
                  </a:cubicBezTo>
                  <a:cubicBezTo>
                    <a:pt x="5637" y="254"/>
                    <a:pt x="5701" y="349"/>
                    <a:pt x="5796" y="349"/>
                  </a:cubicBezTo>
                  <a:cubicBezTo>
                    <a:pt x="5827" y="381"/>
                    <a:pt x="5859" y="381"/>
                    <a:pt x="5859" y="381"/>
                  </a:cubicBezTo>
                  <a:cubicBezTo>
                    <a:pt x="6872" y="571"/>
                    <a:pt x="7601" y="1489"/>
                    <a:pt x="7601" y="2502"/>
                  </a:cubicBezTo>
                  <a:cubicBezTo>
                    <a:pt x="7601" y="3547"/>
                    <a:pt x="6904" y="4403"/>
                    <a:pt x="5922" y="4624"/>
                  </a:cubicBezTo>
                  <a:lnTo>
                    <a:pt x="5922" y="2756"/>
                  </a:lnTo>
                  <a:cubicBezTo>
                    <a:pt x="5922" y="2597"/>
                    <a:pt x="6081" y="2439"/>
                    <a:pt x="6271" y="2439"/>
                  </a:cubicBezTo>
                  <a:cubicBezTo>
                    <a:pt x="6461" y="2439"/>
                    <a:pt x="6587" y="2597"/>
                    <a:pt x="6587" y="2756"/>
                  </a:cubicBezTo>
                  <a:cubicBezTo>
                    <a:pt x="6587" y="2946"/>
                    <a:pt x="6461" y="3104"/>
                    <a:pt x="6271" y="3104"/>
                  </a:cubicBezTo>
                  <a:cubicBezTo>
                    <a:pt x="6176" y="3104"/>
                    <a:pt x="6081" y="3167"/>
                    <a:pt x="6081" y="3262"/>
                  </a:cubicBezTo>
                  <a:cubicBezTo>
                    <a:pt x="6081" y="3389"/>
                    <a:pt x="6176" y="3452"/>
                    <a:pt x="6271" y="3452"/>
                  </a:cubicBezTo>
                  <a:cubicBezTo>
                    <a:pt x="6651" y="3452"/>
                    <a:pt x="6967" y="3136"/>
                    <a:pt x="6967" y="2756"/>
                  </a:cubicBezTo>
                  <a:cubicBezTo>
                    <a:pt x="6967" y="2376"/>
                    <a:pt x="6651" y="2059"/>
                    <a:pt x="6271" y="2059"/>
                  </a:cubicBezTo>
                  <a:cubicBezTo>
                    <a:pt x="5891" y="2059"/>
                    <a:pt x="5574" y="2376"/>
                    <a:pt x="5574" y="2756"/>
                  </a:cubicBezTo>
                  <a:lnTo>
                    <a:pt x="5574" y="4688"/>
                  </a:lnTo>
                  <a:lnTo>
                    <a:pt x="5257" y="4688"/>
                  </a:lnTo>
                  <a:lnTo>
                    <a:pt x="5257" y="2756"/>
                  </a:lnTo>
                  <a:cubicBezTo>
                    <a:pt x="5257" y="2376"/>
                    <a:pt x="4940" y="2059"/>
                    <a:pt x="4560" y="2059"/>
                  </a:cubicBezTo>
                  <a:cubicBezTo>
                    <a:pt x="4180" y="2059"/>
                    <a:pt x="3864" y="2376"/>
                    <a:pt x="3864" y="2756"/>
                  </a:cubicBezTo>
                  <a:cubicBezTo>
                    <a:pt x="3864" y="3136"/>
                    <a:pt x="4180" y="3452"/>
                    <a:pt x="4560" y="3452"/>
                  </a:cubicBezTo>
                  <a:cubicBezTo>
                    <a:pt x="4655" y="3452"/>
                    <a:pt x="4750" y="3389"/>
                    <a:pt x="4750" y="3262"/>
                  </a:cubicBezTo>
                  <a:cubicBezTo>
                    <a:pt x="4750" y="3167"/>
                    <a:pt x="4687" y="3104"/>
                    <a:pt x="4560" y="3104"/>
                  </a:cubicBezTo>
                  <a:cubicBezTo>
                    <a:pt x="4402" y="3104"/>
                    <a:pt x="4244" y="2946"/>
                    <a:pt x="4244" y="2756"/>
                  </a:cubicBezTo>
                  <a:cubicBezTo>
                    <a:pt x="4244" y="2597"/>
                    <a:pt x="4402" y="2439"/>
                    <a:pt x="4560" y="2439"/>
                  </a:cubicBezTo>
                  <a:cubicBezTo>
                    <a:pt x="4750" y="2439"/>
                    <a:pt x="4909" y="2597"/>
                    <a:pt x="4909" y="2756"/>
                  </a:cubicBezTo>
                  <a:lnTo>
                    <a:pt x="4909" y="4624"/>
                  </a:lnTo>
                  <a:cubicBezTo>
                    <a:pt x="3927" y="4403"/>
                    <a:pt x="3230" y="3547"/>
                    <a:pt x="3230" y="2502"/>
                  </a:cubicBezTo>
                  <a:cubicBezTo>
                    <a:pt x="3230" y="1457"/>
                    <a:pt x="3990" y="539"/>
                    <a:pt x="5036" y="349"/>
                  </a:cubicBezTo>
                  <a:cubicBezTo>
                    <a:pt x="5131" y="349"/>
                    <a:pt x="5194" y="254"/>
                    <a:pt x="5162" y="159"/>
                  </a:cubicBezTo>
                  <a:cubicBezTo>
                    <a:pt x="5162" y="64"/>
                    <a:pt x="5067" y="1"/>
                    <a:pt x="49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723;p25"/>
            <p:cNvSpPr/>
            <p:nvPr/>
          </p:nvSpPr>
          <p:spPr>
            <a:xfrm>
              <a:off x="3092275" y="1726100"/>
              <a:ext cx="30925" cy="29725"/>
            </a:xfrm>
            <a:custGeom>
              <a:avLst/>
              <a:gdLst/>
              <a:ahLst/>
              <a:cxnLst/>
              <a:rect l="l" t="t" r="r" b="b"/>
              <a:pathLst>
                <a:path w="1237" h="1189" extrusionOk="0">
                  <a:moveTo>
                    <a:pt x="211" y="1"/>
                  </a:moveTo>
                  <a:cubicBezTo>
                    <a:pt x="167" y="1"/>
                    <a:pt x="128" y="16"/>
                    <a:pt x="96" y="48"/>
                  </a:cubicBezTo>
                  <a:cubicBezTo>
                    <a:pt x="1" y="112"/>
                    <a:pt x="1" y="238"/>
                    <a:pt x="96" y="302"/>
                  </a:cubicBezTo>
                  <a:lnTo>
                    <a:pt x="919" y="1125"/>
                  </a:lnTo>
                  <a:cubicBezTo>
                    <a:pt x="951" y="1157"/>
                    <a:pt x="983" y="1188"/>
                    <a:pt x="1046" y="1188"/>
                  </a:cubicBezTo>
                  <a:cubicBezTo>
                    <a:pt x="1078" y="1188"/>
                    <a:pt x="1141" y="1157"/>
                    <a:pt x="1173" y="1125"/>
                  </a:cubicBezTo>
                  <a:cubicBezTo>
                    <a:pt x="1236" y="1062"/>
                    <a:pt x="1236" y="935"/>
                    <a:pt x="1173" y="872"/>
                  </a:cubicBezTo>
                  <a:lnTo>
                    <a:pt x="349" y="48"/>
                  </a:lnTo>
                  <a:cubicBezTo>
                    <a:pt x="302" y="16"/>
                    <a:pt x="254" y="1"/>
                    <a:pt x="2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724;p25"/>
            <p:cNvSpPr/>
            <p:nvPr/>
          </p:nvSpPr>
          <p:spPr>
            <a:xfrm>
              <a:off x="3198375" y="1726100"/>
              <a:ext cx="30125" cy="29725"/>
            </a:xfrm>
            <a:custGeom>
              <a:avLst/>
              <a:gdLst/>
              <a:ahLst/>
              <a:cxnLst/>
              <a:rect l="l" t="t" r="r" b="b"/>
              <a:pathLst>
                <a:path w="1205" h="1189" extrusionOk="0">
                  <a:moveTo>
                    <a:pt x="1014" y="1"/>
                  </a:moveTo>
                  <a:cubicBezTo>
                    <a:pt x="967" y="1"/>
                    <a:pt x="919" y="16"/>
                    <a:pt x="887" y="48"/>
                  </a:cubicBezTo>
                  <a:lnTo>
                    <a:pt x="64" y="872"/>
                  </a:lnTo>
                  <a:cubicBezTo>
                    <a:pt x="1" y="935"/>
                    <a:pt x="1" y="1062"/>
                    <a:pt x="64" y="1125"/>
                  </a:cubicBezTo>
                  <a:cubicBezTo>
                    <a:pt x="96" y="1157"/>
                    <a:pt x="127" y="1188"/>
                    <a:pt x="191" y="1188"/>
                  </a:cubicBezTo>
                  <a:cubicBezTo>
                    <a:pt x="222" y="1188"/>
                    <a:pt x="286" y="1157"/>
                    <a:pt x="317" y="1125"/>
                  </a:cubicBezTo>
                  <a:lnTo>
                    <a:pt x="1141" y="302"/>
                  </a:lnTo>
                  <a:cubicBezTo>
                    <a:pt x="1204" y="238"/>
                    <a:pt x="1204" y="112"/>
                    <a:pt x="1141" y="48"/>
                  </a:cubicBezTo>
                  <a:cubicBezTo>
                    <a:pt x="1109" y="16"/>
                    <a:pt x="1062" y="1"/>
                    <a:pt x="10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725;p25"/>
            <p:cNvSpPr/>
            <p:nvPr/>
          </p:nvSpPr>
          <p:spPr>
            <a:xfrm>
              <a:off x="3155625" y="1699575"/>
              <a:ext cx="9525" cy="38825"/>
            </a:xfrm>
            <a:custGeom>
              <a:avLst/>
              <a:gdLst/>
              <a:ahLst/>
              <a:cxnLst/>
              <a:rect l="l" t="t" r="r" b="b"/>
              <a:pathLst>
                <a:path w="381" h="1553" extrusionOk="0">
                  <a:moveTo>
                    <a:pt x="191" y="1"/>
                  </a:moveTo>
                  <a:cubicBezTo>
                    <a:pt x="96" y="1"/>
                    <a:pt x="32" y="96"/>
                    <a:pt x="32" y="191"/>
                  </a:cubicBezTo>
                  <a:lnTo>
                    <a:pt x="32" y="1363"/>
                  </a:lnTo>
                  <a:cubicBezTo>
                    <a:pt x="1" y="1458"/>
                    <a:pt x="96" y="1553"/>
                    <a:pt x="191" y="1553"/>
                  </a:cubicBezTo>
                  <a:cubicBezTo>
                    <a:pt x="286" y="1553"/>
                    <a:pt x="381" y="1458"/>
                    <a:pt x="381" y="1363"/>
                  </a:cubicBezTo>
                  <a:lnTo>
                    <a:pt x="381" y="191"/>
                  </a:lnTo>
                  <a:cubicBezTo>
                    <a:pt x="381" y="96"/>
                    <a:pt x="317" y="1"/>
                    <a:pt x="1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726;p25"/>
            <p:cNvSpPr/>
            <p:nvPr/>
          </p:nvSpPr>
          <p:spPr>
            <a:xfrm>
              <a:off x="3129500" y="1725400"/>
              <a:ext cx="13475" cy="18550"/>
            </a:xfrm>
            <a:custGeom>
              <a:avLst/>
              <a:gdLst/>
              <a:ahLst/>
              <a:cxnLst/>
              <a:rect l="l" t="t" r="r" b="b"/>
              <a:pathLst>
                <a:path w="539" h="742" extrusionOk="0">
                  <a:moveTo>
                    <a:pt x="197" y="1"/>
                  </a:moveTo>
                  <a:cubicBezTo>
                    <a:pt x="175" y="1"/>
                    <a:pt x="151" y="5"/>
                    <a:pt x="127" y="13"/>
                  </a:cubicBezTo>
                  <a:cubicBezTo>
                    <a:pt x="32" y="44"/>
                    <a:pt x="0" y="171"/>
                    <a:pt x="32" y="266"/>
                  </a:cubicBezTo>
                  <a:lnTo>
                    <a:pt x="190" y="615"/>
                  </a:lnTo>
                  <a:cubicBezTo>
                    <a:pt x="190" y="678"/>
                    <a:pt x="285" y="741"/>
                    <a:pt x="349" y="741"/>
                  </a:cubicBezTo>
                  <a:cubicBezTo>
                    <a:pt x="380" y="741"/>
                    <a:pt x="380" y="710"/>
                    <a:pt x="412" y="710"/>
                  </a:cubicBezTo>
                  <a:cubicBezTo>
                    <a:pt x="507" y="678"/>
                    <a:pt x="539" y="583"/>
                    <a:pt x="507" y="488"/>
                  </a:cubicBezTo>
                  <a:lnTo>
                    <a:pt x="349" y="108"/>
                  </a:lnTo>
                  <a:cubicBezTo>
                    <a:pt x="325" y="37"/>
                    <a:pt x="266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727;p25"/>
            <p:cNvSpPr/>
            <p:nvPr/>
          </p:nvSpPr>
          <p:spPr>
            <a:xfrm>
              <a:off x="3177800" y="1725400"/>
              <a:ext cx="14275" cy="17750"/>
            </a:xfrm>
            <a:custGeom>
              <a:avLst/>
              <a:gdLst/>
              <a:ahLst/>
              <a:cxnLst/>
              <a:rect l="l" t="t" r="r" b="b"/>
              <a:pathLst>
                <a:path w="571" h="710" extrusionOk="0">
                  <a:moveTo>
                    <a:pt x="368" y="1"/>
                  </a:moveTo>
                  <a:cubicBezTo>
                    <a:pt x="291" y="1"/>
                    <a:pt x="214" y="37"/>
                    <a:pt x="190" y="108"/>
                  </a:cubicBezTo>
                  <a:lnTo>
                    <a:pt x="32" y="488"/>
                  </a:lnTo>
                  <a:cubicBezTo>
                    <a:pt x="0" y="583"/>
                    <a:pt x="64" y="678"/>
                    <a:pt x="127" y="710"/>
                  </a:cubicBezTo>
                  <a:lnTo>
                    <a:pt x="222" y="710"/>
                  </a:lnTo>
                  <a:cubicBezTo>
                    <a:pt x="285" y="710"/>
                    <a:pt x="349" y="678"/>
                    <a:pt x="380" y="615"/>
                  </a:cubicBezTo>
                  <a:lnTo>
                    <a:pt x="539" y="235"/>
                  </a:lnTo>
                  <a:cubicBezTo>
                    <a:pt x="570" y="171"/>
                    <a:pt x="539" y="44"/>
                    <a:pt x="444" y="13"/>
                  </a:cubicBezTo>
                  <a:cubicBezTo>
                    <a:pt x="420" y="5"/>
                    <a:pt x="394" y="1"/>
                    <a:pt x="3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728;p25"/>
            <p:cNvSpPr/>
            <p:nvPr/>
          </p:nvSpPr>
          <p:spPr>
            <a:xfrm>
              <a:off x="2475525" y="2936050"/>
              <a:ext cx="175000" cy="172825"/>
            </a:xfrm>
            <a:custGeom>
              <a:avLst/>
              <a:gdLst/>
              <a:ahLst/>
              <a:cxnLst/>
              <a:rect l="l" t="t" r="r" b="b"/>
              <a:pathLst>
                <a:path w="7000" h="6913" extrusionOk="0">
                  <a:moveTo>
                    <a:pt x="4593" y="547"/>
                  </a:moveTo>
                  <a:cubicBezTo>
                    <a:pt x="4688" y="547"/>
                    <a:pt x="4751" y="579"/>
                    <a:pt x="4814" y="642"/>
                  </a:cubicBezTo>
                  <a:lnTo>
                    <a:pt x="6303" y="2130"/>
                  </a:lnTo>
                  <a:cubicBezTo>
                    <a:pt x="6366" y="2194"/>
                    <a:pt x="6398" y="2257"/>
                    <a:pt x="6398" y="2352"/>
                  </a:cubicBezTo>
                  <a:cubicBezTo>
                    <a:pt x="6398" y="2447"/>
                    <a:pt x="6366" y="2510"/>
                    <a:pt x="6303" y="2574"/>
                  </a:cubicBezTo>
                  <a:cubicBezTo>
                    <a:pt x="6240" y="2637"/>
                    <a:pt x="6176" y="2669"/>
                    <a:pt x="6081" y="2669"/>
                  </a:cubicBezTo>
                  <a:cubicBezTo>
                    <a:pt x="5986" y="2669"/>
                    <a:pt x="5923" y="2637"/>
                    <a:pt x="5860" y="2574"/>
                  </a:cubicBezTo>
                  <a:lnTo>
                    <a:pt x="4371" y="1085"/>
                  </a:lnTo>
                  <a:cubicBezTo>
                    <a:pt x="4308" y="1022"/>
                    <a:pt x="4276" y="959"/>
                    <a:pt x="4276" y="864"/>
                  </a:cubicBezTo>
                  <a:cubicBezTo>
                    <a:pt x="4276" y="769"/>
                    <a:pt x="4308" y="705"/>
                    <a:pt x="4371" y="642"/>
                  </a:cubicBezTo>
                  <a:cubicBezTo>
                    <a:pt x="4434" y="579"/>
                    <a:pt x="4498" y="547"/>
                    <a:pt x="4593" y="547"/>
                  </a:cubicBezTo>
                  <a:close/>
                  <a:moveTo>
                    <a:pt x="4244" y="1465"/>
                  </a:moveTo>
                  <a:lnTo>
                    <a:pt x="4719" y="1940"/>
                  </a:lnTo>
                  <a:lnTo>
                    <a:pt x="3991" y="2700"/>
                  </a:lnTo>
                  <a:cubicBezTo>
                    <a:pt x="3896" y="2764"/>
                    <a:pt x="3896" y="2890"/>
                    <a:pt x="3991" y="2954"/>
                  </a:cubicBezTo>
                  <a:cubicBezTo>
                    <a:pt x="4023" y="2985"/>
                    <a:pt x="4054" y="2985"/>
                    <a:pt x="4118" y="2985"/>
                  </a:cubicBezTo>
                  <a:cubicBezTo>
                    <a:pt x="4149" y="2985"/>
                    <a:pt x="4213" y="2985"/>
                    <a:pt x="4244" y="2954"/>
                  </a:cubicBezTo>
                  <a:lnTo>
                    <a:pt x="4973" y="2225"/>
                  </a:lnTo>
                  <a:lnTo>
                    <a:pt x="5448" y="2700"/>
                  </a:lnTo>
                  <a:lnTo>
                    <a:pt x="2503" y="5646"/>
                  </a:lnTo>
                  <a:cubicBezTo>
                    <a:pt x="2471" y="5519"/>
                    <a:pt x="2439" y="5392"/>
                    <a:pt x="2344" y="5329"/>
                  </a:cubicBezTo>
                  <a:cubicBezTo>
                    <a:pt x="2281" y="5234"/>
                    <a:pt x="2154" y="5171"/>
                    <a:pt x="2028" y="5171"/>
                  </a:cubicBezTo>
                  <a:lnTo>
                    <a:pt x="3643" y="3524"/>
                  </a:lnTo>
                  <a:cubicBezTo>
                    <a:pt x="3738" y="3460"/>
                    <a:pt x="3738" y="3365"/>
                    <a:pt x="3643" y="3270"/>
                  </a:cubicBezTo>
                  <a:cubicBezTo>
                    <a:pt x="3611" y="3239"/>
                    <a:pt x="3564" y="3223"/>
                    <a:pt x="3516" y="3223"/>
                  </a:cubicBezTo>
                  <a:cubicBezTo>
                    <a:pt x="3469" y="3223"/>
                    <a:pt x="3421" y="3239"/>
                    <a:pt x="3389" y="3270"/>
                  </a:cubicBezTo>
                  <a:lnTo>
                    <a:pt x="1774" y="4917"/>
                  </a:lnTo>
                  <a:cubicBezTo>
                    <a:pt x="1743" y="4759"/>
                    <a:pt x="1679" y="4664"/>
                    <a:pt x="1616" y="4569"/>
                  </a:cubicBezTo>
                  <a:cubicBezTo>
                    <a:pt x="1521" y="4506"/>
                    <a:pt x="1426" y="4442"/>
                    <a:pt x="1299" y="4411"/>
                  </a:cubicBezTo>
                  <a:lnTo>
                    <a:pt x="4244" y="1465"/>
                  </a:lnTo>
                  <a:close/>
                  <a:moveTo>
                    <a:pt x="983" y="4759"/>
                  </a:moveTo>
                  <a:cubicBezTo>
                    <a:pt x="1141" y="4759"/>
                    <a:pt x="1268" y="4759"/>
                    <a:pt x="1363" y="4854"/>
                  </a:cubicBezTo>
                  <a:cubicBezTo>
                    <a:pt x="1489" y="4981"/>
                    <a:pt x="1394" y="5297"/>
                    <a:pt x="1426" y="5392"/>
                  </a:cubicBezTo>
                  <a:cubicBezTo>
                    <a:pt x="1426" y="5470"/>
                    <a:pt x="1490" y="5527"/>
                    <a:pt x="1566" y="5527"/>
                  </a:cubicBezTo>
                  <a:cubicBezTo>
                    <a:pt x="1582" y="5527"/>
                    <a:pt x="1599" y="5525"/>
                    <a:pt x="1616" y="5519"/>
                  </a:cubicBezTo>
                  <a:cubicBezTo>
                    <a:pt x="1674" y="5507"/>
                    <a:pt x="1740" y="5500"/>
                    <a:pt x="1806" y="5500"/>
                  </a:cubicBezTo>
                  <a:cubicBezTo>
                    <a:pt x="1920" y="5500"/>
                    <a:pt x="2031" y="5522"/>
                    <a:pt x="2091" y="5582"/>
                  </a:cubicBezTo>
                  <a:cubicBezTo>
                    <a:pt x="2186" y="5646"/>
                    <a:pt x="2186" y="5804"/>
                    <a:pt x="2154" y="5962"/>
                  </a:cubicBezTo>
                  <a:lnTo>
                    <a:pt x="1204" y="6279"/>
                  </a:lnTo>
                  <a:lnTo>
                    <a:pt x="634" y="5709"/>
                  </a:lnTo>
                  <a:lnTo>
                    <a:pt x="983" y="4759"/>
                  </a:lnTo>
                  <a:close/>
                  <a:moveTo>
                    <a:pt x="507" y="6089"/>
                  </a:moveTo>
                  <a:lnTo>
                    <a:pt x="856" y="6437"/>
                  </a:lnTo>
                  <a:lnTo>
                    <a:pt x="507" y="6532"/>
                  </a:lnTo>
                  <a:cubicBezTo>
                    <a:pt x="486" y="6543"/>
                    <a:pt x="469" y="6546"/>
                    <a:pt x="455" y="6546"/>
                  </a:cubicBezTo>
                  <a:cubicBezTo>
                    <a:pt x="427" y="6546"/>
                    <a:pt x="412" y="6532"/>
                    <a:pt x="412" y="6532"/>
                  </a:cubicBezTo>
                  <a:cubicBezTo>
                    <a:pt x="412" y="6501"/>
                    <a:pt x="381" y="6469"/>
                    <a:pt x="381" y="6437"/>
                  </a:cubicBezTo>
                  <a:lnTo>
                    <a:pt x="507" y="6089"/>
                  </a:lnTo>
                  <a:close/>
                  <a:moveTo>
                    <a:pt x="5403" y="0"/>
                  </a:moveTo>
                  <a:cubicBezTo>
                    <a:pt x="5387" y="0"/>
                    <a:pt x="5370" y="3"/>
                    <a:pt x="5353" y="9"/>
                  </a:cubicBezTo>
                  <a:cubicBezTo>
                    <a:pt x="5195" y="72"/>
                    <a:pt x="5068" y="167"/>
                    <a:pt x="4941" y="262"/>
                  </a:cubicBezTo>
                  <a:cubicBezTo>
                    <a:pt x="4834" y="202"/>
                    <a:pt x="4721" y="174"/>
                    <a:pt x="4610" y="174"/>
                  </a:cubicBezTo>
                  <a:cubicBezTo>
                    <a:pt x="4426" y="174"/>
                    <a:pt x="4244" y="251"/>
                    <a:pt x="4086" y="389"/>
                  </a:cubicBezTo>
                  <a:cubicBezTo>
                    <a:pt x="3864" y="610"/>
                    <a:pt x="3833" y="927"/>
                    <a:pt x="3991" y="1212"/>
                  </a:cubicBezTo>
                  <a:lnTo>
                    <a:pt x="729" y="4474"/>
                  </a:lnTo>
                  <a:lnTo>
                    <a:pt x="698" y="4474"/>
                  </a:lnTo>
                  <a:cubicBezTo>
                    <a:pt x="698" y="4474"/>
                    <a:pt x="698" y="4506"/>
                    <a:pt x="698" y="4506"/>
                  </a:cubicBezTo>
                  <a:cubicBezTo>
                    <a:pt x="698" y="4506"/>
                    <a:pt x="698" y="4537"/>
                    <a:pt x="698" y="4537"/>
                  </a:cubicBezTo>
                  <a:lnTo>
                    <a:pt x="666" y="4537"/>
                  </a:lnTo>
                  <a:lnTo>
                    <a:pt x="666" y="4569"/>
                  </a:lnTo>
                  <a:lnTo>
                    <a:pt x="64" y="6311"/>
                  </a:lnTo>
                  <a:cubicBezTo>
                    <a:pt x="1" y="6501"/>
                    <a:pt x="32" y="6659"/>
                    <a:pt x="159" y="6786"/>
                  </a:cubicBezTo>
                  <a:cubicBezTo>
                    <a:pt x="159" y="6849"/>
                    <a:pt x="254" y="6912"/>
                    <a:pt x="317" y="6912"/>
                  </a:cubicBezTo>
                  <a:lnTo>
                    <a:pt x="4529" y="6912"/>
                  </a:lnTo>
                  <a:cubicBezTo>
                    <a:pt x="4624" y="6912"/>
                    <a:pt x="4688" y="6849"/>
                    <a:pt x="4688" y="6722"/>
                  </a:cubicBezTo>
                  <a:cubicBezTo>
                    <a:pt x="4688" y="6627"/>
                    <a:pt x="4624" y="6564"/>
                    <a:pt x="4529" y="6564"/>
                  </a:cubicBezTo>
                  <a:lnTo>
                    <a:pt x="1553" y="6564"/>
                  </a:lnTo>
                  <a:lnTo>
                    <a:pt x="2376" y="6247"/>
                  </a:lnTo>
                  <a:lnTo>
                    <a:pt x="2408" y="6247"/>
                  </a:lnTo>
                  <a:cubicBezTo>
                    <a:pt x="2439" y="6216"/>
                    <a:pt x="2439" y="6216"/>
                    <a:pt x="2439" y="6216"/>
                  </a:cubicBezTo>
                  <a:lnTo>
                    <a:pt x="5733" y="2922"/>
                  </a:lnTo>
                  <a:cubicBezTo>
                    <a:pt x="5828" y="2985"/>
                    <a:pt x="5955" y="3017"/>
                    <a:pt x="6081" y="3017"/>
                  </a:cubicBezTo>
                  <a:cubicBezTo>
                    <a:pt x="6240" y="3017"/>
                    <a:pt x="6430" y="2954"/>
                    <a:pt x="6556" y="2827"/>
                  </a:cubicBezTo>
                  <a:cubicBezTo>
                    <a:pt x="6778" y="2605"/>
                    <a:pt x="6810" y="2257"/>
                    <a:pt x="6651" y="2004"/>
                  </a:cubicBezTo>
                  <a:cubicBezTo>
                    <a:pt x="6873" y="1782"/>
                    <a:pt x="7000" y="1497"/>
                    <a:pt x="7000" y="1180"/>
                  </a:cubicBezTo>
                  <a:cubicBezTo>
                    <a:pt x="7000" y="832"/>
                    <a:pt x="6873" y="547"/>
                    <a:pt x="6620" y="294"/>
                  </a:cubicBezTo>
                  <a:cubicBezTo>
                    <a:pt x="6556" y="199"/>
                    <a:pt x="6461" y="135"/>
                    <a:pt x="6335" y="72"/>
                  </a:cubicBezTo>
                  <a:cubicBezTo>
                    <a:pt x="6311" y="64"/>
                    <a:pt x="6287" y="60"/>
                    <a:pt x="6264" y="60"/>
                  </a:cubicBezTo>
                  <a:cubicBezTo>
                    <a:pt x="6194" y="60"/>
                    <a:pt x="6129" y="96"/>
                    <a:pt x="6081" y="167"/>
                  </a:cubicBezTo>
                  <a:cubicBezTo>
                    <a:pt x="6050" y="230"/>
                    <a:pt x="6081" y="357"/>
                    <a:pt x="6176" y="389"/>
                  </a:cubicBezTo>
                  <a:cubicBezTo>
                    <a:pt x="6240" y="452"/>
                    <a:pt x="6303" y="484"/>
                    <a:pt x="6366" y="547"/>
                  </a:cubicBezTo>
                  <a:cubicBezTo>
                    <a:pt x="6525" y="705"/>
                    <a:pt x="6620" y="927"/>
                    <a:pt x="6620" y="1149"/>
                  </a:cubicBezTo>
                  <a:cubicBezTo>
                    <a:pt x="6620" y="1370"/>
                    <a:pt x="6556" y="1560"/>
                    <a:pt x="6430" y="1719"/>
                  </a:cubicBezTo>
                  <a:lnTo>
                    <a:pt x="5195" y="515"/>
                  </a:lnTo>
                  <a:cubicBezTo>
                    <a:pt x="5290" y="452"/>
                    <a:pt x="5385" y="389"/>
                    <a:pt x="5480" y="357"/>
                  </a:cubicBezTo>
                  <a:cubicBezTo>
                    <a:pt x="5575" y="325"/>
                    <a:pt x="5638" y="230"/>
                    <a:pt x="5606" y="135"/>
                  </a:cubicBezTo>
                  <a:cubicBezTo>
                    <a:pt x="5554" y="57"/>
                    <a:pt x="5481" y="0"/>
                    <a:pt x="5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729;p25"/>
            <p:cNvSpPr/>
            <p:nvPr/>
          </p:nvSpPr>
          <p:spPr>
            <a:xfrm>
              <a:off x="2405850" y="2900150"/>
              <a:ext cx="68125" cy="130350"/>
            </a:xfrm>
            <a:custGeom>
              <a:avLst/>
              <a:gdLst/>
              <a:ahLst/>
              <a:cxnLst/>
              <a:rect l="l" t="t" r="r" b="b"/>
              <a:pathLst>
                <a:path w="2725" h="5214" extrusionOk="0">
                  <a:moveTo>
                    <a:pt x="1497" y="1"/>
                  </a:moveTo>
                  <a:cubicBezTo>
                    <a:pt x="1464" y="1"/>
                    <a:pt x="1429" y="8"/>
                    <a:pt x="1394" y="19"/>
                  </a:cubicBezTo>
                  <a:cubicBezTo>
                    <a:pt x="951" y="368"/>
                    <a:pt x="634" y="811"/>
                    <a:pt x="444" y="1318"/>
                  </a:cubicBezTo>
                  <a:cubicBezTo>
                    <a:pt x="1" y="2648"/>
                    <a:pt x="729" y="4073"/>
                    <a:pt x="2028" y="4548"/>
                  </a:cubicBezTo>
                  <a:lnTo>
                    <a:pt x="1268" y="4865"/>
                  </a:lnTo>
                  <a:cubicBezTo>
                    <a:pt x="1173" y="4896"/>
                    <a:pt x="1141" y="4991"/>
                    <a:pt x="1173" y="5086"/>
                  </a:cubicBezTo>
                  <a:cubicBezTo>
                    <a:pt x="1204" y="5150"/>
                    <a:pt x="1268" y="5213"/>
                    <a:pt x="1331" y="5213"/>
                  </a:cubicBezTo>
                  <a:cubicBezTo>
                    <a:pt x="1363" y="5213"/>
                    <a:pt x="1394" y="5213"/>
                    <a:pt x="1394" y="5181"/>
                  </a:cubicBezTo>
                  <a:cubicBezTo>
                    <a:pt x="2693" y="4675"/>
                    <a:pt x="2629" y="4706"/>
                    <a:pt x="2661" y="4675"/>
                  </a:cubicBezTo>
                  <a:cubicBezTo>
                    <a:pt x="2693" y="4643"/>
                    <a:pt x="2724" y="4611"/>
                    <a:pt x="2724" y="4548"/>
                  </a:cubicBezTo>
                  <a:cubicBezTo>
                    <a:pt x="2724" y="4548"/>
                    <a:pt x="2724" y="4516"/>
                    <a:pt x="2724" y="4485"/>
                  </a:cubicBezTo>
                  <a:lnTo>
                    <a:pt x="2281" y="3250"/>
                  </a:lnTo>
                  <a:cubicBezTo>
                    <a:pt x="2257" y="3178"/>
                    <a:pt x="2198" y="3143"/>
                    <a:pt x="2130" y="3143"/>
                  </a:cubicBezTo>
                  <a:cubicBezTo>
                    <a:pt x="2107" y="3143"/>
                    <a:pt x="2083" y="3147"/>
                    <a:pt x="2059" y="3155"/>
                  </a:cubicBezTo>
                  <a:cubicBezTo>
                    <a:pt x="1964" y="3186"/>
                    <a:pt x="1901" y="3281"/>
                    <a:pt x="1933" y="3376"/>
                  </a:cubicBezTo>
                  <a:lnTo>
                    <a:pt x="2249" y="4263"/>
                  </a:lnTo>
                  <a:lnTo>
                    <a:pt x="2218" y="4231"/>
                  </a:lnTo>
                  <a:cubicBezTo>
                    <a:pt x="1046" y="3851"/>
                    <a:pt x="413" y="2616"/>
                    <a:pt x="793" y="1445"/>
                  </a:cubicBezTo>
                  <a:cubicBezTo>
                    <a:pt x="951" y="1001"/>
                    <a:pt x="1236" y="589"/>
                    <a:pt x="1616" y="336"/>
                  </a:cubicBezTo>
                  <a:cubicBezTo>
                    <a:pt x="1679" y="273"/>
                    <a:pt x="1711" y="146"/>
                    <a:pt x="1648" y="83"/>
                  </a:cubicBezTo>
                  <a:cubicBezTo>
                    <a:pt x="1608" y="23"/>
                    <a:pt x="1555" y="1"/>
                    <a:pt x="14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730;p25"/>
            <p:cNvSpPr/>
            <p:nvPr/>
          </p:nvSpPr>
          <p:spPr>
            <a:xfrm>
              <a:off x="2470000" y="2833325"/>
              <a:ext cx="90275" cy="133025"/>
            </a:xfrm>
            <a:custGeom>
              <a:avLst/>
              <a:gdLst/>
              <a:ahLst/>
              <a:cxnLst/>
              <a:rect l="l" t="t" r="r" b="b"/>
              <a:pathLst>
                <a:path w="3611" h="5321" extrusionOk="0">
                  <a:moveTo>
                    <a:pt x="2565" y="3453"/>
                  </a:moveTo>
                  <a:lnTo>
                    <a:pt x="2565" y="4244"/>
                  </a:lnTo>
                  <a:cubicBezTo>
                    <a:pt x="2565" y="4339"/>
                    <a:pt x="2502" y="4371"/>
                    <a:pt x="2439" y="4371"/>
                  </a:cubicBezTo>
                  <a:lnTo>
                    <a:pt x="1204" y="4371"/>
                  </a:lnTo>
                  <a:cubicBezTo>
                    <a:pt x="1140" y="4371"/>
                    <a:pt x="1077" y="4339"/>
                    <a:pt x="1077" y="4244"/>
                  </a:cubicBezTo>
                  <a:lnTo>
                    <a:pt x="1077" y="3453"/>
                  </a:lnTo>
                  <a:cubicBezTo>
                    <a:pt x="1235" y="3516"/>
                    <a:pt x="1394" y="3548"/>
                    <a:pt x="1552" y="3579"/>
                  </a:cubicBezTo>
                  <a:lnTo>
                    <a:pt x="1584" y="3579"/>
                  </a:lnTo>
                  <a:cubicBezTo>
                    <a:pt x="1647" y="3611"/>
                    <a:pt x="1742" y="3611"/>
                    <a:pt x="1805" y="3611"/>
                  </a:cubicBezTo>
                  <a:cubicBezTo>
                    <a:pt x="1900" y="3611"/>
                    <a:pt x="1995" y="3611"/>
                    <a:pt x="2059" y="3579"/>
                  </a:cubicBezTo>
                  <a:cubicBezTo>
                    <a:pt x="2249" y="3579"/>
                    <a:pt x="2407" y="3516"/>
                    <a:pt x="2565" y="3453"/>
                  </a:cubicBezTo>
                  <a:close/>
                  <a:moveTo>
                    <a:pt x="2027" y="4751"/>
                  </a:moveTo>
                  <a:cubicBezTo>
                    <a:pt x="2027" y="4878"/>
                    <a:pt x="1932" y="4973"/>
                    <a:pt x="1805" y="4973"/>
                  </a:cubicBezTo>
                  <a:cubicBezTo>
                    <a:pt x="1710" y="4973"/>
                    <a:pt x="1615" y="4878"/>
                    <a:pt x="1615" y="4751"/>
                  </a:cubicBezTo>
                  <a:close/>
                  <a:moveTo>
                    <a:pt x="1805" y="1"/>
                  </a:moveTo>
                  <a:cubicBezTo>
                    <a:pt x="1425" y="1"/>
                    <a:pt x="1045" y="127"/>
                    <a:pt x="760" y="349"/>
                  </a:cubicBezTo>
                  <a:cubicBezTo>
                    <a:pt x="665" y="412"/>
                    <a:pt x="633" y="507"/>
                    <a:pt x="697" y="602"/>
                  </a:cubicBezTo>
                  <a:cubicBezTo>
                    <a:pt x="736" y="641"/>
                    <a:pt x="799" y="669"/>
                    <a:pt x="857" y="669"/>
                  </a:cubicBezTo>
                  <a:cubicBezTo>
                    <a:pt x="893" y="669"/>
                    <a:pt x="926" y="658"/>
                    <a:pt x="950" y="634"/>
                  </a:cubicBezTo>
                  <a:cubicBezTo>
                    <a:pt x="1204" y="444"/>
                    <a:pt x="1489" y="349"/>
                    <a:pt x="1805" y="349"/>
                  </a:cubicBezTo>
                  <a:cubicBezTo>
                    <a:pt x="2597" y="349"/>
                    <a:pt x="3230" y="1014"/>
                    <a:pt x="3230" y="1806"/>
                  </a:cubicBezTo>
                  <a:cubicBezTo>
                    <a:pt x="3230" y="2439"/>
                    <a:pt x="2819" y="3009"/>
                    <a:pt x="2217" y="3167"/>
                  </a:cubicBezTo>
                  <a:lnTo>
                    <a:pt x="2217" y="2154"/>
                  </a:lnTo>
                  <a:cubicBezTo>
                    <a:pt x="2217" y="2059"/>
                    <a:pt x="2280" y="1964"/>
                    <a:pt x="2375" y="1964"/>
                  </a:cubicBezTo>
                  <a:cubicBezTo>
                    <a:pt x="2470" y="1964"/>
                    <a:pt x="2565" y="2059"/>
                    <a:pt x="2565" y="2154"/>
                  </a:cubicBezTo>
                  <a:cubicBezTo>
                    <a:pt x="2565" y="2249"/>
                    <a:pt x="2629" y="2344"/>
                    <a:pt x="2724" y="2344"/>
                  </a:cubicBezTo>
                  <a:cubicBezTo>
                    <a:pt x="2850" y="2344"/>
                    <a:pt x="2914" y="2249"/>
                    <a:pt x="2914" y="2154"/>
                  </a:cubicBezTo>
                  <a:cubicBezTo>
                    <a:pt x="2914" y="1869"/>
                    <a:pt x="2692" y="1616"/>
                    <a:pt x="2375" y="1616"/>
                  </a:cubicBezTo>
                  <a:cubicBezTo>
                    <a:pt x="2090" y="1616"/>
                    <a:pt x="1869" y="1869"/>
                    <a:pt x="1869" y="2154"/>
                  </a:cubicBezTo>
                  <a:lnTo>
                    <a:pt x="1869" y="3231"/>
                  </a:lnTo>
                  <a:lnTo>
                    <a:pt x="1774" y="3231"/>
                  </a:lnTo>
                  <a:lnTo>
                    <a:pt x="1774" y="2154"/>
                  </a:lnTo>
                  <a:cubicBezTo>
                    <a:pt x="1774" y="1869"/>
                    <a:pt x="1520" y="1616"/>
                    <a:pt x="1235" y="1616"/>
                  </a:cubicBezTo>
                  <a:cubicBezTo>
                    <a:pt x="950" y="1616"/>
                    <a:pt x="697" y="1869"/>
                    <a:pt x="697" y="2154"/>
                  </a:cubicBezTo>
                  <a:cubicBezTo>
                    <a:pt x="697" y="2249"/>
                    <a:pt x="792" y="2344"/>
                    <a:pt x="887" y="2344"/>
                  </a:cubicBezTo>
                  <a:cubicBezTo>
                    <a:pt x="982" y="2344"/>
                    <a:pt x="1077" y="2249"/>
                    <a:pt x="1077" y="2154"/>
                  </a:cubicBezTo>
                  <a:cubicBezTo>
                    <a:pt x="1077" y="2059"/>
                    <a:pt x="1140" y="1964"/>
                    <a:pt x="1235" y="1964"/>
                  </a:cubicBezTo>
                  <a:cubicBezTo>
                    <a:pt x="1330" y="1964"/>
                    <a:pt x="1425" y="2059"/>
                    <a:pt x="1425" y="2154"/>
                  </a:cubicBezTo>
                  <a:lnTo>
                    <a:pt x="1425" y="3167"/>
                  </a:lnTo>
                  <a:cubicBezTo>
                    <a:pt x="824" y="3009"/>
                    <a:pt x="380" y="2439"/>
                    <a:pt x="380" y="1806"/>
                  </a:cubicBezTo>
                  <a:cubicBezTo>
                    <a:pt x="380" y="1584"/>
                    <a:pt x="443" y="1362"/>
                    <a:pt x="538" y="1141"/>
                  </a:cubicBezTo>
                  <a:cubicBezTo>
                    <a:pt x="570" y="1046"/>
                    <a:pt x="538" y="951"/>
                    <a:pt x="443" y="919"/>
                  </a:cubicBezTo>
                  <a:cubicBezTo>
                    <a:pt x="410" y="897"/>
                    <a:pt x="376" y="886"/>
                    <a:pt x="345" y="886"/>
                  </a:cubicBezTo>
                  <a:cubicBezTo>
                    <a:pt x="289" y="886"/>
                    <a:pt x="242" y="921"/>
                    <a:pt x="222" y="982"/>
                  </a:cubicBezTo>
                  <a:cubicBezTo>
                    <a:pt x="95" y="1236"/>
                    <a:pt x="32" y="1521"/>
                    <a:pt x="32" y="1806"/>
                  </a:cubicBezTo>
                  <a:cubicBezTo>
                    <a:pt x="0" y="2376"/>
                    <a:pt x="285" y="2882"/>
                    <a:pt x="697" y="3231"/>
                  </a:cubicBezTo>
                  <a:lnTo>
                    <a:pt x="697" y="4244"/>
                  </a:lnTo>
                  <a:cubicBezTo>
                    <a:pt x="697" y="4529"/>
                    <a:pt x="919" y="4751"/>
                    <a:pt x="1204" y="4751"/>
                  </a:cubicBezTo>
                  <a:lnTo>
                    <a:pt x="1235" y="4751"/>
                  </a:lnTo>
                  <a:cubicBezTo>
                    <a:pt x="1235" y="5068"/>
                    <a:pt x="1489" y="5321"/>
                    <a:pt x="1805" y="5321"/>
                  </a:cubicBezTo>
                  <a:cubicBezTo>
                    <a:pt x="2122" y="5321"/>
                    <a:pt x="2375" y="5068"/>
                    <a:pt x="2375" y="4751"/>
                  </a:cubicBezTo>
                  <a:lnTo>
                    <a:pt x="2439" y="4751"/>
                  </a:lnTo>
                  <a:cubicBezTo>
                    <a:pt x="2692" y="4751"/>
                    <a:pt x="2914" y="4529"/>
                    <a:pt x="2914" y="4244"/>
                  </a:cubicBezTo>
                  <a:lnTo>
                    <a:pt x="2914" y="3231"/>
                  </a:lnTo>
                  <a:cubicBezTo>
                    <a:pt x="3325" y="2882"/>
                    <a:pt x="3610" y="2376"/>
                    <a:pt x="3610" y="1806"/>
                  </a:cubicBezTo>
                  <a:cubicBezTo>
                    <a:pt x="3610" y="824"/>
                    <a:pt x="2819" y="1"/>
                    <a:pt x="1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731;p25"/>
            <p:cNvSpPr/>
            <p:nvPr/>
          </p:nvSpPr>
          <p:spPr>
            <a:xfrm>
              <a:off x="2477900" y="2813325"/>
              <a:ext cx="20625" cy="20025"/>
            </a:xfrm>
            <a:custGeom>
              <a:avLst/>
              <a:gdLst/>
              <a:ahLst/>
              <a:cxnLst/>
              <a:rect l="l" t="t" r="r" b="b"/>
              <a:pathLst>
                <a:path w="825" h="801" extrusionOk="0">
                  <a:moveTo>
                    <a:pt x="203" y="1"/>
                  </a:moveTo>
                  <a:cubicBezTo>
                    <a:pt x="159" y="1"/>
                    <a:pt x="112" y="25"/>
                    <a:pt x="64" y="72"/>
                  </a:cubicBezTo>
                  <a:cubicBezTo>
                    <a:pt x="1" y="136"/>
                    <a:pt x="1" y="262"/>
                    <a:pt x="64" y="326"/>
                  </a:cubicBezTo>
                  <a:lnTo>
                    <a:pt x="508" y="737"/>
                  </a:lnTo>
                  <a:cubicBezTo>
                    <a:pt x="539" y="769"/>
                    <a:pt x="571" y="801"/>
                    <a:pt x="634" y="801"/>
                  </a:cubicBezTo>
                  <a:cubicBezTo>
                    <a:pt x="666" y="801"/>
                    <a:pt x="729" y="769"/>
                    <a:pt x="761" y="737"/>
                  </a:cubicBezTo>
                  <a:cubicBezTo>
                    <a:pt x="824" y="674"/>
                    <a:pt x="824" y="547"/>
                    <a:pt x="761" y="484"/>
                  </a:cubicBezTo>
                  <a:lnTo>
                    <a:pt x="317" y="72"/>
                  </a:lnTo>
                  <a:cubicBezTo>
                    <a:pt x="286" y="25"/>
                    <a:pt x="246" y="1"/>
                    <a:pt x="2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732;p25"/>
            <p:cNvSpPr/>
            <p:nvPr/>
          </p:nvSpPr>
          <p:spPr>
            <a:xfrm>
              <a:off x="2531750" y="2813925"/>
              <a:ext cx="20600" cy="19425"/>
            </a:xfrm>
            <a:custGeom>
              <a:avLst/>
              <a:gdLst/>
              <a:ahLst/>
              <a:cxnLst/>
              <a:rect l="l" t="t" r="r" b="b"/>
              <a:pathLst>
                <a:path w="824" h="777" extrusionOk="0">
                  <a:moveTo>
                    <a:pt x="634" y="1"/>
                  </a:moveTo>
                  <a:cubicBezTo>
                    <a:pt x="586" y="1"/>
                    <a:pt x="539" y="17"/>
                    <a:pt x="507" y="48"/>
                  </a:cubicBezTo>
                  <a:lnTo>
                    <a:pt x="95" y="460"/>
                  </a:lnTo>
                  <a:cubicBezTo>
                    <a:pt x="0" y="523"/>
                    <a:pt x="0" y="650"/>
                    <a:pt x="95" y="713"/>
                  </a:cubicBezTo>
                  <a:cubicBezTo>
                    <a:pt x="127" y="745"/>
                    <a:pt x="159" y="777"/>
                    <a:pt x="222" y="777"/>
                  </a:cubicBezTo>
                  <a:cubicBezTo>
                    <a:pt x="254" y="777"/>
                    <a:pt x="317" y="745"/>
                    <a:pt x="349" y="713"/>
                  </a:cubicBezTo>
                  <a:lnTo>
                    <a:pt x="760" y="302"/>
                  </a:lnTo>
                  <a:cubicBezTo>
                    <a:pt x="824" y="238"/>
                    <a:pt x="824" y="112"/>
                    <a:pt x="760" y="48"/>
                  </a:cubicBezTo>
                  <a:cubicBezTo>
                    <a:pt x="729" y="17"/>
                    <a:pt x="681" y="1"/>
                    <a:pt x="6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733;p25"/>
            <p:cNvSpPr/>
            <p:nvPr/>
          </p:nvSpPr>
          <p:spPr>
            <a:xfrm>
              <a:off x="2511150" y="2800075"/>
              <a:ext cx="8750" cy="24575"/>
            </a:xfrm>
            <a:custGeom>
              <a:avLst/>
              <a:gdLst/>
              <a:ahLst/>
              <a:cxnLst/>
              <a:rect l="l" t="t" r="r" b="b"/>
              <a:pathLst>
                <a:path w="350" h="983" extrusionOk="0"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792"/>
                  </a:lnTo>
                  <a:cubicBezTo>
                    <a:pt x="1" y="887"/>
                    <a:pt x="64" y="982"/>
                    <a:pt x="159" y="982"/>
                  </a:cubicBezTo>
                  <a:cubicBezTo>
                    <a:pt x="254" y="982"/>
                    <a:pt x="349" y="887"/>
                    <a:pt x="349" y="792"/>
                  </a:cubicBezTo>
                  <a:lnTo>
                    <a:pt x="349" y="191"/>
                  </a:lnTo>
                  <a:cubicBezTo>
                    <a:pt x="349" y="96"/>
                    <a:pt x="286" y="1"/>
                    <a:pt x="1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734;p25"/>
            <p:cNvSpPr/>
            <p:nvPr/>
          </p:nvSpPr>
          <p:spPr>
            <a:xfrm>
              <a:off x="4297300" y="1720950"/>
              <a:ext cx="292175" cy="266850"/>
            </a:xfrm>
            <a:custGeom>
              <a:avLst/>
              <a:gdLst/>
              <a:ahLst/>
              <a:cxnLst/>
              <a:rect l="l" t="t" r="r" b="b"/>
              <a:pathLst>
                <a:path w="11687" h="10674" extrusionOk="0">
                  <a:moveTo>
                    <a:pt x="10894" y="349"/>
                  </a:moveTo>
                  <a:cubicBezTo>
                    <a:pt x="11148" y="349"/>
                    <a:pt x="11338" y="539"/>
                    <a:pt x="11338" y="793"/>
                  </a:cubicBezTo>
                  <a:lnTo>
                    <a:pt x="11338" y="6335"/>
                  </a:lnTo>
                  <a:cubicBezTo>
                    <a:pt x="11338" y="6588"/>
                    <a:pt x="11148" y="6778"/>
                    <a:pt x="10894" y="6778"/>
                  </a:cubicBezTo>
                  <a:lnTo>
                    <a:pt x="792" y="6778"/>
                  </a:lnTo>
                  <a:cubicBezTo>
                    <a:pt x="539" y="6778"/>
                    <a:pt x="349" y="6588"/>
                    <a:pt x="349" y="6335"/>
                  </a:cubicBezTo>
                  <a:lnTo>
                    <a:pt x="349" y="793"/>
                  </a:lnTo>
                  <a:cubicBezTo>
                    <a:pt x="349" y="539"/>
                    <a:pt x="539" y="349"/>
                    <a:pt x="792" y="349"/>
                  </a:cubicBezTo>
                  <a:close/>
                  <a:moveTo>
                    <a:pt x="6366" y="8298"/>
                  </a:moveTo>
                  <a:lnTo>
                    <a:pt x="6841" y="9438"/>
                  </a:lnTo>
                  <a:lnTo>
                    <a:pt x="4846" y="9438"/>
                  </a:lnTo>
                  <a:lnTo>
                    <a:pt x="5352" y="8298"/>
                  </a:lnTo>
                  <a:close/>
                  <a:moveTo>
                    <a:pt x="7538" y="9787"/>
                  </a:moveTo>
                  <a:cubicBezTo>
                    <a:pt x="7759" y="9787"/>
                    <a:pt x="7918" y="9977"/>
                    <a:pt x="7918" y="10198"/>
                  </a:cubicBezTo>
                  <a:lnTo>
                    <a:pt x="7918" y="10293"/>
                  </a:lnTo>
                  <a:cubicBezTo>
                    <a:pt x="7918" y="10293"/>
                    <a:pt x="7918" y="10325"/>
                    <a:pt x="7918" y="10325"/>
                  </a:cubicBezTo>
                  <a:lnTo>
                    <a:pt x="3801" y="10325"/>
                  </a:lnTo>
                  <a:cubicBezTo>
                    <a:pt x="3801" y="10325"/>
                    <a:pt x="3769" y="10293"/>
                    <a:pt x="3769" y="10293"/>
                  </a:cubicBezTo>
                  <a:lnTo>
                    <a:pt x="3769" y="10198"/>
                  </a:lnTo>
                  <a:cubicBezTo>
                    <a:pt x="3769" y="9977"/>
                    <a:pt x="3959" y="9787"/>
                    <a:pt x="4181" y="9787"/>
                  </a:cubicBezTo>
                  <a:close/>
                  <a:moveTo>
                    <a:pt x="792" y="1"/>
                  </a:moveTo>
                  <a:cubicBezTo>
                    <a:pt x="349" y="1"/>
                    <a:pt x="0" y="349"/>
                    <a:pt x="0" y="793"/>
                  </a:cubicBezTo>
                  <a:lnTo>
                    <a:pt x="0" y="7506"/>
                  </a:lnTo>
                  <a:cubicBezTo>
                    <a:pt x="0" y="7950"/>
                    <a:pt x="349" y="8298"/>
                    <a:pt x="792" y="8298"/>
                  </a:cubicBezTo>
                  <a:lnTo>
                    <a:pt x="2154" y="8298"/>
                  </a:lnTo>
                  <a:cubicBezTo>
                    <a:pt x="2249" y="8298"/>
                    <a:pt x="2312" y="8235"/>
                    <a:pt x="2312" y="8140"/>
                  </a:cubicBezTo>
                  <a:cubicBezTo>
                    <a:pt x="2312" y="8045"/>
                    <a:pt x="2249" y="7950"/>
                    <a:pt x="2154" y="7950"/>
                  </a:cubicBezTo>
                  <a:lnTo>
                    <a:pt x="792" y="7950"/>
                  </a:lnTo>
                  <a:cubicBezTo>
                    <a:pt x="539" y="7950"/>
                    <a:pt x="349" y="7760"/>
                    <a:pt x="349" y="7506"/>
                  </a:cubicBezTo>
                  <a:lnTo>
                    <a:pt x="349" y="7000"/>
                  </a:lnTo>
                  <a:cubicBezTo>
                    <a:pt x="475" y="7063"/>
                    <a:pt x="634" y="7126"/>
                    <a:pt x="792" y="7126"/>
                  </a:cubicBezTo>
                  <a:lnTo>
                    <a:pt x="10894" y="7126"/>
                  </a:lnTo>
                  <a:cubicBezTo>
                    <a:pt x="11053" y="7126"/>
                    <a:pt x="11211" y="7063"/>
                    <a:pt x="11338" y="7000"/>
                  </a:cubicBezTo>
                  <a:lnTo>
                    <a:pt x="11338" y="7506"/>
                  </a:lnTo>
                  <a:cubicBezTo>
                    <a:pt x="11338" y="7760"/>
                    <a:pt x="11148" y="7950"/>
                    <a:pt x="10894" y="7950"/>
                  </a:cubicBezTo>
                  <a:lnTo>
                    <a:pt x="2851" y="7950"/>
                  </a:lnTo>
                  <a:cubicBezTo>
                    <a:pt x="2756" y="7950"/>
                    <a:pt x="2661" y="8045"/>
                    <a:pt x="2661" y="8140"/>
                  </a:cubicBezTo>
                  <a:cubicBezTo>
                    <a:pt x="2661" y="8235"/>
                    <a:pt x="2756" y="8298"/>
                    <a:pt x="2851" y="8298"/>
                  </a:cubicBezTo>
                  <a:lnTo>
                    <a:pt x="4972" y="8298"/>
                  </a:lnTo>
                  <a:lnTo>
                    <a:pt x="4466" y="9438"/>
                  </a:lnTo>
                  <a:lnTo>
                    <a:pt x="4181" y="9438"/>
                  </a:lnTo>
                  <a:cubicBezTo>
                    <a:pt x="3769" y="9438"/>
                    <a:pt x="3421" y="9787"/>
                    <a:pt x="3421" y="10198"/>
                  </a:cubicBezTo>
                  <a:lnTo>
                    <a:pt x="3421" y="10293"/>
                  </a:lnTo>
                  <a:cubicBezTo>
                    <a:pt x="3421" y="10515"/>
                    <a:pt x="3611" y="10673"/>
                    <a:pt x="3801" y="10673"/>
                  </a:cubicBezTo>
                  <a:lnTo>
                    <a:pt x="7918" y="10673"/>
                  </a:lnTo>
                  <a:cubicBezTo>
                    <a:pt x="8108" y="10673"/>
                    <a:pt x="8266" y="10515"/>
                    <a:pt x="8266" y="10293"/>
                  </a:cubicBezTo>
                  <a:lnTo>
                    <a:pt x="8266" y="10198"/>
                  </a:lnTo>
                  <a:cubicBezTo>
                    <a:pt x="8266" y="9787"/>
                    <a:pt x="7949" y="9438"/>
                    <a:pt x="7538" y="9438"/>
                  </a:cubicBezTo>
                  <a:lnTo>
                    <a:pt x="7221" y="9438"/>
                  </a:lnTo>
                  <a:lnTo>
                    <a:pt x="6714" y="8298"/>
                  </a:lnTo>
                  <a:lnTo>
                    <a:pt x="10894" y="8298"/>
                  </a:lnTo>
                  <a:cubicBezTo>
                    <a:pt x="11338" y="8298"/>
                    <a:pt x="11686" y="7950"/>
                    <a:pt x="11686" y="7506"/>
                  </a:cubicBezTo>
                  <a:lnTo>
                    <a:pt x="11686" y="793"/>
                  </a:lnTo>
                  <a:cubicBezTo>
                    <a:pt x="11686" y="349"/>
                    <a:pt x="11338" y="1"/>
                    <a:pt x="10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735;p25"/>
            <p:cNvSpPr/>
            <p:nvPr/>
          </p:nvSpPr>
          <p:spPr>
            <a:xfrm>
              <a:off x="4340850" y="1748675"/>
              <a:ext cx="196375" cy="107700"/>
            </a:xfrm>
            <a:custGeom>
              <a:avLst/>
              <a:gdLst/>
              <a:ahLst/>
              <a:cxnLst/>
              <a:rect l="l" t="t" r="r" b="b"/>
              <a:pathLst>
                <a:path w="7855" h="4308" extrusionOk="0">
                  <a:moveTo>
                    <a:pt x="538" y="444"/>
                  </a:moveTo>
                  <a:cubicBezTo>
                    <a:pt x="665" y="444"/>
                    <a:pt x="760" y="539"/>
                    <a:pt x="760" y="665"/>
                  </a:cubicBezTo>
                  <a:cubicBezTo>
                    <a:pt x="760" y="792"/>
                    <a:pt x="665" y="887"/>
                    <a:pt x="538" y="887"/>
                  </a:cubicBezTo>
                  <a:cubicBezTo>
                    <a:pt x="443" y="887"/>
                    <a:pt x="348" y="792"/>
                    <a:pt x="348" y="665"/>
                  </a:cubicBezTo>
                  <a:cubicBezTo>
                    <a:pt x="348" y="539"/>
                    <a:pt x="443" y="444"/>
                    <a:pt x="538" y="444"/>
                  </a:cubicBezTo>
                  <a:close/>
                  <a:moveTo>
                    <a:pt x="4560" y="349"/>
                  </a:moveTo>
                  <a:lnTo>
                    <a:pt x="4560" y="982"/>
                  </a:lnTo>
                  <a:lnTo>
                    <a:pt x="3927" y="982"/>
                  </a:lnTo>
                  <a:lnTo>
                    <a:pt x="3927" y="729"/>
                  </a:lnTo>
                  <a:lnTo>
                    <a:pt x="3927" y="349"/>
                  </a:lnTo>
                  <a:close/>
                  <a:moveTo>
                    <a:pt x="7537" y="349"/>
                  </a:moveTo>
                  <a:lnTo>
                    <a:pt x="7537" y="982"/>
                  </a:lnTo>
                  <a:lnTo>
                    <a:pt x="6872" y="982"/>
                  </a:lnTo>
                  <a:lnTo>
                    <a:pt x="6872" y="665"/>
                  </a:lnTo>
                  <a:lnTo>
                    <a:pt x="6872" y="349"/>
                  </a:lnTo>
                  <a:close/>
                  <a:moveTo>
                    <a:pt x="1584" y="3325"/>
                  </a:moveTo>
                  <a:lnTo>
                    <a:pt x="1584" y="3959"/>
                  </a:lnTo>
                  <a:lnTo>
                    <a:pt x="950" y="3959"/>
                  </a:lnTo>
                  <a:lnTo>
                    <a:pt x="950" y="3325"/>
                  </a:lnTo>
                  <a:close/>
                  <a:moveTo>
                    <a:pt x="3864" y="0"/>
                  </a:moveTo>
                  <a:cubicBezTo>
                    <a:pt x="3737" y="0"/>
                    <a:pt x="3579" y="127"/>
                    <a:pt x="3579" y="285"/>
                  </a:cubicBezTo>
                  <a:lnTo>
                    <a:pt x="3579" y="507"/>
                  </a:lnTo>
                  <a:lnTo>
                    <a:pt x="1077" y="507"/>
                  </a:lnTo>
                  <a:cubicBezTo>
                    <a:pt x="1014" y="285"/>
                    <a:pt x="792" y="95"/>
                    <a:pt x="570" y="95"/>
                  </a:cubicBezTo>
                  <a:cubicBezTo>
                    <a:pt x="253" y="95"/>
                    <a:pt x="0" y="349"/>
                    <a:pt x="0" y="665"/>
                  </a:cubicBezTo>
                  <a:cubicBezTo>
                    <a:pt x="0" y="982"/>
                    <a:pt x="253" y="1235"/>
                    <a:pt x="570" y="1235"/>
                  </a:cubicBezTo>
                  <a:cubicBezTo>
                    <a:pt x="792" y="1235"/>
                    <a:pt x="1014" y="1077"/>
                    <a:pt x="1077" y="824"/>
                  </a:cubicBezTo>
                  <a:lnTo>
                    <a:pt x="2819" y="824"/>
                  </a:lnTo>
                  <a:cubicBezTo>
                    <a:pt x="1995" y="1267"/>
                    <a:pt x="1394" y="2027"/>
                    <a:pt x="1172" y="2977"/>
                  </a:cubicBezTo>
                  <a:lnTo>
                    <a:pt x="919" y="2977"/>
                  </a:lnTo>
                  <a:cubicBezTo>
                    <a:pt x="760" y="2977"/>
                    <a:pt x="633" y="3104"/>
                    <a:pt x="633" y="3262"/>
                  </a:cubicBezTo>
                  <a:lnTo>
                    <a:pt x="633" y="4022"/>
                  </a:lnTo>
                  <a:cubicBezTo>
                    <a:pt x="633" y="4181"/>
                    <a:pt x="760" y="4307"/>
                    <a:pt x="919" y="4307"/>
                  </a:cubicBezTo>
                  <a:lnTo>
                    <a:pt x="1647" y="4307"/>
                  </a:lnTo>
                  <a:cubicBezTo>
                    <a:pt x="1805" y="4307"/>
                    <a:pt x="1932" y="4181"/>
                    <a:pt x="1932" y="4022"/>
                  </a:cubicBezTo>
                  <a:lnTo>
                    <a:pt x="1932" y="3262"/>
                  </a:lnTo>
                  <a:cubicBezTo>
                    <a:pt x="1932" y="3104"/>
                    <a:pt x="1805" y="2977"/>
                    <a:pt x="1647" y="2977"/>
                  </a:cubicBezTo>
                  <a:lnTo>
                    <a:pt x="1520" y="2977"/>
                  </a:lnTo>
                  <a:cubicBezTo>
                    <a:pt x="1774" y="1964"/>
                    <a:pt x="2565" y="1172"/>
                    <a:pt x="3579" y="919"/>
                  </a:cubicBezTo>
                  <a:lnTo>
                    <a:pt x="3579" y="1045"/>
                  </a:lnTo>
                  <a:cubicBezTo>
                    <a:pt x="3579" y="1204"/>
                    <a:pt x="3705" y="1330"/>
                    <a:pt x="3864" y="1330"/>
                  </a:cubicBezTo>
                  <a:lnTo>
                    <a:pt x="4624" y="1330"/>
                  </a:lnTo>
                  <a:cubicBezTo>
                    <a:pt x="4782" y="1330"/>
                    <a:pt x="4909" y="1204"/>
                    <a:pt x="4909" y="1045"/>
                  </a:cubicBezTo>
                  <a:lnTo>
                    <a:pt x="4909" y="824"/>
                  </a:lnTo>
                  <a:lnTo>
                    <a:pt x="6556" y="824"/>
                  </a:lnTo>
                  <a:lnTo>
                    <a:pt x="6556" y="1045"/>
                  </a:lnTo>
                  <a:cubicBezTo>
                    <a:pt x="6556" y="1204"/>
                    <a:pt x="6682" y="1330"/>
                    <a:pt x="6841" y="1330"/>
                  </a:cubicBezTo>
                  <a:lnTo>
                    <a:pt x="7569" y="1330"/>
                  </a:lnTo>
                  <a:cubicBezTo>
                    <a:pt x="7727" y="1330"/>
                    <a:pt x="7854" y="1204"/>
                    <a:pt x="7854" y="1045"/>
                  </a:cubicBezTo>
                  <a:lnTo>
                    <a:pt x="7854" y="285"/>
                  </a:lnTo>
                  <a:cubicBezTo>
                    <a:pt x="7854" y="127"/>
                    <a:pt x="7727" y="0"/>
                    <a:pt x="7569" y="0"/>
                  </a:cubicBezTo>
                  <a:lnTo>
                    <a:pt x="6841" y="0"/>
                  </a:lnTo>
                  <a:cubicBezTo>
                    <a:pt x="6682" y="0"/>
                    <a:pt x="6556" y="127"/>
                    <a:pt x="6556" y="285"/>
                  </a:cubicBezTo>
                  <a:lnTo>
                    <a:pt x="6556" y="507"/>
                  </a:lnTo>
                  <a:lnTo>
                    <a:pt x="4909" y="507"/>
                  </a:lnTo>
                  <a:lnTo>
                    <a:pt x="4909" y="285"/>
                  </a:lnTo>
                  <a:cubicBezTo>
                    <a:pt x="4909" y="127"/>
                    <a:pt x="4782" y="0"/>
                    <a:pt x="46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736;p25"/>
            <p:cNvSpPr/>
            <p:nvPr/>
          </p:nvSpPr>
          <p:spPr>
            <a:xfrm>
              <a:off x="4458800" y="1792700"/>
              <a:ext cx="61775" cy="70800"/>
            </a:xfrm>
            <a:custGeom>
              <a:avLst/>
              <a:gdLst/>
              <a:ahLst/>
              <a:cxnLst/>
              <a:rect l="l" t="t" r="r" b="b"/>
              <a:pathLst>
                <a:path w="2471" h="2832" extrusionOk="0">
                  <a:moveTo>
                    <a:pt x="381" y="329"/>
                  </a:moveTo>
                  <a:lnTo>
                    <a:pt x="2091" y="1564"/>
                  </a:lnTo>
                  <a:cubicBezTo>
                    <a:pt x="2091" y="1564"/>
                    <a:pt x="2123" y="1596"/>
                    <a:pt x="2091" y="1596"/>
                  </a:cubicBezTo>
                  <a:cubicBezTo>
                    <a:pt x="2091" y="1628"/>
                    <a:pt x="2059" y="1628"/>
                    <a:pt x="2059" y="1628"/>
                  </a:cubicBezTo>
                  <a:lnTo>
                    <a:pt x="1204" y="1564"/>
                  </a:lnTo>
                  <a:cubicBezTo>
                    <a:pt x="1078" y="1564"/>
                    <a:pt x="919" y="1628"/>
                    <a:pt x="856" y="1723"/>
                  </a:cubicBezTo>
                  <a:lnTo>
                    <a:pt x="413" y="2483"/>
                  </a:lnTo>
                  <a:lnTo>
                    <a:pt x="381" y="2483"/>
                  </a:lnTo>
                  <a:cubicBezTo>
                    <a:pt x="349" y="2483"/>
                    <a:pt x="349" y="2451"/>
                    <a:pt x="349" y="2451"/>
                  </a:cubicBezTo>
                  <a:lnTo>
                    <a:pt x="349" y="361"/>
                  </a:lnTo>
                  <a:cubicBezTo>
                    <a:pt x="349" y="329"/>
                    <a:pt x="349" y="329"/>
                    <a:pt x="349" y="329"/>
                  </a:cubicBezTo>
                  <a:close/>
                  <a:moveTo>
                    <a:pt x="393" y="0"/>
                  </a:moveTo>
                  <a:cubicBezTo>
                    <a:pt x="336" y="0"/>
                    <a:pt x="279" y="16"/>
                    <a:pt x="222" y="44"/>
                  </a:cubicBezTo>
                  <a:cubicBezTo>
                    <a:pt x="96" y="108"/>
                    <a:pt x="1" y="234"/>
                    <a:pt x="1" y="361"/>
                  </a:cubicBezTo>
                  <a:lnTo>
                    <a:pt x="1" y="2451"/>
                  </a:lnTo>
                  <a:cubicBezTo>
                    <a:pt x="1" y="2641"/>
                    <a:pt x="127" y="2768"/>
                    <a:pt x="286" y="2831"/>
                  </a:cubicBezTo>
                  <a:lnTo>
                    <a:pt x="381" y="2831"/>
                  </a:lnTo>
                  <a:cubicBezTo>
                    <a:pt x="508" y="2831"/>
                    <a:pt x="634" y="2768"/>
                    <a:pt x="698" y="2641"/>
                  </a:cubicBezTo>
                  <a:lnTo>
                    <a:pt x="1141" y="1913"/>
                  </a:lnTo>
                  <a:lnTo>
                    <a:pt x="1173" y="1913"/>
                  </a:lnTo>
                  <a:lnTo>
                    <a:pt x="2028" y="1976"/>
                  </a:lnTo>
                  <a:cubicBezTo>
                    <a:pt x="2218" y="1976"/>
                    <a:pt x="2376" y="1881"/>
                    <a:pt x="2408" y="1723"/>
                  </a:cubicBezTo>
                  <a:cubicBezTo>
                    <a:pt x="2471" y="1564"/>
                    <a:pt x="2439" y="1406"/>
                    <a:pt x="2281" y="1311"/>
                  </a:cubicBezTo>
                  <a:lnTo>
                    <a:pt x="603" y="76"/>
                  </a:lnTo>
                  <a:cubicBezTo>
                    <a:pt x="533" y="24"/>
                    <a:pt x="463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737;p25"/>
            <p:cNvSpPr/>
            <p:nvPr/>
          </p:nvSpPr>
          <p:spPr>
            <a:xfrm>
              <a:off x="4297300" y="3935400"/>
              <a:ext cx="100575" cy="124325"/>
            </a:xfrm>
            <a:custGeom>
              <a:avLst/>
              <a:gdLst/>
              <a:ahLst/>
              <a:cxnLst/>
              <a:rect l="l" t="t" r="r" b="b"/>
              <a:pathLst>
                <a:path w="4023" h="4973" extrusionOk="0">
                  <a:moveTo>
                    <a:pt x="380" y="1"/>
                  </a:moveTo>
                  <a:cubicBezTo>
                    <a:pt x="159" y="1"/>
                    <a:pt x="0" y="191"/>
                    <a:pt x="0" y="412"/>
                  </a:cubicBezTo>
                  <a:lnTo>
                    <a:pt x="0" y="3643"/>
                  </a:lnTo>
                  <a:cubicBezTo>
                    <a:pt x="0" y="3864"/>
                    <a:pt x="159" y="4054"/>
                    <a:pt x="380" y="4054"/>
                  </a:cubicBezTo>
                  <a:lnTo>
                    <a:pt x="1267" y="4054"/>
                  </a:lnTo>
                  <a:lnTo>
                    <a:pt x="1647" y="4751"/>
                  </a:lnTo>
                  <a:cubicBezTo>
                    <a:pt x="1742" y="4878"/>
                    <a:pt x="1869" y="4973"/>
                    <a:pt x="1995" y="4973"/>
                  </a:cubicBezTo>
                  <a:cubicBezTo>
                    <a:pt x="2154" y="4973"/>
                    <a:pt x="2280" y="4878"/>
                    <a:pt x="2375" y="4751"/>
                  </a:cubicBezTo>
                  <a:lnTo>
                    <a:pt x="2756" y="4054"/>
                  </a:lnTo>
                  <a:lnTo>
                    <a:pt x="3642" y="4054"/>
                  </a:lnTo>
                  <a:cubicBezTo>
                    <a:pt x="3864" y="4054"/>
                    <a:pt x="4022" y="3864"/>
                    <a:pt x="4022" y="3643"/>
                  </a:cubicBezTo>
                  <a:lnTo>
                    <a:pt x="4022" y="412"/>
                  </a:lnTo>
                  <a:cubicBezTo>
                    <a:pt x="4022" y="191"/>
                    <a:pt x="3864" y="1"/>
                    <a:pt x="3642" y="1"/>
                  </a:cubicBezTo>
                  <a:lnTo>
                    <a:pt x="2407" y="1"/>
                  </a:lnTo>
                  <a:cubicBezTo>
                    <a:pt x="2312" y="1"/>
                    <a:pt x="2249" y="96"/>
                    <a:pt x="2249" y="191"/>
                  </a:cubicBezTo>
                  <a:cubicBezTo>
                    <a:pt x="2249" y="286"/>
                    <a:pt x="2312" y="349"/>
                    <a:pt x="2407" y="349"/>
                  </a:cubicBezTo>
                  <a:lnTo>
                    <a:pt x="3642" y="349"/>
                  </a:lnTo>
                  <a:cubicBezTo>
                    <a:pt x="3674" y="349"/>
                    <a:pt x="3674" y="381"/>
                    <a:pt x="3674" y="412"/>
                  </a:cubicBezTo>
                  <a:lnTo>
                    <a:pt x="3674" y="3643"/>
                  </a:lnTo>
                  <a:cubicBezTo>
                    <a:pt x="3674" y="3674"/>
                    <a:pt x="3674" y="3706"/>
                    <a:pt x="3642" y="3706"/>
                  </a:cubicBezTo>
                  <a:lnTo>
                    <a:pt x="2661" y="3706"/>
                  </a:lnTo>
                  <a:cubicBezTo>
                    <a:pt x="2597" y="3706"/>
                    <a:pt x="2534" y="3738"/>
                    <a:pt x="2502" y="3801"/>
                  </a:cubicBezTo>
                  <a:lnTo>
                    <a:pt x="2059" y="4593"/>
                  </a:lnTo>
                  <a:cubicBezTo>
                    <a:pt x="2059" y="4624"/>
                    <a:pt x="2027" y="4624"/>
                    <a:pt x="1995" y="4624"/>
                  </a:cubicBezTo>
                  <a:cubicBezTo>
                    <a:pt x="1995" y="4624"/>
                    <a:pt x="1964" y="4624"/>
                    <a:pt x="1964" y="4593"/>
                  </a:cubicBezTo>
                  <a:lnTo>
                    <a:pt x="1520" y="3801"/>
                  </a:lnTo>
                  <a:cubicBezTo>
                    <a:pt x="1489" y="3738"/>
                    <a:pt x="1425" y="3706"/>
                    <a:pt x="1362" y="3706"/>
                  </a:cubicBezTo>
                  <a:lnTo>
                    <a:pt x="380" y="3706"/>
                  </a:lnTo>
                  <a:cubicBezTo>
                    <a:pt x="349" y="3706"/>
                    <a:pt x="349" y="3674"/>
                    <a:pt x="349" y="3643"/>
                  </a:cubicBezTo>
                  <a:lnTo>
                    <a:pt x="349" y="412"/>
                  </a:lnTo>
                  <a:cubicBezTo>
                    <a:pt x="349" y="381"/>
                    <a:pt x="349" y="349"/>
                    <a:pt x="380" y="349"/>
                  </a:cubicBezTo>
                  <a:lnTo>
                    <a:pt x="1615" y="349"/>
                  </a:lnTo>
                  <a:cubicBezTo>
                    <a:pt x="1710" y="349"/>
                    <a:pt x="1774" y="286"/>
                    <a:pt x="1774" y="191"/>
                  </a:cubicBezTo>
                  <a:cubicBezTo>
                    <a:pt x="1774" y="96"/>
                    <a:pt x="1710" y="1"/>
                    <a:pt x="16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738;p25"/>
            <p:cNvSpPr/>
            <p:nvPr/>
          </p:nvSpPr>
          <p:spPr>
            <a:xfrm>
              <a:off x="4480975" y="3935400"/>
              <a:ext cx="100575" cy="124325"/>
            </a:xfrm>
            <a:custGeom>
              <a:avLst/>
              <a:gdLst/>
              <a:ahLst/>
              <a:cxnLst/>
              <a:rect l="l" t="t" r="r" b="b"/>
              <a:pathLst>
                <a:path w="4023" h="4973" extrusionOk="0">
                  <a:moveTo>
                    <a:pt x="412" y="1"/>
                  </a:moveTo>
                  <a:cubicBezTo>
                    <a:pt x="191" y="1"/>
                    <a:pt x="1" y="191"/>
                    <a:pt x="1" y="412"/>
                  </a:cubicBezTo>
                  <a:lnTo>
                    <a:pt x="1" y="3643"/>
                  </a:lnTo>
                  <a:cubicBezTo>
                    <a:pt x="1" y="3864"/>
                    <a:pt x="191" y="4054"/>
                    <a:pt x="412" y="4054"/>
                  </a:cubicBezTo>
                  <a:lnTo>
                    <a:pt x="1267" y="4054"/>
                  </a:lnTo>
                  <a:lnTo>
                    <a:pt x="1679" y="4751"/>
                  </a:lnTo>
                  <a:cubicBezTo>
                    <a:pt x="1742" y="4878"/>
                    <a:pt x="1869" y="4973"/>
                    <a:pt x="2027" y="4973"/>
                  </a:cubicBezTo>
                  <a:cubicBezTo>
                    <a:pt x="2154" y="4973"/>
                    <a:pt x="2312" y="4878"/>
                    <a:pt x="2376" y="4751"/>
                  </a:cubicBezTo>
                  <a:lnTo>
                    <a:pt x="2756" y="4054"/>
                  </a:lnTo>
                  <a:lnTo>
                    <a:pt x="3642" y="4054"/>
                  </a:lnTo>
                  <a:cubicBezTo>
                    <a:pt x="3864" y="4054"/>
                    <a:pt x="4023" y="3864"/>
                    <a:pt x="4023" y="3643"/>
                  </a:cubicBezTo>
                  <a:lnTo>
                    <a:pt x="4023" y="412"/>
                  </a:lnTo>
                  <a:cubicBezTo>
                    <a:pt x="4023" y="191"/>
                    <a:pt x="3864" y="1"/>
                    <a:pt x="3642" y="1"/>
                  </a:cubicBezTo>
                  <a:lnTo>
                    <a:pt x="2407" y="1"/>
                  </a:lnTo>
                  <a:cubicBezTo>
                    <a:pt x="2312" y="1"/>
                    <a:pt x="2249" y="96"/>
                    <a:pt x="2249" y="191"/>
                  </a:cubicBezTo>
                  <a:cubicBezTo>
                    <a:pt x="2249" y="286"/>
                    <a:pt x="2312" y="349"/>
                    <a:pt x="2407" y="349"/>
                  </a:cubicBezTo>
                  <a:lnTo>
                    <a:pt x="3642" y="349"/>
                  </a:lnTo>
                  <a:cubicBezTo>
                    <a:pt x="3674" y="349"/>
                    <a:pt x="3706" y="381"/>
                    <a:pt x="3706" y="412"/>
                  </a:cubicBezTo>
                  <a:lnTo>
                    <a:pt x="3706" y="3643"/>
                  </a:lnTo>
                  <a:cubicBezTo>
                    <a:pt x="3706" y="3674"/>
                    <a:pt x="3674" y="3706"/>
                    <a:pt x="3642" y="3706"/>
                  </a:cubicBezTo>
                  <a:lnTo>
                    <a:pt x="2661" y="3706"/>
                  </a:lnTo>
                  <a:cubicBezTo>
                    <a:pt x="2597" y="3706"/>
                    <a:pt x="2534" y="3738"/>
                    <a:pt x="2502" y="3801"/>
                  </a:cubicBezTo>
                  <a:lnTo>
                    <a:pt x="2059" y="4593"/>
                  </a:lnTo>
                  <a:cubicBezTo>
                    <a:pt x="2059" y="4624"/>
                    <a:pt x="2027" y="4624"/>
                    <a:pt x="2027" y="4624"/>
                  </a:cubicBezTo>
                  <a:cubicBezTo>
                    <a:pt x="1996" y="4624"/>
                    <a:pt x="1996" y="4624"/>
                    <a:pt x="1964" y="4593"/>
                  </a:cubicBezTo>
                  <a:lnTo>
                    <a:pt x="1521" y="3801"/>
                  </a:lnTo>
                  <a:cubicBezTo>
                    <a:pt x="1489" y="3738"/>
                    <a:pt x="1426" y="3706"/>
                    <a:pt x="1362" y="3706"/>
                  </a:cubicBezTo>
                  <a:lnTo>
                    <a:pt x="412" y="3706"/>
                  </a:lnTo>
                  <a:cubicBezTo>
                    <a:pt x="381" y="3706"/>
                    <a:pt x="349" y="3674"/>
                    <a:pt x="349" y="3643"/>
                  </a:cubicBezTo>
                  <a:lnTo>
                    <a:pt x="349" y="412"/>
                  </a:lnTo>
                  <a:cubicBezTo>
                    <a:pt x="349" y="381"/>
                    <a:pt x="381" y="349"/>
                    <a:pt x="412" y="349"/>
                  </a:cubicBezTo>
                  <a:lnTo>
                    <a:pt x="1616" y="349"/>
                  </a:lnTo>
                  <a:cubicBezTo>
                    <a:pt x="1711" y="349"/>
                    <a:pt x="1774" y="286"/>
                    <a:pt x="1774" y="191"/>
                  </a:cubicBezTo>
                  <a:cubicBezTo>
                    <a:pt x="1774" y="96"/>
                    <a:pt x="1711" y="1"/>
                    <a:pt x="16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739;p25"/>
            <p:cNvSpPr/>
            <p:nvPr/>
          </p:nvSpPr>
          <p:spPr>
            <a:xfrm>
              <a:off x="4325000" y="3964300"/>
              <a:ext cx="45150" cy="43975"/>
            </a:xfrm>
            <a:custGeom>
              <a:avLst/>
              <a:gdLst/>
              <a:ahLst/>
              <a:cxnLst/>
              <a:rect l="l" t="t" r="r" b="b"/>
              <a:pathLst>
                <a:path w="1806" h="1759" extrusionOk="0">
                  <a:moveTo>
                    <a:pt x="191" y="1"/>
                  </a:moveTo>
                  <a:cubicBezTo>
                    <a:pt x="143" y="1"/>
                    <a:pt x="96" y="16"/>
                    <a:pt x="64" y="48"/>
                  </a:cubicBezTo>
                  <a:cubicBezTo>
                    <a:pt x="1" y="111"/>
                    <a:pt x="1" y="206"/>
                    <a:pt x="64" y="270"/>
                  </a:cubicBezTo>
                  <a:lnTo>
                    <a:pt x="666" y="872"/>
                  </a:lnTo>
                  <a:lnTo>
                    <a:pt x="64" y="1473"/>
                  </a:lnTo>
                  <a:cubicBezTo>
                    <a:pt x="1" y="1537"/>
                    <a:pt x="1" y="1632"/>
                    <a:pt x="64" y="1695"/>
                  </a:cubicBezTo>
                  <a:cubicBezTo>
                    <a:pt x="96" y="1727"/>
                    <a:pt x="159" y="1758"/>
                    <a:pt x="191" y="1758"/>
                  </a:cubicBezTo>
                  <a:cubicBezTo>
                    <a:pt x="254" y="1758"/>
                    <a:pt x="286" y="1758"/>
                    <a:pt x="317" y="1695"/>
                  </a:cubicBezTo>
                  <a:lnTo>
                    <a:pt x="919" y="1125"/>
                  </a:lnTo>
                  <a:lnTo>
                    <a:pt x="1521" y="1695"/>
                  </a:lnTo>
                  <a:cubicBezTo>
                    <a:pt x="1553" y="1727"/>
                    <a:pt x="1584" y="1758"/>
                    <a:pt x="1616" y="1758"/>
                  </a:cubicBezTo>
                  <a:cubicBezTo>
                    <a:pt x="1679" y="1758"/>
                    <a:pt x="1711" y="1758"/>
                    <a:pt x="1743" y="1695"/>
                  </a:cubicBezTo>
                  <a:cubicBezTo>
                    <a:pt x="1806" y="1632"/>
                    <a:pt x="1806" y="1537"/>
                    <a:pt x="1743" y="1473"/>
                  </a:cubicBezTo>
                  <a:lnTo>
                    <a:pt x="1172" y="872"/>
                  </a:lnTo>
                  <a:lnTo>
                    <a:pt x="1743" y="270"/>
                  </a:lnTo>
                  <a:cubicBezTo>
                    <a:pt x="1806" y="206"/>
                    <a:pt x="1806" y="111"/>
                    <a:pt x="1743" y="48"/>
                  </a:cubicBezTo>
                  <a:cubicBezTo>
                    <a:pt x="1711" y="16"/>
                    <a:pt x="1671" y="1"/>
                    <a:pt x="1628" y="1"/>
                  </a:cubicBezTo>
                  <a:cubicBezTo>
                    <a:pt x="1584" y="1"/>
                    <a:pt x="1537" y="16"/>
                    <a:pt x="1489" y="48"/>
                  </a:cubicBezTo>
                  <a:lnTo>
                    <a:pt x="919" y="618"/>
                  </a:lnTo>
                  <a:lnTo>
                    <a:pt x="317" y="48"/>
                  </a:lnTo>
                  <a:cubicBezTo>
                    <a:pt x="286" y="16"/>
                    <a:pt x="238" y="1"/>
                    <a:pt x="1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740;p25"/>
            <p:cNvSpPr/>
            <p:nvPr/>
          </p:nvSpPr>
          <p:spPr>
            <a:xfrm>
              <a:off x="4503150" y="3966075"/>
              <a:ext cx="57025" cy="38225"/>
            </a:xfrm>
            <a:custGeom>
              <a:avLst/>
              <a:gdLst/>
              <a:ahLst/>
              <a:cxnLst/>
              <a:rect l="l" t="t" r="r" b="b"/>
              <a:pathLst>
                <a:path w="2281" h="1529" extrusionOk="0">
                  <a:moveTo>
                    <a:pt x="2075" y="1"/>
                  </a:moveTo>
                  <a:cubicBezTo>
                    <a:pt x="2035" y="1"/>
                    <a:pt x="1995" y="25"/>
                    <a:pt x="1964" y="72"/>
                  </a:cubicBezTo>
                  <a:lnTo>
                    <a:pt x="919" y="1117"/>
                  </a:lnTo>
                  <a:lnTo>
                    <a:pt x="317" y="515"/>
                  </a:lnTo>
                  <a:cubicBezTo>
                    <a:pt x="269" y="484"/>
                    <a:pt x="222" y="468"/>
                    <a:pt x="178" y="468"/>
                  </a:cubicBezTo>
                  <a:cubicBezTo>
                    <a:pt x="135" y="468"/>
                    <a:pt x="95" y="484"/>
                    <a:pt x="64" y="515"/>
                  </a:cubicBezTo>
                  <a:cubicBezTo>
                    <a:pt x="0" y="579"/>
                    <a:pt x="0" y="706"/>
                    <a:pt x="64" y="769"/>
                  </a:cubicBezTo>
                  <a:lnTo>
                    <a:pt x="792" y="1466"/>
                  </a:lnTo>
                  <a:cubicBezTo>
                    <a:pt x="824" y="1497"/>
                    <a:pt x="855" y="1529"/>
                    <a:pt x="887" y="1529"/>
                  </a:cubicBezTo>
                  <a:cubicBezTo>
                    <a:pt x="950" y="1529"/>
                    <a:pt x="982" y="1529"/>
                    <a:pt x="1014" y="1466"/>
                  </a:cubicBezTo>
                  <a:lnTo>
                    <a:pt x="2185" y="294"/>
                  </a:lnTo>
                  <a:cubicBezTo>
                    <a:pt x="2280" y="230"/>
                    <a:pt x="2280" y="135"/>
                    <a:pt x="2185" y="72"/>
                  </a:cubicBezTo>
                  <a:cubicBezTo>
                    <a:pt x="2154" y="25"/>
                    <a:pt x="2114" y="1"/>
                    <a:pt x="20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741;p25"/>
            <p:cNvSpPr/>
            <p:nvPr/>
          </p:nvSpPr>
          <p:spPr>
            <a:xfrm>
              <a:off x="4494425" y="4102450"/>
              <a:ext cx="95825" cy="96625"/>
            </a:xfrm>
            <a:custGeom>
              <a:avLst/>
              <a:gdLst/>
              <a:ahLst/>
              <a:cxnLst/>
              <a:rect l="l" t="t" r="r" b="b"/>
              <a:pathLst>
                <a:path w="3833" h="3865" extrusionOk="0">
                  <a:moveTo>
                    <a:pt x="2186" y="349"/>
                  </a:moveTo>
                  <a:lnTo>
                    <a:pt x="2186" y="951"/>
                  </a:lnTo>
                  <a:cubicBezTo>
                    <a:pt x="1521" y="1014"/>
                    <a:pt x="1014" y="1553"/>
                    <a:pt x="919" y="2218"/>
                  </a:cubicBezTo>
                  <a:lnTo>
                    <a:pt x="318" y="2218"/>
                  </a:lnTo>
                  <a:lnTo>
                    <a:pt x="318" y="349"/>
                  </a:lnTo>
                  <a:close/>
                  <a:moveTo>
                    <a:pt x="2186" y="1299"/>
                  </a:moveTo>
                  <a:lnTo>
                    <a:pt x="2186" y="2218"/>
                  </a:lnTo>
                  <a:lnTo>
                    <a:pt x="1268" y="2218"/>
                  </a:lnTo>
                  <a:cubicBezTo>
                    <a:pt x="1331" y="1743"/>
                    <a:pt x="1711" y="1363"/>
                    <a:pt x="2186" y="1299"/>
                  </a:cubicBezTo>
                  <a:close/>
                  <a:moveTo>
                    <a:pt x="2534" y="1299"/>
                  </a:moveTo>
                  <a:cubicBezTo>
                    <a:pt x="3073" y="1363"/>
                    <a:pt x="3485" y="1838"/>
                    <a:pt x="3485" y="2408"/>
                  </a:cubicBezTo>
                  <a:cubicBezTo>
                    <a:pt x="3485" y="3009"/>
                    <a:pt x="2978" y="3516"/>
                    <a:pt x="2376" y="3516"/>
                  </a:cubicBezTo>
                  <a:cubicBezTo>
                    <a:pt x="1806" y="3516"/>
                    <a:pt x="1363" y="3104"/>
                    <a:pt x="1268" y="2566"/>
                  </a:cubicBezTo>
                  <a:lnTo>
                    <a:pt x="2376" y="2566"/>
                  </a:lnTo>
                  <a:cubicBezTo>
                    <a:pt x="2471" y="2566"/>
                    <a:pt x="2534" y="2503"/>
                    <a:pt x="2534" y="2408"/>
                  </a:cubicBezTo>
                  <a:lnTo>
                    <a:pt x="2534" y="1299"/>
                  </a:lnTo>
                  <a:close/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2408"/>
                  </a:lnTo>
                  <a:cubicBezTo>
                    <a:pt x="1" y="2503"/>
                    <a:pt x="64" y="2566"/>
                    <a:pt x="159" y="2566"/>
                  </a:cubicBezTo>
                  <a:lnTo>
                    <a:pt x="919" y="2566"/>
                  </a:lnTo>
                  <a:cubicBezTo>
                    <a:pt x="1014" y="3294"/>
                    <a:pt x="1616" y="3864"/>
                    <a:pt x="2376" y="3864"/>
                  </a:cubicBezTo>
                  <a:cubicBezTo>
                    <a:pt x="3168" y="3864"/>
                    <a:pt x="3833" y="3199"/>
                    <a:pt x="3833" y="2408"/>
                  </a:cubicBezTo>
                  <a:cubicBezTo>
                    <a:pt x="3833" y="1648"/>
                    <a:pt x="3263" y="1046"/>
                    <a:pt x="2534" y="951"/>
                  </a:cubicBezTo>
                  <a:lnTo>
                    <a:pt x="2534" y="191"/>
                  </a:lnTo>
                  <a:cubicBezTo>
                    <a:pt x="2534" y="96"/>
                    <a:pt x="2471" y="1"/>
                    <a:pt x="23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742;p25"/>
            <p:cNvSpPr/>
            <p:nvPr/>
          </p:nvSpPr>
          <p:spPr>
            <a:xfrm>
              <a:off x="4299675" y="4099300"/>
              <a:ext cx="95825" cy="102950"/>
            </a:xfrm>
            <a:custGeom>
              <a:avLst/>
              <a:gdLst/>
              <a:ahLst/>
              <a:cxnLst/>
              <a:rect l="l" t="t" r="r" b="b"/>
              <a:pathLst>
                <a:path w="3833" h="4118" extrusionOk="0">
                  <a:moveTo>
                    <a:pt x="1267" y="602"/>
                  </a:moveTo>
                  <a:lnTo>
                    <a:pt x="1647" y="1394"/>
                  </a:lnTo>
                  <a:cubicBezTo>
                    <a:pt x="1647" y="1394"/>
                    <a:pt x="1615" y="1394"/>
                    <a:pt x="1615" y="1425"/>
                  </a:cubicBezTo>
                  <a:cubicBezTo>
                    <a:pt x="1235" y="1647"/>
                    <a:pt x="982" y="2027"/>
                    <a:pt x="919" y="2470"/>
                  </a:cubicBezTo>
                  <a:lnTo>
                    <a:pt x="444" y="2470"/>
                  </a:lnTo>
                  <a:lnTo>
                    <a:pt x="1267" y="602"/>
                  </a:lnTo>
                  <a:close/>
                  <a:moveTo>
                    <a:pt x="1774" y="1710"/>
                  </a:moveTo>
                  <a:lnTo>
                    <a:pt x="2122" y="2470"/>
                  </a:lnTo>
                  <a:lnTo>
                    <a:pt x="1299" y="2470"/>
                  </a:lnTo>
                  <a:cubicBezTo>
                    <a:pt x="1330" y="2185"/>
                    <a:pt x="1520" y="1900"/>
                    <a:pt x="1774" y="1710"/>
                  </a:cubicBezTo>
                  <a:close/>
                  <a:moveTo>
                    <a:pt x="2376" y="1552"/>
                  </a:moveTo>
                  <a:cubicBezTo>
                    <a:pt x="2977" y="1552"/>
                    <a:pt x="3484" y="2027"/>
                    <a:pt x="3484" y="2660"/>
                  </a:cubicBezTo>
                  <a:cubicBezTo>
                    <a:pt x="3484" y="3262"/>
                    <a:pt x="3009" y="3769"/>
                    <a:pt x="2376" y="3769"/>
                  </a:cubicBezTo>
                  <a:cubicBezTo>
                    <a:pt x="1837" y="3769"/>
                    <a:pt x="1362" y="3357"/>
                    <a:pt x="1267" y="2819"/>
                  </a:cubicBezTo>
                  <a:lnTo>
                    <a:pt x="2376" y="2819"/>
                  </a:lnTo>
                  <a:cubicBezTo>
                    <a:pt x="2439" y="2819"/>
                    <a:pt x="2502" y="2787"/>
                    <a:pt x="2534" y="2755"/>
                  </a:cubicBezTo>
                  <a:cubicBezTo>
                    <a:pt x="2566" y="2692"/>
                    <a:pt x="2566" y="2629"/>
                    <a:pt x="2534" y="2597"/>
                  </a:cubicBezTo>
                  <a:lnTo>
                    <a:pt x="2090" y="1584"/>
                  </a:lnTo>
                  <a:cubicBezTo>
                    <a:pt x="2185" y="1552"/>
                    <a:pt x="2280" y="1552"/>
                    <a:pt x="2376" y="1552"/>
                  </a:cubicBezTo>
                  <a:close/>
                  <a:moveTo>
                    <a:pt x="1267" y="0"/>
                  </a:moveTo>
                  <a:cubicBezTo>
                    <a:pt x="1204" y="0"/>
                    <a:pt x="1140" y="32"/>
                    <a:pt x="1109" y="95"/>
                  </a:cubicBezTo>
                  <a:lnTo>
                    <a:pt x="0" y="2597"/>
                  </a:lnTo>
                  <a:cubicBezTo>
                    <a:pt x="0" y="2629"/>
                    <a:pt x="0" y="2692"/>
                    <a:pt x="32" y="2755"/>
                  </a:cubicBezTo>
                  <a:cubicBezTo>
                    <a:pt x="64" y="2787"/>
                    <a:pt x="127" y="2819"/>
                    <a:pt x="159" y="2819"/>
                  </a:cubicBezTo>
                  <a:lnTo>
                    <a:pt x="919" y="2819"/>
                  </a:lnTo>
                  <a:cubicBezTo>
                    <a:pt x="1014" y="3547"/>
                    <a:pt x="1615" y="4117"/>
                    <a:pt x="2376" y="4117"/>
                  </a:cubicBezTo>
                  <a:cubicBezTo>
                    <a:pt x="3167" y="4117"/>
                    <a:pt x="3832" y="3452"/>
                    <a:pt x="3832" y="2660"/>
                  </a:cubicBezTo>
                  <a:cubicBezTo>
                    <a:pt x="3832" y="1869"/>
                    <a:pt x="3199" y="1204"/>
                    <a:pt x="2376" y="1204"/>
                  </a:cubicBezTo>
                  <a:cubicBezTo>
                    <a:pt x="2217" y="1204"/>
                    <a:pt x="2090" y="1235"/>
                    <a:pt x="1964" y="1267"/>
                  </a:cubicBezTo>
                  <a:lnTo>
                    <a:pt x="1425" y="95"/>
                  </a:lnTo>
                  <a:cubicBezTo>
                    <a:pt x="1394" y="32"/>
                    <a:pt x="1362" y="0"/>
                    <a:pt x="12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743;p25"/>
            <p:cNvSpPr/>
            <p:nvPr/>
          </p:nvSpPr>
          <p:spPr>
            <a:xfrm>
              <a:off x="4439025" y="3956775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96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744;p25"/>
            <p:cNvSpPr/>
            <p:nvPr/>
          </p:nvSpPr>
          <p:spPr>
            <a:xfrm>
              <a:off x="4439025" y="3991625"/>
              <a:ext cx="8725" cy="17425"/>
            </a:xfrm>
            <a:custGeom>
              <a:avLst/>
              <a:gdLst/>
              <a:ahLst/>
              <a:cxnLst/>
              <a:rect l="l" t="t" r="r" b="b"/>
              <a:pathLst>
                <a:path w="349" h="697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07"/>
                  </a:lnTo>
                  <a:cubicBezTo>
                    <a:pt x="0" y="602"/>
                    <a:pt x="95" y="697"/>
                    <a:pt x="190" y="697"/>
                  </a:cubicBezTo>
                  <a:cubicBezTo>
                    <a:pt x="285" y="697"/>
                    <a:pt x="348" y="602"/>
                    <a:pt x="348" y="507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745;p25"/>
            <p:cNvSpPr/>
            <p:nvPr/>
          </p:nvSpPr>
          <p:spPr>
            <a:xfrm>
              <a:off x="4439025" y="4025650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8"/>
                    <a:pt x="190" y="698"/>
                  </a:cubicBezTo>
                  <a:cubicBezTo>
                    <a:pt x="285" y="698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64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746;p25"/>
            <p:cNvSpPr/>
            <p:nvPr/>
          </p:nvSpPr>
          <p:spPr>
            <a:xfrm>
              <a:off x="4439025" y="4060500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07"/>
                  </a:lnTo>
                  <a:cubicBezTo>
                    <a:pt x="0" y="602"/>
                    <a:pt x="95" y="697"/>
                    <a:pt x="190" y="697"/>
                  </a:cubicBezTo>
                  <a:cubicBezTo>
                    <a:pt x="285" y="697"/>
                    <a:pt x="348" y="602"/>
                    <a:pt x="348" y="507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747;p25"/>
            <p:cNvSpPr/>
            <p:nvPr/>
          </p:nvSpPr>
          <p:spPr>
            <a:xfrm>
              <a:off x="4439025" y="4094550"/>
              <a:ext cx="8725" cy="17425"/>
            </a:xfrm>
            <a:custGeom>
              <a:avLst/>
              <a:gdLst/>
              <a:ahLst/>
              <a:cxnLst/>
              <a:rect l="l" t="t" r="r" b="b"/>
              <a:pathLst>
                <a:path w="349" h="697" extrusionOk="0">
                  <a:moveTo>
                    <a:pt x="190" y="0"/>
                  </a:moveTo>
                  <a:cubicBezTo>
                    <a:pt x="95" y="0"/>
                    <a:pt x="0" y="63"/>
                    <a:pt x="0" y="158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8"/>
                  </a:lnTo>
                  <a:cubicBezTo>
                    <a:pt x="348" y="63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748;p25"/>
            <p:cNvSpPr/>
            <p:nvPr/>
          </p:nvSpPr>
          <p:spPr>
            <a:xfrm>
              <a:off x="4439025" y="4128575"/>
              <a:ext cx="8725" cy="18250"/>
            </a:xfrm>
            <a:custGeom>
              <a:avLst/>
              <a:gdLst/>
              <a:ahLst/>
              <a:cxnLst/>
              <a:rect l="l" t="t" r="r" b="b"/>
              <a:pathLst>
                <a:path w="349" h="730" extrusionOk="0">
                  <a:moveTo>
                    <a:pt x="190" y="1"/>
                  </a:moveTo>
                  <a:cubicBezTo>
                    <a:pt x="95" y="1"/>
                    <a:pt x="0" y="96"/>
                    <a:pt x="0" y="191"/>
                  </a:cubicBezTo>
                  <a:lnTo>
                    <a:pt x="0" y="539"/>
                  </a:lnTo>
                  <a:cubicBezTo>
                    <a:pt x="0" y="634"/>
                    <a:pt x="95" y="729"/>
                    <a:pt x="190" y="729"/>
                  </a:cubicBezTo>
                  <a:cubicBezTo>
                    <a:pt x="285" y="729"/>
                    <a:pt x="348" y="634"/>
                    <a:pt x="348" y="539"/>
                  </a:cubicBezTo>
                  <a:lnTo>
                    <a:pt x="348" y="191"/>
                  </a:lnTo>
                  <a:cubicBezTo>
                    <a:pt x="348" y="96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749;p25"/>
            <p:cNvSpPr/>
            <p:nvPr/>
          </p:nvSpPr>
          <p:spPr>
            <a:xfrm>
              <a:off x="4439025" y="4163425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750;p25"/>
            <p:cNvSpPr/>
            <p:nvPr/>
          </p:nvSpPr>
          <p:spPr>
            <a:xfrm>
              <a:off x="2779550" y="2051700"/>
              <a:ext cx="30125" cy="16850"/>
            </a:xfrm>
            <a:custGeom>
              <a:avLst/>
              <a:gdLst/>
              <a:ahLst/>
              <a:cxnLst/>
              <a:rect l="l" t="t" r="r" b="b"/>
              <a:pathLst>
                <a:path w="1205" h="674" extrusionOk="0">
                  <a:moveTo>
                    <a:pt x="999" y="0"/>
                  </a:moveTo>
                  <a:cubicBezTo>
                    <a:pt x="983" y="0"/>
                    <a:pt x="967" y="3"/>
                    <a:pt x="951" y="8"/>
                  </a:cubicBezTo>
                  <a:cubicBezTo>
                    <a:pt x="919" y="8"/>
                    <a:pt x="634" y="103"/>
                    <a:pt x="159" y="293"/>
                  </a:cubicBezTo>
                  <a:cubicBezTo>
                    <a:pt x="64" y="325"/>
                    <a:pt x="1" y="452"/>
                    <a:pt x="64" y="547"/>
                  </a:cubicBezTo>
                  <a:cubicBezTo>
                    <a:pt x="96" y="610"/>
                    <a:pt x="159" y="673"/>
                    <a:pt x="254" y="673"/>
                  </a:cubicBezTo>
                  <a:cubicBezTo>
                    <a:pt x="254" y="673"/>
                    <a:pt x="286" y="673"/>
                    <a:pt x="317" y="642"/>
                  </a:cubicBezTo>
                  <a:cubicBezTo>
                    <a:pt x="761" y="483"/>
                    <a:pt x="1046" y="388"/>
                    <a:pt x="1046" y="388"/>
                  </a:cubicBezTo>
                  <a:cubicBezTo>
                    <a:pt x="1141" y="357"/>
                    <a:pt x="1204" y="262"/>
                    <a:pt x="1172" y="167"/>
                  </a:cubicBezTo>
                  <a:cubicBezTo>
                    <a:pt x="1146" y="62"/>
                    <a:pt x="1077" y="0"/>
                    <a:pt x="99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751;p25"/>
            <p:cNvSpPr/>
            <p:nvPr/>
          </p:nvSpPr>
          <p:spPr>
            <a:xfrm>
              <a:off x="2523825" y="2074225"/>
              <a:ext cx="231200" cy="354550"/>
            </a:xfrm>
            <a:custGeom>
              <a:avLst/>
              <a:gdLst/>
              <a:ahLst/>
              <a:cxnLst/>
              <a:rect l="l" t="t" r="r" b="b"/>
              <a:pathLst>
                <a:path w="9248" h="14182" extrusionOk="0">
                  <a:moveTo>
                    <a:pt x="9030" y="0"/>
                  </a:moveTo>
                  <a:cubicBezTo>
                    <a:pt x="9000" y="0"/>
                    <a:pt x="8967" y="8"/>
                    <a:pt x="8931" y="26"/>
                  </a:cubicBezTo>
                  <a:cubicBezTo>
                    <a:pt x="8456" y="247"/>
                    <a:pt x="8013" y="501"/>
                    <a:pt x="7538" y="786"/>
                  </a:cubicBezTo>
                  <a:cubicBezTo>
                    <a:pt x="7443" y="849"/>
                    <a:pt x="7443" y="976"/>
                    <a:pt x="7475" y="1071"/>
                  </a:cubicBezTo>
                  <a:cubicBezTo>
                    <a:pt x="7506" y="1103"/>
                    <a:pt x="7601" y="1166"/>
                    <a:pt x="7665" y="1166"/>
                  </a:cubicBezTo>
                  <a:cubicBezTo>
                    <a:pt x="7696" y="1166"/>
                    <a:pt x="7728" y="1134"/>
                    <a:pt x="7760" y="1134"/>
                  </a:cubicBezTo>
                  <a:cubicBezTo>
                    <a:pt x="8203" y="849"/>
                    <a:pt x="8646" y="596"/>
                    <a:pt x="9121" y="374"/>
                  </a:cubicBezTo>
                  <a:cubicBezTo>
                    <a:pt x="9216" y="342"/>
                    <a:pt x="9248" y="216"/>
                    <a:pt x="9216" y="121"/>
                  </a:cubicBezTo>
                  <a:cubicBezTo>
                    <a:pt x="9171" y="52"/>
                    <a:pt x="9109" y="0"/>
                    <a:pt x="9030" y="0"/>
                  </a:cubicBezTo>
                  <a:close/>
                  <a:moveTo>
                    <a:pt x="6339" y="1608"/>
                  </a:moveTo>
                  <a:cubicBezTo>
                    <a:pt x="6307" y="1608"/>
                    <a:pt x="6273" y="1618"/>
                    <a:pt x="6239" y="1641"/>
                  </a:cubicBezTo>
                  <a:cubicBezTo>
                    <a:pt x="5796" y="1989"/>
                    <a:pt x="5384" y="2306"/>
                    <a:pt x="5004" y="2654"/>
                  </a:cubicBezTo>
                  <a:cubicBezTo>
                    <a:pt x="4909" y="2718"/>
                    <a:pt x="4909" y="2844"/>
                    <a:pt x="4973" y="2939"/>
                  </a:cubicBezTo>
                  <a:cubicBezTo>
                    <a:pt x="5004" y="2971"/>
                    <a:pt x="5068" y="3003"/>
                    <a:pt x="5131" y="3003"/>
                  </a:cubicBezTo>
                  <a:cubicBezTo>
                    <a:pt x="5163" y="3003"/>
                    <a:pt x="5226" y="3003"/>
                    <a:pt x="5258" y="2939"/>
                  </a:cubicBezTo>
                  <a:cubicBezTo>
                    <a:pt x="5638" y="2623"/>
                    <a:pt x="6049" y="2274"/>
                    <a:pt x="6461" y="1989"/>
                  </a:cubicBezTo>
                  <a:cubicBezTo>
                    <a:pt x="6556" y="1926"/>
                    <a:pt x="6556" y="1799"/>
                    <a:pt x="6493" y="1704"/>
                  </a:cubicBezTo>
                  <a:cubicBezTo>
                    <a:pt x="6452" y="1643"/>
                    <a:pt x="6398" y="1608"/>
                    <a:pt x="6339" y="1608"/>
                  </a:cubicBezTo>
                  <a:close/>
                  <a:moveTo>
                    <a:pt x="3995" y="3715"/>
                  </a:moveTo>
                  <a:cubicBezTo>
                    <a:pt x="3943" y="3715"/>
                    <a:pt x="3896" y="3731"/>
                    <a:pt x="3864" y="3763"/>
                  </a:cubicBezTo>
                  <a:cubicBezTo>
                    <a:pt x="3484" y="4174"/>
                    <a:pt x="3168" y="4586"/>
                    <a:pt x="2851" y="4998"/>
                  </a:cubicBezTo>
                  <a:cubicBezTo>
                    <a:pt x="2787" y="5093"/>
                    <a:pt x="2819" y="5220"/>
                    <a:pt x="2882" y="5283"/>
                  </a:cubicBezTo>
                  <a:cubicBezTo>
                    <a:pt x="2946" y="5315"/>
                    <a:pt x="2977" y="5315"/>
                    <a:pt x="3009" y="5315"/>
                  </a:cubicBezTo>
                  <a:cubicBezTo>
                    <a:pt x="3073" y="5315"/>
                    <a:pt x="3136" y="5283"/>
                    <a:pt x="3168" y="5251"/>
                  </a:cubicBezTo>
                  <a:cubicBezTo>
                    <a:pt x="3484" y="4839"/>
                    <a:pt x="3801" y="4428"/>
                    <a:pt x="4149" y="4048"/>
                  </a:cubicBezTo>
                  <a:cubicBezTo>
                    <a:pt x="4213" y="3953"/>
                    <a:pt x="4213" y="3826"/>
                    <a:pt x="4149" y="3763"/>
                  </a:cubicBezTo>
                  <a:cubicBezTo>
                    <a:pt x="4102" y="3731"/>
                    <a:pt x="4046" y="3715"/>
                    <a:pt x="3995" y="3715"/>
                  </a:cubicBezTo>
                  <a:close/>
                  <a:moveTo>
                    <a:pt x="2205" y="6253"/>
                  </a:moveTo>
                  <a:cubicBezTo>
                    <a:pt x="2126" y="6253"/>
                    <a:pt x="2043" y="6288"/>
                    <a:pt x="1996" y="6360"/>
                  </a:cubicBezTo>
                  <a:cubicBezTo>
                    <a:pt x="1742" y="6803"/>
                    <a:pt x="1521" y="7278"/>
                    <a:pt x="1299" y="7785"/>
                  </a:cubicBezTo>
                  <a:cubicBezTo>
                    <a:pt x="1267" y="7880"/>
                    <a:pt x="1299" y="8006"/>
                    <a:pt x="1426" y="8038"/>
                  </a:cubicBezTo>
                  <a:cubicBezTo>
                    <a:pt x="1426" y="8070"/>
                    <a:pt x="1457" y="8070"/>
                    <a:pt x="1489" y="8070"/>
                  </a:cubicBezTo>
                  <a:cubicBezTo>
                    <a:pt x="1584" y="8070"/>
                    <a:pt x="1647" y="8006"/>
                    <a:pt x="1679" y="7943"/>
                  </a:cubicBezTo>
                  <a:cubicBezTo>
                    <a:pt x="1869" y="7468"/>
                    <a:pt x="2091" y="6993"/>
                    <a:pt x="2344" y="6550"/>
                  </a:cubicBezTo>
                  <a:cubicBezTo>
                    <a:pt x="2407" y="6455"/>
                    <a:pt x="2376" y="6328"/>
                    <a:pt x="2281" y="6265"/>
                  </a:cubicBezTo>
                  <a:cubicBezTo>
                    <a:pt x="2257" y="6257"/>
                    <a:pt x="2231" y="6253"/>
                    <a:pt x="2205" y="6253"/>
                  </a:cubicBezTo>
                  <a:close/>
                  <a:moveTo>
                    <a:pt x="965" y="9138"/>
                  </a:moveTo>
                  <a:cubicBezTo>
                    <a:pt x="888" y="9138"/>
                    <a:pt x="819" y="9200"/>
                    <a:pt x="792" y="9305"/>
                  </a:cubicBezTo>
                  <a:cubicBezTo>
                    <a:pt x="634" y="9780"/>
                    <a:pt x="507" y="10318"/>
                    <a:pt x="412" y="10825"/>
                  </a:cubicBezTo>
                  <a:cubicBezTo>
                    <a:pt x="381" y="10952"/>
                    <a:pt x="444" y="11047"/>
                    <a:pt x="571" y="11078"/>
                  </a:cubicBezTo>
                  <a:lnTo>
                    <a:pt x="602" y="11078"/>
                  </a:lnTo>
                  <a:cubicBezTo>
                    <a:pt x="697" y="11078"/>
                    <a:pt x="761" y="11015"/>
                    <a:pt x="792" y="10920"/>
                  </a:cubicBezTo>
                  <a:cubicBezTo>
                    <a:pt x="887" y="10382"/>
                    <a:pt x="1014" y="9875"/>
                    <a:pt x="1172" y="9400"/>
                  </a:cubicBezTo>
                  <a:cubicBezTo>
                    <a:pt x="1204" y="9305"/>
                    <a:pt x="1141" y="9178"/>
                    <a:pt x="1014" y="9146"/>
                  </a:cubicBezTo>
                  <a:cubicBezTo>
                    <a:pt x="998" y="9141"/>
                    <a:pt x="981" y="9138"/>
                    <a:pt x="965" y="9138"/>
                  </a:cubicBezTo>
                  <a:close/>
                  <a:moveTo>
                    <a:pt x="381" y="12218"/>
                  </a:moveTo>
                  <a:cubicBezTo>
                    <a:pt x="254" y="12218"/>
                    <a:pt x="159" y="12282"/>
                    <a:pt x="159" y="12408"/>
                  </a:cubicBezTo>
                  <a:cubicBezTo>
                    <a:pt x="96" y="12915"/>
                    <a:pt x="32" y="13453"/>
                    <a:pt x="32" y="13960"/>
                  </a:cubicBezTo>
                  <a:cubicBezTo>
                    <a:pt x="1" y="14087"/>
                    <a:pt x="96" y="14182"/>
                    <a:pt x="191" y="14182"/>
                  </a:cubicBezTo>
                  <a:lnTo>
                    <a:pt x="222" y="14182"/>
                  </a:lnTo>
                  <a:cubicBezTo>
                    <a:pt x="317" y="14182"/>
                    <a:pt x="412" y="14118"/>
                    <a:pt x="412" y="13992"/>
                  </a:cubicBezTo>
                  <a:cubicBezTo>
                    <a:pt x="444" y="13453"/>
                    <a:pt x="507" y="12947"/>
                    <a:pt x="539" y="12440"/>
                  </a:cubicBezTo>
                  <a:cubicBezTo>
                    <a:pt x="571" y="12345"/>
                    <a:pt x="476" y="12218"/>
                    <a:pt x="381" y="1221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752;p25"/>
            <p:cNvSpPr/>
            <p:nvPr/>
          </p:nvSpPr>
          <p:spPr>
            <a:xfrm>
              <a:off x="2523025" y="2458850"/>
              <a:ext cx="10325" cy="29300"/>
            </a:xfrm>
            <a:custGeom>
              <a:avLst/>
              <a:gdLst/>
              <a:ahLst/>
              <a:cxnLst/>
              <a:rect l="l" t="t" r="r" b="b"/>
              <a:pathLst>
                <a:path w="413" h="1172" extrusionOk="0">
                  <a:moveTo>
                    <a:pt x="223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475"/>
                    <a:pt x="33" y="729"/>
                    <a:pt x="33" y="982"/>
                  </a:cubicBezTo>
                  <a:cubicBezTo>
                    <a:pt x="33" y="1077"/>
                    <a:pt x="128" y="1172"/>
                    <a:pt x="223" y="1172"/>
                  </a:cubicBezTo>
                  <a:cubicBezTo>
                    <a:pt x="349" y="1172"/>
                    <a:pt x="413" y="1077"/>
                    <a:pt x="413" y="982"/>
                  </a:cubicBezTo>
                  <a:cubicBezTo>
                    <a:pt x="413" y="729"/>
                    <a:pt x="413" y="444"/>
                    <a:pt x="413" y="190"/>
                  </a:cubicBezTo>
                  <a:cubicBezTo>
                    <a:pt x="413" y="64"/>
                    <a:pt x="318" y="0"/>
                    <a:pt x="2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753;p25"/>
            <p:cNvSpPr/>
            <p:nvPr/>
          </p:nvSpPr>
          <p:spPr>
            <a:xfrm>
              <a:off x="2486625" y="2451725"/>
              <a:ext cx="80775" cy="101350"/>
            </a:xfrm>
            <a:custGeom>
              <a:avLst/>
              <a:gdLst/>
              <a:ahLst/>
              <a:cxnLst/>
              <a:rect l="l" t="t" r="r" b="b"/>
              <a:pathLst>
                <a:path w="3231" h="4054" extrusionOk="0">
                  <a:moveTo>
                    <a:pt x="3230" y="0"/>
                  </a:moveTo>
                  <a:lnTo>
                    <a:pt x="1679" y="1045"/>
                  </a:lnTo>
                  <a:lnTo>
                    <a:pt x="0" y="254"/>
                  </a:lnTo>
                  <a:lnTo>
                    <a:pt x="1932" y="4054"/>
                  </a:lnTo>
                  <a:lnTo>
                    <a:pt x="323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754;p25"/>
            <p:cNvSpPr/>
            <p:nvPr/>
          </p:nvSpPr>
          <p:spPr>
            <a:xfrm>
              <a:off x="4858625" y="2079300"/>
              <a:ext cx="28525" cy="19325"/>
            </a:xfrm>
            <a:custGeom>
              <a:avLst/>
              <a:gdLst/>
              <a:ahLst/>
              <a:cxnLst/>
              <a:rect l="l" t="t" r="r" b="b"/>
              <a:pathLst>
                <a:path w="1141" h="773" extrusionOk="0">
                  <a:moveTo>
                    <a:pt x="242" y="1"/>
                  </a:moveTo>
                  <a:cubicBezTo>
                    <a:pt x="165" y="1"/>
                    <a:pt x="88" y="37"/>
                    <a:pt x="64" y="108"/>
                  </a:cubicBezTo>
                  <a:cubicBezTo>
                    <a:pt x="1" y="203"/>
                    <a:pt x="32" y="330"/>
                    <a:pt x="127" y="361"/>
                  </a:cubicBezTo>
                  <a:cubicBezTo>
                    <a:pt x="349" y="488"/>
                    <a:pt x="571" y="615"/>
                    <a:pt x="824" y="741"/>
                  </a:cubicBezTo>
                  <a:cubicBezTo>
                    <a:pt x="856" y="773"/>
                    <a:pt x="887" y="773"/>
                    <a:pt x="919" y="773"/>
                  </a:cubicBezTo>
                  <a:cubicBezTo>
                    <a:pt x="982" y="773"/>
                    <a:pt x="1046" y="741"/>
                    <a:pt x="1109" y="678"/>
                  </a:cubicBezTo>
                  <a:cubicBezTo>
                    <a:pt x="1141" y="583"/>
                    <a:pt x="1109" y="456"/>
                    <a:pt x="1014" y="393"/>
                  </a:cubicBezTo>
                  <a:cubicBezTo>
                    <a:pt x="792" y="266"/>
                    <a:pt x="539" y="139"/>
                    <a:pt x="317" y="13"/>
                  </a:cubicBezTo>
                  <a:cubicBezTo>
                    <a:pt x="294" y="5"/>
                    <a:pt x="268" y="1"/>
                    <a:pt x="2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755;p25"/>
            <p:cNvSpPr/>
            <p:nvPr/>
          </p:nvSpPr>
          <p:spPr>
            <a:xfrm>
              <a:off x="4909300" y="2109650"/>
              <a:ext cx="171825" cy="388800"/>
            </a:xfrm>
            <a:custGeom>
              <a:avLst/>
              <a:gdLst/>
              <a:ahLst/>
              <a:cxnLst/>
              <a:rect l="l" t="t" r="r" b="b"/>
              <a:pathLst>
                <a:path w="6873" h="15552" extrusionOk="0">
                  <a:moveTo>
                    <a:pt x="240" y="1"/>
                  </a:moveTo>
                  <a:cubicBezTo>
                    <a:pt x="172" y="1"/>
                    <a:pt x="105" y="36"/>
                    <a:pt x="64" y="97"/>
                  </a:cubicBezTo>
                  <a:cubicBezTo>
                    <a:pt x="1" y="192"/>
                    <a:pt x="32" y="319"/>
                    <a:pt x="127" y="382"/>
                  </a:cubicBezTo>
                  <a:cubicBezTo>
                    <a:pt x="539" y="667"/>
                    <a:pt x="951" y="984"/>
                    <a:pt x="1331" y="1301"/>
                  </a:cubicBezTo>
                  <a:cubicBezTo>
                    <a:pt x="1362" y="1364"/>
                    <a:pt x="1426" y="1364"/>
                    <a:pt x="1457" y="1364"/>
                  </a:cubicBezTo>
                  <a:cubicBezTo>
                    <a:pt x="1521" y="1364"/>
                    <a:pt x="1584" y="1332"/>
                    <a:pt x="1616" y="1301"/>
                  </a:cubicBezTo>
                  <a:cubicBezTo>
                    <a:pt x="1711" y="1206"/>
                    <a:pt x="1679" y="1079"/>
                    <a:pt x="1616" y="1016"/>
                  </a:cubicBezTo>
                  <a:cubicBezTo>
                    <a:pt x="1204" y="667"/>
                    <a:pt x="792" y="351"/>
                    <a:pt x="349" y="34"/>
                  </a:cubicBezTo>
                  <a:cubicBezTo>
                    <a:pt x="315" y="11"/>
                    <a:pt x="278" y="1"/>
                    <a:pt x="240" y="1"/>
                  </a:cubicBezTo>
                  <a:close/>
                  <a:moveTo>
                    <a:pt x="2613" y="2045"/>
                  </a:moveTo>
                  <a:cubicBezTo>
                    <a:pt x="2566" y="2045"/>
                    <a:pt x="2518" y="2061"/>
                    <a:pt x="2471" y="2092"/>
                  </a:cubicBezTo>
                  <a:cubicBezTo>
                    <a:pt x="2407" y="2156"/>
                    <a:pt x="2376" y="2282"/>
                    <a:pt x="2471" y="2377"/>
                  </a:cubicBezTo>
                  <a:cubicBezTo>
                    <a:pt x="2819" y="2757"/>
                    <a:pt x="3167" y="3137"/>
                    <a:pt x="3484" y="3549"/>
                  </a:cubicBezTo>
                  <a:cubicBezTo>
                    <a:pt x="3516" y="3612"/>
                    <a:pt x="3579" y="3612"/>
                    <a:pt x="3642" y="3612"/>
                  </a:cubicBezTo>
                  <a:cubicBezTo>
                    <a:pt x="3674" y="3612"/>
                    <a:pt x="3706" y="3612"/>
                    <a:pt x="3769" y="3581"/>
                  </a:cubicBezTo>
                  <a:cubicBezTo>
                    <a:pt x="3832" y="3517"/>
                    <a:pt x="3864" y="3391"/>
                    <a:pt x="3801" y="3296"/>
                  </a:cubicBezTo>
                  <a:cubicBezTo>
                    <a:pt x="3484" y="2884"/>
                    <a:pt x="3136" y="2504"/>
                    <a:pt x="2756" y="2092"/>
                  </a:cubicBezTo>
                  <a:cubicBezTo>
                    <a:pt x="2708" y="2061"/>
                    <a:pt x="2661" y="2045"/>
                    <a:pt x="2613" y="2045"/>
                  </a:cubicBezTo>
                  <a:close/>
                  <a:moveTo>
                    <a:pt x="4511" y="4530"/>
                  </a:moveTo>
                  <a:cubicBezTo>
                    <a:pt x="4474" y="4530"/>
                    <a:pt x="4436" y="4540"/>
                    <a:pt x="4403" y="4563"/>
                  </a:cubicBezTo>
                  <a:cubicBezTo>
                    <a:pt x="4308" y="4626"/>
                    <a:pt x="4276" y="4753"/>
                    <a:pt x="4339" y="4848"/>
                  </a:cubicBezTo>
                  <a:cubicBezTo>
                    <a:pt x="4403" y="4943"/>
                    <a:pt x="4434" y="5038"/>
                    <a:pt x="4498" y="5133"/>
                  </a:cubicBezTo>
                  <a:cubicBezTo>
                    <a:pt x="4688" y="5449"/>
                    <a:pt x="4878" y="5829"/>
                    <a:pt x="5036" y="6209"/>
                  </a:cubicBezTo>
                  <a:cubicBezTo>
                    <a:pt x="5068" y="6273"/>
                    <a:pt x="5163" y="6336"/>
                    <a:pt x="5226" y="6336"/>
                  </a:cubicBezTo>
                  <a:cubicBezTo>
                    <a:pt x="5258" y="6336"/>
                    <a:pt x="5289" y="6336"/>
                    <a:pt x="5289" y="6304"/>
                  </a:cubicBezTo>
                  <a:cubicBezTo>
                    <a:pt x="5416" y="6273"/>
                    <a:pt x="5448" y="6146"/>
                    <a:pt x="5416" y="6051"/>
                  </a:cubicBezTo>
                  <a:cubicBezTo>
                    <a:pt x="5226" y="5671"/>
                    <a:pt x="5036" y="5291"/>
                    <a:pt x="4846" y="4943"/>
                  </a:cubicBezTo>
                  <a:cubicBezTo>
                    <a:pt x="4783" y="4816"/>
                    <a:pt x="4751" y="4721"/>
                    <a:pt x="4688" y="4626"/>
                  </a:cubicBezTo>
                  <a:cubicBezTo>
                    <a:pt x="4647" y="4565"/>
                    <a:pt x="4579" y="4530"/>
                    <a:pt x="4511" y="4530"/>
                  </a:cubicBezTo>
                  <a:close/>
                  <a:moveTo>
                    <a:pt x="5765" y="7405"/>
                  </a:moveTo>
                  <a:cubicBezTo>
                    <a:pt x="5745" y="7405"/>
                    <a:pt x="5723" y="7407"/>
                    <a:pt x="5701" y="7413"/>
                  </a:cubicBezTo>
                  <a:cubicBezTo>
                    <a:pt x="5606" y="7444"/>
                    <a:pt x="5543" y="7571"/>
                    <a:pt x="5574" y="7666"/>
                  </a:cubicBezTo>
                  <a:cubicBezTo>
                    <a:pt x="5733" y="8141"/>
                    <a:pt x="5859" y="8648"/>
                    <a:pt x="5986" y="9155"/>
                  </a:cubicBezTo>
                  <a:cubicBezTo>
                    <a:pt x="6018" y="9250"/>
                    <a:pt x="6081" y="9313"/>
                    <a:pt x="6176" y="9313"/>
                  </a:cubicBezTo>
                  <a:lnTo>
                    <a:pt x="6208" y="9313"/>
                  </a:lnTo>
                  <a:cubicBezTo>
                    <a:pt x="6334" y="9281"/>
                    <a:pt x="6398" y="9186"/>
                    <a:pt x="6366" y="9091"/>
                  </a:cubicBezTo>
                  <a:cubicBezTo>
                    <a:pt x="6271" y="8553"/>
                    <a:pt x="6113" y="8046"/>
                    <a:pt x="5954" y="7539"/>
                  </a:cubicBezTo>
                  <a:cubicBezTo>
                    <a:pt x="5928" y="7461"/>
                    <a:pt x="5859" y="7405"/>
                    <a:pt x="5765" y="7405"/>
                  </a:cubicBezTo>
                  <a:close/>
                  <a:moveTo>
                    <a:pt x="6480" y="10477"/>
                  </a:moveTo>
                  <a:cubicBezTo>
                    <a:pt x="6463" y="10477"/>
                    <a:pt x="6446" y="10479"/>
                    <a:pt x="6429" y="10485"/>
                  </a:cubicBezTo>
                  <a:cubicBezTo>
                    <a:pt x="6303" y="10485"/>
                    <a:pt x="6239" y="10580"/>
                    <a:pt x="6271" y="10706"/>
                  </a:cubicBezTo>
                  <a:cubicBezTo>
                    <a:pt x="6334" y="11181"/>
                    <a:pt x="6366" y="11720"/>
                    <a:pt x="6429" y="12226"/>
                  </a:cubicBezTo>
                  <a:cubicBezTo>
                    <a:pt x="6429" y="12353"/>
                    <a:pt x="6524" y="12416"/>
                    <a:pt x="6619" y="12416"/>
                  </a:cubicBezTo>
                  <a:cubicBezTo>
                    <a:pt x="6746" y="12416"/>
                    <a:pt x="6809" y="12321"/>
                    <a:pt x="6809" y="12226"/>
                  </a:cubicBezTo>
                  <a:cubicBezTo>
                    <a:pt x="6778" y="11688"/>
                    <a:pt x="6714" y="11150"/>
                    <a:pt x="6651" y="10643"/>
                  </a:cubicBezTo>
                  <a:cubicBezTo>
                    <a:pt x="6651" y="10538"/>
                    <a:pt x="6564" y="10477"/>
                    <a:pt x="6480" y="10477"/>
                  </a:cubicBezTo>
                  <a:close/>
                  <a:moveTo>
                    <a:pt x="6683" y="13588"/>
                  </a:moveTo>
                  <a:cubicBezTo>
                    <a:pt x="6556" y="13588"/>
                    <a:pt x="6461" y="13683"/>
                    <a:pt x="6461" y="13810"/>
                  </a:cubicBezTo>
                  <a:lnTo>
                    <a:pt x="6461" y="14000"/>
                  </a:lnTo>
                  <a:cubicBezTo>
                    <a:pt x="6461" y="14443"/>
                    <a:pt x="6461" y="14887"/>
                    <a:pt x="6429" y="15362"/>
                  </a:cubicBezTo>
                  <a:cubicBezTo>
                    <a:pt x="6429" y="15457"/>
                    <a:pt x="6524" y="15552"/>
                    <a:pt x="6619" y="15552"/>
                  </a:cubicBezTo>
                  <a:lnTo>
                    <a:pt x="6651" y="15552"/>
                  </a:lnTo>
                  <a:cubicBezTo>
                    <a:pt x="6746" y="15552"/>
                    <a:pt x="6841" y="15488"/>
                    <a:pt x="6841" y="15393"/>
                  </a:cubicBezTo>
                  <a:cubicBezTo>
                    <a:pt x="6873" y="14918"/>
                    <a:pt x="6873" y="14443"/>
                    <a:pt x="6873" y="14000"/>
                  </a:cubicBezTo>
                  <a:lnTo>
                    <a:pt x="6873" y="13810"/>
                  </a:lnTo>
                  <a:cubicBezTo>
                    <a:pt x="6873" y="13683"/>
                    <a:pt x="6778" y="13588"/>
                    <a:pt x="6683" y="1358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756;p25"/>
            <p:cNvSpPr/>
            <p:nvPr/>
          </p:nvSpPr>
          <p:spPr>
            <a:xfrm>
              <a:off x="5063675" y="2528350"/>
              <a:ext cx="13500" cy="29475"/>
            </a:xfrm>
            <a:custGeom>
              <a:avLst/>
              <a:gdLst/>
              <a:ahLst/>
              <a:cxnLst/>
              <a:rect l="l" t="t" r="r" b="b"/>
              <a:pathLst>
                <a:path w="540" h="1179" extrusionOk="0">
                  <a:moveTo>
                    <a:pt x="311" y="1"/>
                  </a:moveTo>
                  <a:cubicBezTo>
                    <a:pt x="230" y="1"/>
                    <a:pt x="155" y="83"/>
                    <a:pt x="128" y="165"/>
                  </a:cubicBezTo>
                  <a:cubicBezTo>
                    <a:pt x="64" y="640"/>
                    <a:pt x="33" y="925"/>
                    <a:pt x="33" y="925"/>
                  </a:cubicBezTo>
                  <a:cubicBezTo>
                    <a:pt x="1" y="1052"/>
                    <a:pt x="96" y="1147"/>
                    <a:pt x="191" y="1179"/>
                  </a:cubicBezTo>
                  <a:lnTo>
                    <a:pt x="223" y="1179"/>
                  </a:lnTo>
                  <a:cubicBezTo>
                    <a:pt x="318" y="1179"/>
                    <a:pt x="413" y="1115"/>
                    <a:pt x="413" y="1020"/>
                  </a:cubicBezTo>
                  <a:cubicBezTo>
                    <a:pt x="413" y="1020"/>
                    <a:pt x="476" y="704"/>
                    <a:pt x="539" y="197"/>
                  </a:cubicBezTo>
                  <a:cubicBezTo>
                    <a:pt x="539" y="102"/>
                    <a:pt x="444" y="7"/>
                    <a:pt x="349" y="7"/>
                  </a:cubicBezTo>
                  <a:cubicBezTo>
                    <a:pt x="337" y="3"/>
                    <a:pt x="324" y="1"/>
                    <a:pt x="3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757;p25"/>
            <p:cNvSpPr/>
            <p:nvPr/>
          </p:nvSpPr>
          <p:spPr>
            <a:xfrm>
              <a:off x="4800050" y="2056650"/>
              <a:ext cx="106100" cy="76825"/>
            </a:xfrm>
            <a:custGeom>
              <a:avLst/>
              <a:gdLst/>
              <a:ahLst/>
              <a:cxnLst/>
              <a:rect l="l" t="t" r="r" b="b"/>
              <a:pathLst>
                <a:path w="4244" h="3073" extrusionOk="0">
                  <a:moveTo>
                    <a:pt x="0" y="0"/>
                  </a:moveTo>
                  <a:lnTo>
                    <a:pt x="2945" y="3072"/>
                  </a:lnTo>
                  <a:lnTo>
                    <a:pt x="2755" y="1236"/>
                  </a:lnTo>
                  <a:lnTo>
                    <a:pt x="4244" y="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758;p25"/>
            <p:cNvSpPr/>
            <p:nvPr/>
          </p:nvSpPr>
          <p:spPr>
            <a:xfrm>
              <a:off x="4794500" y="3845650"/>
              <a:ext cx="30100" cy="16950"/>
            </a:xfrm>
            <a:custGeom>
              <a:avLst/>
              <a:gdLst/>
              <a:ahLst/>
              <a:cxnLst/>
              <a:rect l="l" t="t" r="r" b="b"/>
              <a:pathLst>
                <a:path w="1204" h="678" extrusionOk="0">
                  <a:moveTo>
                    <a:pt x="958" y="1"/>
                  </a:moveTo>
                  <a:cubicBezTo>
                    <a:pt x="934" y="1"/>
                    <a:pt x="910" y="5"/>
                    <a:pt x="887" y="12"/>
                  </a:cubicBezTo>
                  <a:cubicBezTo>
                    <a:pt x="444" y="202"/>
                    <a:pt x="159" y="265"/>
                    <a:pt x="159" y="265"/>
                  </a:cubicBezTo>
                  <a:cubicBezTo>
                    <a:pt x="64" y="297"/>
                    <a:pt x="0" y="424"/>
                    <a:pt x="32" y="519"/>
                  </a:cubicBezTo>
                  <a:cubicBezTo>
                    <a:pt x="64" y="614"/>
                    <a:pt x="127" y="677"/>
                    <a:pt x="222" y="677"/>
                  </a:cubicBezTo>
                  <a:cubicBezTo>
                    <a:pt x="254" y="677"/>
                    <a:pt x="254" y="645"/>
                    <a:pt x="286" y="645"/>
                  </a:cubicBezTo>
                  <a:cubicBezTo>
                    <a:pt x="286" y="645"/>
                    <a:pt x="571" y="582"/>
                    <a:pt x="1046" y="392"/>
                  </a:cubicBezTo>
                  <a:cubicBezTo>
                    <a:pt x="1141" y="360"/>
                    <a:pt x="1204" y="234"/>
                    <a:pt x="1141" y="139"/>
                  </a:cubicBezTo>
                  <a:cubicBezTo>
                    <a:pt x="1116" y="42"/>
                    <a:pt x="1037" y="1"/>
                    <a:pt x="95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759;p25"/>
            <p:cNvSpPr/>
            <p:nvPr/>
          </p:nvSpPr>
          <p:spPr>
            <a:xfrm>
              <a:off x="4849125" y="3484925"/>
              <a:ext cx="231225" cy="354700"/>
            </a:xfrm>
            <a:custGeom>
              <a:avLst/>
              <a:gdLst/>
              <a:ahLst/>
              <a:cxnLst/>
              <a:rect l="l" t="t" r="r" b="b"/>
              <a:pathLst>
                <a:path w="9249" h="14188" extrusionOk="0">
                  <a:moveTo>
                    <a:pt x="9058" y="0"/>
                  </a:moveTo>
                  <a:cubicBezTo>
                    <a:pt x="8931" y="0"/>
                    <a:pt x="8836" y="95"/>
                    <a:pt x="8836" y="190"/>
                  </a:cubicBezTo>
                  <a:cubicBezTo>
                    <a:pt x="8805" y="728"/>
                    <a:pt x="8773" y="1267"/>
                    <a:pt x="8710" y="1742"/>
                  </a:cubicBezTo>
                  <a:cubicBezTo>
                    <a:pt x="8678" y="1869"/>
                    <a:pt x="8773" y="1964"/>
                    <a:pt x="8868" y="1964"/>
                  </a:cubicBezTo>
                  <a:lnTo>
                    <a:pt x="8900" y="1964"/>
                  </a:lnTo>
                  <a:cubicBezTo>
                    <a:pt x="8995" y="1964"/>
                    <a:pt x="9090" y="1900"/>
                    <a:pt x="9090" y="1805"/>
                  </a:cubicBezTo>
                  <a:cubicBezTo>
                    <a:pt x="9153" y="1299"/>
                    <a:pt x="9216" y="760"/>
                    <a:pt x="9216" y="222"/>
                  </a:cubicBezTo>
                  <a:cubicBezTo>
                    <a:pt x="9248" y="127"/>
                    <a:pt x="9153" y="32"/>
                    <a:pt x="9058" y="0"/>
                  </a:cubicBezTo>
                  <a:close/>
                  <a:moveTo>
                    <a:pt x="8640" y="3129"/>
                  </a:moveTo>
                  <a:cubicBezTo>
                    <a:pt x="8559" y="3129"/>
                    <a:pt x="8484" y="3211"/>
                    <a:pt x="8456" y="3294"/>
                  </a:cubicBezTo>
                  <a:cubicBezTo>
                    <a:pt x="8361" y="3800"/>
                    <a:pt x="8235" y="4307"/>
                    <a:pt x="8076" y="4814"/>
                  </a:cubicBezTo>
                  <a:cubicBezTo>
                    <a:pt x="8045" y="4909"/>
                    <a:pt x="8108" y="5004"/>
                    <a:pt x="8235" y="5035"/>
                  </a:cubicBezTo>
                  <a:cubicBezTo>
                    <a:pt x="8235" y="5035"/>
                    <a:pt x="8266" y="5067"/>
                    <a:pt x="8266" y="5067"/>
                  </a:cubicBezTo>
                  <a:cubicBezTo>
                    <a:pt x="8361" y="5067"/>
                    <a:pt x="8456" y="5004"/>
                    <a:pt x="8456" y="4909"/>
                  </a:cubicBezTo>
                  <a:cubicBezTo>
                    <a:pt x="8615" y="4402"/>
                    <a:pt x="8741" y="3895"/>
                    <a:pt x="8836" y="3357"/>
                  </a:cubicBezTo>
                  <a:cubicBezTo>
                    <a:pt x="8868" y="3262"/>
                    <a:pt x="8805" y="3167"/>
                    <a:pt x="8678" y="3135"/>
                  </a:cubicBezTo>
                  <a:cubicBezTo>
                    <a:pt x="8665" y="3131"/>
                    <a:pt x="8653" y="3129"/>
                    <a:pt x="8640" y="3129"/>
                  </a:cubicBezTo>
                  <a:close/>
                  <a:moveTo>
                    <a:pt x="7790" y="6136"/>
                  </a:moveTo>
                  <a:cubicBezTo>
                    <a:pt x="7696" y="6136"/>
                    <a:pt x="7627" y="6192"/>
                    <a:pt x="7601" y="6271"/>
                  </a:cubicBezTo>
                  <a:cubicBezTo>
                    <a:pt x="7380" y="6746"/>
                    <a:pt x="7158" y="7221"/>
                    <a:pt x="6905" y="7664"/>
                  </a:cubicBezTo>
                  <a:cubicBezTo>
                    <a:pt x="6873" y="7759"/>
                    <a:pt x="6905" y="7886"/>
                    <a:pt x="7000" y="7917"/>
                  </a:cubicBezTo>
                  <a:cubicBezTo>
                    <a:pt x="7031" y="7949"/>
                    <a:pt x="7063" y="7949"/>
                    <a:pt x="7095" y="7949"/>
                  </a:cubicBezTo>
                  <a:cubicBezTo>
                    <a:pt x="7158" y="7949"/>
                    <a:pt x="7221" y="7917"/>
                    <a:pt x="7253" y="7854"/>
                  </a:cubicBezTo>
                  <a:cubicBezTo>
                    <a:pt x="7506" y="7411"/>
                    <a:pt x="7728" y="6904"/>
                    <a:pt x="7950" y="6429"/>
                  </a:cubicBezTo>
                  <a:cubicBezTo>
                    <a:pt x="7981" y="6302"/>
                    <a:pt x="7950" y="6207"/>
                    <a:pt x="7855" y="6144"/>
                  </a:cubicBezTo>
                  <a:cubicBezTo>
                    <a:pt x="7832" y="6138"/>
                    <a:pt x="7811" y="6136"/>
                    <a:pt x="7790" y="6136"/>
                  </a:cubicBezTo>
                  <a:close/>
                  <a:moveTo>
                    <a:pt x="6227" y="8887"/>
                  </a:moveTo>
                  <a:cubicBezTo>
                    <a:pt x="6170" y="8887"/>
                    <a:pt x="6116" y="8910"/>
                    <a:pt x="6081" y="8962"/>
                  </a:cubicBezTo>
                  <a:cubicBezTo>
                    <a:pt x="5796" y="9374"/>
                    <a:pt x="5448" y="9786"/>
                    <a:pt x="5099" y="10166"/>
                  </a:cubicBezTo>
                  <a:cubicBezTo>
                    <a:pt x="5036" y="10229"/>
                    <a:pt x="5036" y="10356"/>
                    <a:pt x="5131" y="10451"/>
                  </a:cubicBezTo>
                  <a:cubicBezTo>
                    <a:pt x="5163" y="10483"/>
                    <a:pt x="5194" y="10483"/>
                    <a:pt x="5258" y="10483"/>
                  </a:cubicBezTo>
                  <a:cubicBezTo>
                    <a:pt x="5289" y="10483"/>
                    <a:pt x="5353" y="10483"/>
                    <a:pt x="5384" y="10419"/>
                  </a:cubicBezTo>
                  <a:cubicBezTo>
                    <a:pt x="5764" y="10039"/>
                    <a:pt x="6081" y="9627"/>
                    <a:pt x="6398" y="9184"/>
                  </a:cubicBezTo>
                  <a:cubicBezTo>
                    <a:pt x="6461" y="9121"/>
                    <a:pt x="6461" y="8994"/>
                    <a:pt x="6366" y="8931"/>
                  </a:cubicBezTo>
                  <a:cubicBezTo>
                    <a:pt x="6323" y="8902"/>
                    <a:pt x="6274" y="8887"/>
                    <a:pt x="6227" y="8887"/>
                  </a:cubicBezTo>
                  <a:close/>
                  <a:moveTo>
                    <a:pt x="4130" y="11198"/>
                  </a:moveTo>
                  <a:cubicBezTo>
                    <a:pt x="4083" y="11198"/>
                    <a:pt x="4034" y="11214"/>
                    <a:pt x="3991" y="11243"/>
                  </a:cubicBezTo>
                  <a:cubicBezTo>
                    <a:pt x="3611" y="11591"/>
                    <a:pt x="3199" y="11908"/>
                    <a:pt x="2788" y="12224"/>
                  </a:cubicBezTo>
                  <a:cubicBezTo>
                    <a:pt x="2693" y="12288"/>
                    <a:pt x="2693" y="12414"/>
                    <a:pt x="2756" y="12509"/>
                  </a:cubicBezTo>
                  <a:cubicBezTo>
                    <a:pt x="2788" y="12541"/>
                    <a:pt x="2851" y="12573"/>
                    <a:pt x="2914" y="12573"/>
                  </a:cubicBezTo>
                  <a:cubicBezTo>
                    <a:pt x="2946" y="12573"/>
                    <a:pt x="2978" y="12573"/>
                    <a:pt x="3041" y="12541"/>
                  </a:cubicBezTo>
                  <a:cubicBezTo>
                    <a:pt x="3453" y="12224"/>
                    <a:pt x="3864" y="11876"/>
                    <a:pt x="4276" y="11528"/>
                  </a:cubicBezTo>
                  <a:cubicBezTo>
                    <a:pt x="4339" y="11464"/>
                    <a:pt x="4339" y="11338"/>
                    <a:pt x="4276" y="11274"/>
                  </a:cubicBezTo>
                  <a:cubicBezTo>
                    <a:pt x="4241" y="11222"/>
                    <a:pt x="4187" y="11198"/>
                    <a:pt x="4130" y="11198"/>
                  </a:cubicBezTo>
                  <a:close/>
                  <a:moveTo>
                    <a:pt x="1598" y="13046"/>
                  </a:moveTo>
                  <a:cubicBezTo>
                    <a:pt x="1560" y="13046"/>
                    <a:pt x="1523" y="13057"/>
                    <a:pt x="1489" y="13079"/>
                  </a:cubicBezTo>
                  <a:cubicBezTo>
                    <a:pt x="1046" y="13333"/>
                    <a:pt x="602" y="13586"/>
                    <a:pt x="127" y="13808"/>
                  </a:cubicBezTo>
                  <a:cubicBezTo>
                    <a:pt x="32" y="13871"/>
                    <a:pt x="1" y="13998"/>
                    <a:pt x="32" y="14093"/>
                  </a:cubicBezTo>
                  <a:cubicBezTo>
                    <a:pt x="64" y="14156"/>
                    <a:pt x="159" y="14188"/>
                    <a:pt x="222" y="14188"/>
                  </a:cubicBezTo>
                  <a:lnTo>
                    <a:pt x="317" y="14188"/>
                  </a:lnTo>
                  <a:cubicBezTo>
                    <a:pt x="792" y="13934"/>
                    <a:pt x="1267" y="13681"/>
                    <a:pt x="1711" y="13428"/>
                  </a:cubicBezTo>
                  <a:cubicBezTo>
                    <a:pt x="1806" y="13364"/>
                    <a:pt x="1837" y="13238"/>
                    <a:pt x="1774" y="13143"/>
                  </a:cubicBezTo>
                  <a:cubicBezTo>
                    <a:pt x="1733" y="13081"/>
                    <a:pt x="1666" y="13046"/>
                    <a:pt x="1598" y="13046"/>
                  </a:cubicBezTo>
                  <a:close/>
                </a:path>
              </a:pathLst>
            </a:cu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760;p25"/>
            <p:cNvSpPr/>
            <p:nvPr/>
          </p:nvSpPr>
          <p:spPr>
            <a:xfrm>
              <a:off x="5070800" y="3426175"/>
              <a:ext cx="10325" cy="29475"/>
            </a:xfrm>
            <a:custGeom>
              <a:avLst/>
              <a:gdLst/>
              <a:ahLst/>
              <a:cxnLst/>
              <a:rect l="l" t="t" r="r" b="b"/>
              <a:pathLst>
                <a:path w="413" h="1179" extrusionOk="0">
                  <a:moveTo>
                    <a:pt x="228" y="0"/>
                  </a:moveTo>
                  <a:cubicBezTo>
                    <a:pt x="216" y="0"/>
                    <a:pt x="204" y="2"/>
                    <a:pt x="191" y="7"/>
                  </a:cubicBezTo>
                  <a:cubicBezTo>
                    <a:pt x="96" y="7"/>
                    <a:pt x="1" y="102"/>
                    <a:pt x="1" y="197"/>
                  </a:cubicBezTo>
                  <a:cubicBezTo>
                    <a:pt x="1" y="450"/>
                    <a:pt x="1" y="703"/>
                    <a:pt x="1" y="988"/>
                  </a:cubicBezTo>
                  <a:cubicBezTo>
                    <a:pt x="1" y="1083"/>
                    <a:pt x="96" y="1178"/>
                    <a:pt x="223" y="1178"/>
                  </a:cubicBezTo>
                  <a:cubicBezTo>
                    <a:pt x="318" y="1178"/>
                    <a:pt x="413" y="1083"/>
                    <a:pt x="413" y="988"/>
                  </a:cubicBezTo>
                  <a:cubicBezTo>
                    <a:pt x="413" y="703"/>
                    <a:pt x="413" y="450"/>
                    <a:pt x="381" y="197"/>
                  </a:cubicBezTo>
                  <a:cubicBezTo>
                    <a:pt x="381" y="87"/>
                    <a:pt x="309" y="0"/>
                    <a:pt x="2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761;p25"/>
            <p:cNvSpPr/>
            <p:nvPr/>
          </p:nvSpPr>
          <p:spPr>
            <a:xfrm>
              <a:off x="5036775" y="3361400"/>
              <a:ext cx="80775" cy="101375"/>
            </a:xfrm>
            <a:custGeom>
              <a:avLst/>
              <a:gdLst/>
              <a:ahLst/>
              <a:cxnLst/>
              <a:rect l="l" t="t" r="r" b="b"/>
              <a:pathLst>
                <a:path w="3231" h="4055" extrusionOk="0">
                  <a:moveTo>
                    <a:pt x="1299" y="1"/>
                  </a:moveTo>
                  <a:lnTo>
                    <a:pt x="0" y="4054"/>
                  </a:lnTo>
                  <a:lnTo>
                    <a:pt x="1552" y="3009"/>
                  </a:lnTo>
                  <a:lnTo>
                    <a:pt x="3230" y="3801"/>
                  </a:lnTo>
                  <a:lnTo>
                    <a:pt x="129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762;p25"/>
            <p:cNvSpPr/>
            <p:nvPr/>
          </p:nvSpPr>
          <p:spPr>
            <a:xfrm>
              <a:off x="2717000" y="3815550"/>
              <a:ext cx="28525" cy="19325"/>
            </a:xfrm>
            <a:custGeom>
              <a:avLst/>
              <a:gdLst/>
              <a:ahLst/>
              <a:cxnLst/>
              <a:rect l="l" t="t" r="r" b="b"/>
              <a:pathLst>
                <a:path w="1141" h="773" extrusionOk="0">
                  <a:moveTo>
                    <a:pt x="242" y="1"/>
                  </a:moveTo>
                  <a:cubicBezTo>
                    <a:pt x="165" y="1"/>
                    <a:pt x="88" y="36"/>
                    <a:pt x="64" y="108"/>
                  </a:cubicBezTo>
                  <a:cubicBezTo>
                    <a:pt x="1" y="203"/>
                    <a:pt x="33" y="298"/>
                    <a:pt x="128" y="361"/>
                  </a:cubicBezTo>
                  <a:cubicBezTo>
                    <a:pt x="381" y="519"/>
                    <a:pt x="603" y="646"/>
                    <a:pt x="824" y="741"/>
                  </a:cubicBezTo>
                  <a:cubicBezTo>
                    <a:pt x="856" y="773"/>
                    <a:pt x="888" y="773"/>
                    <a:pt x="919" y="773"/>
                  </a:cubicBezTo>
                  <a:cubicBezTo>
                    <a:pt x="983" y="773"/>
                    <a:pt x="1046" y="741"/>
                    <a:pt x="1078" y="678"/>
                  </a:cubicBezTo>
                  <a:cubicBezTo>
                    <a:pt x="1141" y="583"/>
                    <a:pt x="1109" y="456"/>
                    <a:pt x="1014" y="393"/>
                  </a:cubicBezTo>
                  <a:cubicBezTo>
                    <a:pt x="793" y="298"/>
                    <a:pt x="571" y="171"/>
                    <a:pt x="318" y="13"/>
                  </a:cubicBezTo>
                  <a:cubicBezTo>
                    <a:pt x="294" y="5"/>
                    <a:pt x="268" y="1"/>
                    <a:pt x="2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763;p25"/>
            <p:cNvSpPr/>
            <p:nvPr/>
          </p:nvSpPr>
          <p:spPr>
            <a:xfrm>
              <a:off x="2523025" y="3415250"/>
              <a:ext cx="171850" cy="388750"/>
            </a:xfrm>
            <a:custGeom>
              <a:avLst/>
              <a:gdLst/>
              <a:ahLst/>
              <a:cxnLst/>
              <a:rect l="l" t="t" r="r" b="b"/>
              <a:pathLst>
                <a:path w="6874" h="15550" extrusionOk="0">
                  <a:moveTo>
                    <a:pt x="254" y="0"/>
                  </a:moveTo>
                  <a:cubicBezTo>
                    <a:pt x="159" y="0"/>
                    <a:pt x="64" y="95"/>
                    <a:pt x="33" y="190"/>
                  </a:cubicBezTo>
                  <a:cubicBezTo>
                    <a:pt x="33" y="665"/>
                    <a:pt x="1" y="1109"/>
                    <a:pt x="1" y="1584"/>
                  </a:cubicBezTo>
                  <a:lnTo>
                    <a:pt x="1" y="1774"/>
                  </a:lnTo>
                  <a:cubicBezTo>
                    <a:pt x="1" y="1869"/>
                    <a:pt x="96" y="1964"/>
                    <a:pt x="223" y="1964"/>
                  </a:cubicBezTo>
                  <a:cubicBezTo>
                    <a:pt x="318" y="1964"/>
                    <a:pt x="413" y="1869"/>
                    <a:pt x="413" y="1774"/>
                  </a:cubicBezTo>
                  <a:lnTo>
                    <a:pt x="413" y="1584"/>
                  </a:lnTo>
                  <a:cubicBezTo>
                    <a:pt x="413" y="1109"/>
                    <a:pt x="413" y="665"/>
                    <a:pt x="444" y="222"/>
                  </a:cubicBezTo>
                  <a:cubicBezTo>
                    <a:pt x="444" y="95"/>
                    <a:pt x="349" y="0"/>
                    <a:pt x="254" y="0"/>
                  </a:cubicBezTo>
                  <a:close/>
                  <a:moveTo>
                    <a:pt x="254" y="3135"/>
                  </a:moveTo>
                  <a:cubicBezTo>
                    <a:pt x="159" y="3167"/>
                    <a:pt x="64" y="3262"/>
                    <a:pt x="64" y="3357"/>
                  </a:cubicBezTo>
                  <a:cubicBezTo>
                    <a:pt x="96" y="3896"/>
                    <a:pt x="159" y="4434"/>
                    <a:pt x="223" y="4941"/>
                  </a:cubicBezTo>
                  <a:cubicBezTo>
                    <a:pt x="254" y="5036"/>
                    <a:pt x="318" y="5099"/>
                    <a:pt x="444" y="5099"/>
                  </a:cubicBezTo>
                  <a:cubicBezTo>
                    <a:pt x="571" y="5099"/>
                    <a:pt x="634" y="4972"/>
                    <a:pt x="634" y="4877"/>
                  </a:cubicBezTo>
                  <a:cubicBezTo>
                    <a:pt x="571" y="4371"/>
                    <a:pt x="508" y="3864"/>
                    <a:pt x="476" y="3325"/>
                  </a:cubicBezTo>
                  <a:cubicBezTo>
                    <a:pt x="444" y="3230"/>
                    <a:pt x="381" y="3135"/>
                    <a:pt x="254" y="3135"/>
                  </a:cubicBezTo>
                  <a:close/>
                  <a:moveTo>
                    <a:pt x="666" y="6239"/>
                  </a:moveTo>
                  <a:cubicBezTo>
                    <a:pt x="539" y="6271"/>
                    <a:pt x="476" y="6397"/>
                    <a:pt x="508" y="6492"/>
                  </a:cubicBezTo>
                  <a:cubicBezTo>
                    <a:pt x="634" y="7031"/>
                    <a:pt x="761" y="7537"/>
                    <a:pt x="919" y="8012"/>
                  </a:cubicBezTo>
                  <a:cubicBezTo>
                    <a:pt x="951" y="8107"/>
                    <a:pt x="1014" y="8171"/>
                    <a:pt x="1109" y="8171"/>
                  </a:cubicBezTo>
                  <a:cubicBezTo>
                    <a:pt x="1141" y="8171"/>
                    <a:pt x="1141" y="8171"/>
                    <a:pt x="1173" y="8139"/>
                  </a:cubicBezTo>
                  <a:cubicBezTo>
                    <a:pt x="1268" y="8107"/>
                    <a:pt x="1331" y="8012"/>
                    <a:pt x="1299" y="7917"/>
                  </a:cubicBezTo>
                  <a:cubicBezTo>
                    <a:pt x="1141" y="7411"/>
                    <a:pt x="1014" y="6936"/>
                    <a:pt x="888" y="6397"/>
                  </a:cubicBezTo>
                  <a:cubicBezTo>
                    <a:pt x="888" y="6302"/>
                    <a:pt x="761" y="6239"/>
                    <a:pt x="666" y="6239"/>
                  </a:cubicBezTo>
                  <a:close/>
                  <a:moveTo>
                    <a:pt x="1660" y="9236"/>
                  </a:moveTo>
                  <a:cubicBezTo>
                    <a:pt x="1634" y="9236"/>
                    <a:pt x="1608" y="9240"/>
                    <a:pt x="1584" y="9248"/>
                  </a:cubicBezTo>
                  <a:cubicBezTo>
                    <a:pt x="1489" y="9279"/>
                    <a:pt x="1426" y="9406"/>
                    <a:pt x="1489" y="9501"/>
                  </a:cubicBezTo>
                  <a:cubicBezTo>
                    <a:pt x="1648" y="9913"/>
                    <a:pt x="1838" y="10293"/>
                    <a:pt x="2028" y="10641"/>
                  </a:cubicBezTo>
                  <a:cubicBezTo>
                    <a:pt x="2091" y="10736"/>
                    <a:pt x="2154" y="10831"/>
                    <a:pt x="2186" y="10926"/>
                  </a:cubicBezTo>
                  <a:cubicBezTo>
                    <a:pt x="2249" y="10989"/>
                    <a:pt x="2313" y="11021"/>
                    <a:pt x="2376" y="11021"/>
                  </a:cubicBezTo>
                  <a:cubicBezTo>
                    <a:pt x="2408" y="11021"/>
                    <a:pt x="2439" y="11021"/>
                    <a:pt x="2471" y="10989"/>
                  </a:cubicBezTo>
                  <a:cubicBezTo>
                    <a:pt x="2566" y="10926"/>
                    <a:pt x="2598" y="10831"/>
                    <a:pt x="2534" y="10736"/>
                  </a:cubicBezTo>
                  <a:cubicBezTo>
                    <a:pt x="2503" y="10641"/>
                    <a:pt x="2439" y="10546"/>
                    <a:pt x="2376" y="10451"/>
                  </a:cubicBezTo>
                  <a:cubicBezTo>
                    <a:pt x="2186" y="10103"/>
                    <a:pt x="1996" y="9723"/>
                    <a:pt x="1838" y="9343"/>
                  </a:cubicBezTo>
                  <a:cubicBezTo>
                    <a:pt x="1814" y="9271"/>
                    <a:pt x="1737" y="9236"/>
                    <a:pt x="1660" y="9236"/>
                  </a:cubicBezTo>
                  <a:close/>
                  <a:moveTo>
                    <a:pt x="3222" y="11938"/>
                  </a:moveTo>
                  <a:cubicBezTo>
                    <a:pt x="3189" y="11938"/>
                    <a:pt x="3159" y="11949"/>
                    <a:pt x="3136" y="11971"/>
                  </a:cubicBezTo>
                  <a:cubicBezTo>
                    <a:pt x="3041" y="12066"/>
                    <a:pt x="3009" y="12161"/>
                    <a:pt x="3073" y="12256"/>
                  </a:cubicBezTo>
                  <a:cubicBezTo>
                    <a:pt x="3421" y="12668"/>
                    <a:pt x="3770" y="13079"/>
                    <a:pt x="4118" y="13460"/>
                  </a:cubicBezTo>
                  <a:cubicBezTo>
                    <a:pt x="4181" y="13523"/>
                    <a:pt x="4213" y="13523"/>
                    <a:pt x="4276" y="13523"/>
                  </a:cubicBezTo>
                  <a:cubicBezTo>
                    <a:pt x="4308" y="13523"/>
                    <a:pt x="4371" y="13523"/>
                    <a:pt x="4403" y="13491"/>
                  </a:cubicBezTo>
                  <a:cubicBezTo>
                    <a:pt x="4498" y="13396"/>
                    <a:pt x="4498" y="13270"/>
                    <a:pt x="4403" y="13206"/>
                  </a:cubicBezTo>
                  <a:cubicBezTo>
                    <a:pt x="4055" y="12826"/>
                    <a:pt x="3706" y="12414"/>
                    <a:pt x="3390" y="12034"/>
                  </a:cubicBezTo>
                  <a:cubicBezTo>
                    <a:pt x="3349" y="11973"/>
                    <a:pt x="3281" y="11938"/>
                    <a:pt x="3222" y="11938"/>
                  </a:cubicBezTo>
                  <a:close/>
                  <a:moveTo>
                    <a:pt x="5404" y="14207"/>
                  </a:moveTo>
                  <a:cubicBezTo>
                    <a:pt x="5347" y="14207"/>
                    <a:pt x="5293" y="14231"/>
                    <a:pt x="5258" y="14283"/>
                  </a:cubicBezTo>
                  <a:cubicBezTo>
                    <a:pt x="5195" y="14378"/>
                    <a:pt x="5195" y="14473"/>
                    <a:pt x="5290" y="14568"/>
                  </a:cubicBezTo>
                  <a:cubicBezTo>
                    <a:pt x="5670" y="14885"/>
                    <a:pt x="6113" y="15233"/>
                    <a:pt x="6556" y="15518"/>
                  </a:cubicBezTo>
                  <a:cubicBezTo>
                    <a:pt x="6588" y="15550"/>
                    <a:pt x="6620" y="15550"/>
                    <a:pt x="6651" y="15550"/>
                  </a:cubicBezTo>
                  <a:cubicBezTo>
                    <a:pt x="6715" y="15550"/>
                    <a:pt x="6778" y="15550"/>
                    <a:pt x="6810" y="15486"/>
                  </a:cubicBezTo>
                  <a:cubicBezTo>
                    <a:pt x="6873" y="15391"/>
                    <a:pt x="6841" y="15265"/>
                    <a:pt x="6746" y="15201"/>
                  </a:cubicBezTo>
                  <a:cubicBezTo>
                    <a:pt x="6335" y="14916"/>
                    <a:pt x="5923" y="14600"/>
                    <a:pt x="5543" y="14251"/>
                  </a:cubicBezTo>
                  <a:cubicBezTo>
                    <a:pt x="5500" y="14223"/>
                    <a:pt x="5451" y="14207"/>
                    <a:pt x="5404" y="14207"/>
                  </a:cubicBez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764;p25"/>
            <p:cNvSpPr/>
            <p:nvPr/>
          </p:nvSpPr>
          <p:spPr>
            <a:xfrm>
              <a:off x="2527000" y="3356500"/>
              <a:ext cx="13475" cy="29475"/>
            </a:xfrm>
            <a:custGeom>
              <a:avLst/>
              <a:gdLst/>
              <a:ahLst/>
              <a:cxnLst/>
              <a:rect l="l" t="t" r="r" b="b"/>
              <a:pathLst>
                <a:path w="539" h="1179" extrusionOk="0">
                  <a:moveTo>
                    <a:pt x="309" y="1"/>
                  </a:moveTo>
                  <a:cubicBezTo>
                    <a:pt x="222" y="1"/>
                    <a:pt x="127" y="83"/>
                    <a:pt x="127" y="165"/>
                  </a:cubicBezTo>
                  <a:cubicBezTo>
                    <a:pt x="127" y="165"/>
                    <a:pt x="64" y="450"/>
                    <a:pt x="0" y="957"/>
                  </a:cubicBezTo>
                  <a:cubicBezTo>
                    <a:pt x="0" y="1083"/>
                    <a:pt x="95" y="1178"/>
                    <a:pt x="190" y="1178"/>
                  </a:cubicBezTo>
                  <a:lnTo>
                    <a:pt x="222" y="1178"/>
                  </a:lnTo>
                  <a:cubicBezTo>
                    <a:pt x="317" y="1178"/>
                    <a:pt x="412" y="1115"/>
                    <a:pt x="412" y="1020"/>
                  </a:cubicBezTo>
                  <a:cubicBezTo>
                    <a:pt x="475" y="513"/>
                    <a:pt x="507" y="228"/>
                    <a:pt x="507" y="228"/>
                  </a:cubicBezTo>
                  <a:cubicBezTo>
                    <a:pt x="539" y="133"/>
                    <a:pt x="444" y="38"/>
                    <a:pt x="349" y="7"/>
                  </a:cubicBezTo>
                  <a:cubicBezTo>
                    <a:pt x="336" y="2"/>
                    <a:pt x="323" y="1"/>
                    <a:pt x="30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765;p25"/>
            <p:cNvSpPr/>
            <p:nvPr/>
          </p:nvSpPr>
          <p:spPr>
            <a:xfrm>
              <a:off x="2698000" y="3781025"/>
              <a:ext cx="106125" cy="76025"/>
            </a:xfrm>
            <a:custGeom>
              <a:avLst/>
              <a:gdLst/>
              <a:ahLst/>
              <a:cxnLst/>
              <a:rect l="l" t="t" r="r" b="b"/>
              <a:pathLst>
                <a:path w="4245" h="3041" extrusionOk="0">
                  <a:moveTo>
                    <a:pt x="1299" y="0"/>
                  </a:moveTo>
                  <a:lnTo>
                    <a:pt x="1489" y="1837"/>
                  </a:lnTo>
                  <a:lnTo>
                    <a:pt x="1" y="2945"/>
                  </a:lnTo>
                  <a:lnTo>
                    <a:pt x="4244" y="3040"/>
                  </a:lnTo>
                  <a:lnTo>
                    <a:pt x="129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766;p25"/>
            <p:cNvSpPr/>
            <p:nvPr/>
          </p:nvSpPr>
          <p:spPr>
            <a:xfrm>
              <a:off x="3982200" y="4271850"/>
              <a:ext cx="28525" cy="19850"/>
            </a:xfrm>
            <a:custGeom>
              <a:avLst/>
              <a:gdLst/>
              <a:ahLst/>
              <a:cxnLst/>
              <a:rect l="l" t="t" r="r" b="b"/>
              <a:pathLst>
                <a:path w="1141" h="794" extrusionOk="0">
                  <a:moveTo>
                    <a:pt x="923" y="1"/>
                  </a:moveTo>
                  <a:cubicBezTo>
                    <a:pt x="891" y="1"/>
                    <a:pt x="857" y="11"/>
                    <a:pt x="823" y="34"/>
                  </a:cubicBezTo>
                  <a:cubicBezTo>
                    <a:pt x="602" y="160"/>
                    <a:pt x="380" y="287"/>
                    <a:pt x="127" y="414"/>
                  </a:cubicBezTo>
                  <a:cubicBezTo>
                    <a:pt x="32" y="477"/>
                    <a:pt x="0" y="604"/>
                    <a:pt x="32" y="699"/>
                  </a:cubicBezTo>
                  <a:cubicBezTo>
                    <a:pt x="63" y="762"/>
                    <a:pt x="158" y="794"/>
                    <a:pt x="222" y="794"/>
                  </a:cubicBezTo>
                  <a:cubicBezTo>
                    <a:pt x="253" y="794"/>
                    <a:pt x="285" y="794"/>
                    <a:pt x="317" y="762"/>
                  </a:cubicBezTo>
                  <a:cubicBezTo>
                    <a:pt x="570" y="635"/>
                    <a:pt x="792" y="509"/>
                    <a:pt x="1013" y="382"/>
                  </a:cubicBezTo>
                  <a:cubicBezTo>
                    <a:pt x="1108" y="319"/>
                    <a:pt x="1140" y="192"/>
                    <a:pt x="1077" y="97"/>
                  </a:cubicBezTo>
                  <a:cubicBezTo>
                    <a:pt x="1036" y="36"/>
                    <a:pt x="982" y="1"/>
                    <a:pt x="92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767;p25"/>
            <p:cNvSpPr/>
            <p:nvPr/>
          </p:nvSpPr>
          <p:spPr>
            <a:xfrm>
              <a:off x="3540400" y="4233825"/>
              <a:ext cx="417275" cy="105375"/>
            </a:xfrm>
            <a:custGeom>
              <a:avLst/>
              <a:gdLst/>
              <a:ahLst/>
              <a:cxnLst/>
              <a:rect l="l" t="t" r="r" b="b"/>
              <a:pathLst>
                <a:path w="16691" h="4215" extrusionOk="0">
                  <a:moveTo>
                    <a:pt x="224" y="0"/>
                  </a:moveTo>
                  <a:cubicBezTo>
                    <a:pt x="167" y="0"/>
                    <a:pt x="103" y="27"/>
                    <a:pt x="64" y="66"/>
                  </a:cubicBezTo>
                  <a:cubicBezTo>
                    <a:pt x="1" y="161"/>
                    <a:pt x="1" y="288"/>
                    <a:pt x="96" y="351"/>
                  </a:cubicBezTo>
                  <a:cubicBezTo>
                    <a:pt x="539" y="668"/>
                    <a:pt x="982" y="953"/>
                    <a:pt x="1426" y="1238"/>
                  </a:cubicBezTo>
                  <a:lnTo>
                    <a:pt x="1521" y="1238"/>
                  </a:lnTo>
                  <a:cubicBezTo>
                    <a:pt x="1584" y="1238"/>
                    <a:pt x="1647" y="1206"/>
                    <a:pt x="1711" y="1175"/>
                  </a:cubicBezTo>
                  <a:cubicBezTo>
                    <a:pt x="1742" y="1080"/>
                    <a:pt x="1742" y="953"/>
                    <a:pt x="1647" y="890"/>
                  </a:cubicBezTo>
                  <a:cubicBezTo>
                    <a:pt x="1204" y="605"/>
                    <a:pt x="761" y="320"/>
                    <a:pt x="317" y="35"/>
                  </a:cubicBezTo>
                  <a:cubicBezTo>
                    <a:pt x="293" y="10"/>
                    <a:pt x="260" y="0"/>
                    <a:pt x="224" y="0"/>
                  </a:cubicBezTo>
                  <a:close/>
                  <a:moveTo>
                    <a:pt x="2902" y="1638"/>
                  </a:moveTo>
                  <a:cubicBezTo>
                    <a:pt x="2825" y="1638"/>
                    <a:pt x="2748" y="1673"/>
                    <a:pt x="2724" y="1745"/>
                  </a:cubicBezTo>
                  <a:cubicBezTo>
                    <a:pt x="2661" y="1840"/>
                    <a:pt x="2693" y="1966"/>
                    <a:pt x="2788" y="1998"/>
                  </a:cubicBezTo>
                  <a:cubicBezTo>
                    <a:pt x="3263" y="2251"/>
                    <a:pt x="3738" y="2505"/>
                    <a:pt x="4213" y="2695"/>
                  </a:cubicBezTo>
                  <a:cubicBezTo>
                    <a:pt x="4244" y="2726"/>
                    <a:pt x="4276" y="2726"/>
                    <a:pt x="4308" y="2726"/>
                  </a:cubicBezTo>
                  <a:cubicBezTo>
                    <a:pt x="4371" y="2726"/>
                    <a:pt x="4434" y="2695"/>
                    <a:pt x="4466" y="2600"/>
                  </a:cubicBezTo>
                  <a:cubicBezTo>
                    <a:pt x="4529" y="2505"/>
                    <a:pt x="4466" y="2378"/>
                    <a:pt x="4371" y="2346"/>
                  </a:cubicBezTo>
                  <a:cubicBezTo>
                    <a:pt x="3928" y="2125"/>
                    <a:pt x="3453" y="1903"/>
                    <a:pt x="2978" y="1650"/>
                  </a:cubicBezTo>
                  <a:cubicBezTo>
                    <a:pt x="2954" y="1642"/>
                    <a:pt x="2928" y="1638"/>
                    <a:pt x="2902" y="1638"/>
                  </a:cubicBezTo>
                  <a:close/>
                  <a:moveTo>
                    <a:pt x="16476" y="2588"/>
                  </a:moveTo>
                  <a:cubicBezTo>
                    <a:pt x="16452" y="2588"/>
                    <a:pt x="16428" y="2592"/>
                    <a:pt x="16405" y="2600"/>
                  </a:cubicBezTo>
                  <a:cubicBezTo>
                    <a:pt x="15899" y="2821"/>
                    <a:pt x="15424" y="2980"/>
                    <a:pt x="14948" y="3138"/>
                  </a:cubicBezTo>
                  <a:cubicBezTo>
                    <a:pt x="14822" y="3170"/>
                    <a:pt x="14790" y="3296"/>
                    <a:pt x="14822" y="3391"/>
                  </a:cubicBezTo>
                  <a:cubicBezTo>
                    <a:pt x="14822" y="3486"/>
                    <a:pt x="14917" y="3550"/>
                    <a:pt x="15012" y="3550"/>
                  </a:cubicBezTo>
                  <a:cubicBezTo>
                    <a:pt x="15012" y="3550"/>
                    <a:pt x="15043" y="3518"/>
                    <a:pt x="15075" y="3518"/>
                  </a:cubicBezTo>
                  <a:cubicBezTo>
                    <a:pt x="15550" y="3360"/>
                    <a:pt x="16057" y="3201"/>
                    <a:pt x="16564" y="2980"/>
                  </a:cubicBezTo>
                  <a:cubicBezTo>
                    <a:pt x="16659" y="2948"/>
                    <a:pt x="16690" y="2821"/>
                    <a:pt x="16659" y="2726"/>
                  </a:cubicBezTo>
                  <a:cubicBezTo>
                    <a:pt x="16634" y="2630"/>
                    <a:pt x="16555" y="2588"/>
                    <a:pt x="16476" y="2588"/>
                  </a:cubicBezTo>
                  <a:close/>
                  <a:moveTo>
                    <a:pt x="5775" y="2908"/>
                  </a:moveTo>
                  <a:cubicBezTo>
                    <a:pt x="5691" y="2908"/>
                    <a:pt x="5601" y="2965"/>
                    <a:pt x="5574" y="3043"/>
                  </a:cubicBezTo>
                  <a:cubicBezTo>
                    <a:pt x="5543" y="3138"/>
                    <a:pt x="5574" y="3265"/>
                    <a:pt x="5701" y="3296"/>
                  </a:cubicBezTo>
                  <a:cubicBezTo>
                    <a:pt x="6208" y="3486"/>
                    <a:pt x="6715" y="3645"/>
                    <a:pt x="7190" y="3771"/>
                  </a:cubicBezTo>
                  <a:lnTo>
                    <a:pt x="7253" y="3771"/>
                  </a:lnTo>
                  <a:cubicBezTo>
                    <a:pt x="7348" y="3771"/>
                    <a:pt x="7411" y="3708"/>
                    <a:pt x="7443" y="3645"/>
                  </a:cubicBezTo>
                  <a:cubicBezTo>
                    <a:pt x="7475" y="3518"/>
                    <a:pt x="7411" y="3423"/>
                    <a:pt x="7316" y="3391"/>
                  </a:cubicBezTo>
                  <a:cubicBezTo>
                    <a:pt x="6810" y="3265"/>
                    <a:pt x="6335" y="3106"/>
                    <a:pt x="5828" y="2916"/>
                  </a:cubicBezTo>
                  <a:cubicBezTo>
                    <a:pt x="5811" y="2911"/>
                    <a:pt x="5793" y="2908"/>
                    <a:pt x="5775" y="2908"/>
                  </a:cubicBezTo>
                  <a:close/>
                  <a:moveTo>
                    <a:pt x="13491" y="3542"/>
                  </a:moveTo>
                  <a:cubicBezTo>
                    <a:pt x="13471" y="3542"/>
                    <a:pt x="13450" y="3544"/>
                    <a:pt x="13428" y="3550"/>
                  </a:cubicBezTo>
                  <a:cubicBezTo>
                    <a:pt x="12922" y="3645"/>
                    <a:pt x="12415" y="3740"/>
                    <a:pt x="11908" y="3771"/>
                  </a:cubicBezTo>
                  <a:cubicBezTo>
                    <a:pt x="11813" y="3771"/>
                    <a:pt x="11718" y="3898"/>
                    <a:pt x="11718" y="3993"/>
                  </a:cubicBezTo>
                  <a:cubicBezTo>
                    <a:pt x="11750" y="4088"/>
                    <a:pt x="11813" y="4183"/>
                    <a:pt x="11940" y="4183"/>
                  </a:cubicBezTo>
                  <a:cubicBezTo>
                    <a:pt x="12478" y="4120"/>
                    <a:pt x="12985" y="4025"/>
                    <a:pt x="13523" y="3930"/>
                  </a:cubicBezTo>
                  <a:cubicBezTo>
                    <a:pt x="13618" y="3898"/>
                    <a:pt x="13682" y="3803"/>
                    <a:pt x="13682" y="3708"/>
                  </a:cubicBezTo>
                  <a:cubicBezTo>
                    <a:pt x="13655" y="3603"/>
                    <a:pt x="13586" y="3542"/>
                    <a:pt x="13491" y="3542"/>
                  </a:cubicBezTo>
                  <a:close/>
                  <a:moveTo>
                    <a:pt x="8774" y="3700"/>
                  </a:moveTo>
                  <a:cubicBezTo>
                    <a:pt x="8679" y="3700"/>
                    <a:pt x="8609" y="3762"/>
                    <a:pt x="8583" y="3866"/>
                  </a:cubicBezTo>
                  <a:cubicBezTo>
                    <a:pt x="8583" y="3961"/>
                    <a:pt x="8646" y="4056"/>
                    <a:pt x="8773" y="4088"/>
                  </a:cubicBezTo>
                  <a:cubicBezTo>
                    <a:pt x="9185" y="4151"/>
                    <a:pt x="9596" y="4183"/>
                    <a:pt x="10008" y="4215"/>
                  </a:cubicBezTo>
                  <a:lnTo>
                    <a:pt x="10356" y="4215"/>
                  </a:lnTo>
                  <a:cubicBezTo>
                    <a:pt x="10451" y="4215"/>
                    <a:pt x="10546" y="4151"/>
                    <a:pt x="10546" y="4025"/>
                  </a:cubicBezTo>
                  <a:cubicBezTo>
                    <a:pt x="10546" y="3930"/>
                    <a:pt x="10483" y="3835"/>
                    <a:pt x="10356" y="3835"/>
                  </a:cubicBezTo>
                  <a:cubicBezTo>
                    <a:pt x="10261" y="3835"/>
                    <a:pt x="10135" y="3835"/>
                    <a:pt x="10040" y="3803"/>
                  </a:cubicBezTo>
                  <a:cubicBezTo>
                    <a:pt x="9628" y="3803"/>
                    <a:pt x="9216" y="3740"/>
                    <a:pt x="8836" y="3708"/>
                  </a:cubicBezTo>
                  <a:cubicBezTo>
                    <a:pt x="8815" y="3703"/>
                    <a:pt x="8794" y="3700"/>
                    <a:pt x="8774" y="3700"/>
                  </a:cubicBezTo>
                  <a:close/>
                </a:path>
              </a:pathLst>
            </a:cu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768;p25"/>
            <p:cNvSpPr/>
            <p:nvPr/>
          </p:nvSpPr>
          <p:spPr>
            <a:xfrm>
              <a:off x="3493700" y="4197550"/>
              <a:ext cx="26150" cy="22900"/>
            </a:xfrm>
            <a:custGeom>
              <a:avLst/>
              <a:gdLst/>
              <a:ahLst/>
              <a:cxnLst/>
              <a:rect l="l" t="t" r="r" b="b"/>
              <a:pathLst>
                <a:path w="1046" h="916" extrusionOk="0">
                  <a:moveTo>
                    <a:pt x="209" y="0"/>
                  </a:moveTo>
                  <a:cubicBezTo>
                    <a:pt x="152" y="0"/>
                    <a:pt x="98" y="26"/>
                    <a:pt x="64" y="60"/>
                  </a:cubicBezTo>
                  <a:cubicBezTo>
                    <a:pt x="0" y="155"/>
                    <a:pt x="0" y="282"/>
                    <a:pt x="64" y="345"/>
                  </a:cubicBezTo>
                  <a:cubicBezTo>
                    <a:pt x="64" y="345"/>
                    <a:pt x="285" y="535"/>
                    <a:pt x="697" y="852"/>
                  </a:cubicBezTo>
                  <a:cubicBezTo>
                    <a:pt x="729" y="884"/>
                    <a:pt x="760" y="915"/>
                    <a:pt x="824" y="915"/>
                  </a:cubicBezTo>
                  <a:cubicBezTo>
                    <a:pt x="887" y="915"/>
                    <a:pt x="919" y="884"/>
                    <a:pt x="982" y="820"/>
                  </a:cubicBezTo>
                  <a:cubicBezTo>
                    <a:pt x="1045" y="757"/>
                    <a:pt x="1014" y="630"/>
                    <a:pt x="950" y="535"/>
                  </a:cubicBezTo>
                  <a:cubicBezTo>
                    <a:pt x="539" y="250"/>
                    <a:pt x="349" y="60"/>
                    <a:pt x="349" y="60"/>
                  </a:cubicBezTo>
                  <a:cubicBezTo>
                    <a:pt x="306" y="18"/>
                    <a:pt x="256" y="0"/>
                    <a:pt x="20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769;p25"/>
            <p:cNvSpPr/>
            <p:nvPr/>
          </p:nvSpPr>
          <p:spPr>
            <a:xfrm>
              <a:off x="3957650" y="4237050"/>
              <a:ext cx="104525" cy="88700"/>
            </a:xfrm>
            <a:custGeom>
              <a:avLst/>
              <a:gdLst/>
              <a:ahLst/>
              <a:cxnLst/>
              <a:rect l="l" t="t" r="r" b="b"/>
              <a:pathLst>
                <a:path w="4181" h="3548" extrusionOk="0">
                  <a:moveTo>
                    <a:pt x="4181" y="1"/>
                  </a:moveTo>
                  <a:lnTo>
                    <a:pt x="0" y="887"/>
                  </a:lnTo>
                  <a:lnTo>
                    <a:pt x="1679" y="1679"/>
                  </a:lnTo>
                  <a:lnTo>
                    <a:pt x="1837" y="3547"/>
                  </a:lnTo>
                  <a:lnTo>
                    <a:pt x="418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770;p25"/>
            <p:cNvSpPr/>
            <p:nvPr/>
          </p:nvSpPr>
          <p:spPr>
            <a:xfrm>
              <a:off x="3875300" y="2921200"/>
              <a:ext cx="133825" cy="234375"/>
            </a:xfrm>
            <a:custGeom>
              <a:avLst/>
              <a:gdLst/>
              <a:ahLst/>
              <a:cxnLst/>
              <a:rect l="l" t="t" r="r" b="b"/>
              <a:pathLst>
                <a:path w="5353" h="9375" extrusionOk="0">
                  <a:moveTo>
                    <a:pt x="2661" y="7665"/>
                  </a:moveTo>
                  <a:cubicBezTo>
                    <a:pt x="3294" y="7665"/>
                    <a:pt x="3833" y="8140"/>
                    <a:pt x="3896" y="8741"/>
                  </a:cubicBezTo>
                  <a:lnTo>
                    <a:pt x="1457" y="8741"/>
                  </a:lnTo>
                  <a:cubicBezTo>
                    <a:pt x="1521" y="8140"/>
                    <a:pt x="2028" y="7665"/>
                    <a:pt x="2661" y="7665"/>
                  </a:cubicBezTo>
                  <a:close/>
                  <a:moveTo>
                    <a:pt x="317" y="1"/>
                  </a:moveTo>
                  <a:cubicBezTo>
                    <a:pt x="127" y="1"/>
                    <a:pt x="1" y="159"/>
                    <a:pt x="1" y="318"/>
                  </a:cubicBezTo>
                  <a:lnTo>
                    <a:pt x="1" y="571"/>
                  </a:lnTo>
                  <a:cubicBezTo>
                    <a:pt x="1" y="1964"/>
                    <a:pt x="1014" y="3104"/>
                    <a:pt x="2344" y="3263"/>
                  </a:cubicBezTo>
                  <a:lnTo>
                    <a:pt x="2344" y="7031"/>
                  </a:lnTo>
                  <a:cubicBezTo>
                    <a:pt x="1521" y="7190"/>
                    <a:pt x="887" y="7886"/>
                    <a:pt x="792" y="8741"/>
                  </a:cubicBezTo>
                  <a:lnTo>
                    <a:pt x="317" y="8741"/>
                  </a:lnTo>
                  <a:cubicBezTo>
                    <a:pt x="127" y="8741"/>
                    <a:pt x="1" y="8868"/>
                    <a:pt x="1" y="9058"/>
                  </a:cubicBezTo>
                  <a:cubicBezTo>
                    <a:pt x="1" y="9248"/>
                    <a:pt x="127" y="9375"/>
                    <a:pt x="317" y="9375"/>
                  </a:cubicBezTo>
                  <a:lnTo>
                    <a:pt x="5036" y="9375"/>
                  </a:lnTo>
                  <a:cubicBezTo>
                    <a:pt x="5226" y="9375"/>
                    <a:pt x="5353" y="9248"/>
                    <a:pt x="5353" y="9058"/>
                  </a:cubicBezTo>
                  <a:cubicBezTo>
                    <a:pt x="5353" y="8868"/>
                    <a:pt x="5226" y="8741"/>
                    <a:pt x="5036" y="8741"/>
                  </a:cubicBezTo>
                  <a:lnTo>
                    <a:pt x="4561" y="8741"/>
                  </a:lnTo>
                  <a:cubicBezTo>
                    <a:pt x="4466" y="7886"/>
                    <a:pt x="3833" y="7190"/>
                    <a:pt x="3009" y="7031"/>
                  </a:cubicBezTo>
                  <a:lnTo>
                    <a:pt x="3009" y="3263"/>
                  </a:lnTo>
                  <a:cubicBezTo>
                    <a:pt x="4339" y="3104"/>
                    <a:pt x="5353" y="1964"/>
                    <a:pt x="5353" y="571"/>
                  </a:cubicBezTo>
                  <a:lnTo>
                    <a:pt x="5353" y="318"/>
                  </a:lnTo>
                  <a:cubicBezTo>
                    <a:pt x="5353" y="159"/>
                    <a:pt x="5226" y="1"/>
                    <a:pt x="5036" y="1"/>
                  </a:cubicBezTo>
                  <a:lnTo>
                    <a:pt x="2788" y="1"/>
                  </a:lnTo>
                  <a:cubicBezTo>
                    <a:pt x="2629" y="1"/>
                    <a:pt x="2471" y="159"/>
                    <a:pt x="2471" y="318"/>
                  </a:cubicBezTo>
                  <a:cubicBezTo>
                    <a:pt x="2471" y="508"/>
                    <a:pt x="2629" y="634"/>
                    <a:pt x="2788" y="634"/>
                  </a:cubicBezTo>
                  <a:lnTo>
                    <a:pt x="4719" y="634"/>
                  </a:lnTo>
                  <a:cubicBezTo>
                    <a:pt x="4688" y="1743"/>
                    <a:pt x="3769" y="2629"/>
                    <a:pt x="2661" y="2629"/>
                  </a:cubicBezTo>
                  <a:cubicBezTo>
                    <a:pt x="1552" y="2629"/>
                    <a:pt x="666" y="1743"/>
                    <a:pt x="634" y="634"/>
                  </a:cubicBezTo>
                  <a:lnTo>
                    <a:pt x="1299" y="634"/>
                  </a:lnTo>
                  <a:cubicBezTo>
                    <a:pt x="1489" y="634"/>
                    <a:pt x="1616" y="508"/>
                    <a:pt x="1616" y="318"/>
                  </a:cubicBezTo>
                  <a:cubicBezTo>
                    <a:pt x="1616" y="159"/>
                    <a:pt x="1489" y="1"/>
                    <a:pt x="1299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771;p25"/>
            <p:cNvSpPr/>
            <p:nvPr/>
          </p:nvSpPr>
          <p:spPr>
            <a:xfrm>
              <a:off x="3549900" y="2680525"/>
              <a:ext cx="514650" cy="548700"/>
            </a:xfrm>
            <a:custGeom>
              <a:avLst/>
              <a:gdLst/>
              <a:ahLst/>
              <a:cxnLst/>
              <a:rect l="l" t="t" r="r" b="b"/>
              <a:pathLst>
                <a:path w="20586" h="21948" extrusionOk="0">
                  <a:moveTo>
                    <a:pt x="3833" y="634"/>
                  </a:moveTo>
                  <a:cubicBezTo>
                    <a:pt x="3991" y="634"/>
                    <a:pt x="4149" y="761"/>
                    <a:pt x="4149" y="919"/>
                  </a:cubicBezTo>
                  <a:lnTo>
                    <a:pt x="4149" y="2217"/>
                  </a:lnTo>
                  <a:lnTo>
                    <a:pt x="4149" y="3009"/>
                  </a:lnTo>
                  <a:cubicBezTo>
                    <a:pt x="4149" y="3167"/>
                    <a:pt x="3991" y="3294"/>
                    <a:pt x="3833" y="3294"/>
                  </a:cubicBezTo>
                  <a:cubicBezTo>
                    <a:pt x="3674" y="3294"/>
                    <a:pt x="3548" y="3167"/>
                    <a:pt x="3548" y="3009"/>
                  </a:cubicBezTo>
                  <a:lnTo>
                    <a:pt x="3548" y="919"/>
                  </a:lnTo>
                  <a:cubicBezTo>
                    <a:pt x="3548" y="761"/>
                    <a:pt x="3674" y="634"/>
                    <a:pt x="3833" y="634"/>
                  </a:cubicBezTo>
                  <a:close/>
                  <a:moveTo>
                    <a:pt x="8551" y="634"/>
                  </a:moveTo>
                  <a:cubicBezTo>
                    <a:pt x="8710" y="634"/>
                    <a:pt x="8836" y="761"/>
                    <a:pt x="8836" y="919"/>
                  </a:cubicBezTo>
                  <a:lnTo>
                    <a:pt x="8836" y="3009"/>
                  </a:lnTo>
                  <a:cubicBezTo>
                    <a:pt x="8836" y="3167"/>
                    <a:pt x="8710" y="3294"/>
                    <a:pt x="8551" y="3294"/>
                  </a:cubicBezTo>
                  <a:cubicBezTo>
                    <a:pt x="8361" y="3294"/>
                    <a:pt x="8235" y="3167"/>
                    <a:pt x="8235" y="3009"/>
                  </a:cubicBezTo>
                  <a:lnTo>
                    <a:pt x="8235" y="919"/>
                  </a:lnTo>
                  <a:cubicBezTo>
                    <a:pt x="8235" y="761"/>
                    <a:pt x="8361" y="634"/>
                    <a:pt x="8551" y="634"/>
                  </a:cubicBezTo>
                  <a:close/>
                  <a:moveTo>
                    <a:pt x="13270" y="634"/>
                  </a:moveTo>
                  <a:cubicBezTo>
                    <a:pt x="13428" y="634"/>
                    <a:pt x="13555" y="761"/>
                    <a:pt x="13555" y="919"/>
                  </a:cubicBezTo>
                  <a:lnTo>
                    <a:pt x="13555" y="3009"/>
                  </a:lnTo>
                  <a:cubicBezTo>
                    <a:pt x="13555" y="3167"/>
                    <a:pt x="13428" y="3294"/>
                    <a:pt x="13270" y="3294"/>
                  </a:cubicBezTo>
                  <a:cubicBezTo>
                    <a:pt x="13080" y="3294"/>
                    <a:pt x="12953" y="3167"/>
                    <a:pt x="12953" y="3009"/>
                  </a:cubicBezTo>
                  <a:lnTo>
                    <a:pt x="12953" y="2217"/>
                  </a:lnTo>
                  <a:lnTo>
                    <a:pt x="12953" y="919"/>
                  </a:lnTo>
                  <a:cubicBezTo>
                    <a:pt x="12953" y="761"/>
                    <a:pt x="13080" y="634"/>
                    <a:pt x="13270" y="634"/>
                  </a:cubicBezTo>
                  <a:close/>
                  <a:moveTo>
                    <a:pt x="15740" y="2534"/>
                  </a:moveTo>
                  <a:cubicBezTo>
                    <a:pt x="16120" y="2534"/>
                    <a:pt x="16437" y="2851"/>
                    <a:pt x="16437" y="3231"/>
                  </a:cubicBezTo>
                  <a:lnTo>
                    <a:pt x="16437" y="3262"/>
                  </a:lnTo>
                  <a:lnTo>
                    <a:pt x="16437" y="4688"/>
                  </a:lnTo>
                  <a:lnTo>
                    <a:pt x="666" y="4688"/>
                  </a:lnTo>
                  <a:lnTo>
                    <a:pt x="666" y="3231"/>
                  </a:lnTo>
                  <a:cubicBezTo>
                    <a:pt x="666" y="2851"/>
                    <a:pt x="982" y="2534"/>
                    <a:pt x="1362" y="2534"/>
                  </a:cubicBezTo>
                  <a:lnTo>
                    <a:pt x="2883" y="2534"/>
                  </a:lnTo>
                  <a:lnTo>
                    <a:pt x="2883" y="2977"/>
                  </a:lnTo>
                  <a:cubicBezTo>
                    <a:pt x="2883" y="3516"/>
                    <a:pt x="3294" y="3927"/>
                    <a:pt x="3833" y="3927"/>
                  </a:cubicBezTo>
                  <a:cubicBezTo>
                    <a:pt x="4339" y="3927"/>
                    <a:pt x="4783" y="3516"/>
                    <a:pt x="4783" y="2977"/>
                  </a:cubicBezTo>
                  <a:lnTo>
                    <a:pt x="4783" y="2534"/>
                  </a:lnTo>
                  <a:lnTo>
                    <a:pt x="7601" y="2534"/>
                  </a:lnTo>
                  <a:lnTo>
                    <a:pt x="7601" y="2977"/>
                  </a:lnTo>
                  <a:cubicBezTo>
                    <a:pt x="7601" y="3516"/>
                    <a:pt x="8013" y="3927"/>
                    <a:pt x="8551" y="3927"/>
                  </a:cubicBezTo>
                  <a:cubicBezTo>
                    <a:pt x="9058" y="3927"/>
                    <a:pt x="9501" y="3516"/>
                    <a:pt x="9501" y="2977"/>
                  </a:cubicBezTo>
                  <a:lnTo>
                    <a:pt x="9501" y="2534"/>
                  </a:lnTo>
                  <a:lnTo>
                    <a:pt x="12320" y="2534"/>
                  </a:lnTo>
                  <a:lnTo>
                    <a:pt x="12320" y="2977"/>
                  </a:lnTo>
                  <a:cubicBezTo>
                    <a:pt x="12320" y="3516"/>
                    <a:pt x="12732" y="3927"/>
                    <a:pt x="13270" y="3927"/>
                  </a:cubicBezTo>
                  <a:cubicBezTo>
                    <a:pt x="13777" y="3927"/>
                    <a:pt x="14220" y="3516"/>
                    <a:pt x="14220" y="2977"/>
                  </a:cubicBezTo>
                  <a:lnTo>
                    <a:pt x="14220" y="2534"/>
                  </a:lnTo>
                  <a:close/>
                  <a:moveTo>
                    <a:pt x="19319" y="7348"/>
                  </a:moveTo>
                  <a:cubicBezTo>
                    <a:pt x="19636" y="7348"/>
                    <a:pt x="19921" y="7601"/>
                    <a:pt x="19921" y="7949"/>
                  </a:cubicBezTo>
                  <a:cubicBezTo>
                    <a:pt x="19921" y="8298"/>
                    <a:pt x="19636" y="8551"/>
                    <a:pt x="19319" y="8551"/>
                  </a:cubicBezTo>
                  <a:lnTo>
                    <a:pt x="12067" y="8551"/>
                  </a:lnTo>
                  <a:cubicBezTo>
                    <a:pt x="11718" y="8551"/>
                    <a:pt x="11465" y="8298"/>
                    <a:pt x="11465" y="7949"/>
                  </a:cubicBezTo>
                  <a:cubicBezTo>
                    <a:pt x="11465" y="7601"/>
                    <a:pt x="11718" y="7348"/>
                    <a:pt x="12067" y="7348"/>
                  </a:cubicBezTo>
                  <a:close/>
                  <a:moveTo>
                    <a:pt x="8520" y="10895"/>
                  </a:moveTo>
                  <a:lnTo>
                    <a:pt x="8520" y="14220"/>
                  </a:lnTo>
                  <a:lnTo>
                    <a:pt x="5194" y="14220"/>
                  </a:lnTo>
                  <a:lnTo>
                    <a:pt x="5194" y="10895"/>
                  </a:lnTo>
                  <a:close/>
                  <a:moveTo>
                    <a:pt x="12003" y="10895"/>
                  </a:moveTo>
                  <a:cubicBezTo>
                    <a:pt x="12098" y="11370"/>
                    <a:pt x="12257" y="11813"/>
                    <a:pt x="12510" y="12193"/>
                  </a:cubicBezTo>
                  <a:lnTo>
                    <a:pt x="12510" y="14220"/>
                  </a:lnTo>
                  <a:lnTo>
                    <a:pt x="9185" y="14220"/>
                  </a:lnTo>
                  <a:lnTo>
                    <a:pt x="9185" y="10895"/>
                  </a:lnTo>
                  <a:close/>
                  <a:moveTo>
                    <a:pt x="13143" y="12985"/>
                  </a:moveTo>
                  <a:cubicBezTo>
                    <a:pt x="13397" y="13206"/>
                    <a:pt x="13682" y="13396"/>
                    <a:pt x="13967" y="13555"/>
                  </a:cubicBezTo>
                  <a:cubicBezTo>
                    <a:pt x="14125" y="13618"/>
                    <a:pt x="14220" y="13776"/>
                    <a:pt x="14220" y="13966"/>
                  </a:cubicBezTo>
                  <a:lnTo>
                    <a:pt x="14220" y="14220"/>
                  </a:lnTo>
                  <a:lnTo>
                    <a:pt x="13143" y="14220"/>
                  </a:lnTo>
                  <a:lnTo>
                    <a:pt x="13143" y="12985"/>
                  </a:lnTo>
                  <a:close/>
                  <a:moveTo>
                    <a:pt x="14188" y="14853"/>
                  </a:moveTo>
                  <a:cubicBezTo>
                    <a:pt x="14125" y="14948"/>
                    <a:pt x="14062" y="15043"/>
                    <a:pt x="13967" y="15075"/>
                  </a:cubicBezTo>
                  <a:cubicBezTo>
                    <a:pt x="13682" y="15233"/>
                    <a:pt x="13397" y="15455"/>
                    <a:pt x="13143" y="15677"/>
                  </a:cubicBezTo>
                  <a:lnTo>
                    <a:pt x="13143" y="14853"/>
                  </a:lnTo>
                  <a:close/>
                  <a:moveTo>
                    <a:pt x="2503" y="17260"/>
                  </a:moveTo>
                  <a:cubicBezTo>
                    <a:pt x="2883" y="17260"/>
                    <a:pt x="3199" y="17577"/>
                    <a:pt x="3199" y="17957"/>
                  </a:cubicBezTo>
                  <a:lnTo>
                    <a:pt x="3199" y="19319"/>
                  </a:lnTo>
                  <a:lnTo>
                    <a:pt x="1109" y="17260"/>
                  </a:lnTo>
                  <a:close/>
                  <a:moveTo>
                    <a:pt x="18780" y="9216"/>
                  </a:moveTo>
                  <a:lnTo>
                    <a:pt x="18780" y="10230"/>
                  </a:lnTo>
                  <a:cubicBezTo>
                    <a:pt x="18780" y="11370"/>
                    <a:pt x="18147" y="12446"/>
                    <a:pt x="17102" y="12985"/>
                  </a:cubicBezTo>
                  <a:cubicBezTo>
                    <a:pt x="16722" y="13175"/>
                    <a:pt x="16500" y="13555"/>
                    <a:pt x="16500" y="13966"/>
                  </a:cubicBezTo>
                  <a:lnTo>
                    <a:pt x="16500" y="14663"/>
                  </a:lnTo>
                  <a:cubicBezTo>
                    <a:pt x="16500" y="15075"/>
                    <a:pt x="16722" y="15487"/>
                    <a:pt x="17102" y="15677"/>
                  </a:cubicBezTo>
                  <a:cubicBezTo>
                    <a:pt x="18147" y="16215"/>
                    <a:pt x="18780" y="17260"/>
                    <a:pt x="18780" y="18432"/>
                  </a:cubicBezTo>
                  <a:lnTo>
                    <a:pt x="18780" y="19414"/>
                  </a:lnTo>
                  <a:lnTo>
                    <a:pt x="12573" y="19414"/>
                  </a:lnTo>
                  <a:lnTo>
                    <a:pt x="12573" y="18432"/>
                  </a:lnTo>
                  <a:cubicBezTo>
                    <a:pt x="12573" y="17798"/>
                    <a:pt x="12763" y="17228"/>
                    <a:pt x="13080" y="16753"/>
                  </a:cubicBezTo>
                  <a:cubicBezTo>
                    <a:pt x="13080" y="16722"/>
                    <a:pt x="13112" y="16722"/>
                    <a:pt x="13112" y="16690"/>
                  </a:cubicBezTo>
                  <a:cubicBezTo>
                    <a:pt x="13397" y="16278"/>
                    <a:pt x="13777" y="15898"/>
                    <a:pt x="14252" y="15677"/>
                  </a:cubicBezTo>
                  <a:cubicBezTo>
                    <a:pt x="14632" y="15487"/>
                    <a:pt x="14885" y="15075"/>
                    <a:pt x="14885" y="14663"/>
                  </a:cubicBezTo>
                  <a:lnTo>
                    <a:pt x="14885" y="14568"/>
                  </a:lnTo>
                  <a:lnTo>
                    <a:pt x="14885" y="14537"/>
                  </a:lnTo>
                  <a:lnTo>
                    <a:pt x="14885" y="13998"/>
                  </a:lnTo>
                  <a:cubicBezTo>
                    <a:pt x="14885" y="13555"/>
                    <a:pt x="14632" y="13175"/>
                    <a:pt x="14252" y="12985"/>
                  </a:cubicBezTo>
                  <a:cubicBezTo>
                    <a:pt x="13777" y="12731"/>
                    <a:pt x="13397" y="12383"/>
                    <a:pt x="13112" y="11940"/>
                  </a:cubicBezTo>
                  <a:cubicBezTo>
                    <a:pt x="13112" y="11940"/>
                    <a:pt x="13080" y="11908"/>
                    <a:pt x="13080" y="11908"/>
                  </a:cubicBezTo>
                  <a:cubicBezTo>
                    <a:pt x="12827" y="11496"/>
                    <a:pt x="12637" y="11021"/>
                    <a:pt x="12605" y="10546"/>
                  </a:cubicBezTo>
                  <a:cubicBezTo>
                    <a:pt x="12573" y="10420"/>
                    <a:pt x="12573" y="10325"/>
                    <a:pt x="12573" y="10230"/>
                  </a:cubicBezTo>
                  <a:lnTo>
                    <a:pt x="12573" y="9216"/>
                  </a:lnTo>
                  <a:close/>
                  <a:moveTo>
                    <a:pt x="3833" y="1"/>
                  </a:moveTo>
                  <a:cubicBezTo>
                    <a:pt x="3294" y="1"/>
                    <a:pt x="2883" y="412"/>
                    <a:pt x="2883" y="919"/>
                  </a:cubicBezTo>
                  <a:lnTo>
                    <a:pt x="2883" y="1901"/>
                  </a:lnTo>
                  <a:lnTo>
                    <a:pt x="1362" y="1901"/>
                  </a:lnTo>
                  <a:cubicBezTo>
                    <a:pt x="602" y="1901"/>
                    <a:pt x="1" y="2502"/>
                    <a:pt x="1" y="3262"/>
                  </a:cubicBezTo>
                  <a:lnTo>
                    <a:pt x="1" y="7791"/>
                  </a:lnTo>
                  <a:cubicBezTo>
                    <a:pt x="1" y="7949"/>
                    <a:pt x="159" y="8108"/>
                    <a:pt x="349" y="8108"/>
                  </a:cubicBezTo>
                  <a:cubicBezTo>
                    <a:pt x="507" y="8108"/>
                    <a:pt x="666" y="7949"/>
                    <a:pt x="666" y="7791"/>
                  </a:cubicBezTo>
                  <a:lnTo>
                    <a:pt x="666" y="5321"/>
                  </a:lnTo>
                  <a:lnTo>
                    <a:pt x="16405" y="5321"/>
                  </a:lnTo>
                  <a:lnTo>
                    <a:pt x="16405" y="6683"/>
                  </a:lnTo>
                  <a:lnTo>
                    <a:pt x="12067" y="6683"/>
                  </a:lnTo>
                  <a:cubicBezTo>
                    <a:pt x="11370" y="6683"/>
                    <a:pt x="10800" y="7253"/>
                    <a:pt x="10800" y="7949"/>
                  </a:cubicBezTo>
                  <a:cubicBezTo>
                    <a:pt x="10800" y="8614"/>
                    <a:pt x="11307" y="9153"/>
                    <a:pt x="11940" y="9216"/>
                  </a:cubicBezTo>
                  <a:lnTo>
                    <a:pt x="11940" y="10230"/>
                  </a:lnTo>
                  <a:lnTo>
                    <a:pt x="11940" y="10261"/>
                  </a:lnTo>
                  <a:lnTo>
                    <a:pt x="9153" y="10261"/>
                  </a:lnTo>
                  <a:lnTo>
                    <a:pt x="9153" y="7348"/>
                  </a:lnTo>
                  <a:cubicBezTo>
                    <a:pt x="9153" y="7189"/>
                    <a:pt x="9026" y="7031"/>
                    <a:pt x="8836" y="7031"/>
                  </a:cubicBezTo>
                  <a:cubicBezTo>
                    <a:pt x="8678" y="7031"/>
                    <a:pt x="8520" y="7189"/>
                    <a:pt x="8520" y="7348"/>
                  </a:cubicBezTo>
                  <a:lnTo>
                    <a:pt x="8520" y="10261"/>
                  </a:lnTo>
                  <a:lnTo>
                    <a:pt x="5194" y="10261"/>
                  </a:lnTo>
                  <a:lnTo>
                    <a:pt x="5194" y="7348"/>
                  </a:lnTo>
                  <a:cubicBezTo>
                    <a:pt x="5194" y="7189"/>
                    <a:pt x="5036" y="7031"/>
                    <a:pt x="4878" y="7031"/>
                  </a:cubicBezTo>
                  <a:cubicBezTo>
                    <a:pt x="4688" y="7031"/>
                    <a:pt x="4561" y="7189"/>
                    <a:pt x="4561" y="7348"/>
                  </a:cubicBezTo>
                  <a:lnTo>
                    <a:pt x="4561" y="10261"/>
                  </a:lnTo>
                  <a:lnTo>
                    <a:pt x="2154" y="10261"/>
                  </a:lnTo>
                  <a:cubicBezTo>
                    <a:pt x="1964" y="10261"/>
                    <a:pt x="1838" y="10388"/>
                    <a:pt x="1838" y="10578"/>
                  </a:cubicBezTo>
                  <a:cubicBezTo>
                    <a:pt x="1838" y="10736"/>
                    <a:pt x="1964" y="10895"/>
                    <a:pt x="2154" y="10895"/>
                  </a:cubicBezTo>
                  <a:lnTo>
                    <a:pt x="4561" y="10895"/>
                  </a:lnTo>
                  <a:lnTo>
                    <a:pt x="4561" y="14220"/>
                  </a:lnTo>
                  <a:lnTo>
                    <a:pt x="2154" y="14220"/>
                  </a:lnTo>
                  <a:cubicBezTo>
                    <a:pt x="1964" y="14220"/>
                    <a:pt x="1838" y="14378"/>
                    <a:pt x="1838" y="14537"/>
                  </a:cubicBezTo>
                  <a:cubicBezTo>
                    <a:pt x="1838" y="14727"/>
                    <a:pt x="1964" y="14853"/>
                    <a:pt x="2154" y="14853"/>
                  </a:cubicBezTo>
                  <a:lnTo>
                    <a:pt x="4561" y="14853"/>
                  </a:lnTo>
                  <a:lnTo>
                    <a:pt x="4561" y="17767"/>
                  </a:lnTo>
                  <a:cubicBezTo>
                    <a:pt x="4561" y="17925"/>
                    <a:pt x="4688" y="18083"/>
                    <a:pt x="4878" y="18083"/>
                  </a:cubicBezTo>
                  <a:cubicBezTo>
                    <a:pt x="5036" y="18083"/>
                    <a:pt x="5194" y="17925"/>
                    <a:pt x="5194" y="17767"/>
                  </a:cubicBezTo>
                  <a:lnTo>
                    <a:pt x="5194" y="14853"/>
                  </a:lnTo>
                  <a:lnTo>
                    <a:pt x="8520" y="14853"/>
                  </a:lnTo>
                  <a:lnTo>
                    <a:pt x="8520" y="17767"/>
                  </a:lnTo>
                  <a:cubicBezTo>
                    <a:pt x="8520" y="17925"/>
                    <a:pt x="8678" y="18083"/>
                    <a:pt x="8836" y="18083"/>
                  </a:cubicBezTo>
                  <a:cubicBezTo>
                    <a:pt x="9026" y="18083"/>
                    <a:pt x="9153" y="17925"/>
                    <a:pt x="9153" y="17767"/>
                  </a:cubicBezTo>
                  <a:lnTo>
                    <a:pt x="9153" y="14853"/>
                  </a:lnTo>
                  <a:lnTo>
                    <a:pt x="12510" y="14853"/>
                  </a:lnTo>
                  <a:lnTo>
                    <a:pt x="12510" y="16437"/>
                  </a:lnTo>
                  <a:cubicBezTo>
                    <a:pt x="12130" y="17007"/>
                    <a:pt x="11940" y="17703"/>
                    <a:pt x="11940" y="18432"/>
                  </a:cubicBezTo>
                  <a:lnTo>
                    <a:pt x="11940" y="19445"/>
                  </a:lnTo>
                  <a:cubicBezTo>
                    <a:pt x="11655" y="19477"/>
                    <a:pt x="11402" y="19572"/>
                    <a:pt x="11180" y="19794"/>
                  </a:cubicBezTo>
                  <a:lnTo>
                    <a:pt x="3833" y="19794"/>
                  </a:lnTo>
                  <a:lnTo>
                    <a:pt x="3833" y="17957"/>
                  </a:lnTo>
                  <a:cubicBezTo>
                    <a:pt x="3833" y="17197"/>
                    <a:pt x="3231" y="16595"/>
                    <a:pt x="2503" y="16595"/>
                  </a:cubicBezTo>
                  <a:lnTo>
                    <a:pt x="666" y="16595"/>
                  </a:lnTo>
                  <a:lnTo>
                    <a:pt x="666" y="9279"/>
                  </a:lnTo>
                  <a:cubicBezTo>
                    <a:pt x="666" y="9089"/>
                    <a:pt x="507" y="8963"/>
                    <a:pt x="349" y="8963"/>
                  </a:cubicBezTo>
                  <a:cubicBezTo>
                    <a:pt x="159" y="8963"/>
                    <a:pt x="32" y="9089"/>
                    <a:pt x="32" y="9279"/>
                  </a:cubicBezTo>
                  <a:lnTo>
                    <a:pt x="32" y="16912"/>
                  </a:lnTo>
                  <a:lnTo>
                    <a:pt x="32" y="16943"/>
                  </a:lnTo>
                  <a:cubicBezTo>
                    <a:pt x="32" y="16975"/>
                    <a:pt x="32" y="16975"/>
                    <a:pt x="32" y="16975"/>
                  </a:cubicBezTo>
                  <a:cubicBezTo>
                    <a:pt x="32" y="17007"/>
                    <a:pt x="32" y="17007"/>
                    <a:pt x="32" y="17038"/>
                  </a:cubicBezTo>
                  <a:cubicBezTo>
                    <a:pt x="32" y="17038"/>
                    <a:pt x="32" y="17070"/>
                    <a:pt x="64" y="17070"/>
                  </a:cubicBezTo>
                  <a:lnTo>
                    <a:pt x="64" y="17102"/>
                  </a:lnTo>
                  <a:lnTo>
                    <a:pt x="96" y="17133"/>
                  </a:lnTo>
                  <a:cubicBezTo>
                    <a:pt x="96" y="17133"/>
                    <a:pt x="96" y="17133"/>
                    <a:pt x="127" y="17165"/>
                  </a:cubicBezTo>
                  <a:lnTo>
                    <a:pt x="3294" y="20332"/>
                  </a:lnTo>
                  <a:cubicBezTo>
                    <a:pt x="3294" y="20332"/>
                    <a:pt x="3326" y="20332"/>
                    <a:pt x="3326" y="20364"/>
                  </a:cubicBezTo>
                  <a:lnTo>
                    <a:pt x="3358" y="20364"/>
                  </a:lnTo>
                  <a:cubicBezTo>
                    <a:pt x="3358" y="20364"/>
                    <a:pt x="3358" y="20364"/>
                    <a:pt x="3358" y="20395"/>
                  </a:cubicBezTo>
                  <a:lnTo>
                    <a:pt x="3453" y="20395"/>
                  </a:lnTo>
                  <a:cubicBezTo>
                    <a:pt x="3453" y="20395"/>
                    <a:pt x="3453" y="20427"/>
                    <a:pt x="3453" y="20427"/>
                  </a:cubicBezTo>
                  <a:lnTo>
                    <a:pt x="10832" y="20427"/>
                  </a:lnTo>
                  <a:cubicBezTo>
                    <a:pt x="10832" y="20490"/>
                    <a:pt x="10800" y="20585"/>
                    <a:pt x="10800" y="20680"/>
                  </a:cubicBezTo>
                  <a:cubicBezTo>
                    <a:pt x="10800" y="21377"/>
                    <a:pt x="11370" y="21947"/>
                    <a:pt x="12067" y="21947"/>
                  </a:cubicBezTo>
                  <a:lnTo>
                    <a:pt x="16817" y="21947"/>
                  </a:lnTo>
                  <a:cubicBezTo>
                    <a:pt x="17007" y="21947"/>
                    <a:pt x="17134" y="21789"/>
                    <a:pt x="17134" y="21630"/>
                  </a:cubicBezTo>
                  <a:cubicBezTo>
                    <a:pt x="17134" y="21440"/>
                    <a:pt x="17007" y="21314"/>
                    <a:pt x="16817" y="21314"/>
                  </a:cubicBezTo>
                  <a:lnTo>
                    <a:pt x="12067" y="21314"/>
                  </a:lnTo>
                  <a:cubicBezTo>
                    <a:pt x="11718" y="21314"/>
                    <a:pt x="11465" y="21029"/>
                    <a:pt x="11465" y="20680"/>
                  </a:cubicBezTo>
                  <a:cubicBezTo>
                    <a:pt x="11465" y="20554"/>
                    <a:pt x="11497" y="20427"/>
                    <a:pt x="11592" y="20300"/>
                  </a:cubicBezTo>
                  <a:cubicBezTo>
                    <a:pt x="11623" y="20300"/>
                    <a:pt x="11623" y="20269"/>
                    <a:pt x="11655" y="20269"/>
                  </a:cubicBezTo>
                  <a:cubicBezTo>
                    <a:pt x="11750" y="20142"/>
                    <a:pt x="11908" y="20079"/>
                    <a:pt x="12067" y="20079"/>
                  </a:cubicBezTo>
                  <a:lnTo>
                    <a:pt x="19319" y="20079"/>
                  </a:lnTo>
                  <a:cubicBezTo>
                    <a:pt x="19667" y="20079"/>
                    <a:pt x="19921" y="20364"/>
                    <a:pt x="19921" y="20680"/>
                  </a:cubicBezTo>
                  <a:cubicBezTo>
                    <a:pt x="19921" y="20870"/>
                    <a:pt x="19857" y="20997"/>
                    <a:pt x="19762" y="21124"/>
                  </a:cubicBezTo>
                  <a:cubicBezTo>
                    <a:pt x="19636" y="21250"/>
                    <a:pt x="19477" y="21314"/>
                    <a:pt x="19319" y="21314"/>
                  </a:cubicBezTo>
                  <a:lnTo>
                    <a:pt x="18337" y="21314"/>
                  </a:lnTo>
                  <a:cubicBezTo>
                    <a:pt x="18147" y="21314"/>
                    <a:pt x="18020" y="21440"/>
                    <a:pt x="18020" y="21630"/>
                  </a:cubicBezTo>
                  <a:cubicBezTo>
                    <a:pt x="18020" y="21789"/>
                    <a:pt x="18147" y="21947"/>
                    <a:pt x="18337" y="21947"/>
                  </a:cubicBezTo>
                  <a:lnTo>
                    <a:pt x="19319" y="21947"/>
                  </a:lnTo>
                  <a:cubicBezTo>
                    <a:pt x="19636" y="21947"/>
                    <a:pt x="19952" y="21820"/>
                    <a:pt x="20206" y="21567"/>
                  </a:cubicBezTo>
                  <a:cubicBezTo>
                    <a:pt x="20427" y="21345"/>
                    <a:pt x="20586" y="21029"/>
                    <a:pt x="20586" y="20680"/>
                  </a:cubicBezTo>
                  <a:cubicBezTo>
                    <a:pt x="20554" y="20047"/>
                    <a:pt x="20079" y="19509"/>
                    <a:pt x="19446" y="19445"/>
                  </a:cubicBezTo>
                  <a:lnTo>
                    <a:pt x="19446" y="18432"/>
                  </a:lnTo>
                  <a:cubicBezTo>
                    <a:pt x="19446" y="17007"/>
                    <a:pt x="18654" y="15740"/>
                    <a:pt x="17387" y="15107"/>
                  </a:cubicBezTo>
                  <a:cubicBezTo>
                    <a:pt x="17260" y="15012"/>
                    <a:pt x="17134" y="14853"/>
                    <a:pt x="17134" y="14663"/>
                  </a:cubicBezTo>
                  <a:lnTo>
                    <a:pt x="17134" y="13966"/>
                  </a:lnTo>
                  <a:cubicBezTo>
                    <a:pt x="17134" y="13808"/>
                    <a:pt x="17229" y="13618"/>
                    <a:pt x="17387" y="13555"/>
                  </a:cubicBezTo>
                  <a:cubicBezTo>
                    <a:pt x="18654" y="12890"/>
                    <a:pt x="19446" y="11623"/>
                    <a:pt x="19446" y="10230"/>
                  </a:cubicBezTo>
                  <a:lnTo>
                    <a:pt x="19446" y="9216"/>
                  </a:lnTo>
                  <a:cubicBezTo>
                    <a:pt x="20079" y="9153"/>
                    <a:pt x="20554" y="8614"/>
                    <a:pt x="20554" y="7949"/>
                  </a:cubicBezTo>
                  <a:cubicBezTo>
                    <a:pt x="20554" y="7253"/>
                    <a:pt x="19984" y="6683"/>
                    <a:pt x="19319" y="6683"/>
                  </a:cubicBezTo>
                  <a:lnTo>
                    <a:pt x="17070" y="6683"/>
                  </a:lnTo>
                  <a:lnTo>
                    <a:pt x="17070" y="3262"/>
                  </a:lnTo>
                  <a:cubicBezTo>
                    <a:pt x="17070" y="2502"/>
                    <a:pt x="16469" y="1901"/>
                    <a:pt x="15709" y="1901"/>
                  </a:cubicBezTo>
                  <a:lnTo>
                    <a:pt x="14188" y="1901"/>
                  </a:lnTo>
                  <a:lnTo>
                    <a:pt x="14188" y="919"/>
                  </a:lnTo>
                  <a:cubicBezTo>
                    <a:pt x="14188" y="412"/>
                    <a:pt x="13777" y="1"/>
                    <a:pt x="13270" y="1"/>
                  </a:cubicBezTo>
                  <a:cubicBezTo>
                    <a:pt x="12732" y="1"/>
                    <a:pt x="12320" y="412"/>
                    <a:pt x="12320" y="919"/>
                  </a:cubicBezTo>
                  <a:lnTo>
                    <a:pt x="12320" y="1901"/>
                  </a:lnTo>
                  <a:lnTo>
                    <a:pt x="9501" y="1901"/>
                  </a:lnTo>
                  <a:lnTo>
                    <a:pt x="9501" y="919"/>
                  </a:lnTo>
                  <a:cubicBezTo>
                    <a:pt x="9501" y="412"/>
                    <a:pt x="9058" y="1"/>
                    <a:pt x="8551" y="1"/>
                  </a:cubicBezTo>
                  <a:cubicBezTo>
                    <a:pt x="8013" y="1"/>
                    <a:pt x="7601" y="412"/>
                    <a:pt x="7601" y="919"/>
                  </a:cubicBezTo>
                  <a:lnTo>
                    <a:pt x="7601" y="1901"/>
                  </a:lnTo>
                  <a:lnTo>
                    <a:pt x="4783" y="1901"/>
                  </a:lnTo>
                  <a:lnTo>
                    <a:pt x="4783" y="919"/>
                  </a:lnTo>
                  <a:cubicBezTo>
                    <a:pt x="4783" y="412"/>
                    <a:pt x="4339" y="1"/>
                    <a:pt x="3833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5" name="Google Shape;1505;p42"/>
          <p:cNvGrpSpPr/>
          <p:nvPr/>
        </p:nvGrpSpPr>
        <p:grpSpPr>
          <a:xfrm>
            <a:off x="5084266" y="1846540"/>
            <a:ext cx="12143283" cy="1726101"/>
            <a:chOff x="3691875" y="587125"/>
            <a:chExt cx="3915245" cy="821953"/>
          </a:xfrm>
        </p:grpSpPr>
        <p:sp>
          <p:nvSpPr>
            <p:cNvPr id="1506" name="Google Shape;1506;p42"/>
            <p:cNvSpPr/>
            <p:nvPr/>
          </p:nvSpPr>
          <p:spPr>
            <a:xfrm>
              <a:off x="4102979" y="587125"/>
              <a:ext cx="3504141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7" name="Google Shape;1507;p42"/>
            <p:cNvSpPr/>
            <p:nvPr/>
          </p:nvSpPr>
          <p:spPr>
            <a:xfrm>
              <a:off x="3691875" y="587208"/>
              <a:ext cx="738029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8" name="Google Shape;1508;p42"/>
            <p:cNvSpPr/>
            <p:nvPr/>
          </p:nvSpPr>
          <p:spPr>
            <a:xfrm>
              <a:off x="4494283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9" name="Google Shape;1509;p42"/>
            <p:cNvSpPr txBox="1"/>
            <p:nvPr/>
          </p:nvSpPr>
          <p:spPr>
            <a:xfrm>
              <a:off x="4554477" y="828142"/>
              <a:ext cx="3052643" cy="4970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2800" b="1" dirty="0" err="1"/>
                <a:t>Geografiya</a:t>
              </a:r>
              <a:r>
                <a:rPr lang="en-US" sz="2800" b="1" dirty="0"/>
                <a:t> </a:t>
              </a:r>
              <a:r>
                <a:rPr lang="en-US" sz="2800" b="1" dirty="0" err="1"/>
                <a:t>ta’limida</a:t>
              </a:r>
              <a:r>
                <a:rPr lang="en-US" sz="2800" b="1" dirty="0"/>
                <a:t> STEAM </a:t>
              </a:r>
              <a:r>
                <a:rPr lang="en-US" sz="2800" b="1" dirty="0" err="1"/>
                <a:t>integratsiyasining</a:t>
              </a:r>
              <a:r>
                <a:rPr lang="en-US" sz="2800" b="1" dirty="0"/>
                <a:t> </a:t>
              </a:r>
              <a:r>
                <a:rPr lang="en-US" sz="2800" b="1" dirty="0" err="1"/>
                <a:t>nazariy</a:t>
              </a:r>
              <a:r>
                <a:rPr lang="en-US" sz="2800" b="1" dirty="0"/>
                <a:t> </a:t>
              </a:r>
              <a:r>
                <a:rPr lang="en-US" sz="2800" b="1" dirty="0" err="1"/>
                <a:t>asoslari</a:t>
              </a:r>
              <a:endParaRPr lang="ru-RU" sz="2800" b="1" dirty="0"/>
            </a:p>
          </p:txBody>
        </p:sp>
        <p:sp>
          <p:nvSpPr>
            <p:cNvPr id="1511" name="Google Shape;1511;p42"/>
            <p:cNvSpPr/>
            <p:nvPr/>
          </p:nvSpPr>
          <p:spPr>
            <a:xfrm>
              <a:off x="3775801" y="671099"/>
              <a:ext cx="539147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dirty="0"/>
            </a:p>
          </p:txBody>
        </p:sp>
      </p:grpSp>
      <p:grpSp>
        <p:nvGrpSpPr>
          <p:cNvPr id="1512" name="Google Shape;1512;p42"/>
          <p:cNvGrpSpPr/>
          <p:nvPr/>
        </p:nvGrpSpPr>
        <p:grpSpPr>
          <a:xfrm>
            <a:off x="5084266" y="4049411"/>
            <a:ext cx="12600487" cy="1726452"/>
            <a:chOff x="3691875" y="1636112"/>
            <a:chExt cx="4062657" cy="822120"/>
          </a:xfrm>
        </p:grpSpPr>
        <p:sp>
          <p:nvSpPr>
            <p:cNvPr id="1513" name="Google Shape;1513;p42"/>
            <p:cNvSpPr/>
            <p:nvPr/>
          </p:nvSpPr>
          <p:spPr>
            <a:xfrm>
              <a:off x="4102979" y="1636112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17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34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14" name="Google Shape;1514;p42"/>
            <p:cNvSpPr/>
            <p:nvPr/>
          </p:nvSpPr>
          <p:spPr>
            <a:xfrm>
              <a:off x="3691875" y="1636279"/>
              <a:ext cx="738029" cy="821953"/>
            </a:xfrm>
            <a:custGeom>
              <a:avLst/>
              <a:gdLst/>
              <a:ahLst/>
              <a:cxnLst/>
              <a:rect l="l" t="t" r="r" b="b"/>
              <a:pathLst>
                <a:path w="29564" h="29564" extrusionOk="0">
                  <a:moveTo>
                    <a:pt x="14782" y="1"/>
                  </a:moveTo>
                  <a:cubicBezTo>
                    <a:pt x="12231" y="1"/>
                    <a:pt x="9680" y="661"/>
                    <a:pt x="7394" y="1983"/>
                  </a:cubicBezTo>
                  <a:cubicBezTo>
                    <a:pt x="2822" y="4614"/>
                    <a:pt x="0" y="9496"/>
                    <a:pt x="0" y="14782"/>
                  </a:cubicBezTo>
                  <a:cubicBezTo>
                    <a:pt x="0" y="20057"/>
                    <a:pt x="2822" y="24938"/>
                    <a:pt x="7394" y="27581"/>
                  </a:cubicBezTo>
                  <a:cubicBezTo>
                    <a:pt x="9680" y="28903"/>
                    <a:pt x="12231" y="29564"/>
                    <a:pt x="14782" y="29564"/>
                  </a:cubicBezTo>
                  <a:cubicBezTo>
                    <a:pt x="17333" y="29564"/>
                    <a:pt x="19884" y="28903"/>
                    <a:pt x="22170" y="27581"/>
                  </a:cubicBezTo>
                  <a:cubicBezTo>
                    <a:pt x="26742" y="24938"/>
                    <a:pt x="29564" y="20057"/>
                    <a:pt x="29564" y="14782"/>
                  </a:cubicBezTo>
                  <a:cubicBezTo>
                    <a:pt x="29564" y="9496"/>
                    <a:pt x="26742" y="4614"/>
                    <a:pt x="22170" y="1983"/>
                  </a:cubicBezTo>
                  <a:cubicBezTo>
                    <a:pt x="19884" y="661"/>
                    <a:pt x="17333" y="1"/>
                    <a:pt x="14782" y="1"/>
                  </a:cubicBez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15" name="Google Shape;1515;p42"/>
            <p:cNvSpPr/>
            <p:nvPr/>
          </p:nvSpPr>
          <p:spPr>
            <a:xfrm>
              <a:off x="4501141" y="1674841"/>
              <a:ext cx="39090" cy="744829"/>
            </a:xfrm>
            <a:custGeom>
              <a:avLst/>
              <a:gdLst/>
              <a:ahLst/>
              <a:cxnLst/>
              <a:rect l="l" t="t" r="r" b="b"/>
              <a:pathLst>
                <a:path w="1406" h="26790" extrusionOk="0">
                  <a:moveTo>
                    <a:pt x="1" y="0"/>
                  </a:moveTo>
                  <a:lnTo>
                    <a:pt x="1" y="26789"/>
                  </a:lnTo>
                  <a:lnTo>
                    <a:pt x="1406" y="26789"/>
                  </a:lnTo>
                  <a:lnTo>
                    <a:pt x="1406" y="0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16" name="Google Shape;1516;p42"/>
            <p:cNvSpPr txBox="1"/>
            <p:nvPr/>
          </p:nvSpPr>
          <p:spPr>
            <a:xfrm>
              <a:off x="4577790" y="2016467"/>
              <a:ext cx="2956337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2800" b="1" dirty="0" err="1"/>
                <a:t>Ilmiy-uslubiy</a:t>
              </a:r>
              <a:r>
                <a:rPr lang="en-US" sz="2800" b="1" dirty="0"/>
                <a:t> </a:t>
              </a:r>
              <a:r>
                <a:rPr lang="en-US" sz="2800" b="1" dirty="0" err="1"/>
                <a:t>tadqiqotlarda</a:t>
              </a:r>
              <a:r>
                <a:rPr lang="en-US" sz="2800" b="1" dirty="0"/>
                <a:t> STEAM </a:t>
              </a:r>
              <a:r>
                <a:rPr lang="en-US" sz="2800" b="1" dirty="0" err="1"/>
                <a:t>yondashuvining</a:t>
              </a:r>
              <a:r>
                <a:rPr lang="en-US" sz="2800" b="1" dirty="0"/>
                <a:t> </a:t>
              </a:r>
              <a:r>
                <a:rPr lang="en-US" sz="2800" b="1" dirty="0" err="1"/>
                <a:t>afzalliklari</a:t>
              </a:r>
              <a:endParaRPr lang="ru-RU" sz="2800" b="1" dirty="0"/>
            </a:p>
          </p:txBody>
        </p:sp>
        <p:sp>
          <p:nvSpPr>
            <p:cNvPr id="1518" name="Google Shape;1518;p42"/>
            <p:cNvSpPr/>
            <p:nvPr/>
          </p:nvSpPr>
          <p:spPr>
            <a:xfrm>
              <a:off x="3775801" y="1720224"/>
              <a:ext cx="539147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/>
            </a:p>
          </p:txBody>
        </p:sp>
      </p:grpSp>
      <p:grpSp>
        <p:nvGrpSpPr>
          <p:cNvPr id="1519" name="Google Shape;1519;p42"/>
          <p:cNvGrpSpPr/>
          <p:nvPr/>
        </p:nvGrpSpPr>
        <p:grpSpPr>
          <a:xfrm>
            <a:off x="5084266" y="6252635"/>
            <a:ext cx="12600487" cy="1726452"/>
            <a:chOff x="3691875" y="2685266"/>
            <a:chExt cx="4062657" cy="822120"/>
          </a:xfrm>
        </p:grpSpPr>
        <p:sp>
          <p:nvSpPr>
            <p:cNvPr id="1520" name="Google Shape;1520;p42"/>
            <p:cNvSpPr/>
            <p:nvPr/>
          </p:nvSpPr>
          <p:spPr>
            <a:xfrm>
              <a:off x="4102979" y="2685433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0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37"/>
                    <a:pt x="131339" y="19027"/>
                  </a:cubicBezTo>
                  <a:cubicBezTo>
                    <a:pt x="131339" y="13204"/>
                    <a:pt x="126624" y="8489"/>
                    <a:pt x="120802" y="8489"/>
                  </a:cubicBezTo>
                  <a:lnTo>
                    <a:pt x="72379" y="8489"/>
                  </a:lnTo>
                  <a:cubicBezTo>
                    <a:pt x="69950" y="8489"/>
                    <a:pt x="67902" y="6656"/>
                    <a:pt x="67616" y="4239"/>
                  </a:cubicBezTo>
                  <a:cubicBezTo>
                    <a:pt x="67343" y="1822"/>
                    <a:pt x="65295" y="0"/>
                    <a:pt x="62854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1" name="Google Shape;1521;p42"/>
            <p:cNvSpPr/>
            <p:nvPr/>
          </p:nvSpPr>
          <p:spPr>
            <a:xfrm>
              <a:off x="3691875" y="2685266"/>
              <a:ext cx="738029" cy="821953"/>
            </a:xfrm>
            <a:custGeom>
              <a:avLst/>
              <a:gdLst/>
              <a:ahLst/>
              <a:cxnLst/>
              <a:rect l="l" t="t" r="r" b="b"/>
              <a:pathLst>
                <a:path w="29564" h="29564" extrusionOk="0">
                  <a:moveTo>
                    <a:pt x="14782" y="0"/>
                  </a:moveTo>
                  <a:cubicBezTo>
                    <a:pt x="12231" y="0"/>
                    <a:pt x="9680" y="661"/>
                    <a:pt x="7394" y="1983"/>
                  </a:cubicBezTo>
                  <a:cubicBezTo>
                    <a:pt x="2822" y="4626"/>
                    <a:pt x="0" y="9508"/>
                    <a:pt x="0" y="14782"/>
                  </a:cubicBezTo>
                  <a:cubicBezTo>
                    <a:pt x="0" y="20068"/>
                    <a:pt x="2822" y="24950"/>
                    <a:pt x="7394" y="27581"/>
                  </a:cubicBezTo>
                  <a:cubicBezTo>
                    <a:pt x="9680" y="28903"/>
                    <a:pt x="12231" y="29564"/>
                    <a:pt x="14782" y="29564"/>
                  </a:cubicBezTo>
                  <a:cubicBezTo>
                    <a:pt x="17333" y="29564"/>
                    <a:pt x="19884" y="28903"/>
                    <a:pt x="22170" y="27581"/>
                  </a:cubicBezTo>
                  <a:cubicBezTo>
                    <a:pt x="26742" y="24950"/>
                    <a:pt x="29564" y="20068"/>
                    <a:pt x="29564" y="14782"/>
                  </a:cubicBezTo>
                  <a:cubicBezTo>
                    <a:pt x="29564" y="9508"/>
                    <a:pt x="26742" y="4626"/>
                    <a:pt x="22170" y="1983"/>
                  </a:cubicBezTo>
                  <a:cubicBezTo>
                    <a:pt x="19884" y="661"/>
                    <a:pt x="17333" y="0"/>
                    <a:pt x="14782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2" name="Google Shape;1522;p42"/>
            <p:cNvSpPr/>
            <p:nvPr/>
          </p:nvSpPr>
          <p:spPr>
            <a:xfrm>
              <a:off x="4520686" y="2723995"/>
              <a:ext cx="39090" cy="744829"/>
            </a:xfrm>
            <a:custGeom>
              <a:avLst/>
              <a:gdLst/>
              <a:ahLst/>
              <a:cxnLst/>
              <a:rect l="l" t="t" r="r" b="b"/>
              <a:pathLst>
                <a:path w="1406" h="26790" extrusionOk="0">
                  <a:moveTo>
                    <a:pt x="1" y="1"/>
                  </a:moveTo>
                  <a:lnTo>
                    <a:pt x="1" y="26790"/>
                  </a:lnTo>
                  <a:lnTo>
                    <a:pt x="1406" y="26790"/>
                  </a:lnTo>
                  <a:lnTo>
                    <a:pt x="1406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3" name="Google Shape;1523;p42"/>
            <p:cNvSpPr txBox="1"/>
            <p:nvPr/>
          </p:nvSpPr>
          <p:spPr>
            <a:xfrm>
              <a:off x="4577790" y="3065295"/>
              <a:ext cx="2956332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2800" b="1" dirty="0" err="1"/>
                <a:t>STEAMga</a:t>
              </a:r>
              <a:r>
                <a:rPr lang="en-US" sz="2800" b="1" dirty="0"/>
                <a:t> </a:t>
              </a:r>
              <a:r>
                <a:rPr lang="en-US" sz="2800" b="1" dirty="0" err="1"/>
                <a:t>asoslangan</a:t>
              </a:r>
              <a:r>
                <a:rPr lang="en-US" sz="2800" b="1" dirty="0"/>
                <a:t> </a:t>
              </a:r>
              <a:r>
                <a:rPr lang="en-US" sz="2800" b="1" dirty="0" err="1"/>
                <a:t>geografik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ekologik</a:t>
              </a:r>
              <a:r>
                <a:rPr lang="en-US" sz="2800" b="1" dirty="0"/>
                <a:t> </a:t>
              </a:r>
              <a:r>
                <a:rPr lang="en-US" sz="2800" b="1" dirty="0" err="1"/>
                <a:t>tadqiqotlar</a:t>
              </a:r>
              <a:r>
                <a:rPr lang="en-US" sz="2800" b="1" dirty="0"/>
                <a:t> </a:t>
              </a:r>
              <a:r>
                <a:rPr lang="en-US" sz="2800" b="1" dirty="0" err="1"/>
                <a:t>natijalarini</a:t>
              </a:r>
              <a:r>
                <a:rPr lang="en-US" sz="2800" b="1" dirty="0"/>
                <a:t> </a:t>
              </a:r>
              <a:r>
                <a:rPr lang="uz-Latn-UZ" sz="2800" b="1" dirty="0"/>
                <a:t>tahlili</a:t>
              </a:r>
              <a:endParaRPr lang="ru-RU" sz="2800" b="1" dirty="0"/>
            </a:p>
          </p:txBody>
        </p:sp>
        <p:sp>
          <p:nvSpPr>
            <p:cNvPr id="1525" name="Google Shape;1525;p42"/>
            <p:cNvSpPr/>
            <p:nvPr/>
          </p:nvSpPr>
          <p:spPr>
            <a:xfrm>
              <a:off x="3775801" y="2763912"/>
              <a:ext cx="539147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dirty="0"/>
            </a:p>
          </p:txBody>
        </p:sp>
      </p:grpSp>
      <p:grpSp>
        <p:nvGrpSpPr>
          <p:cNvPr id="1526" name="Google Shape;1526;p42"/>
          <p:cNvGrpSpPr/>
          <p:nvPr/>
        </p:nvGrpSpPr>
        <p:grpSpPr>
          <a:xfrm>
            <a:off x="5084266" y="8455859"/>
            <a:ext cx="12600487" cy="1726101"/>
            <a:chOff x="3691875" y="3734420"/>
            <a:chExt cx="4062657" cy="821953"/>
          </a:xfrm>
        </p:grpSpPr>
        <p:sp>
          <p:nvSpPr>
            <p:cNvPr id="1527" name="Google Shape;1527;p42"/>
            <p:cNvSpPr/>
            <p:nvPr/>
          </p:nvSpPr>
          <p:spPr>
            <a:xfrm>
              <a:off x="4102979" y="3734420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0"/>
                  </a:moveTo>
                  <a:lnTo>
                    <a:pt x="1" y="29563"/>
                  </a:lnTo>
                  <a:lnTo>
                    <a:pt x="120802" y="29563"/>
                  </a:lnTo>
                  <a:cubicBezTo>
                    <a:pt x="126624" y="29563"/>
                    <a:pt x="131339" y="24848"/>
                    <a:pt x="131339" y="19026"/>
                  </a:cubicBezTo>
                  <a:cubicBezTo>
                    <a:pt x="131339" y="13204"/>
                    <a:pt x="126624" y="8489"/>
                    <a:pt x="120802" y="8489"/>
                  </a:cubicBezTo>
                  <a:lnTo>
                    <a:pt x="72379" y="8489"/>
                  </a:lnTo>
                  <a:cubicBezTo>
                    <a:pt x="69950" y="8489"/>
                    <a:pt x="67902" y="6668"/>
                    <a:pt x="67616" y="4239"/>
                  </a:cubicBezTo>
                  <a:cubicBezTo>
                    <a:pt x="67343" y="1822"/>
                    <a:pt x="65295" y="0"/>
                    <a:pt x="62854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8" name="Google Shape;1528;p42"/>
            <p:cNvSpPr/>
            <p:nvPr/>
          </p:nvSpPr>
          <p:spPr>
            <a:xfrm>
              <a:off x="3691875" y="3734503"/>
              <a:ext cx="738029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0"/>
                  </a:moveTo>
                  <a:cubicBezTo>
                    <a:pt x="12231" y="0"/>
                    <a:pt x="9680" y="658"/>
                    <a:pt x="7394" y="1974"/>
                  </a:cubicBezTo>
                  <a:cubicBezTo>
                    <a:pt x="2822" y="4617"/>
                    <a:pt x="0" y="9498"/>
                    <a:pt x="0" y="14773"/>
                  </a:cubicBezTo>
                  <a:cubicBezTo>
                    <a:pt x="0" y="20059"/>
                    <a:pt x="2822" y="24941"/>
                    <a:pt x="7394" y="27584"/>
                  </a:cubicBezTo>
                  <a:cubicBezTo>
                    <a:pt x="9680" y="28900"/>
                    <a:pt x="12231" y="29557"/>
                    <a:pt x="14782" y="29557"/>
                  </a:cubicBezTo>
                  <a:cubicBezTo>
                    <a:pt x="17333" y="29557"/>
                    <a:pt x="19884" y="28900"/>
                    <a:pt x="22170" y="27584"/>
                  </a:cubicBezTo>
                  <a:cubicBezTo>
                    <a:pt x="26742" y="24941"/>
                    <a:pt x="29564" y="20059"/>
                    <a:pt x="29564" y="14773"/>
                  </a:cubicBezTo>
                  <a:cubicBezTo>
                    <a:pt x="29564" y="9498"/>
                    <a:pt x="26742" y="4617"/>
                    <a:pt x="22170" y="1974"/>
                  </a:cubicBezTo>
                  <a:cubicBezTo>
                    <a:pt x="19884" y="658"/>
                    <a:pt x="17333" y="0"/>
                    <a:pt x="14782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9" name="Google Shape;1529;p42"/>
            <p:cNvSpPr/>
            <p:nvPr/>
          </p:nvSpPr>
          <p:spPr>
            <a:xfrm>
              <a:off x="4538700" y="3773312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1"/>
                  </a:moveTo>
                  <a:lnTo>
                    <a:pt x="1" y="26778"/>
                  </a:lnTo>
                  <a:lnTo>
                    <a:pt x="1406" y="26778"/>
                  </a:lnTo>
                  <a:lnTo>
                    <a:pt x="1406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30" name="Google Shape;1530;p42"/>
            <p:cNvSpPr txBox="1"/>
            <p:nvPr/>
          </p:nvSpPr>
          <p:spPr>
            <a:xfrm>
              <a:off x="4577790" y="4114399"/>
              <a:ext cx="2956332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uz-Latn-UZ" sz="2800" b="1" dirty="0" smtClean="0"/>
                <a:t>        STEAM </a:t>
              </a:r>
              <a:r>
                <a:rPr lang="uz-Latn-UZ" sz="2800" b="1" dirty="0"/>
                <a:t>yondashuvi asosida ilmiy-uslubiy tadqiqotlarni tahlil qilish</a:t>
              </a:r>
              <a:endParaRPr lang="ru-RU" sz="2800" b="1" dirty="0"/>
            </a:p>
          </p:txBody>
        </p:sp>
        <p:sp>
          <p:nvSpPr>
            <p:cNvPr id="1532" name="Google Shape;1532;p42"/>
            <p:cNvSpPr/>
            <p:nvPr/>
          </p:nvSpPr>
          <p:spPr>
            <a:xfrm>
              <a:off x="3775801" y="3818537"/>
              <a:ext cx="539147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dirty="0"/>
            </a:p>
          </p:txBody>
        </p:sp>
      </p:grpSp>
      <p:pic>
        <p:nvPicPr>
          <p:cNvPr id="31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5" name="Google Shape;640;p26"/>
          <p:cNvSpPr txBox="1">
            <a:spLocks noGrp="1"/>
          </p:cNvSpPr>
          <p:nvPr>
            <p:ph type="title"/>
          </p:nvPr>
        </p:nvSpPr>
        <p:spPr>
          <a:xfrm>
            <a:off x="996950" y="5386938"/>
            <a:ext cx="3378764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49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803546" y="3343275"/>
            <a:ext cx="10877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3200" dirty="0" smtClean="0"/>
              <a:t>	</a:t>
            </a:r>
            <a:r>
              <a:rPr lang="en-US" sz="3200" dirty="0" err="1"/>
              <a:t>Geografiyada</a:t>
            </a:r>
            <a:r>
              <a:rPr lang="en-US" sz="3200" dirty="0"/>
              <a:t> STEAM (Science, Technology, Engineering, Arts, Mathematics) </a:t>
            </a:r>
            <a:r>
              <a:rPr lang="en-US" sz="3200" dirty="0" err="1"/>
              <a:t>integratsiyasi</a:t>
            </a:r>
            <a:r>
              <a:rPr lang="en-US" sz="3200" dirty="0"/>
              <a:t> </a:t>
            </a:r>
            <a:r>
              <a:rPr lang="en-US" sz="3200" dirty="0" err="1"/>
              <a:t>nazariy</a:t>
            </a:r>
            <a:r>
              <a:rPr lang="en-US" sz="3200" dirty="0"/>
              <a:t> </a:t>
            </a:r>
            <a:r>
              <a:rPr lang="en-US" sz="3200" dirty="0" err="1"/>
              <a:t>jihatdan</a:t>
            </a:r>
            <a:r>
              <a:rPr lang="en-US" sz="3200" dirty="0"/>
              <a:t> </a:t>
            </a:r>
            <a:r>
              <a:rPr lang="en-US" sz="3200" dirty="0" err="1"/>
              <a:t>ta’limning</a:t>
            </a:r>
            <a:r>
              <a:rPr lang="en-US" sz="3200" dirty="0"/>
              <a:t> </a:t>
            </a:r>
            <a:r>
              <a:rPr lang="en-US" sz="3200" dirty="0" err="1"/>
              <a:t>barcha</a:t>
            </a:r>
            <a:r>
              <a:rPr lang="en-US" sz="3200" dirty="0"/>
              <a:t> </a:t>
            </a:r>
            <a:r>
              <a:rPr lang="en-US" sz="3200" dirty="0" err="1"/>
              <a:t>sohalarida</a:t>
            </a:r>
            <a:r>
              <a:rPr lang="en-US" sz="3200" dirty="0"/>
              <a:t> </a:t>
            </a:r>
            <a:r>
              <a:rPr lang="en-US" sz="3200" dirty="0" err="1"/>
              <a:t>bilim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ko‘nikmalarni</a:t>
            </a:r>
            <a:r>
              <a:rPr lang="en-US" sz="3200" dirty="0"/>
              <a:t> </a:t>
            </a:r>
            <a:r>
              <a:rPr lang="en-US" sz="3200" dirty="0" err="1"/>
              <a:t>rivojlantirishga</a:t>
            </a:r>
            <a:r>
              <a:rPr lang="en-US" sz="3200" dirty="0"/>
              <a:t> </a:t>
            </a:r>
            <a:r>
              <a:rPr lang="en-US" sz="3200" dirty="0" err="1"/>
              <a:t>qaratilgan</a:t>
            </a:r>
            <a:r>
              <a:rPr lang="en-US" sz="3200" dirty="0"/>
              <a:t> </a:t>
            </a:r>
            <a:r>
              <a:rPr lang="en-US" sz="3200" dirty="0" err="1"/>
              <a:t>yondashuvdir</a:t>
            </a:r>
            <a:r>
              <a:rPr lang="en-US" sz="3200" dirty="0"/>
              <a:t>. STEAM </a:t>
            </a:r>
            <a:r>
              <a:rPr lang="en-US" sz="3200" dirty="0" err="1"/>
              <a:t>integratsiyasi</a:t>
            </a:r>
            <a:r>
              <a:rPr lang="en-US" sz="3200" dirty="0"/>
              <a:t> </a:t>
            </a:r>
            <a:r>
              <a:rPr lang="en-US" sz="3200" dirty="0" err="1"/>
              <a:t>geografiya</a:t>
            </a:r>
            <a:r>
              <a:rPr lang="en-US" sz="3200" dirty="0"/>
              <a:t> </a:t>
            </a:r>
            <a:r>
              <a:rPr lang="en-US" sz="3200" dirty="0" err="1"/>
              <a:t>fanida</a:t>
            </a:r>
            <a:r>
              <a:rPr lang="en-US" sz="3200" dirty="0"/>
              <a:t> </a:t>
            </a:r>
            <a:r>
              <a:rPr lang="en-US" sz="3200" dirty="0" err="1"/>
              <a:t>o‘quvchilarga</a:t>
            </a:r>
            <a:r>
              <a:rPr lang="en-US" sz="3200" dirty="0"/>
              <a:t> </a:t>
            </a:r>
            <a:r>
              <a:rPr lang="en-US" sz="3200" dirty="0" err="1"/>
              <a:t>kompleks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fanlararo</a:t>
            </a:r>
            <a:r>
              <a:rPr lang="en-US" sz="3200" dirty="0"/>
              <a:t> </a:t>
            </a:r>
            <a:r>
              <a:rPr lang="en-US" sz="3200" dirty="0" err="1"/>
              <a:t>yondashuv</a:t>
            </a:r>
            <a:r>
              <a:rPr lang="en-US" sz="3200" dirty="0"/>
              <a:t> </a:t>
            </a:r>
            <a:r>
              <a:rPr lang="en-US" sz="3200" dirty="0" err="1"/>
              <a:t>orqali</a:t>
            </a:r>
            <a:r>
              <a:rPr lang="en-US" sz="3200" dirty="0"/>
              <a:t> </a:t>
            </a:r>
            <a:r>
              <a:rPr lang="en-US" sz="3200" dirty="0" err="1"/>
              <a:t>geografik</a:t>
            </a:r>
            <a:r>
              <a:rPr lang="en-US" sz="3200" dirty="0"/>
              <a:t> </a:t>
            </a:r>
            <a:r>
              <a:rPr lang="en-US" sz="3200" dirty="0" err="1"/>
              <a:t>hodisalar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jarayonlarni</a:t>
            </a:r>
            <a:r>
              <a:rPr lang="en-US" sz="3200" dirty="0"/>
              <a:t> </a:t>
            </a:r>
            <a:r>
              <a:rPr lang="en-US" sz="3200" dirty="0" err="1"/>
              <a:t>chuqurroq</a:t>
            </a:r>
            <a:r>
              <a:rPr lang="en-US" sz="3200" dirty="0"/>
              <a:t> </a:t>
            </a:r>
            <a:r>
              <a:rPr lang="en-US" sz="3200" dirty="0" err="1"/>
              <a:t>tushunishga</a:t>
            </a:r>
            <a:r>
              <a:rPr lang="en-US" sz="3200" dirty="0"/>
              <a:t> </a:t>
            </a:r>
            <a:r>
              <a:rPr lang="en-US" sz="3200" dirty="0" err="1"/>
              <a:t>yordam</a:t>
            </a:r>
            <a:r>
              <a:rPr lang="en-US" sz="3200" dirty="0"/>
              <a:t> </a:t>
            </a:r>
            <a:r>
              <a:rPr lang="en-US" sz="3200" dirty="0" err="1"/>
              <a:t>beradi</a:t>
            </a:r>
            <a:r>
              <a:rPr lang="en-US" sz="3200" dirty="0"/>
              <a:t>. </a:t>
            </a:r>
            <a:r>
              <a:rPr lang="en-US" sz="3200" dirty="0" err="1"/>
              <a:t>Ushbu</a:t>
            </a:r>
            <a:r>
              <a:rPr lang="en-US" sz="3200" dirty="0"/>
              <a:t> </a:t>
            </a:r>
            <a:r>
              <a:rPr lang="en-US" sz="3200" dirty="0" err="1"/>
              <a:t>yondashuv</a:t>
            </a:r>
            <a:r>
              <a:rPr lang="en-US" sz="3200" dirty="0"/>
              <a:t> </a:t>
            </a:r>
            <a:r>
              <a:rPr lang="en-US" sz="3200" dirty="0" err="1"/>
              <a:t>geografiya</a:t>
            </a:r>
            <a:r>
              <a:rPr lang="en-US" sz="3200" dirty="0"/>
              <a:t> </a:t>
            </a:r>
            <a:r>
              <a:rPr lang="en-US" sz="3200" dirty="0" err="1"/>
              <a:t>fanini</a:t>
            </a:r>
            <a:r>
              <a:rPr lang="en-US" sz="3200" dirty="0"/>
              <a:t> </a:t>
            </a:r>
            <a:r>
              <a:rPr lang="en-US" sz="3200" dirty="0" err="1"/>
              <a:t>boshqa</a:t>
            </a:r>
            <a:r>
              <a:rPr lang="en-US" sz="3200" dirty="0"/>
              <a:t> </a:t>
            </a:r>
            <a:r>
              <a:rPr lang="en-US" sz="3200" dirty="0" err="1"/>
              <a:t>fanlar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uyg‘unlashtirib</a:t>
            </a:r>
            <a:r>
              <a:rPr lang="en-US" sz="3200" dirty="0"/>
              <a:t>, </a:t>
            </a:r>
            <a:r>
              <a:rPr lang="en-US" sz="3200" dirty="0" err="1"/>
              <a:t>o‘quvchilarga</a:t>
            </a:r>
            <a:r>
              <a:rPr lang="en-US" sz="3200" dirty="0"/>
              <a:t> </a:t>
            </a:r>
            <a:r>
              <a:rPr lang="en-US" sz="3200" dirty="0" err="1"/>
              <a:t>nafaqat</a:t>
            </a:r>
            <a:r>
              <a:rPr lang="en-US" sz="3200" dirty="0"/>
              <a:t> </a:t>
            </a:r>
            <a:r>
              <a:rPr lang="en-US" sz="3200" dirty="0" err="1"/>
              <a:t>geografik</a:t>
            </a:r>
            <a:r>
              <a:rPr lang="en-US" sz="3200" dirty="0"/>
              <a:t> </a:t>
            </a:r>
            <a:r>
              <a:rPr lang="en-US" sz="3200" dirty="0" err="1"/>
              <a:t>bilim</a:t>
            </a:r>
            <a:r>
              <a:rPr lang="en-US" sz="3200" dirty="0"/>
              <a:t>, </a:t>
            </a:r>
            <a:r>
              <a:rPr lang="en-US" sz="3200" dirty="0" err="1"/>
              <a:t>balki</a:t>
            </a:r>
            <a:r>
              <a:rPr lang="en-US" sz="3200" dirty="0"/>
              <a:t> </a:t>
            </a:r>
            <a:r>
              <a:rPr lang="en-US" sz="3200" dirty="0" err="1"/>
              <a:t>texnologik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ijodiy</a:t>
            </a:r>
            <a:r>
              <a:rPr lang="en-US" sz="3200" dirty="0"/>
              <a:t> </a:t>
            </a:r>
            <a:r>
              <a:rPr lang="en-US" sz="3200" dirty="0" err="1"/>
              <a:t>ko‘nikmalarni</a:t>
            </a:r>
            <a:r>
              <a:rPr lang="en-US" sz="3200" dirty="0"/>
              <a:t> ham </a:t>
            </a:r>
            <a:r>
              <a:rPr lang="en-US" sz="3200" dirty="0" err="1"/>
              <a:t>berishga</a:t>
            </a:r>
            <a:r>
              <a:rPr lang="en-US" sz="3200" dirty="0"/>
              <a:t> </a:t>
            </a:r>
            <a:r>
              <a:rPr lang="en-US" sz="3200" dirty="0" err="1"/>
              <a:t>imkon</a:t>
            </a:r>
            <a:r>
              <a:rPr lang="en-US" sz="3200" dirty="0"/>
              <a:t> </a:t>
            </a:r>
            <a:r>
              <a:rPr lang="en-US" sz="3200" dirty="0" err="1"/>
              <a:t>yaratadi</a:t>
            </a:r>
            <a:r>
              <a:rPr lang="en-US" sz="3200" dirty="0"/>
              <a:t>.</a:t>
            </a:r>
            <a:endParaRPr lang="ru-RU" sz="3200" dirty="0"/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3725832"/>
            <a:ext cx="3218162" cy="335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0" name="Google Shape;290;p22"/>
          <p:cNvGrpSpPr/>
          <p:nvPr/>
        </p:nvGrpSpPr>
        <p:grpSpPr>
          <a:xfrm>
            <a:off x="12540571" y="2872259"/>
            <a:ext cx="3768325" cy="4893510"/>
            <a:chOff x="6372061" y="1367742"/>
            <a:chExt cx="1914745" cy="2330243"/>
          </a:xfrm>
        </p:grpSpPr>
        <p:sp>
          <p:nvSpPr>
            <p:cNvPr id="291" name="Google Shape;291;p22"/>
            <p:cNvSpPr/>
            <p:nvPr/>
          </p:nvSpPr>
          <p:spPr>
            <a:xfrm>
              <a:off x="6679379" y="1675218"/>
              <a:ext cx="1299978" cy="1299950"/>
            </a:xfrm>
            <a:custGeom>
              <a:avLst/>
              <a:gdLst/>
              <a:ahLst/>
              <a:cxnLst/>
              <a:rect l="l" t="t" r="r" b="b"/>
              <a:pathLst>
                <a:path w="29619" h="29615" extrusionOk="0">
                  <a:moveTo>
                    <a:pt x="14809" y="1"/>
                  </a:moveTo>
                  <a:cubicBezTo>
                    <a:pt x="6631" y="1"/>
                    <a:pt x="0" y="6631"/>
                    <a:pt x="0" y="14809"/>
                  </a:cubicBezTo>
                  <a:cubicBezTo>
                    <a:pt x="0" y="22988"/>
                    <a:pt x="6631" y="29615"/>
                    <a:pt x="14809" y="29615"/>
                  </a:cubicBezTo>
                  <a:cubicBezTo>
                    <a:pt x="22987" y="29615"/>
                    <a:pt x="29618" y="22988"/>
                    <a:pt x="29618" y="14809"/>
                  </a:cubicBezTo>
                  <a:cubicBezTo>
                    <a:pt x="29618" y="6631"/>
                    <a:pt x="22987" y="1"/>
                    <a:pt x="148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22"/>
            <p:cNvSpPr/>
            <p:nvPr/>
          </p:nvSpPr>
          <p:spPr>
            <a:xfrm>
              <a:off x="6372061" y="1367742"/>
              <a:ext cx="1914745" cy="2236801"/>
            </a:xfrm>
            <a:custGeom>
              <a:avLst/>
              <a:gdLst/>
              <a:ahLst/>
              <a:cxnLst/>
              <a:rect l="l" t="t" r="r" b="b"/>
              <a:pathLst>
                <a:path w="43626" h="50958" extrusionOk="0">
                  <a:moveTo>
                    <a:pt x="21811" y="0"/>
                  </a:moveTo>
                  <a:cubicBezTo>
                    <a:pt x="9785" y="0"/>
                    <a:pt x="0" y="9788"/>
                    <a:pt x="0" y="21814"/>
                  </a:cubicBezTo>
                  <a:cubicBezTo>
                    <a:pt x="8" y="22289"/>
                    <a:pt x="401" y="22672"/>
                    <a:pt x="876" y="22672"/>
                  </a:cubicBezTo>
                  <a:cubicBezTo>
                    <a:pt x="1355" y="22672"/>
                    <a:pt x="1744" y="22289"/>
                    <a:pt x="1755" y="21814"/>
                  </a:cubicBezTo>
                  <a:cubicBezTo>
                    <a:pt x="1755" y="10757"/>
                    <a:pt x="10754" y="1755"/>
                    <a:pt x="21811" y="1755"/>
                  </a:cubicBezTo>
                  <a:cubicBezTo>
                    <a:pt x="32869" y="1755"/>
                    <a:pt x="41867" y="10753"/>
                    <a:pt x="41867" y="21814"/>
                  </a:cubicBezTo>
                  <a:cubicBezTo>
                    <a:pt x="41871" y="32872"/>
                    <a:pt x="32869" y="41870"/>
                    <a:pt x="21811" y="41870"/>
                  </a:cubicBezTo>
                  <a:cubicBezTo>
                    <a:pt x="21329" y="41870"/>
                    <a:pt x="20932" y="42263"/>
                    <a:pt x="20935" y="42750"/>
                  </a:cubicBezTo>
                  <a:lnTo>
                    <a:pt x="20935" y="50957"/>
                  </a:lnTo>
                  <a:lnTo>
                    <a:pt x="22691" y="50942"/>
                  </a:lnTo>
                  <a:lnTo>
                    <a:pt x="22691" y="43610"/>
                  </a:lnTo>
                  <a:cubicBezTo>
                    <a:pt x="34312" y="43147"/>
                    <a:pt x="43626" y="33547"/>
                    <a:pt x="43626" y="21814"/>
                  </a:cubicBezTo>
                  <a:cubicBezTo>
                    <a:pt x="43626" y="9785"/>
                    <a:pt x="33841" y="0"/>
                    <a:pt x="218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" name="Google Shape;293;p22"/>
            <p:cNvSpPr/>
            <p:nvPr/>
          </p:nvSpPr>
          <p:spPr>
            <a:xfrm>
              <a:off x="7066622" y="3393705"/>
              <a:ext cx="528216" cy="304280"/>
            </a:xfrm>
            <a:custGeom>
              <a:avLst/>
              <a:gdLst/>
              <a:ahLst/>
              <a:cxnLst/>
              <a:rect l="l" t="t" r="r" b="b"/>
              <a:pathLst>
                <a:path w="12035" h="6932" extrusionOk="0">
                  <a:moveTo>
                    <a:pt x="11087" y="1"/>
                  </a:moveTo>
                  <a:cubicBezTo>
                    <a:pt x="10861" y="1"/>
                    <a:pt x="10636" y="87"/>
                    <a:pt x="10465" y="260"/>
                  </a:cubicBezTo>
                  <a:lnTo>
                    <a:pt x="6866" y="3859"/>
                  </a:lnTo>
                  <a:lnTo>
                    <a:pt x="5979" y="4742"/>
                  </a:lnTo>
                  <a:lnTo>
                    <a:pt x="5110" y="3874"/>
                  </a:lnTo>
                  <a:lnTo>
                    <a:pt x="1496" y="260"/>
                  </a:lnTo>
                  <a:cubicBezTo>
                    <a:pt x="1342" y="153"/>
                    <a:pt x="1166" y="102"/>
                    <a:pt x="990" y="102"/>
                  </a:cubicBezTo>
                  <a:cubicBezTo>
                    <a:pt x="731" y="102"/>
                    <a:pt x="475" y="214"/>
                    <a:pt x="298" y="427"/>
                  </a:cubicBezTo>
                  <a:cubicBezTo>
                    <a:pt x="1" y="783"/>
                    <a:pt x="23" y="1306"/>
                    <a:pt x="350" y="1636"/>
                  </a:cubicBezTo>
                  <a:lnTo>
                    <a:pt x="5389" y="6675"/>
                  </a:lnTo>
                  <a:cubicBezTo>
                    <a:pt x="5559" y="6846"/>
                    <a:pt x="5784" y="6931"/>
                    <a:pt x="6009" y="6931"/>
                  </a:cubicBezTo>
                  <a:cubicBezTo>
                    <a:pt x="6234" y="6931"/>
                    <a:pt x="6459" y="6846"/>
                    <a:pt x="6632" y="6675"/>
                  </a:cubicBezTo>
                  <a:lnTo>
                    <a:pt x="11667" y="1636"/>
                  </a:lnTo>
                  <a:cubicBezTo>
                    <a:pt x="12016" y="1250"/>
                    <a:pt x="12034" y="668"/>
                    <a:pt x="11712" y="260"/>
                  </a:cubicBezTo>
                  <a:cubicBezTo>
                    <a:pt x="11539" y="87"/>
                    <a:pt x="11313" y="1"/>
                    <a:pt x="1108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94" name="Google Shape;294;p22"/>
          <p:cNvGrpSpPr/>
          <p:nvPr/>
        </p:nvGrpSpPr>
        <p:grpSpPr>
          <a:xfrm>
            <a:off x="8922535" y="2872259"/>
            <a:ext cx="3768758" cy="4893510"/>
            <a:chOff x="4533680" y="1367742"/>
            <a:chExt cx="1914965" cy="2330243"/>
          </a:xfrm>
        </p:grpSpPr>
        <p:sp>
          <p:nvSpPr>
            <p:cNvPr id="295" name="Google Shape;295;p22"/>
            <p:cNvSpPr/>
            <p:nvPr/>
          </p:nvSpPr>
          <p:spPr>
            <a:xfrm>
              <a:off x="4841174" y="1675218"/>
              <a:ext cx="1299802" cy="1299950"/>
            </a:xfrm>
            <a:custGeom>
              <a:avLst/>
              <a:gdLst/>
              <a:ahLst/>
              <a:cxnLst/>
              <a:rect l="l" t="t" r="r" b="b"/>
              <a:pathLst>
                <a:path w="29615" h="29615" extrusionOk="0">
                  <a:moveTo>
                    <a:pt x="14810" y="1"/>
                  </a:moveTo>
                  <a:cubicBezTo>
                    <a:pt x="6631" y="1"/>
                    <a:pt x="1" y="6631"/>
                    <a:pt x="1" y="14809"/>
                  </a:cubicBezTo>
                  <a:cubicBezTo>
                    <a:pt x="1" y="22988"/>
                    <a:pt x="6631" y="29615"/>
                    <a:pt x="14810" y="29615"/>
                  </a:cubicBezTo>
                  <a:cubicBezTo>
                    <a:pt x="22988" y="29615"/>
                    <a:pt x="29615" y="22988"/>
                    <a:pt x="29615" y="14809"/>
                  </a:cubicBezTo>
                  <a:cubicBezTo>
                    <a:pt x="29615" y="6631"/>
                    <a:pt x="22988" y="1"/>
                    <a:pt x="148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" name="Google Shape;296;p22"/>
            <p:cNvSpPr/>
            <p:nvPr/>
          </p:nvSpPr>
          <p:spPr>
            <a:xfrm>
              <a:off x="4533680" y="1367742"/>
              <a:ext cx="1914965" cy="2236801"/>
            </a:xfrm>
            <a:custGeom>
              <a:avLst/>
              <a:gdLst/>
              <a:ahLst/>
              <a:cxnLst/>
              <a:rect l="l" t="t" r="r" b="b"/>
              <a:pathLst>
                <a:path w="43631" h="50958" extrusionOk="0">
                  <a:moveTo>
                    <a:pt x="21816" y="0"/>
                  </a:moveTo>
                  <a:cubicBezTo>
                    <a:pt x="9786" y="0"/>
                    <a:pt x="1" y="9788"/>
                    <a:pt x="1" y="21814"/>
                  </a:cubicBezTo>
                  <a:cubicBezTo>
                    <a:pt x="12" y="22289"/>
                    <a:pt x="402" y="22672"/>
                    <a:pt x="880" y="22672"/>
                  </a:cubicBezTo>
                  <a:cubicBezTo>
                    <a:pt x="1355" y="22672"/>
                    <a:pt x="1745" y="22289"/>
                    <a:pt x="1756" y="21814"/>
                  </a:cubicBezTo>
                  <a:cubicBezTo>
                    <a:pt x="1756" y="10757"/>
                    <a:pt x="10754" y="1755"/>
                    <a:pt x="21812" y="1755"/>
                  </a:cubicBezTo>
                  <a:cubicBezTo>
                    <a:pt x="32869" y="1755"/>
                    <a:pt x="41871" y="10753"/>
                    <a:pt x="41871" y="21814"/>
                  </a:cubicBezTo>
                  <a:cubicBezTo>
                    <a:pt x="41871" y="32872"/>
                    <a:pt x="32873" y="41870"/>
                    <a:pt x="21816" y="41870"/>
                  </a:cubicBezTo>
                  <a:cubicBezTo>
                    <a:pt x="21329" y="41870"/>
                    <a:pt x="20936" y="42263"/>
                    <a:pt x="20936" y="42750"/>
                  </a:cubicBezTo>
                  <a:lnTo>
                    <a:pt x="20936" y="50957"/>
                  </a:lnTo>
                  <a:lnTo>
                    <a:pt x="22691" y="50942"/>
                  </a:lnTo>
                  <a:lnTo>
                    <a:pt x="22691" y="43610"/>
                  </a:lnTo>
                  <a:cubicBezTo>
                    <a:pt x="34317" y="43147"/>
                    <a:pt x="43630" y="33547"/>
                    <a:pt x="43627" y="21814"/>
                  </a:cubicBezTo>
                  <a:cubicBezTo>
                    <a:pt x="43627" y="9785"/>
                    <a:pt x="33842" y="0"/>
                    <a:pt x="218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" name="Google Shape;297;p22"/>
            <p:cNvSpPr/>
            <p:nvPr/>
          </p:nvSpPr>
          <p:spPr>
            <a:xfrm>
              <a:off x="5228285" y="3393705"/>
              <a:ext cx="528348" cy="304280"/>
            </a:xfrm>
            <a:custGeom>
              <a:avLst/>
              <a:gdLst/>
              <a:ahLst/>
              <a:cxnLst/>
              <a:rect l="l" t="t" r="r" b="b"/>
              <a:pathLst>
                <a:path w="12038" h="6932" extrusionOk="0">
                  <a:moveTo>
                    <a:pt x="11088" y="1"/>
                  </a:moveTo>
                  <a:cubicBezTo>
                    <a:pt x="10863" y="1"/>
                    <a:pt x="10637" y="87"/>
                    <a:pt x="10465" y="260"/>
                  </a:cubicBezTo>
                  <a:lnTo>
                    <a:pt x="6869" y="3859"/>
                  </a:lnTo>
                  <a:lnTo>
                    <a:pt x="5982" y="4742"/>
                  </a:lnTo>
                  <a:lnTo>
                    <a:pt x="5110" y="3874"/>
                  </a:lnTo>
                  <a:lnTo>
                    <a:pt x="1496" y="260"/>
                  </a:lnTo>
                  <a:cubicBezTo>
                    <a:pt x="1342" y="153"/>
                    <a:pt x="1165" y="102"/>
                    <a:pt x="990" y="102"/>
                  </a:cubicBezTo>
                  <a:cubicBezTo>
                    <a:pt x="731" y="102"/>
                    <a:pt x="475" y="214"/>
                    <a:pt x="297" y="427"/>
                  </a:cubicBezTo>
                  <a:cubicBezTo>
                    <a:pt x="1" y="783"/>
                    <a:pt x="27" y="1306"/>
                    <a:pt x="353" y="1636"/>
                  </a:cubicBezTo>
                  <a:lnTo>
                    <a:pt x="5388" y="6675"/>
                  </a:lnTo>
                  <a:cubicBezTo>
                    <a:pt x="5561" y="6846"/>
                    <a:pt x="5785" y="6931"/>
                    <a:pt x="6010" y="6931"/>
                  </a:cubicBezTo>
                  <a:cubicBezTo>
                    <a:pt x="6234" y="6931"/>
                    <a:pt x="6459" y="6846"/>
                    <a:pt x="6632" y="6675"/>
                  </a:cubicBezTo>
                  <a:lnTo>
                    <a:pt x="11667" y="1636"/>
                  </a:lnTo>
                  <a:cubicBezTo>
                    <a:pt x="12019" y="1250"/>
                    <a:pt x="12038" y="668"/>
                    <a:pt x="11711" y="260"/>
                  </a:cubicBezTo>
                  <a:cubicBezTo>
                    <a:pt x="11539" y="87"/>
                    <a:pt x="11313" y="1"/>
                    <a:pt x="110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98" name="Google Shape;298;p22"/>
          <p:cNvGrpSpPr/>
          <p:nvPr/>
        </p:nvGrpSpPr>
        <p:grpSpPr>
          <a:xfrm>
            <a:off x="5304932" y="2872259"/>
            <a:ext cx="3768325" cy="4893510"/>
            <a:chOff x="2695519" y="1367742"/>
            <a:chExt cx="1914745" cy="2330243"/>
          </a:xfrm>
        </p:grpSpPr>
        <p:sp>
          <p:nvSpPr>
            <p:cNvPr id="299" name="Google Shape;299;p22"/>
            <p:cNvSpPr/>
            <p:nvPr/>
          </p:nvSpPr>
          <p:spPr>
            <a:xfrm>
              <a:off x="3002837" y="1675218"/>
              <a:ext cx="1299978" cy="1299950"/>
            </a:xfrm>
            <a:custGeom>
              <a:avLst/>
              <a:gdLst/>
              <a:ahLst/>
              <a:cxnLst/>
              <a:rect l="l" t="t" r="r" b="b"/>
              <a:pathLst>
                <a:path w="29619" h="29615" extrusionOk="0">
                  <a:moveTo>
                    <a:pt x="14809" y="1"/>
                  </a:moveTo>
                  <a:cubicBezTo>
                    <a:pt x="6631" y="1"/>
                    <a:pt x="0" y="6631"/>
                    <a:pt x="0" y="14809"/>
                  </a:cubicBezTo>
                  <a:cubicBezTo>
                    <a:pt x="0" y="22988"/>
                    <a:pt x="6631" y="29615"/>
                    <a:pt x="14809" y="29615"/>
                  </a:cubicBezTo>
                  <a:cubicBezTo>
                    <a:pt x="22987" y="29615"/>
                    <a:pt x="29618" y="22988"/>
                    <a:pt x="29618" y="14809"/>
                  </a:cubicBezTo>
                  <a:cubicBezTo>
                    <a:pt x="29618" y="6631"/>
                    <a:pt x="22987" y="1"/>
                    <a:pt x="1480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0" name="Google Shape;300;p22"/>
            <p:cNvSpPr/>
            <p:nvPr/>
          </p:nvSpPr>
          <p:spPr>
            <a:xfrm>
              <a:off x="2695519" y="1367742"/>
              <a:ext cx="1914745" cy="2236801"/>
            </a:xfrm>
            <a:custGeom>
              <a:avLst/>
              <a:gdLst/>
              <a:ahLst/>
              <a:cxnLst/>
              <a:rect l="l" t="t" r="r" b="b"/>
              <a:pathLst>
                <a:path w="43626" h="50958" extrusionOk="0">
                  <a:moveTo>
                    <a:pt x="21811" y="0"/>
                  </a:moveTo>
                  <a:cubicBezTo>
                    <a:pt x="9785" y="0"/>
                    <a:pt x="0" y="9788"/>
                    <a:pt x="0" y="21814"/>
                  </a:cubicBezTo>
                  <a:cubicBezTo>
                    <a:pt x="8" y="22289"/>
                    <a:pt x="401" y="22672"/>
                    <a:pt x="876" y="22672"/>
                  </a:cubicBezTo>
                  <a:cubicBezTo>
                    <a:pt x="1355" y="22672"/>
                    <a:pt x="1744" y="22289"/>
                    <a:pt x="1755" y="21814"/>
                  </a:cubicBezTo>
                  <a:cubicBezTo>
                    <a:pt x="1755" y="10757"/>
                    <a:pt x="10754" y="1755"/>
                    <a:pt x="21811" y="1755"/>
                  </a:cubicBezTo>
                  <a:cubicBezTo>
                    <a:pt x="32869" y="1755"/>
                    <a:pt x="41867" y="10753"/>
                    <a:pt x="41867" y="21814"/>
                  </a:cubicBezTo>
                  <a:cubicBezTo>
                    <a:pt x="41871" y="32872"/>
                    <a:pt x="32869" y="41870"/>
                    <a:pt x="21811" y="41870"/>
                  </a:cubicBezTo>
                  <a:cubicBezTo>
                    <a:pt x="21329" y="41870"/>
                    <a:pt x="20932" y="42263"/>
                    <a:pt x="20936" y="42750"/>
                  </a:cubicBezTo>
                  <a:lnTo>
                    <a:pt x="20936" y="50957"/>
                  </a:lnTo>
                  <a:lnTo>
                    <a:pt x="22691" y="50942"/>
                  </a:lnTo>
                  <a:lnTo>
                    <a:pt x="22691" y="43610"/>
                  </a:lnTo>
                  <a:cubicBezTo>
                    <a:pt x="34312" y="43147"/>
                    <a:pt x="43626" y="33547"/>
                    <a:pt x="43626" y="21814"/>
                  </a:cubicBezTo>
                  <a:cubicBezTo>
                    <a:pt x="43626" y="9785"/>
                    <a:pt x="33841" y="0"/>
                    <a:pt x="2181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1" name="Google Shape;301;p22"/>
            <p:cNvSpPr/>
            <p:nvPr/>
          </p:nvSpPr>
          <p:spPr>
            <a:xfrm>
              <a:off x="3390124" y="3393705"/>
              <a:ext cx="528172" cy="304280"/>
            </a:xfrm>
            <a:custGeom>
              <a:avLst/>
              <a:gdLst/>
              <a:ahLst/>
              <a:cxnLst/>
              <a:rect l="l" t="t" r="r" b="b"/>
              <a:pathLst>
                <a:path w="12034" h="6932" extrusionOk="0">
                  <a:moveTo>
                    <a:pt x="11086" y="1"/>
                  </a:moveTo>
                  <a:cubicBezTo>
                    <a:pt x="10860" y="1"/>
                    <a:pt x="10635" y="87"/>
                    <a:pt x="10464" y="260"/>
                  </a:cubicBezTo>
                  <a:lnTo>
                    <a:pt x="6865" y="3859"/>
                  </a:lnTo>
                  <a:lnTo>
                    <a:pt x="5978" y="4742"/>
                  </a:lnTo>
                  <a:lnTo>
                    <a:pt x="5110" y="3874"/>
                  </a:lnTo>
                  <a:lnTo>
                    <a:pt x="1495" y="260"/>
                  </a:lnTo>
                  <a:cubicBezTo>
                    <a:pt x="1341" y="153"/>
                    <a:pt x="1165" y="102"/>
                    <a:pt x="989" y="102"/>
                  </a:cubicBezTo>
                  <a:cubicBezTo>
                    <a:pt x="730" y="102"/>
                    <a:pt x="474" y="214"/>
                    <a:pt x="297" y="427"/>
                  </a:cubicBezTo>
                  <a:cubicBezTo>
                    <a:pt x="0" y="783"/>
                    <a:pt x="22" y="1306"/>
                    <a:pt x="349" y="1636"/>
                  </a:cubicBezTo>
                  <a:lnTo>
                    <a:pt x="5388" y="6675"/>
                  </a:lnTo>
                  <a:cubicBezTo>
                    <a:pt x="5559" y="6846"/>
                    <a:pt x="5783" y="6931"/>
                    <a:pt x="6008" y="6931"/>
                  </a:cubicBezTo>
                  <a:cubicBezTo>
                    <a:pt x="6233" y="6931"/>
                    <a:pt x="6458" y="6846"/>
                    <a:pt x="6631" y="6675"/>
                  </a:cubicBezTo>
                  <a:lnTo>
                    <a:pt x="11666" y="1636"/>
                  </a:lnTo>
                  <a:cubicBezTo>
                    <a:pt x="12015" y="1250"/>
                    <a:pt x="12034" y="668"/>
                    <a:pt x="11711" y="260"/>
                  </a:cubicBezTo>
                  <a:cubicBezTo>
                    <a:pt x="11538" y="87"/>
                    <a:pt x="11312" y="1"/>
                    <a:pt x="1108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02" name="Google Shape;302;p22"/>
          <p:cNvGrpSpPr/>
          <p:nvPr/>
        </p:nvGrpSpPr>
        <p:grpSpPr>
          <a:xfrm>
            <a:off x="1686983" y="2872259"/>
            <a:ext cx="3768671" cy="4893510"/>
            <a:chOff x="857182" y="1367742"/>
            <a:chExt cx="1914921" cy="2330243"/>
          </a:xfrm>
        </p:grpSpPr>
        <p:sp>
          <p:nvSpPr>
            <p:cNvPr id="303" name="Google Shape;303;p22"/>
            <p:cNvSpPr/>
            <p:nvPr/>
          </p:nvSpPr>
          <p:spPr>
            <a:xfrm>
              <a:off x="1164632" y="1675218"/>
              <a:ext cx="1299802" cy="1299950"/>
            </a:xfrm>
            <a:custGeom>
              <a:avLst/>
              <a:gdLst/>
              <a:ahLst/>
              <a:cxnLst/>
              <a:rect l="l" t="t" r="r" b="b"/>
              <a:pathLst>
                <a:path w="29615" h="29615" extrusionOk="0">
                  <a:moveTo>
                    <a:pt x="14810" y="1"/>
                  </a:moveTo>
                  <a:cubicBezTo>
                    <a:pt x="6631" y="1"/>
                    <a:pt x="1" y="6631"/>
                    <a:pt x="1" y="14809"/>
                  </a:cubicBezTo>
                  <a:cubicBezTo>
                    <a:pt x="1" y="22988"/>
                    <a:pt x="6631" y="29615"/>
                    <a:pt x="14810" y="29615"/>
                  </a:cubicBezTo>
                  <a:cubicBezTo>
                    <a:pt x="22988" y="29615"/>
                    <a:pt x="29615" y="22988"/>
                    <a:pt x="29615" y="14809"/>
                  </a:cubicBezTo>
                  <a:cubicBezTo>
                    <a:pt x="29615" y="6631"/>
                    <a:pt x="22988" y="1"/>
                    <a:pt x="148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4" name="Google Shape;304;p22"/>
            <p:cNvSpPr/>
            <p:nvPr/>
          </p:nvSpPr>
          <p:spPr>
            <a:xfrm>
              <a:off x="857182" y="1367742"/>
              <a:ext cx="1914921" cy="2236801"/>
            </a:xfrm>
            <a:custGeom>
              <a:avLst/>
              <a:gdLst/>
              <a:ahLst/>
              <a:cxnLst/>
              <a:rect l="l" t="t" r="r" b="b"/>
              <a:pathLst>
                <a:path w="43630" h="50958" extrusionOk="0">
                  <a:moveTo>
                    <a:pt x="21815" y="0"/>
                  </a:moveTo>
                  <a:cubicBezTo>
                    <a:pt x="9785" y="0"/>
                    <a:pt x="0" y="9788"/>
                    <a:pt x="0" y="21814"/>
                  </a:cubicBezTo>
                  <a:cubicBezTo>
                    <a:pt x="11" y="22289"/>
                    <a:pt x="401" y="22672"/>
                    <a:pt x="879" y="22672"/>
                  </a:cubicBezTo>
                  <a:cubicBezTo>
                    <a:pt x="1354" y="22672"/>
                    <a:pt x="1744" y="22289"/>
                    <a:pt x="1755" y="21814"/>
                  </a:cubicBezTo>
                  <a:cubicBezTo>
                    <a:pt x="1755" y="10757"/>
                    <a:pt x="10753" y="1755"/>
                    <a:pt x="21811" y="1755"/>
                  </a:cubicBezTo>
                  <a:cubicBezTo>
                    <a:pt x="32869" y="1755"/>
                    <a:pt x="41870" y="10753"/>
                    <a:pt x="41870" y="21814"/>
                  </a:cubicBezTo>
                  <a:cubicBezTo>
                    <a:pt x="41870" y="32872"/>
                    <a:pt x="32872" y="41870"/>
                    <a:pt x="21815" y="41870"/>
                  </a:cubicBezTo>
                  <a:cubicBezTo>
                    <a:pt x="21329" y="41870"/>
                    <a:pt x="20935" y="42263"/>
                    <a:pt x="20935" y="42750"/>
                  </a:cubicBezTo>
                  <a:lnTo>
                    <a:pt x="20935" y="50957"/>
                  </a:lnTo>
                  <a:lnTo>
                    <a:pt x="22694" y="50942"/>
                  </a:lnTo>
                  <a:lnTo>
                    <a:pt x="22694" y="43610"/>
                  </a:lnTo>
                  <a:cubicBezTo>
                    <a:pt x="34316" y="43147"/>
                    <a:pt x="43629" y="33547"/>
                    <a:pt x="43626" y="21814"/>
                  </a:cubicBezTo>
                  <a:cubicBezTo>
                    <a:pt x="43626" y="9785"/>
                    <a:pt x="33841" y="0"/>
                    <a:pt x="2181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5" name="Google Shape;305;p22"/>
            <p:cNvSpPr/>
            <p:nvPr/>
          </p:nvSpPr>
          <p:spPr>
            <a:xfrm>
              <a:off x="1551743" y="3393705"/>
              <a:ext cx="528348" cy="304280"/>
            </a:xfrm>
            <a:custGeom>
              <a:avLst/>
              <a:gdLst/>
              <a:ahLst/>
              <a:cxnLst/>
              <a:rect l="l" t="t" r="r" b="b"/>
              <a:pathLst>
                <a:path w="12038" h="6932" extrusionOk="0">
                  <a:moveTo>
                    <a:pt x="11088" y="1"/>
                  </a:moveTo>
                  <a:cubicBezTo>
                    <a:pt x="10863" y="1"/>
                    <a:pt x="10637" y="87"/>
                    <a:pt x="10465" y="260"/>
                  </a:cubicBezTo>
                  <a:lnTo>
                    <a:pt x="6869" y="3859"/>
                  </a:lnTo>
                  <a:lnTo>
                    <a:pt x="5982" y="4742"/>
                  </a:lnTo>
                  <a:lnTo>
                    <a:pt x="5110" y="3874"/>
                  </a:lnTo>
                  <a:lnTo>
                    <a:pt x="1496" y="260"/>
                  </a:lnTo>
                  <a:cubicBezTo>
                    <a:pt x="1342" y="153"/>
                    <a:pt x="1165" y="102"/>
                    <a:pt x="990" y="102"/>
                  </a:cubicBezTo>
                  <a:cubicBezTo>
                    <a:pt x="731" y="102"/>
                    <a:pt x="475" y="214"/>
                    <a:pt x="298" y="427"/>
                  </a:cubicBezTo>
                  <a:cubicBezTo>
                    <a:pt x="1" y="783"/>
                    <a:pt x="27" y="1306"/>
                    <a:pt x="353" y="1636"/>
                  </a:cubicBezTo>
                  <a:lnTo>
                    <a:pt x="5389" y="6675"/>
                  </a:lnTo>
                  <a:cubicBezTo>
                    <a:pt x="5561" y="6846"/>
                    <a:pt x="5786" y="6931"/>
                    <a:pt x="6010" y="6931"/>
                  </a:cubicBezTo>
                  <a:cubicBezTo>
                    <a:pt x="6235" y="6931"/>
                    <a:pt x="6459" y="6846"/>
                    <a:pt x="6632" y="6675"/>
                  </a:cubicBezTo>
                  <a:lnTo>
                    <a:pt x="11667" y="1636"/>
                  </a:lnTo>
                  <a:cubicBezTo>
                    <a:pt x="12019" y="1250"/>
                    <a:pt x="12038" y="668"/>
                    <a:pt x="11711" y="260"/>
                  </a:cubicBezTo>
                  <a:cubicBezTo>
                    <a:pt x="11539" y="87"/>
                    <a:pt x="11313" y="1"/>
                    <a:pt x="1108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07" name="Google Shape;307;p22"/>
          <p:cNvSpPr txBox="1"/>
          <p:nvPr/>
        </p:nvSpPr>
        <p:spPr>
          <a:xfrm>
            <a:off x="2389245" y="7765748"/>
            <a:ext cx="2363438" cy="84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Step 1</a:t>
            </a:r>
            <a:endParaRPr b="1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08" name="Google Shape;308;p22"/>
          <p:cNvSpPr txBox="1"/>
          <p:nvPr/>
        </p:nvSpPr>
        <p:spPr>
          <a:xfrm>
            <a:off x="9624998" y="7765748"/>
            <a:ext cx="2363438" cy="84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Step 3</a:t>
            </a:r>
            <a:endParaRPr b="1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09" name="Google Shape;309;p22"/>
          <p:cNvSpPr txBox="1"/>
          <p:nvPr/>
        </p:nvSpPr>
        <p:spPr>
          <a:xfrm>
            <a:off x="6009926" y="7765748"/>
            <a:ext cx="2363438" cy="84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Step 2</a:t>
            </a:r>
            <a:endParaRPr b="1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0" name="Google Shape;310;p22"/>
          <p:cNvSpPr txBox="1"/>
          <p:nvPr/>
        </p:nvSpPr>
        <p:spPr>
          <a:xfrm>
            <a:off x="13243170" y="7765748"/>
            <a:ext cx="2363438" cy="84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Step 4</a:t>
            </a:r>
            <a:endParaRPr b="1"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311" name="Google Shape;311;p22"/>
          <p:cNvGrpSpPr/>
          <p:nvPr/>
        </p:nvGrpSpPr>
        <p:grpSpPr>
          <a:xfrm>
            <a:off x="3211525" y="4436456"/>
            <a:ext cx="719854" cy="768092"/>
            <a:chOff x="-64781025" y="3361050"/>
            <a:chExt cx="317425" cy="315200"/>
          </a:xfrm>
        </p:grpSpPr>
        <p:sp>
          <p:nvSpPr>
            <p:cNvPr id="312" name="Google Shape;312;p22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3" name="Google Shape;313;p22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4" name="Google Shape;314;p22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5" name="Google Shape;315;p22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16" name="Google Shape;316;p22"/>
          <p:cNvGrpSpPr/>
          <p:nvPr/>
        </p:nvGrpSpPr>
        <p:grpSpPr>
          <a:xfrm>
            <a:off x="6951140" y="4436447"/>
            <a:ext cx="518301" cy="768109"/>
            <a:chOff x="-64001300" y="4093650"/>
            <a:chExt cx="228450" cy="317450"/>
          </a:xfrm>
        </p:grpSpPr>
        <p:sp>
          <p:nvSpPr>
            <p:cNvPr id="317" name="Google Shape;317;p22"/>
            <p:cNvSpPr/>
            <p:nvPr/>
          </p:nvSpPr>
          <p:spPr>
            <a:xfrm>
              <a:off x="-63933550" y="4328375"/>
              <a:ext cx="93750" cy="40975"/>
            </a:xfrm>
            <a:custGeom>
              <a:avLst/>
              <a:gdLst/>
              <a:ahLst/>
              <a:cxnLst/>
              <a:rect l="l" t="t" r="r" b="b"/>
              <a:pathLst>
                <a:path w="3750" h="1639" extrusionOk="0">
                  <a:moveTo>
                    <a:pt x="1859" y="0"/>
                  </a:moveTo>
                  <a:cubicBezTo>
                    <a:pt x="1009" y="0"/>
                    <a:pt x="315" y="662"/>
                    <a:pt x="0" y="1638"/>
                  </a:cubicBezTo>
                  <a:lnTo>
                    <a:pt x="3749" y="1638"/>
                  </a:lnTo>
                  <a:cubicBezTo>
                    <a:pt x="3434" y="662"/>
                    <a:pt x="2710" y="0"/>
                    <a:pt x="18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8" name="Google Shape;318;p22"/>
            <p:cNvSpPr/>
            <p:nvPr/>
          </p:nvSpPr>
          <p:spPr>
            <a:xfrm>
              <a:off x="-63980025" y="4135400"/>
              <a:ext cx="185900" cy="234725"/>
            </a:xfrm>
            <a:custGeom>
              <a:avLst/>
              <a:gdLst/>
              <a:ahLst/>
              <a:cxnLst/>
              <a:rect l="l" t="t" r="r" b="b"/>
              <a:pathLst>
                <a:path w="7436" h="9389" extrusionOk="0">
                  <a:moveTo>
                    <a:pt x="6617" y="1"/>
                  </a:moveTo>
                  <a:lnTo>
                    <a:pt x="6617" y="725"/>
                  </a:lnTo>
                  <a:cubicBezTo>
                    <a:pt x="6196" y="593"/>
                    <a:pt x="5771" y="530"/>
                    <a:pt x="5358" y="530"/>
                  </a:cubicBezTo>
                  <a:cubicBezTo>
                    <a:pt x="4686" y="530"/>
                    <a:pt x="4044" y="697"/>
                    <a:pt x="3498" y="1009"/>
                  </a:cubicBezTo>
                  <a:cubicBezTo>
                    <a:pt x="3103" y="1242"/>
                    <a:pt x="2617" y="1373"/>
                    <a:pt x="2085" y="1373"/>
                  </a:cubicBezTo>
                  <a:cubicBezTo>
                    <a:pt x="1683" y="1373"/>
                    <a:pt x="1254" y="1298"/>
                    <a:pt x="820" y="1135"/>
                  </a:cubicBezTo>
                  <a:lnTo>
                    <a:pt x="820" y="32"/>
                  </a:lnTo>
                  <a:lnTo>
                    <a:pt x="1" y="32"/>
                  </a:lnTo>
                  <a:lnTo>
                    <a:pt x="1" y="1418"/>
                  </a:lnTo>
                  <a:cubicBezTo>
                    <a:pt x="1" y="2867"/>
                    <a:pt x="820" y="4096"/>
                    <a:pt x="2017" y="4726"/>
                  </a:cubicBezTo>
                  <a:cubicBezTo>
                    <a:pt x="820" y="5356"/>
                    <a:pt x="1" y="6554"/>
                    <a:pt x="1" y="8034"/>
                  </a:cubicBezTo>
                  <a:lnTo>
                    <a:pt x="1" y="9389"/>
                  </a:lnTo>
                  <a:lnTo>
                    <a:pt x="820" y="9389"/>
                  </a:lnTo>
                  <a:lnTo>
                    <a:pt x="820" y="8034"/>
                  </a:lnTo>
                  <a:cubicBezTo>
                    <a:pt x="820" y="6396"/>
                    <a:pt x="2143" y="5104"/>
                    <a:pt x="3750" y="5104"/>
                  </a:cubicBezTo>
                  <a:cubicBezTo>
                    <a:pt x="5356" y="5104"/>
                    <a:pt x="6617" y="6396"/>
                    <a:pt x="6617" y="8034"/>
                  </a:cubicBezTo>
                  <a:lnTo>
                    <a:pt x="6617" y="9389"/>
                  </a:lnTo>
                  <a:lnTo>
                    <a:pt x="7436" y="9389"/>
                  </a:lnTo>
                  <a:lnTo>
                    <a:pt x="7436" y="9357"/>
                  </a:lnTo>
                  <a:lnTo>
                    <a:pt x="7436" y="7971"/>
                  </a:lnTo>
                  <a:cubicBezTo>
                    <a:pt x="7436" y="6522"/>
                    <a:pt x="6617" y="5293"/>
                    <a:pt x="5451" y="4663"/>
                  </a:cubicBezTo>
                  <a:cubicBezTo>
                    <a:pt x="6617" y="4033"/>
                    <a:pt x="7436" y="2836"/>
                    <a:pt x="7436" y="1355"/>
                  </a:cubicBezTo>
                  <a:lnTo>
                    <a:pt x="74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9" name="Google Shape;319;p22"/>
            <p:cNvSpPr/>
            <p:nvPr/>
          </p:nvSpPr>
          <p:spPr>
            <a:xfrm>
              <a:off x="-64001300" y="4389800"/>
              <a:ext cx="228450" cy="21300"/>
            </a:xfrm>
            <a:custGeom>
              <a:avLst/>
              <a:gdLst/>
              <a:ahLst/>
              <a:cxnLst/>
              <a:rect l="l" t="t" r="r" b="b"/>
              <a:pathLst>
                <a:path w="9138" h="852" extrusionOk="0">
                  <a:moveTo>
                    <a:pt x="411" y="1"/>
                  </a:moveTo>
                  <a:cubicBezTo>
                    <a:pt x="190" y="1"/>
                    <a:pt x="1" y="221"/>
                    <a:pt x="1" y="410"/>
                  </a:cubicBezTo>
                  <a:cubicBezTo>
                    <a:pt x="1" y="631"/>
                    <a:pt x="190" y="851"/>
                    <a:pt x="411" y="851"/>
                  </a:cubicBezTo>
                  <a:lnTo>
                    <a:pt x="8696" y="851"/>
                  </a:lnTo>
                  <a:cubicBezTo>
                    <a:pt x="8917" y="851"/>
                    <a:pt x="9074" y="631"/>
                    <a:pt x="9074" y="410"/>
                  </a:cubicBezTo>
                  <a:cubicBezTo>
                    <a:pt x="9137" y="221"/>
                    <a:pt x="8917" y="1"/>
                    <a:pt x="86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0" name="Google Shape;320;p22"/>
            <p:cNvSpPr/>
            <p:nvPr/>
          </p:nvSpPr>
          <p:spPr>
            <a:xfrm>
              <a:off x="-64001300" y="4093650"/>
              <a:ext cx="226875" cy="20500"/>
            </a:xfrm>
            <a:custGeom>
              <a:avLst/>
              <a:gdLst/>
              <a:ahLst/>
              <a:cxnLst/>
              <a:rect l="l" t="t" r="r" b="b"/>
              <a:pathLst>
                <a:path w="9075" h="820" extrusionOk="0">
                  <a:moveTo>
                    <a:pt x="411" y="1"/>
                  </a:moveTo>
                  <a:cubicBezTo>
                    <a:pt x="190" y="1"/>
                    <a:pt x="1" y="190"/>
                    <a:pt x="1" y="410"/>
                  </a:cubicBezTo>
                  <a:cubicBezTo>
                    <a:pt x="32" y="631"/>
                    <a:pt x="190" y="820"/>
                    <a:pt x="411" y="820"/>
                  </a:cubicBezTo>
                  <a:lnTo>
                    <a:pt x="8696" y="820"/>
                  </a:lnTo>
                  <a:cubicBezTo>
                    <a:pt x="8917" y="820"/>
                    <a:pt x="9074" y="631"/>
                    <a:pt x="9074" y="410"/>
                  </a:cubicBezTo>
                  <a:cubicBezTo>
                    <a:pt x="9074" y="158"/>
                    <a:pt x="8885" y="1"/>
                    <a:pt x="86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21" name="Google Shape;321;p22"/>
          <p:cNvGrpSpPr/>
          <p:nvPr/>
        </p:nvGrpSpPr>
        <p:grpSpPr>
          <a:xfrm>
            <a:off x="14078888" y="4436465"/>
            <a:ext cx="705444" cy="768077"/>
            <a:chOff x="-62148800" y="3377700"/>
            <a:chExt cx="311125" cy="316750"/>
          </a:xfrm>
        </p:grpSpPr>
        <p:sp>
          <p:nvSpPr>
            <p:cNvPr id="322" name="Google Shape;322;p22"/>
            <p:cNvSpPr/>
            <p:nvPr/>
          </p:nvSpPr>
          <p:spPr>
            <a:xfrm>
              <a:off x="-62085775" y="3653375"/>
              <a:ext cx="185875" cy="41075"/>
            </a:xfrm>
            <a:custGeom>
              <a:avLst/>
              <a:gdLst/>
              <a:ahLst/>
              <a:cxnLst/>
              <a:rect l="l" t="t" r="r" b="b"/>
              <a:pathLst>
                <a:path w="7435" h="1643" extrusionOk="0">
                  <a:moveTo>
                    <a:pt x="819" y="1"/>
                  </a:moveTo>
                  <a:cubicBezTo>
                    <a:pt x="347" y="1"/>
                    <a:pt x="0" y="347"/>
                    <a:pt x="0" y="851"/>
                  </a:cubicBezTo>
                  <a:lnTo>
                    <a:pt x="0" y="1229"/>
                  </a:lnTo>
                  <a:cubicBezTo>
                    <a:pt x="0" y="1481"/>
                    <a:pt x="189" y="1639"/>
                    <a:pt x="410" y="1639"/>
                  </a:cubicBezTo>
                  <a:lnTo>
                    <a:pt x="7026" y="1639"/>
                  </a:lnTo>
                  <a:cubicBezTo>
                    <a:pt x="7044" y="1641"/>
                    <a:pt x="7062" y="1642"/>
                    <a:pt x="7080" y="1642"/>
                  </a:cubicBezTo>
                  <a:cubicBezTo>
                    <a:pt x="7300" y="1642"/>
                    <a:pt x="7435" y="1463"/>
                    <a:pt x="7435" y="1229"/>
                  </a:cubicBezTo>
                  <a:lnTo>
                    <a:pt x="7435" y="851"/>
                  </a:lnTo>
                  <a:cubicBezTo>
                    <a:pt x="7435" y="379"/>
                    <a:pt x="7089" y="1"/>
                    <a:pt x="66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3" name="Google Shape;323;p22"/>
            <p:cNvSpPr/>
            <p:nvPr/>
          </p:nvSpPr>
          <p:spPr>
            <a:xfrm>
              <a:off x="-62148800" y="3377700"/>
              <a:ext cx="311125" cy="254425"/>
            </a:xfrm>
            <a:custGeom>
              <a:avLst/>
              <a:gdLst/>
              <a:ahLst/>
              <a:cxnLst/>
              <a:rect l="l" t="t" r="r" b="b"/>
              <a:pathLst>
                <a:path w="12445" h="10177" extrusionOk="0">
                  <a:moveTo>
                    <a:pt x="11626" y="1608"/>
                  </a:moveTo>
                  <a:lnTo>
                    <a:pt x="11626" y="2899"/>
                  </a:lnTo>
                  <a:cubicBezTo>
                    <a:pt x="11626" y="3939"/>
                    <a:pt x="10807" y="4853"/>
                    <a:pt x="9767" y="4916"/>
                  </a:cubicBezTo>
                  <a:cubicBezTo>
                    <a:pt x="9893" y="4538"/>
                    <a:pt x="9956" y="4128"/>
                    <a:pt x="9956" y="3718"/>
                  </a:cubicBezTo>
                  <a:lnTo>
                    <a:pt x="9956" y="1608"/>
                  </a:lnTo>
                  <a:close/>
                  <a:moveTo>
                    <a:pt x="2521" y="1639"/>
                  </a:moveTo>
                  <a:lnTo>
                    <a:pt x="2521" y="3718"/>
                  </a:lnTo>
                  <a:cubicBezTo>
                    <a:pt x="2521" y="4160"/>
                    <a:pt x="2616" y="4538"/>
                    <a:pt x="2710" y="4947"/>
                  </a:cubicBezTo>
                  <a:cubicBezTo>
                    <a:pt x="1702" y="4853"/>
                    <a:pt x="883" y="4002"/>
                    <a:pt x="883" y="2899"/>
                  </a:cubicBezTo>
                  <a:lnTo>
                    <a:pt x="883" y="1639"/>
                  </a:lnTo>
                  <a:close/>
                  <a:moveTo>
                    <a:pt x="6176" y="1576"/>
                  </a:moveTo>
                  <a:cubicBezTo>
                    <a:pt x="6333" y="1576"/>
                    <a:pt x="6491" y="1671"/>
                    <a:pt x="6554" y="1828"/>
                  </a:cubicBezTo>
                  <a:lnTo>
                    <a:pt x="6932" y="2647"/>
                  </a:lnTo>
                  <a:lnTo>
                    <a:pt x="7845" y="2773"/>
                  </a:lnTo>
                  <a:cubicBezTo>
                    <a:pt x="8003" y="2805"/>
                    <a:pt x="8129" y="2899"/>
                    <a:pt x="8160" y="3025"/>
                  </a:cubicBezTo>
                  <a:cubicBezTo>
                    <a:pt x="8349" y="3214"/>
                    <a:pt x="8318" y="3403"/>
                    <a:pt x="8192" y="3466"/>
                  </a:cubicBezTo>
                  <a:lnTo>
                    <a:pt x="7530" y="4097"/>
                  </a:lnTo>
                  <a:lnTo>
                    <a:pt x="7688" y="5010"/>
                  </a:lnTo>
                  <a:cubicBezTo>
                    <a:pt x="7719" y="5168"/>
                    <a:pt x="7656" y="5325"/>
                    <a:pt x="7530" y="5420"/>
                  </a:cubicBezTo>
                  <a:cubicBezTo>
                    <a:pt x="7452" y="5459"/>
                    <a:pt x="7363" y="5486"/>
                    <a:pt x="7268" y="5486"/>
                  </a:cubicBezTo>
                  <a:cubicBezTo>
                    <a:pt x="7210" y="5486"/>
                    <a:pt x="7149" y="5475"/>
                    <a:pt x="7089" y="5451"/>
                  </a:cubicBezTo>
                  <a:lnTo>
                    <a:pt x="6270" y="5010"/>
                  </a:lnTo>
                  <a:lnTo>
                    <a:pt x="5451" y="5451"/>
                  </a:lnTo>
                  <a:cubicBezTo>
                    <a:pt x="5380" y="5480"/>
                    <a:pt x="5309" y="5495"/>
                    <a:pt x="5241" y="5495"/>
                  </a:cubicBezTo>
                  <a:cubicBezTo>
                    <a:pt x="5158" y="5495"/>
                    <a:pt x="5079" y="5472"/>
                    <a:pt x="5010" y="5420"/>
                  </a:cubicBezTo>
                  <a:cubicBezTo>
                    <a:pt x="4884" y="5325"/>
                    <a:pt x="4821" y="5168"/>
                    <a:pt x="4852" y="5010"/>
                  </a:cubicBezTo>
                  <a:lnTo>
                    <a:pt x="5010" y="4097"/>
                  </a:lnTo>
                  <a:lnTo>
                    <a:pt x="4348" y="3466"/>
                  </a:lnTo>
                  <a:cubicBezTo>
                    <a:pt x="4222" y="3340"/>
                    <a:pt x="4191" y="3214"/>
                    <a:pt x="4222" y="3025"/>
                  </a:cubicBezTo>
                  <a:cubicBezTo>
                    <a:pt x="4254" y="2899"/>
                    <a:pt x="4411" y="2773"/>
                    <a:pt x="4537" y="2773"/>
                  </a:cubicBezTo>
                  <a:lnTo>
                    <a:pt x="5451" y="2647"/>
                  </a:lnTo>
                  <a:lnTo>
                    <a:pt x="5829" y="1828"/>
                  </a:lnTo>
                  <a:cubicBezTo>
                    <a:pt x="5924" y="1671"/>
                    <a:pt x="6018" y="1576"/>
                    <a:pt x="6176" y="1576"/>
                  </a:cubicBezTo>
                  <a:close/>
                  <a:moveTo>
                    <a:pt x="2931" y="1"/>
                  </a:moveTo>
                  <a:cubicBezTo>
                    <a:pt x="2679" y="1"/>
                    <a:pt x="2521" y="190"/>
                    <a:pt x="2521" y="410"/>
                  </a:cubicBezTo>
                  <a:lnTo>
                    <a:pt x="2521" y="852"/>
                  </a:lnTo>
                  <a:lnTo>
                    <a:pt x="442" y="852"/>
                  </a:lnTo>
                  <a:cubicBezTo>
                    <a:pt x="190" y="852"/>
                    <a:pt x="1" y="1041"/>
                    <a:pt x="1" y="1230"/>
                  </a:cubicBezTo>
                  <a:lnTo>
                    <a:pt x="1" y="2899"/>
                  </a:lnTo>
                  <a:cubicBezTo>
                    <a:pt x="1" y="4506"/>
                    <a:pt x="1292" y="5766"/>
                    <a:pt x="2931" y="5766"/>
                  </a:cubicBezTo>
                  <a:lnTo>
                    <a:pt x="3120" y="5766"/>
                  </a:lnTo>
                  <a:cubicBezTo>
                    <a:pt x="3561" y="6428"/>
                    <a:pt x="4222" y="6932"/>
                    <a:pt x="4978" y="7216"/>
                  </a:cubicBezTo>
                  <a:lnTo>
                    <a:pt x="4978" y="8507"/>
                  </a:lnTo>
                  <a:cubicBezTo>
                    <a:pt x="4506" y="8507"/>
                    <a:pt x="4128" y="8854"/>
                    <a:pt x="4128" y="9358"/>
                  </a:cubicBezTo>
                  <a:lnTo>
                    <a:pt x="4128" y="10177"/>
                  </a:lnTo>
                  <a:lnTo>
                    <a:pt x="8286" y="10177"/>
                  </a:lnTo>
                  <a:lnTo>
                    <a:pt x="8286" y="9358"/>
                  </a:lnTo>
                  <a:cubicBezTo>
                    <a:pt x="8286" y="8885"/>
                    <a:pt x="7908" y="8507"/>
                    <a:pt x="7436" y="8507"/>
                  </a:cubicBezTo>
                  <a:lnTo>
                    <a:pt x="7436" y="7216"/>
                  </a:lnTo>
                  <a:cubicBezTo>
                    <a:pt x="8192" y="6932"/>
                    <a:pt x="8854" y="6428"/>
                    <a:pt x="9295" y="5766"/>
                  </a:cubicBezTo>
                  <a:lnTo>
                    <a:pt x="9484" y="5766"/>
                  </a:lnTo>
                  <a:cubicBezTo>
                    <a:pt x="11122" y="5766"/>
                    <a:pt x="12414" y="4475"/>
                    <a:pt x="12414" y="2899"/>
                  </a:cubicBezTo>
                  <a:lnTo>
                    <a:pt x="12414" y="1230"/>
                  </a:lnTo>
                  <a:cubicBezTo>
                    <a:pt x="12445" y="978"/>
                    <a:pt x="12288" y="852"/>
                    <a:pt x="12067" y="852"/>
                  </a:cubicBezTo>
                  <a:lnTo>
                    <a:pt x="9956" y="852"/>
                  </a:lnTo>
                  <a:lnTo>
                    <a:pt x="9956" y="410"/>
                  </a:lnTo>
                  <a:cubicBezTo>
                    <a:pt x="9956" y="158"/>
                    <a:pt x="9767" y="1"/>
                    <a:pt x="95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24" name="Google Shape;324;p22"/>
          <p:cNvSpPr/>
          <p:nvPr/>
        </p:nvSpPr>
        <p:spPr>
          <a:xfrm>
            <a:off x="10450702" y="4520943"/>
            <a:ext cx="719852" cy="599117"/>
          </a:xfrm>
          <a:custGeom>
            <a:avLst/>
            <a:gdLst/>
            <a:ahLst/>
            <a:cxnLst/>
            <a:rect l="l" t="t" r="r" b="b"/>
            <a:pathLst>
              <a:path w="12729" h="9925" extrusionOk="0">
                <a:moveTo>
                  <a:pt x="925" y="3644"/>
                </a:moveTo>
                <a:cubicBezTo>
                  <a:pt x="944" y="3644"/>
                  <a:pt x="963" y="3648"/>
                  <a:pt x="978" y="3655"/>
                </a:cubicBezTo>
                <a:lnTo>
                  <a:pt x="1608" y="3970"/>
                </a:lnTo>
                <a:lnTo>
                  <a:pt x="1608" y="5924"/>
                </a:lnTo>
                <a:lnTo>
                  <a:pt x="978" y="6239"/>
                </a:lnTo>
                <a:cubicBezTo>
                  <a:pt x="960" y="6256"/>
                  <a:pt x="937" y="6264"/>
                  <a:pt x="914" y="6264"/>
                </a:cubicBezTo>
                <a:cubicBezTo>
                  <a:pt x="854" y="6264"/>
                  <a:pt x="788" y="6212"/>
                  <a:pt x="788" y="6144"/>
                </a:cubicBezTo>
                <a:lnTo>
                  <a:pt x="788" y="3781"/>
                </a:lnTo>
                <a:cubicBezTo>
                  <a:pt x="788" y="3685"/>
                  <a:pt x="862" y="3644"/>
                  <a:pt x="925" y="3644"/>
                </a:cubicBezTo>
                <a:close/>
                <a:moveTo>
                  <a:pt x="4128" y="7184"/>
                </a:moveTo>
                <a:lnTo>
                  <a:pt x="6963" y="8035"/>
                </a:lnTo>
                <a:cubicBezTo>
                  <a:pt x="6648" y="8507"/>
                  <a:pt x="6176" y="8759"/>
                  <a:pt x="5640" y="8759"/>
                </a:cubicBezTo>
                <a:cubicBezTo>
                  <a:pt x="4821" y="8759"/>
                  <a:pt x="4097" y="8066"/>
                  <a:pt x="4128" y="7184"/>
                </a:cubicBezTo>
                <a:close/>
                <a:moveTo>
                  <a:pt x="11374" y="820"/>
                </a:moveTo>
                <a:cubicBezTo>
                  <a:pt x="11626" y="820"/>
                  <a:pt x="11815" y="1009"/>
                  <a:pt x="11815" y="1198"/>
                </a:cubicBezTo>
                <a:lnTo>
                  <a:pt x="11815" y="8665"/>
                </a:lnTo>
                <a:cubicBezTo>
                  <a:pt x="11815" y="8885"/>
                  <a:pt x="11626" y="9043"/>
                  <a:pt x="11374" y="9043"/>
                </a:cubicBezTo>
                <a:cubicBezTo>
                  <a:pt x="11154" y="9043"/>
                  <a:pt x="10996" y="8854"/>
                  <a:pt x="10996" y="8665"/>
                </a:cubicBezTo>
                <a:lnTo>
                  <a:pt x="10996" y="1198"/>
                </a:lnTo>
                <a:cubicBezTo>
                  <a:pt x="10996" y="977"/>
                  <a:pt x="11185" y="820"/>
                  <a:pt x="11374" y="820"/>
                </a:cubicBezTo>
                <a:close/>
                <a:moveTo>
                  <a:pt x="11437" y="1"/>
                </a:moveTo>
                <a:cubicBezTo>
                  <a:pt x="10870" y="1"/>
                  <a:pt x="10366" y="379"/>
                  <a:pt x="10240" y="883"/>
                </a:cubicBezTo>
                <a:lnTo>
                  <a:pt x="2080" y="3246"/>
                </a:lnTo>
                <a:lnTo>
                  <a:pt x="1387" y="2899"/>
                </a:lnTo>
                <a:cubicBezTo>
                  <a:pt x="1251" y="2831"/>
                  <a:pt x="1109" y="2800"/>
                  <a:pt x="970" y="2800"/>
                </a:cubicBezTo>
                <a:cubicBezTo>
                  <a:pt x="466" y="2800"/>
                  <a:pt x="1" y="3213"/>
                  <a:pt x="1" y="3781"/>
                </a:cubicBezTo>
                <a:lnTo>
                  <a:pt x="1" y="6144"/>
                </a:lnTo>
                <a:cubicBezTo>
                  <a:pt x="1" y="6687"/>
                  <a:pt x="465" y="7095"/>
                  <a:pt x="983" y="7095"/>
                </a:cubicBezTo>
                <a:cubicBezTo>
                  <a:pt x="1127" y="7095"/>
                  <a:pt x="1275" y="7063"/>
                  <a:pt x="1419" y="6995"/>
                </a:cubicBezTo>
                <a:lnTo>
                  <a:pt x="2143" y="6648"/>
                </a:lnTo>
                <a:lnTo>
                  <a:pt x="3340" y="6995"/>
                </a:lnTo>
                <a:cubicBezTo>
                  <a:pt x="3151" y="8444"/>
                  <a:pt x="4286" y="9641"/>
                  <a:pt x="5672" y="9641"/>
                </a:cubicBezTo>
                <a:cubicBezTo>
                  <a:pt x="6585" y="9641"/>
                  <a:pt x="7405" y="9074"/>
                  <a:pt x="7814" y="8287"/>
                </a:cubicBezTo>
                <a:lnTo>
                  <a:pt x="10271" y="9011"/>
                </a:lnTo>
                <a:cubicBezTo>
                  <a:pt x="10429" y="9515"/>
                  <a:pt x="10902" y="9925"/>
                  <a:pt x="11469" y="9925"/>
                </a:cubicBezTo>
                <a:cubicBezTo>
                  <a:pt x="12130" y="9925"/>
                  <a:pt x="12729" y="9358"/>
                  <a:pt x="12729" y="8696"/>
                </a:cubicBezTo>
                <a:lnTo>
                  <a:pt x="12729" y="1261"/>
                </a:lnTo>
                <a:cubicBezTo>
                  <a:pt x="12634" y="536"/>
                  <a:pt x="12099" y="1"/>
                  <a:pt x="114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25" name="Google Shape;325;p22"/>
          <p:cNvSpPr txBox="1"/>
          <p:nvPr/>
        </p:nvSpPr>
        <p:spPr>
          <a:xfrm>
            <a:off x="2616051" y="8749541"/>
            <a:ext cx="2104450" cy="91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b="1" dirty="0" err="1"/>
              <a:t>Fanlararo</a:t>
            </a:r>
            <a:r>
              <a:rPr lang="en-US" sz="2400" b="1" dirty="0"/>
              <a:t> </a:t>
            </a:r>
            <a:r>
              <a:rPr lang="en-US" sz="2400" b="1" dirty="0" err="1"/>
              <a:t>Yondashuv</a:t>
            </a:r>
            <a:endParaRPr lang="ru-RU" sz="2400" b="1" dirty="0"/>
          </a:p>
        </p:txBody>
      </p:sp>
      <p:sp>
        <p:nvSpPr>
          <p:cNvPr id="326" name="Google Shape;326;p22"/>
          <p:cNvSpPr txBox="1"/>
          <p:nvPr/>
        </p:nvSpPr>
        <p:spPr>
          <a:xfrm>
            <a:off x="13496924" y="8612467"/>
            <a:ext cx="2811971" cy="1436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2400" b="1" dirty="0" err="1" smtClean="0"/>
              <a:t>Barqaror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rivojlanish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va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texnologiya</a:t>
            </a:r>
            <a:endParaRPr lang="ru-RU" sz="2400" b="1" dirty="0"/>
          </a:p>
        </p:txBody>
      </p:sp>
      <p:sp>
        <p:nvSpPr>
          <p:cNvPr id="327" name="Google Shape;327;p22"/>
          <p:cNvSpPr txBox="1"/>
          <p:nvPr/>
        </p:nvSpPr>
        <p:spPr>
          <a:xfrm>
            <a:off x="9624997" y="8982074"/>
            <a:ext cx="2915573" cy="1066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b="1" dirty="0" err="1" smtClean="0"/>
              <a:t>Kritik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fikrlash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muammolarni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hal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qilish</a:t>
            </a:r>
            <a:endParaRPr lang="ru-RU" sz="2400" b="1" dirty="0"/>
          </a:p>
        </p:txBody>
      </p:sp>
      <p:sp>
        <p:nvSpPr>
          <p:cNvPr id="328" name="Google Shape;328;p22"/>
          <p:cNvSpPr txBox="1"/>
          <p:nvPr/>
        </p:nvSpPr>
        <p:spPr>
          <a:xfrm>
            <a:off x="5899090" y="8749542"/>
            <a:ext cx="2400041" cy="91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2400" b="1" dirty="0" err="1"/>
              <a:t>Amaliy</a:t>
            </a:r>
            <a:r>
              <a:rPr lang="ru-RU" sz="2400" b="1" dirty="0"/>
              <a:t> </a:t>
            </a:r>
            <a:r>
              <a:rPr lang="ru-RU" sz="2400" b="1" dirty="0" err="1"/>
              <a:t>Yondashuv</a:t>
            </a:r>
            <a:r>
              <a:rPr lang="ru-RU" sz="2400" b="1" dirty="0"/>
              <a:t>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431248" y="1590675"/>
            <a:ext cx="87435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/>
              <a:t>STEAM </a:t>
            </a:r>
            <a:r>
              <a:rPr lang="en-US" sz="4000" dirty="0" err="1"/>
              <a:t>Integratsiyasining</a:t>
            </a:r>
            <a:r>
              <a:rPr lang="en-US" sz="4000" dirty="0"/>
              <a:t> </a:t>
            </a:r>
            <a:r>
              <a:rPr lang="uz-Latn-UZ" sz="4000" dirty="0" smtClean="0"/>
              <a:t>n</a:t>
            </a:r>
            <a:r>
              <a:rPr lang="en-US" sz="4000" dirty="0" err="1" smtClean="0"/>
              <a:t>azariy</a:t>
            </a:r>
            <a:r>
              <a:rPr lang="en-US" sz="4000" dirty="0" smtClean="0"/>
              <a:t> </a:t>
            </a:r>
            <a:r>
              <a:rPr lang="uz-Latn-UZ" sz="4000" dirty="0" smtClean="0"/>
              <a:t>a</a:t>
            </a:r>
            <a:r>
              <a:rPr lang="en-US" sz="4000" dirty="0" err="1" smtClean="0"/>
              <a:t>soslari</a:t>
            </a:r>
            <a:endParaRPr lang="uz-Latn-UZ" sz="4000" dirty="0"/>
          </a:p>
        </p:txBody>
      </p:sp>
      <p:pic>
        <p:nvPicPr>
          <p:cNvPr id="4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95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8402079" y="3096336"/>
            <a:ext cx="1014293" cy="175238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0" name="Google Shape;1140;p37"/>
          <p:cNvSpPr/>
          <p:nvPr/>
        </p:nvSpPr>
        <p:spPr>
          <a:xfrm>
            <a:off x="8459309" y="3766775"/>
            <a:ext cx="308888" cy="568804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1" name="Google Shape;1141;p37"/>
          <p:cNvSpPr/>
          <p:nvPr/>
        </p:nvSpPr>
        <p:spPr>
          <a:xfrm>
            <a:off x="8880651" y="3306029"/>
            <a:ext cx="7584897" cy="1431360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2" name="Google Shape;1142;p37"/>
          <p:cNvSpPr/>
          <p:nvPr/>
        </p:nvSpPr>
        <p:spPr>
          <a:xfrm flipH="1">
            <a:off x="9748897" y="4872944"/>
            <a:ext cx="1014293" cy="1755501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3" name="Google Shape;1143;p37"/>
          <p:cNvSpPr/>
          <p:nvPr/>
        </p:nvSpPr>
        <p:spPr>
          <a:xfrm flipH="1">
            <a:off x="9973577" y="5546630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4" name="Google Shape;1144;p37"/>
          <p:cNvSpPr/>
          <p:nvPr/>
        </p:nvSpPr>
        <p:spPr>
          <a:xfrm flipH="1">
            <a:off x="10127655" y="4994583"/>
            <a:ext cx="7176093" cy="1552130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5" name="Google Shape;1145;p37"/>
          <p:cNvSpPr/>
          <p:nvPr/>
        </p:nvSpPr>
        <p:spPr>
          <a:xfrm>
            <a:off x="8225635" y="6511600"/>
            <a:ext cx="1014293" cy="1760955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6" name="Google Shape;1146;p37"/>
          <p:cNvSpPr/>
          <p:nvPr/>
        </p:nvSpPr>
        <p:spPr>
          <a:xfrm>
            <a:off x="8459309" y="7083649"/>
            <a:ext cx="308888" cy="57425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7" name="Google Shape;1147;p37"/>
          <p:cNvSpPr/>
          <p:nvPr/>
        </p:nvSpPr>
        <p:spPr>
          <a:xfrm>
            <a:off x="8620036" y="6676786"/>
            <a:ext cx="8836112" cy="1430581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8" name="Google Shape;1148;p37"/>
          <p:cNvSpPr/>
          <p:nvPr/>
        </p:nvSpPr>
        <p:spPr>
          <a:xfrm flipH="1">
            <a:off x="9748896" y="8495216"/>
            <a:ext cx="1014293" cy="1760176"/>
          </a:xfrm>
          <a:custGeom>
            <a:avLst/>
            <a:gdLst/>
            <a:ahLst/>
            <a:cxnLst/>
            <a:rect l="l" t="t" r="r" b="b"/>
            <a:pathLst>
              <a:path w="1389" h="2259" extrusionOk="0">
                <a:moveTo>
                  <a:pt x="1149" y="0"/>
                </a:moveTo>
                <a:cubicBezTo>
                  <a:pt x="1102" y="0"/>
                  <a:pt x="1054" y="21"/>
                  <a:pt x="1019" y="62"/>
                </a:cubicBezTo>
                <a:lnTo>
                  <a:pt x="82" y="1002"/>
                </a:lnTo>
                <a:cubicBezTo>
                  <a:pt x="0" y="1067"/>
                  <a:pt x="0" y="1192"/>
                  <a:pt x="82" y="1260"/>
                </a:cubicBezTo>
                <a:lnTo>
                  <a:pt x="1019" y="2197"/>
                </a:lnTo>
                <a:cubicBezTo>
                  <a:pt x="1054" y="2238"/>
                  <a:pt x="1102" y="2259"/>
                  <a:pt x="1149" y="2259"/>
                </a:cubicBezTo>
                <a:cubicBezTo>
                  <a:pt x="1197" y="2259"/>
                  <a:pt x="1245" y="2238"/>
                  <a:pt x="1277" y="2197"/>
                </a:cubicBezTo>
                <a:lnTo>
                  <a:pt x="1388" y="2103"/>
                </a:lnTo>
                <a:lnTo>
                  <a:pt x="542" y="1260"/>
                </a:lnTo>
                <a:cubicBezTo>
                  <a:pt x="477" y="1192"/>
                  <a:pt x="477" y="1067"/>
                  <a:pt x="542" y="1002"/>
                </a:cubicBezTo>
                <a:lnTo>
                  <a:pt x="1388" y="156"/>
                </a:lnTo>
                <a:lnTo>
                  <a:pt x="1277" y="62"/>
                </a:lnTo>
                <a:cubicBezTo>
                  <a:pt x="1245" y="21"/>
                  <a:pt x="1197" y="0"/>
                  <a:pt x="1149" y="0"/>
                </a:cubicBezTo>
                <a:close/>
              </a:path>
            </a:pathLst>
          </a:custGeom>
          <a:solidFill>
            <a:srgbClr val="FF9C8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9" name="Google Shape;1149;p37"/>
          <p:cNvSpPr/>
          <p:nvPr/>
        </p:nvSpPr>
        <p:spPr>
          <a:xfrm flipH="1">
            <a:off x="10025224" y="9090513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35" y="0"/>
                </a:moveTo>
                <a:cubicBezTo>
                  <a:pt x="310" y="0"/>
                  <a:pt x="283" y="11"/>
                  <a:pt x="259" y="34"/>
                </a:cubicBezTo>
                <a:lnTo>
                  <a:pt x="95" y="198"/>
                </a:lnTo>
                <a:cubicBezTo>
                  <a:pt x="1" y="292"/>
                  <a:pt x="1" y="443"/>
                  <a:pt x="95" y="537"/>
                </a:cubicBezTo>
                <a:lnTo>
                  <a:pt x="259" y="701"/>
                </a:lnTo>
                <a:cubicBezTo>
                  <a:pt x="283" y="721"/>
                  <a:pt x="312" y="730"/>
                  <a:pt x="337" y="730"/>
                </a:cubicBezTo>
                <a:cubicBezTo>
                  <a:pt x="383" y="730"/>
                  <a:pt x="422" y="701"/>
                  <a:pt x="422" y="648"/>
                </a:cubicBezTo>
                <a:lnTo>
                  <a:pt x="422" y="90"/>
                </a:lnTo>
                <a:cubicBezTo>
                  <a:pt x="422" y="37"/>
                  <a:pt x="382" y="0"/>
                  <a:pt x="335" y="0"/>
                </a:cubicBezTo>
                <a:close/>
              </a:path>
            </a:pathLst>
          </a:custGeom>
          <a:solidFill>
            <a:srgbClr val="FF9C8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0" name="Google Shape;1150;p37"/>
          <p:cNvSpPr/>
          <p:nvPr/>
        </p:nvSpPr>
        <p:spPr>
          <a:xfrm flipH="1">
            <a:off x="10025224" y="8451414"/>
            <a:ext cx="7430924" cy="1803977"/>
          </a:xfrm>
          <a:custGeom>
            <a:avLst/>
            <a:gdLst/>
            <a:ahLst/>
            <a:cxnLst/>
            <a:rect l="l" t="t" r="r" b="b"/>
            <a:pathLst>
              <a:path w="6953" h="1837" extrusionOk="0">
                <a:moveTo>
                  <a:pt x="898" y="1"/>
                </a:moveTo>
                <a:lnTo>
                  <a:pt x="0" y="912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20"/>
                  <a:pt x="6123" y="968"/>
                  <a:pt x="6123" y="912"/>
                </a:cubicBezTo>
                <a:cubicBezTo>
                  <a:pt x="6123" y="873"/>
                  <a:pt x="6136" y="817"/>
                  <a:pt x="6179" y="791"/>
                </a:cubicBezTo>
                <a:lnTo>
                  <a:pt x="6953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1" name="Google Shape;1151;p37"/>
          <p:cNvSpPr/>
          <p:nvPr/>
        </p:nvSpPr>
        <p:spPr>
          <a:xfrm>
            <a:off x="9511250" y="3445533"/>
            <a:ext cx="58875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lvl="0"/>
            <a:r>
              <a:rPr lang="ru-RU" sz="2800" b="1" dirty="0" err="1"/>
              <a:t>Geografik</a:t>
            </a:r>
            <a:r>
              <a:rPr lang="ru-RU" sz="2800" b="1" dirty="0"/>
              <a:t> </a:t>
            </a:r>
            <a:r>
              <a:rPr lang="uz-Latn-UZ" sz="2800" b="1" dirty="0" smtClean="0"/>
              <a:t>a</a:t>
            </a:r>
            <a:r>
              <a:rPr lang="ru-RU" sz="2800" b="1" dirty="0" err="1" smtClean="0"/>
              <a:t>xborot</a:t>
            </a:r>
            <a:r>
              <a:rPr lang="ru-RU" sz="2800" b="1" dirty="0" smtClean="0"/>
              <a:t> </a:t>
            </a:r>
            <a:r>
              <a:rPr lang="uz-Latn-UZ" sz="2800" b="1" dirty="0" smtClean="0"/>
              <a:t>t</a:t>
            </a:r>
            <a:r>
              <a:rPr lang="ru-RU" sz="2800" b="1" dirty="0" err="1" smtClean="0"/>
              <a:t>izimlari</a:t>
            </a:r>
            <a:r>
              <a:rPr lang="ru-RU" sz="2800" b="1" dirty="0" smtClean="0"/>
              <a:t> </a:t>
            </a:r>
            <a:r>
              <a:rPr lang="ru-RU" sz="2800" b="1" dirty="0"/>
              <a:t>(GIS)</a:t>
            </a:r>
          </a:p>
        </p:txBody>
      </p:sp>
      <p:sp>
        <p:nvSpPr>
          <p:cNvPr id="1152" name="Google Shape;1152;p37"/>
          <p:cNvSpPr/>
          <p:nvPr/>
        </p:nvSpPr>
        <p:spPr>
          <a:xfrm>
            <a:off x="9511250" y="6865082"/>
            <a:ext cx="71067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r>
              <a:rPr lang="ru-RU" sz="2800" b="1" dirty="0" err="1" smtClean="0"/>
              <a:t>Matematik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modellashtirish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va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hisoblash</a:t>
            </a:r>
            <a:endParaRPr lang="ru-RU" sz="2400" b="1" dirty="0"/>
          </a:p>
        </p:txBody>
      </p:sp>
      <p:sp>
        <p:nvSpPr>
          <p:cNvPr id="1153" name="Google Shape;1153;p37"/>
          <p:cNvSpPr/>
          <p:nvPr/>
        </p:nvSpPr>
        <p:spPr>
          <a:xfrm>
            <a:off x="10984563" y="5116131"/>
            <a:ext cx="5480987" cy="1269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r>
              <a:rPr lang="ru-RU" sz="2800" b="1" dirty="0" err="1"/>
              <a:t>Virtual</a:t>
            </a:r>
            <a:r>
              <a:rPr lang="ru-RU" sz="2800" b="1" dirty="0"/>
              <a:t> </a:t>
            </a:r>
            <a:r>
              <a:rPr lang="uz-Latn-UZ" sz="2800" b="1" dirty="0" smtClean="0"/>
              <a:t>r</a:t>
            </a:r>
            <a:r>
              <a:rPr lang="ru-RU" sz="2800" b="1" dirty="0" err="1" smtClean="0"/>
              <a:t>eallik</a:t>
            </a:r>
            <a:r>
              <a:rPr lang="ru-RU" sz="2800" b="1" dirty="0" smtClean="0"/>
              <a:t> </a:t>
            </a:r>
            <a:r>
              <a:rPr lang="ru-RU" sz="2800" b="1" dirty="0"/>
              <a:t>(VR)</a:t>
            </a:r>
          </a:p>
        </p:txBody>
      </p:sp>
      <p:sp>
        <p:nvSpPr>
          <p:cNvPr id="1154" name="Google Shape;1154;p37"/>
          <p:cNvSpPr/>
          <p:nvPr/>
        </p:nvSpPr>
        <p:spPr>
          <a:xfrm>
            <a:off x="10984564" y="8565131"/>
            <a:ext cx="5633386" cy="1483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4185" tIns="184267" rIns="552852" bIns="184267" anchor="ctr" anchorCtr="0">
            <a:noAutofit/>
          </a:bodyPr>
          <a:lstStyle/>
          <a:p>
            <a:pPr algn="just"/>
            <a:r>
              <a:rPr lang="ru-RU" sz="2800" b="1" dirty="0"/>
              <a:t>3D </a:t>
            </a:r>
            <a:r>
              <a:rPr lang="ru-RU" sz="2800" b="1" dirty="0" err="1"/>
              <a:t>Modellashtirish</a:t>
            </a:r>
            <a:endParaRPr lang="ru-RU" sz="2800" b="1" dirty="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330213" y="2513587"/>
            <a:ext cx="8643364" cy="8427821"/>
            <a:chOff x="697564" y="965014"/>
            <a:chExt cx="4749411" cy="4013248"/>
          </a:xfrm>
        </p:grpSpPr>
        <p:sp>
          <p:nvSpPr>
            <p:cNvPr id="1156" name="Google Shape;1156;p37"/>
            <p:cNvSpPr/>
            <p:nvPr/>
          </p:nvSpPr>
          <p:spPr>
            <a:xfrm rot="5400000">
              <a:off x="1482940" y="3902123"/>
              <a:ext cx="1383892" cy="632695"/>
            </a:xfrm>
            <a:custGeom>
              <a:avLst/>
              <a:gdLst/>
              <a:ahLst/>
              <a:cxnLst/>
              <a:rect l="l" t="t" r="r" b="b"/>
              <a:pathLst>
                <a:path w="12157" h="5558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929"/>
                    <a:pt x="596" y="3822"/>
                    <a:pt x="1787" y="4513"/>
                  </a:cubicBezTo>
                  <a:cubicBezTo>
                    <a:pt x="2977" y="5209"/>
                    <a:pt x="4540" y="5557"/>
                    <a:pt x="6097" y="5557"/>
                  </a:cubicBezTo>
                  <a:cubicBezTo>
                    <a:pt x="7653" y="5557"/>
                    <a:pt x="9204" y="5209"/>
                    <a:pt x="10371" y="4513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157" y="48"/>
                  </a:lnTo>
                  <a:cubicBezTo>
                    <a:pt x="12157" y="941"/>
                    <a:pt x="11562" y="1834"/>
                    <a:pt x="10419" y="2536"/>
                  </a:cubicBezTo>
                  <a:cubicBezTo>
                    <a:pt x="9228" y="3227"/>
                    <a:pt x="7665" y="3572"/>
                    <a:pt x="6103" y="3572"/>
                  </a:cubicBezTo>
                  <a:cubicBezTo>
                    <a:pt x="4540" y="3572"/>
                    <a:pt x="2977" y="3227"/>
                    <a:pt x="1787" y="2536"/>
                  </a:cubicBezTo>
                  <a:cubicBezTo>
                    <a:pt x="596" y="1834"/>
                    <a:pt x="1" y="941"/>
                    <a:pt x="1" y="0"/>
                  </a:cubicBezTo>
                  <a:close/>
                </a:path>
              </a:pathLst>
            </a:custGeom>
            <a:solidFill>
              <a:srgbClr val="FCDD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7" name="Google Shape;1157;p37"/>
            <p:cNvSpPr/>
            <p:nvPr/>
          </p:nvSpPr>
          <p:spPr>
            <a:xfrm rot="5400000">
              <a:off x="1725866" y="3817430"/>
              <a:ext cx="1519470" cy="802195"/>
            </a:xfrm>
            <a:custGeom>
              <a:avLst/>
              <a:gdLst/>
              <a:ahLst/>
              <a:cxnLst/>
              <a:rect l="l" t="t" r="r" b="b"/>
              <a:pathLst>
                <a:path w="13348" h="7047" extrusionOk="0">
                  <a:moveTo>
                    <a:pt x="6650" y="1"/>
                  </a:moveTo>
                  <a:cubicBezTo>
                    <a:pt x="5087" y="1"/>
                    <a:pt x="3525" y="349"/>
                    <a:pt x="2334" y="1045"/>
                  </a:cubicBezTo>
                  <a:cubicBezTo>
                    <a:pt x="0" y="2391"/>
                    <a:pt x="0" y="4617"/>
                    <a:pt x="2382" y="6010"/>
                  </a:cubicBezTo>
                  <a:cubicBezTo>
                    <a:pt x="3572" y="6701"/>
                    <a:pt x="5135" y="7046"/>
                    <a:pt x="6698" y="7046"/>
                  </a:cubicBezTo>
                  <a:cubicBezTo>
                    <a:pt x="8260" y="7046"/>
                    <a:pt x="9823" y="6701"/>
                    <a:pt x="11014" y="6010"/>
                  </a:cubicBezTo>
                  <a:cubicBezTo>
                    <a:pt x="13347" y="4617"/>
                    <a:pt x="13347" y="2391"/>
                    <a:pt x="10966" y="1045"/>
                  </a:cubicBezTo>
                  <a:cubicBezTo>
                    <a:pt x="9775" y="349"/>
                    <a:pt x="8213" y="1"/>
                    <a:pt x="6650" y="1"/>
                  </a:cubicBezTo>
                  <a:close/>
                </a:path>
              </a:pathLst>
            </a:custGeom>
            <a:solidFill>
              <a:srgbClr val="FF9C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0" name="Google Shape;1160;p37"/>
            <p:cNvCxnSpPr/>
            <p:nvPr/>
          </p:nvCxnSpPr>
          <p:spPr>
            <a:xfrm rot="10800000">
              <a:off x="2023250" y="1697200"/>
              <a:ext cx="23499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1" name="Google Shape;1161;p37"/>
            <p:cNvCxnSpPr/>
            <p:nvPr/>
          </p:nvCxnSpPr>
          <p:spPr>
            <a:xfrm rot="10800000">
              <a:off x="2552275" y="4209725"/>
              <a:ext cx="28947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6" name="Google Shape;1166;p37"/>
            <p:cNvCxnSpPr/>
            <p:nvPr/>
          </p:nvCxnSpPr>
          <p:spPr>
            <a:xfrm rot="10800000">
              <a:off x="3120200" y="2528950"/>
              <a:ext cx="231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/>
            <p:nvPr/>
          </p:nvCxnSpPr>
          <p:spPr>
            <a:xfrm rot="10800000">
              <a:off x="1361775" y="3392675"/>
              <a:ext cx="299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160;p18"/>
          <p:cNvSpPr txBox="1">
            <a:spLocks/>
          </p:cNvSpPr>
          <p:nvPr/>
        </p:nvSpPr>
        <p:spPr>
          <a:xfrm>
            <a:off x="2963706" y="1464977"/>
            <a:ext cx="13501843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err="1"/>
              <a:t>Geografiyada</a:t>
            </a:r>
            <a:r>
              <a:rPr lang="en-US" sz="4000" b="1" dirty="0"/>
              <a:t> STEAM </a:t>
            </a:r>
            <a:r>
              <a:rPr lang="uz-Latn-UZ" sz="4000" b="1" dirty="0" smtClean="0"/>
              <a:t>i</a:t>
            </a:r>
            <a:r>
              <a:rPr lang="en-US" sz="4000" b="1" dirty="0" err="1" smtClean="0"/>
              <a:t>ntegratsiyasining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amaliy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qo‘llanilishi</a:t>
            </a:r>
            <a:endParaRPr lang="ru-RU" sz="4000" b="1" dirty="0"/>
          </a:p>
        </p:txBody>
      </p:sp>
      <p:pic>
        <p:nvPicPr>
          <p:cNvPr id="3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8" name="Google Shape;1978;p44"/>
          <p:cNvGrpSpPr/>
          <p:nvPr/>
        </p:nvGrpSpPr>
        <p:grpSpPr>
          <a:xfrm>
            <a:off x="899796" y="7242160"/>
            <a:ext cx="10307953" cy="1914779"/>
            <a:chOff x="290564" y="2679116"/>
            <a:chExt cx="4199635" cy="911800"/>
          </a:xfrm>
        </p:grpSpPr>
        <p:sp>
          <p:nvSpPr>
            <p:cNvPr id="1979" name="Google Shape;1979;p44"/>
            <p:cNvSpPr txBox="1"/>
            <p:nvPr/>
          </p:nvSpPr>
          <p:spPr>
            <a:xfrm>
              <a:off x="290564" y="2679116"/>
              <a:ext cx="4199635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uz-Latn-UZ" sz="3200" b="1" dirty="0" smtClean="0"/>
                <a:t>B</a:t>
              </a:r>
              <a:r>
                <a:rPr lang="en-US" sz="3200" b="1" dirty="0" err="1" smtClean="0"/>
                <a:t>arqaror</a:t>
              </a:r>
              <a:r>
                <a:rPr lang="en-US" sz="3200" b="1" dirty="0" smtClean="0"/>
                <a:t> </a:t>
              </a:r>
              <a:r>
                <a:rPr lang="en-US" sz="3200" b="1" dirty="0" err="1" smtClean="0"/>
                <a:t>rivojlanish</a:t>
              </a:r>
              <a:r>
                <a:rPr lang="en-US" sz="3200" b="1" dirty="0" smtClean="0"/>
                <a:t> </a:t>
              </a:r>
              <a:r>
                <a:rPr lang="en-US" sz="3200" b="1" dirty="0" err="1" smtClean="0"/>
                <a:t>va</a:t>
              </a:r>
              <a:r>
                <a:rPr lang="en-US" sz="3200" b="1" dirty="0" smtClean="0"/>
                <a:t> </a:t>
              </a:r>
              <a:r>
                <a:rPr lang="en-US" sz="3200" b="1" dirty="0" err="1" smtClean="0"/>
                <a:t>ekologik</a:t>
              </a:r>
              <a:r>
                <a:rPr lang="en-US" sz="3200" b="1" dirty="0" smtClean="0"/>
                <a:t> </a:t>
              </a:r>
              <a:r>
                <a:rPr lang="en-US" sz="3200" b="1" dirty="0" err="1" smtClean="0"/>
                <a:t>ongni</a:t>
              </a:r>
              <a:r>
                <a:rPr lang="en-US" sz="3200" b="1" dirty="0" smtClean="0"/>
                <a:t> </a:t>
              </a:r>
              <a:r>
                <a:rPr lang="en-US" sz="3200" b="1" dirty="0" err="1" smtClean="0"/>
                <a:t>rivojlantirish</a:t>
              </a:r>
              <a:endParaRPr lang="ru-RU" sz="3200" b="1" dirty="0"/>
            </a:p>
          </p:txBody>
        </p:sp>
        <p:sp>
          <p:nvSpPr>
            <p:cNvPr id="1980" name="Google Shape;1980;p44"/>
            <p:cNvSpPr txBox="1"/>
            <p:nvPr/>
          </p:nvSpPr>
          <p:spPr>
            <a:xfrm>
              <a:off x="425449" y="3075816"/>
              <a:ext cx="406475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400" dirty="0"/>
                <a:t>STEAM </a:t>
              </a:r>
              <a:r>
                <a:rPr lang="en-US" sz="2400" dirty="0" err="1"/>
                <a:t>asosida</a:t>
              </a:r>
              <a:r>
                <a:rPr lang="en-US" sz="2400" dirty="0"/>
                <a:t> </a:t>
              </a:r>
              <a:r>
                <a:rPr lang="en-US" sz="2400" dirty="0" err="1"/>
                <a:t>geografiya</a:t>
              </a:r>
              <a:r>
                <a:rPr lang="en-US" sz="2400" dirty="0"/>
                <a:t> </a:t>
              </a:r>
              <a:r>
                <a:rPr lang="en-US" sz="2400" dirty="0" err="1"/>
                <a:t>ta’limi</a:t>
              </a:r>
              <a:r>
                <a:rPr lang="en-US" sz="2400" dirty="0"/>
                <a:t> </a:t>
              </a:r>
              <a:r>
                <a:rPr lang="en-US" sz="2400" dirty="0" err="1"/>
                <a:t>orqali</a:t>
              </a:r>
              <a:r>
                <a:rPr lang="en-US" sz="2400" dirty="0"/>
                <a:t> </a:t>
              </a:r>
              <a:r>
                <a:rPr lang="en-US" sz="2400" dirty="0" err="1"/>
                <a:t>o‘quvchilar</a:t>
              </a:r>
              <a:r>
                <a:rPr lang="en-US" sz="2400" dirty="0"/>
                <a:t> </a:t>
              </a:r>
              <a:r>
                <a:rPr lang="en-US" sz="2400" dirty="0" err="1"/>
                <a:t>ekologik</a:t>
              </a:r>
              <a:r>
                <a:rPr lang="en-US" sz="2400" dirty="0"/>
                <a:t> </a:t>
              </a:r>
              <a:r>
                <a:rPr lang="en-US" sz="2400" dirty="0" err="1"/>
                <a:t>masalalar</a:t>
              </a:r>
              <a:r>
                <a:rPr lang="en-US" sz="2400" dirty="0"/>
                <a:t> </a:t>
              </a:r>
              <a:r>
                <a:rPr lang="en-US" sz="2400" dirty="0" err="1"/>
                <a:t>va</a:t>
              </a:r>
              <a:r>
                <a:rPr lang="en-US" sz="2400" dirty="0"/>
                <a:t> </a:t>
              </a:r>
              <a:r>
                <a:rPr lang="en-US" sz="2400" dirty="0" err="1"/>
                <a:t>barqaror</a:t>
              </a:r>
              <a:r>
                <a:rPr lang="en-US" sz="2400" dirty="0"/>
                <a:t> </a:t>
              </a:r>
              <a:r>
                <a:rPr lang="en-US" sz="2400" dirty="0" err="1"/>
                <a:t>rivojlanish</a:t>
              </a:r>
              <a:r>
                <a:rPr lang="en-US" sz="2400" dirty="0"/>
                <a:t> </a:t>
              </a:r>
              <a:r>
                <a:rPr lang="en-US" sz="2400" dirty="0" err="1"/>
                <a:t>tamoyillarini</a:t>
              </a:r>
              <a:r>
                <a:rPr lang="en-US" sz="2400" dirty="0"/>
                <a:t> </a:t>
              </a:r>
              <a:r>
                <a:rPr lang="en-US" sz="2400" dirty="0" err="1"/>
                <a:t>o‘rganadilar</a:t>
              </a:r>
              <a:r>
                <a:rPr lang="en-US" sz="2400" dirty="0"/>
                <a:t>, </a:t>
              </a:r>
              <a:r>
                <a:rPr lang="en-US" sz="2400" dirty="0" err="1"/>
                <a:t>bu</a:t>
              </a:r>
              <a:r>
                <a:rPr lang="en-US" sz="2400" dirty="0"/>
                <a:t> </a:t>
              </a:r>
              <a:r>
                <a:rPr lang="en-US" sz="2400" dirty="0" err="1"/>
                <a:t>esa</a:t>
              </a:r>
              <a:r>
                <a:rPr lang="en-US" sz="2400" dirty="0"/>
                <a:t> </a:t>
              </a:r>
              <a:r>
                <a:rPr lang="en-US" sz="2400" dirty="0" err="1"/>
                <a:t>ularning</a:t>
              </a:r>
              <a:r>
                <a:rPr lang="en-US" sz="2400" dirty="0"/>
                <a:t> </a:t>
              </a:r>
              <a:r>
                <a:rPr lang="en-US" sz="2400" dirty="0" err="1"/>
                <a:t>atrof-muhitga</a:t>
              </a:r>
              <a:r>
                <a:rPr lang="en-US" sz="2400" dirty="0"/>
                <a:t> </a:t>
              </a:r>
              <a:r>
                <a:rPr lang="en-US" sz="2400" dirty="0" err="1"/>
                <a:t>nisbatan</a:t>
              </a:r>
              <a:r>
                <a:rPr lang="en-US" sz="2400" dirty="0"/>
                <a:t> </a:t>
              </a:r>
              <a:r>
                <a:rPr lang="en-US" sz="2400" dirty="0" err="1"/>
                <a:t>mas’uliyatli</a:t>
              </a:r>
              <a:r>
                <a:rPr lang="en-US" sz="2400" dirty="0"/>
                <a:t> </a:t>
              </a:r>
              <a:r>
                <a:rPr lang="en-US" sz="2400" dirty="0" err="1"/>
                <a:t>yondashuvini</a:t>
              </a:r>
              <a:r>
                <a:rPr lang="en-US" sz="2400" dirty="0"/>
                <a:t> </a:t>
              </a:r>
              <a:r>
                <a:rPr lang="en-US" sz="2400" dirty="0" err="1"/>
                <a:t>shakllantiradi</a:t>
              </a:r>
              <a:endParaRPr lang="ru-RU" sz="2400" dirty="0"/>
            </a:p>
          </p:txBody>
        </p:sp>
      </p:grpSp>
      <p:sp>
        <p:nvSpPr>
          <p:cNvPr id="1983" name="Google Shape;1983;p44"/>
          <p:cNvSpPr txBox="1"/>
          <p:nvPr/>
        </p:nvSpPr>
        <p:spPr>
          <a:xfrm>
            <a:off x="2618212" y="5768374"/>
            <a:ext cx="8888181" cy="1081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1"/>
            <a:r>
              <a:rPr lang="en-US" sz="2400" dirty="0"/>
              <a:t>STEAM </a:t>
            </a:r>
            <a:r>
              <a:rPr lang="en-US" sz="2400" dirty="0" err="1"/>
              <a:t>yondashuvi</a:t>
            </a:r>
            <a:r>
              <a:rPr lang="en-US" sz="2400" dirty="0"/>
              <a:t> </a:t>
            </a:r>
            <a:r>
              <a:rPr lang="en-US" sz="2400" dirty="0" err="1"/>
              <a:t>o‘quvchilarni</a:t>
            </a:r>
            <a:r>
              <a:rPr lang="en-US" sz="2400" dirty="0"/>
              <a:t> </a:t>
            </a:r>
            <a:r>
              <a:rPr lang="en-US" sz="2400" dirty="0" err="1"/>
              <a:t>nafaqat</a:t>
            </a:r>
            <a:r>
              <a:rPr lang="en-US" sz="2400" dirty="0"/>
              <a:t> </a:t>
            </a:r>
            <a:r>
              <a:rPr lang="en-US" sz="2400" dirty="0" err="1"/>
              <a:t>bilim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ijodiy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tanqidiy</a:t>
            </a:r>
            <a:r>
              <a:rPr lang="en-US" sz="2400" dirty="0"/>
              <a:t> </a:t>
            </a:r>
            <a:r>
              <a:rPr lang="en-US" sz="2400" dirty="0" err="1"/>
              <a:t>fikrlashga</a:t>
            </a:r>
            <a:r>
              <a:rPr lang="en-US" sz="2400" dirty="0"/>
              <a:t> ham </a:t>
            </a:r>
            <a:r>
              <a:rPr lang="en-US" sz="2400" dirty="0" err="1"/>
              <a:t>o‘rgatadi</a:t>
            </a:r>
            <a:r>
              <a:rPr lang="en-US" sz="2400" dirty="0"/>
              <a:t>. </a:t>
            </a:r>
            <a:endParaRPr lang="ru-RU" sz="2400" dirty="0"/>
          </a:p>
        </p:txBody>
      </p:sp>
      <p:grpSp>
        <p:nvGrpSpPr>
          <p:cNvPr id="1984" name="Google Shape;1984;p44"/>
          <p:cNvGrpSpPr/>
          <p:nvPr/>
        </p:nvGrpSpPr>
        <p:grpSpPr>
          <a:xfrm>
            <a:off x="2797584" y="2869663"/>
            <a:ext cx="8557789" cy="1382842"/>
            <a:chOff x="1238910" y="684774"/>
            <a:chExt cx="3121197" cy="1019003"/>
          </a:xfrm>
        </p:grpSpPr>
        <p:sp>
          <p:nvSpPr>
            <p:cNvPr id="1985" name="Google Shape;1985;p44"/>
            <p:cNvSpPr txBox="1"/>
            <p:nvPr/>
          </p:nvSpPr>
          <p:spPr>
            <a:xfrm>
              <a:off x="1649244" y="684774"/>
              <a:ext cx="2121304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r>
                <a:rPr lang="en-US" sz="3200" b="1" dirty="0" err="1"/>
                <a:t>Ta’limning</a:t>
              </a:r>
              <a:r>
                <a:rPr lang="en-US" sz="3200" b="1" dirty="0"/>
                <a:t> </a:t>
              </a:r>
              <a:r>
                <a:rPr lang="en-US" sz="3200" b="1" dirty="0" err="1"/>
                <a:t>Interaktivligi</a:t>
              </a:r>
              <a:endParaRPr lang="ru-RU" sz="3200" b="1" dirty="0"/>
            </a:p>
          </p:txBody>
        </p:sp>
        <p:sp>
          <p:nvSpPr>
            <p:cNvPr id="1986" name="Google Shape;1986;p44"/>
            <p:cNvSpPr txBox="1"/>
            <p:nvPr/>
          </p:nvSpPr>
          <p:spPr>
            <a:xfrm>
              <a:off x="1238910" y="1044999"/>
              <a:ext cx="3121197" cy="6587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r>
                <a:rPr lang="en-US" sz="2400" dirty="0"/>
                <a:t>STEAM </a:t>
              </a:r>
              <a:r>
                <a:rPr lang="en-US" sz="2400" dirty="0" err="1"/>
                <a:t>integratsiyasi</a:t>
              </a:r>
              <a:r>
                <a:rPr lang="en-US" sz="2400" dirty="0"/>
                <a:t> </a:t>
              </a:r>
              <a:r>
                <a:rPr lang="en-US" sz="2400" dirty="0" err="1"/>
                <a:t>o‘quvchilarga</a:t>
              </a:r>
              <a:r>
                <a:rPr lang="en-US" sz="2400" dirty="0"/>
                <a:t> </a:t>
              </a:r>
              <a:r>
                <a:rPr lang="en-US" sz="2400" dirty="0" err="1"/>
                <a:t>geografiya</a:t>
              </a:r>
              <a:r>
                <a:rPr lang="en-US" sz="2400" dirty="0"/>
                <a:t> </a:t>
              </a:r>
              <a:r>
                <a:rPr lang="en-US" sz="2400" dirty="0" err="1"/>
                <a:t>fanini</a:t>
              </a:r>
              <a:r>
                <a:rPr lang="en-US" sz="2400" dirty="0"/>
                <a:t> </a:t>
              </a:r>
              <a:r>
                <a:rPr lang="en-US" sz="2400" dirty="0" err="1"/>
                <a:t>interaktiv</a:t>
              </a:r>
              <a:r>
                <a:rPr lang="en-US" sz="2400" dirty="0"/>
                <a:t> </a:t>
              </a:r>
              <a:r>
                <a:rPr lang="en-US" sz="2400" dirty="0" err="1"/>
                <a:t>tarzda</a:t>
              </a:r>
              <a:r>
                <a:rPr lang="en-US" sz="2400" dirty="0"/>
                <a:t> </a:t>
              </a:r>
              <a:r>
                <a:rPr lang="en-US" sz="2400" dirty="0" err="1"/>
                <a:t>o‘rganishga</a:t>
              </a:r>
              <a:r>
                <a:rPr lang="en-US" sz="2400" dirty="0"/>
                <a:t> </a:t>
              </a:r>
              <a:r>
                <a:rPr lang="en-US" sz="2400" dirty="0" err="1"/>
                <a:t>imkon</a:t>
              </a:r>
              <a:r>
                <a:rPr lang="en-US" sz="2400" dirty="0"/>
                <a:t> </a:t>
              </a:r>
              <a:r>
                <a:rPr lang="en-US" sz="2400" dirty="0" err="1"/>
                <a:t>beradi</a:t>
              </a:r>
              <a:r>
                <a:rPr lang="en-US" sz="2400" dirty="0"/>
                <a:t>. </a:t>
              </a:r>
              <a:endParaRPr lang="ru-RU" sz="2400" dirty="0"/>
            </a:p>
          </p:txBody>
        </p:sp>
      </p:grpSp>
      <p:grpSp>
        <p:nvGrpSpPr>
          <p:cNvPr id="1987" name="Google Shape;1987;p44"/>
          <p:cNvGrpSpPr/>
          <p:nvPr/>
        </p:nvGrpSpPr>
        <p:grpSpPr>
          <a:xfrm>
            <a:off x="899796" y="2462376"/>
            <a:ext cx="16327754" cy="4669040"/>
            <a:chOff x="457200" y="1172560"/>
            <a:chExt cx="4546263" cy="1502784"/>
          </a:xfrm>
        </p:grpSpPr>
        <p:grpSp>
          <p:nvGrpSpPr>
            <p:cNvPr id="1988" name="Google Shape;1988;p44"/>
            <p:cNvGrpSpPr/>
            <p:nvPr/>
          </p:nvGrpSpPr>
          <p:grpSpPr>
            <a:xfrm>
              <a:off x="4083839" y="1172560"/>
              <a:ext cx="919624" cy="1502784"/>
              <a:chOff x="4083839" y="1172560"/>
              <a:chExt cx="919624" cy="1502784"/>
            </a:xfrm>
          </p:grpSpPr>
          <p:sp>
            <p:nvSpPr>
              <p:cNvPr id="1989" name="Google Shape;1989;p44"/>
              <p:cNvSpPr/>
              <p:nvPr/>
            </p:nvSpPr>
            <p:spPr>
              <a:xfrm>
                <a:off x="4095742" y="1184538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0" name="Google Shape;1990;p44"/>
              <p:cNvSpPr/>
              <p:nvPr/>
            </p:nvSpPr>
            <p:spPr>
              <a:xfrm>
                <a:off x="4083839" y="1172560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1" name="Google Shape;1991;p44"/>
              <p:cNvSpPr/>
              <p:nvPr/>
            </p:nvSpPr>
            <p:spPr>
              <a:xfrm>
                <a:off x="4128165" y="1217801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2" name="Google Shape;1992;p44"/>
              <p:cNvSpPr/>
              <p:nvPr/>
            </p:nvSpPr>
            <p:spPr>
              <a:xfrm>
                <a:off x="4816883" y="1579771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3" name="Google Shape;1993;p44"/>
              <p:cNvSpPr/>
              <p:nvPr/>
            </p:nvSpPr>
            <p:spPr>
              <a:xfrm>
                <a:off x="4117579" y="1205823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1994" name="Google Shape;1994;p44"/>
            <p:cNvCxnSpPr/>
            <p:nvPr/>
          </p:nvCxnSpPr>
          <p:spPr>
            <a:xfrm>
              <a:off x="457200" y="1449800"/>
              <a:ext cx="36561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95" name="Google Shape;1995;p44"/>
          <p:cNvGrpSpPr/>
          <p:nvPr/>
        </p:nvGrpSpPr>
        <p:grpSpPr>
          <a:xfrm>
            <a:off x="479829" y="3773329"/>
            <a:ext cx="15408601" cy="4301901"/>
            <a:chOff x="457200" y="3229346"/>
            <a:chExt cx="3273274" cy="1502784"/>
          </a:xfrm>
        </p:grpSpPr>
        <p:grpSp>
          <p:nvGrpSpPr>
            <p:cNvPr id="1996" name="Google Shape;1996;p44"/>
            <p:cNvGrpSpPr/>
            <p:nvPr/>
          </p:nvGrpSpPr>
          <p:grpSpPr>
            <a:xfrm>
              <a:off x="2810850" y="3229346"/>
              <a:ext cx="919624" cy="1502784"/>
              <a:chOff x="2810850" y="3229346"/>
              <a:chExt cx="919624" cy="1502784"/>
            </a:xfrm>
          </p:grpSpPr>
          <p:sp>
            <p:nvSpPr>
              <p:cNvPr id="1997" name="Google Shape;1997;p44"/>
              <p:cNvSpPr/>
              <p:nvPr/>
            </p:nvSpPr>
            <p:spPr>
              <a:xfrm>
                <a:off x="2822753" y="3241324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8" name="Google Shape;1998;p44"/>
              <p:cNvSpPr/>
              <p:nvPr/>
            </p:nvSpPr>
            <p:spPr>
              <a:xfrm>
                <a:off x="2810850" y="3229346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9" name="Google Shape;1999;p44"/>
              <p:cNvSpPr/>
              <p:nvPr/>
            </p:nvSpPr>
            <p:spPr>
              <a:xfrm>
                <a:off x="2855176" y="3274587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0" name="Google Shape;2000;p44"/>
              <p:cNvSpPr/>
              <p:nvPr/>
            </p:nvSpPr>
            <p:spPr>
              <a:xfrm>
                <a:off x="3543894" y="3636558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1" name="Google Shape;2001;p44"/>
              <p:cNvSpPr/>
              <p:nvPr/>
            </p:nvSpPr>
            <p:spPr>
              <a:xfrm>
                <a:off x="2844590" y="3262609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02" name="Google Shape;2002;p44"/>
            <p:cNvCxnSpPr/>
            <p:nvPr/>
          </p:nvCxnSpPr>
          <p:spPr>
            <a:xfrm>
              <a:off x="457200" y="3946175"/>
              <a:ext cx="23766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003" name="Google Shape;2003;p44"/>
          <p:cNvGrpSpPr/>
          <p:nvPr/>
        </p:nvGrpSpPr>
        <p:grpSpPr>
          <a:xfrm>
            <a:off x="1049761" y="6514976"/>
            <a:ext cx="13880961" cy="3783409"/>
            <a:chOff x="457200" y="2543543"/>
            <a:chExt cx="3727819" cy="1502784"/>
          </a:xfrm>
        </p:grpSpPr>
        <p:grpSp>
          <p:nvGrpSpPr>
            <p:cNvPr id="2004" name="Google Shape;2004;p44"/>
            <p:cNvGrpSpPr/>
            <p:nvPr/>
          </p:nvGrpSpPr>
          <p:grpSpPr>
            <a:xfrm>
              <a:off x="3265394" y="2543543"/>
              <a:ext cx="919624" cy="1502784"/>
              <a:chOff x="3265394" y="2543543"/>
              <a:chExt cx="919624" cy="1502784"/>
            </a:xfrm>
          </p:grpSpPr>
          <p:sp>
            <p:nvSpPr>
              <p:cNvPr id="2005" name="Google Shape;2005;p44"/>
              <p:cNvSpPr/>
              <p:nvPr/>
            </p:nvSpPr>
            <p:spPr>
              <a:xfrm>
                <a:off x="3277297" y="2555521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6" name="Google Shape;2006;p44"/>
              <p:cNvSpPr/>
              <p:nvPr/>
            </p:nvSpPr>
            <p:spPr>
              <a:xfrm>
                <a:off x="3265394" y="2543543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7" name="Google Shape;2007;p44"/>
              <p:cNvSpPr/>
              <p:nvPr/>
            </p:nvSpPr>
            <p:spPr>
              <a:xfrm>
                <a:off x="3309720" y="2588784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8" name="Google Shape;2008;p44"/>
              <p:cNvSpPr/>
              <p:nvPr/>
            </p:nvSpPr>
            <p:spPr>
              <a:xfrm>
                <a:off x="3998438" y="2950754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9" name="Google Shape;2009;p44"/>
              <p:cNvSpPr/>
              <p:nvPr/>
            </p:nvSpPr>
            <p:spPr>
              <a:xfrm>
                <a:off x="3299135" y="2576806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10" name="Google Shape;2010;p44"/>
            <p:cNvCxnSpPr/>
            <p:nvPr/>
          </p:nvCxnSpPr>
          <p:spPr>
            <a:xfrm>
              <a:off x="457200" y="3114046"/>
              <a:ext cx="28413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0" name="Прямоугольник 79"/>
          <p:cNvSpPr/>
          <p:nvPr/>
        </p:nvSpPr>
        <p:spPr>
          <a:xfrm>
            <a:off x="3150696" y="1590675"/>
            <a:ext cx="1135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STEAM </a:t>
            </a:r>
            <a:r>
              <a:rPr lang="uz-Latn-UZ" sz="4000" b="1" dirty="0" smtClean="0"/>
              <a:t>i</a:t>
            </a:r>
            <a:r>
              <a:rPr lang="en-US" sz="4000" b="1" dirty="0" err="1" smtClean="0"/>
              <a:t>ntegratsiyasining</a:t>
            </a:r>
            <a:r>
              <a:rPr lang="en-US" sz="4000" b="1" dirty="0" smtClean="0"/>
              <a:t> </a:t>
            </a:r>
            <a:r>
              <a:rPr lang="en-US" sz="4000" b="1" dirty="0" err="1"/>
              <a:t>Geografiya</a:t>
            </a:r>
            <a:r>
              <a:rPr lang="en-US" sz="4000" b="1" dirty="0"/>
              <a:t> </a:t>
            </a:r>
            <a:r>
              <a:rPr lang="uz-Latn-UZ" sz="4000" b="1" dirty="0" smtClean="0"/>
              <a:t>t</a:t>
            </a:r>
            <a:r>
              <a:rPr lang="en-US" sz="4000" b="1" dirty="0" err="1" smtClean="0"/>
              <a:t>a’limiga</a:t>
            </a:r>
            <a:r>
              <a:rPr lang="en-US" sz="4000" b="1" dirty="0" smtClean="0"/>
              <a:t> </a:t>
            </a:r>
            <a:r>
              <a:rPr lang="uz-Latn-UZ" sz="4000" b="1" dirty="0" smtClean="0"/>
              <a:t>t</a:t>
            </a:r>
            <a:r>
              <a:rPr lang="en-US" sz="4000" b="1" dirty="0" err="1" smtClean="0"/>
              <a:t>a’siri</a:t>
            </a:r>
            <a:endParaRPr lang="ru-RU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30870" y="4988791"/>
            <a:ext cx="101245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/>
              <a:t>Ijodiy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kritikal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fikrlash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ko‘nikmalarini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rivojlantirish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66055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7077313" y="4895418"/>
            <a:ext cx="10378838" cy="1779120"/>
            <a:chOff x="3433276" y="2409276"/>
            <a:chExt cx="4850811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3785422" y="2639976"/>
              <a:ext cx="2044764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/>
              <a:r>
                <a:rPr lang="en-US" sz="2800" b="1" dirty="0" err="1" smtClean="0"/>
                <a:t>Amaliy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yondashuvni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ta’minlaydi</a:t>
              </a:r>
              <a:endParaRPr lang="ru-RU" sz="2800" b="1" dirty="0"/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5874283" y="2493973"/>
              <a:ext cx="2409804" cy="6760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/>
                <a:t>STEAM </a:t>
              </a:r>
              <a:r>
                <a:rPr lang="en-US" sz="2800" dirty="0" err="1"/>
                <a:t>yondashuvi</a:t>
              </a:r>
              <a:r>
                <a:rPr lang="en-US" sz="2800" dirty="0"/>
                <a:t> </a:t>
              </a:r>
              <a:r>
                <a:rPr lang="en-US" sz="2800" dirty="0" err="1"/>
                <a:t>ilmiy-uslubiy</a:t>
              </a:r>
              <a:r>
                <a:rPr lang="en-US" sz="2800" dirty="0"/>
                <a:t> </a:t>
              </a:r>
              <a:r>
                <a:rPr lang="en-US" sz="2800" dirty="0" err="1"/>
                <a:t>tadqiqotlarda</a:t>
              </a:r>
              <a:r>
                <a:rPr lang="en-US" sz="2800" dirty="0"/>
                <a:t> </a:t>
              </a:r>
              <a:r>
                <a:rPr lang="en-US" sz="2800" dirty="0" err="1"/>
                <a:t>amaliy</a:t>
              </a:r>
              <a:r>
                <a:rPr lang="en-US" sz="2800" dirty="0"/>
                <a:t> </a:t>
              </a:r>
              <a:r>
                <a:rPr lang="en-US" sz="2800" dirty="0" err="1"/>
                <a:t>faoliyatga</a:t>
              </a:r>
              <a:r>
                <a:rPr lang="en-US" sz="2800" dirty="0"/>
                <a:t> </a:t>
              </a:r>
              <a:r>
                <a:rPr lang="en-US" sz="2800" dirty="0" err="1"/>
                <a:t>katta</a:t>
              </a:r>
              <a:r>
                <a:rPr lang="en-US" sz="2800" dirty="0"/>
                <a:t> </a:t>
              </a:r>
              <a:r>
                <a:rPr lang="en-US" sz="2800" dirty="0" err="1"/>
                <a:t>e’tibor</a:t>
              </a:r>
              <a:r>
                <a:rPr lang="en-US" sz="2800" dirty="0"/>
                <a:t> </a:t>
              </a:r>
              <a:r>
                <a:rPr lang="en-US" sz="2800" dirty="0" err="1"/>
                <a:t>qaratadi</a:t>
              </a:r>
              <a:r>
                <a:rPr lang="en-US" sz="2800" dirty="0"/>
                <a:t>. </a:t>
              </a:r>
              <a:endParaRPr lang="ru-RU" sz="28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756878" y="7022940"/>
            <a:ext cx="10623151" cy="2300096"/>
            <a:chOff x="3433276" y="3344258"/>
            <a:chExt cx="4964997" cy="1095284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935185" y="3776338"/>
              <a:ext cx="2004521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800" b="1" dirty="0" err="1" smtClean="0"/>
                <a:t>Ijodiy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va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tanqidiy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fikrlashni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rivojlantiradi</a:t>
              </a:r>
              <a:endParaRPr lang="ru-RU" sz="2800" b="1" dirty="0"/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047750" y="3344258"/>
              <a:ext cx="2350523" cy="1095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/>
                <a:t>STEAM </a:t>
              </a:r>
              <a:r>
                <a:rPr lang="en-US" sz="2800" dirty="0" err="1"/>
                <a:t>yondashuvi</a:t>
              </a:r>
              <a:r>
                <a:rPr lang="en-US" sz="2800" dirty="0"/>
                <a:t> </a:t>
              </a:r>
              <a:r>
                <a:rPr lang="en-US" sz="2800" dirty="0" err="1"/>
                <a:t>o‘quvchilarga</a:t>
              </a:r>
              <a:r>
                <a:rPr lang="en-US" sz="2800" dirty="0"/>
                <a:t> </a:t>
              </a:r>
              <a:r>
                <a:rPr lang="en-US" sz="2800" dirty="0" err="1"/>
                <a:t>murakkab</a:t>
              </a:r>
              <a:r>
                <a:rPr lang="en-US" sz="2800" dirty="0"/>
                <a:t> </a:t>
              </a:r>
              <a:r>
                <a:rPr lang="en-US" sz="2800" dirty="0" err="1"/>
                <a:t>ilmiy</a:t>
              </a:r>
              <a:r>
                <a:rPr lang="en-US" sz="2800" dirty="0"/>
                <a:t> </a:t>
              </a:r>
              <a:r>
                <a:rPr lang="en-US" sz="2800" dirty="0" err="1"/>
                <a:t>masalalarni</a:t>
              </a:r>
              <a:r>
                <a:rPr lang="en-US" sz="2800" dirty="0"/>
                <a:t> </a:t>
              </a:r>
              <a:r>
                <a:rPr lang="en-US" sz="2800" dirty="0" err="1"/>
                <a:t>hal</a:t>
              </a:r>
              <a:r>
                <a:rPr lang="en-US" sz="2800" dirty="0"/>
                <a:t> </a:t>
              </a:r>
              <a:r>
                <a:rPr lang="en-US" sz="2800" dirty="0" err="1"/>
                <a:t>qilishda</a:t>
              </a:r>
              <a:r>
                <a:rPr lang="en-US" sz="2800" dirty="0"/>
                <a:t> </a:t>
              </a:r>
              <a:r>
                <a:rPr lang="en-US" sz="2800" dirty="0" err="1"/>
                <a:t>ijodiy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tanqidiy</a:t>
              </a:r>
              <a:r>
                <a:rPr lang="en-US" sz="2800" dirty="0"/>
                <a:t> </a:t>
              </a:r>
              <a:r>
                <a:rPr lang="en-US" sz="2800" dirty="0" err="1"/>
                <a:t>fikrlash</a:t>
              </a:r>
              <a:r>
                <a:rPr lang="en-US" sz="2800" dirty="0"/>
                <a:t> </a:t>
              </a:r>
              <a:r>
                <a:rPr lang="en-US" sz="2800" dirty="0" err="1"/>
                <a:t>ko‘nikmalarini</a:t>
              </a:r>
              <a:r>
                <a:rPr lang="en-US" sz="2800" dirty="0"/>
                <a:t> </a:t>
              </a:r>
              <a:r>
                <a:rPr lang="en-US" sz="2800" dirty="0" err="1"/>
                <a:t>rivojlantirishga</a:t>
              </a:r>
              <a:r>
                <a:rPr lang="en-US" sz="2800" dirty="0"/>
                <a:t> </a:t>
              </a:r>
              <a:r>
                <a:rPr lang="en-US" sz="2800" dirty="0" err="1"/>
                <a:t>imkon</a:t>
              </a:r>
              <a:r>
                <a:rPr lang="en-US" sz="2800" dirty="0"/>
                <a:t> </a:t>
              </a:r>
              <a:r>
                <a:rPr lang="en-US" sz="2800" dirty="0" err="1"/>
                <a:t>yaratadi</a:t>
              </a:r>
              <a:endParaRPr lang="ru-RU" sz="28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7061579" y="1895475"/>
            <a:ext cx="10394570" cy="2228852"/>
            <a:chOff x="3575686" y="902607"/>
            <a:chExt cx="4858164" cy="1061358"/>
          </a:xfrm>
        </p:grpSpPr>
        <p:sp>
          <p:nvSpPr>
            <p:cNvPr id="261" name="Google Shape;261;p19"/>
            <p:cNvSpPr/>
            <p:nvPr/>
          </p:nvSpPr>
          <p:spPr>
            <a:xfrm rot="16200000">
              <a:off x="4264036" y="338570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3924505" y="1197271"/>
              <a:ext cx="2044764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/>
              <a:r>
                <a:rPr lang="en-US" sz="2800" b="1" dirty="0" err="1" smtClean="0"/>
                <a:t>Fanlararo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integratsiyani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rivojlantiradi</a:t>
              </a:r>
              <a:endParaRPr lang="ru-RU" sz="2800" b="1" dirty="0"/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012175" y="902607"/>
              <a:ext cx="2421675" cy="10613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/>
                <a:t>STEAM </a:t>
              </a:r>
              <a:r>
                <a:rPr lang="en-US" sz="2800" dirty="0" err="1"/>
                <a:t>yondashuvi</a:t>
              </a:r>
              <a:r>
                <a:rPr lang="en-US" sz="2800" dirty="0"/>
                <a:t> </a:t>
              </a:r>
              <a:r>
                <a:rPr lang="en-US" sz="2800" dirty="0" err="1"/>
                <a:t>geografiya</a:t>
              </a:r>
              <a:r>
                <a:rPr lang="en-US" sz="2800" dirty="0"/>
                <a:t>, </a:t>
              </a:r>
              <a:r>
                <a:rPr lang="en-US" sz="2800" dirty="0" err="1"/>
                <a:t>fizika</a:t>
              </a:r>
              <a:r>
                <a:rPr lang="en-US" sz="2800" dirty="0"/>
                <a:t>, </a:t>
              </a:r>
              <a:r>
                <a:rPr lang="en-US" sz="2800" dirty="0" err="1"/>
                <a:t>matematika</a:t>
              </a:r>
              <a:r>
                <a:rPr lang="en-US" sz="2800" dirty="0"/>
                <a:t>, </a:t>
              </a:r>
              <a:r>
                <a:rPr lang="en-US" sz="2800" dirty="0" err="1"/>
                <a:t>muhandislik</a:t>
              </a:r>
              <a:r>
                <a:rPr lang="en-US" sz="2800" dirty="0"/>
                <a:t>, </a:t>
              </a:r>
              <a:r>
                <a:rPr lang="en-US" sz="2800" dirty="0" err="1"/>
                <a:t>san’at</a:t>
              </a:r>
              <a:r>
                <a:rPr lang="en-US" sz="2800" dirty="0"/>
                <a:t> </a:t>
              </a:r>
              <a:r>
                <a:rPr lang="en-US" sz="2800" dirty="0" err="1"/>
                <a:t>kabi</a:t>
              </a:r>
              <a:r>
                <a:rPr lang="en-US" sz="2800" dirty="0"/>
                <a:t> </a:t>
              </a:r>
              <a:r>
                <a:rPr lang="en-US" sz="2800" dirty="0" err="1"/>
                <a:t>fanlarni</a:t>
              </a:r>
              <a:r>
                <a:rPr lang="en-US" sz="2800" dirty="0"/>
                <a:t> </a:t>
              </a:r>
              <a:r>
                <a:rPr lang="en-US" sz="2800" dirty="0" err="1"/>
                <a:t>birlashtirish</a:t>
              </a:r>
              <a:r>
                <a:rPr lang="en-US" sz="2800" dirty="0"/>
                <a:t> </a:t>
              </a:r>
              <a:r>
                <a:rPr lang="en-US" sz="2800" dirty="0" err="1"/>
                <a:t>orqali</a:t>
              </a:r>
              <a:r>
                <a:rPr lang="en-US" sz="2800" dirty="0"/>
                <a:t> </a:t>
              </a:r>
              <a:r>
                <a:rPr lang="en-US" sz="2800" dirty="0" err="1"/>
                <a:t>o‘quvchilarda</a:t>
              </a:r>
              <a:r>
                <a:rPr lang="en-US" sz="2800" dirty="0"/>
                <a:t> </a:t>
              </a:r>
              <a:r>
                <a:rPr lang="en-US" sz="2800" dirty="0" err="1"/>
                <a:t>umumiy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to‘laqonli</a:t>
              </a:r>
              <a:r>
                <a:rPr lang="en-US" sz="2800" dirty="0"/>
                <a:t> </a:t>
              </a:r>
              <a:r>
                <a:rPr lang="en-US" sz="2800" dirty="0" err="1"/>
                <a:t>bilimlar</a:t>
              </a:r>
              <a:r>
                <a:rPr lang="en-US" sz="2800" dirty="0"/>
                <a:t> </a:t>
              </a:r>
              <a:r>
                <a:rPr lang="en-US" sz="2800" dirty="0" err="1"/>
                <a:t>shakllantiradi</a:t>
              </a:r>
              <a:endParaRPr lang="ru-RU" sz="2800" dirty="0"/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7148190" y="2644821"/>
            <a:ext cx="556716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68809" y="5477968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008757" y="8007200"/>
            <a:ext cx="670267" cy="712469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234950" y="3001037"/>
            <a:ext cx="6813229" cy="5565231"/>
            <a:chOff x="651201" y="1696445"/>
            <a:chExt cx="2519649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651201" y="2071317"/>
              <a:ext cx="1564580" cy="15743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10275" y="2155217"/>
              <a:ext cx="1406290" cy="142723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3200" b="1" dirty="0" err="1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Ilmiy</a:t>
              </a:r>
              <a:r>
                <a:rPr lang="en-US" sz="3200" dirty="0" err="1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en-US" sz="3200" b="1" dirty="0" err="1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uslubiy</a:t>
              </a:r>
              <a:r>
                <a:rPr lang="en-US" sz="3200" b="1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200" b="1" dirty="0" err="1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tadqiqotlarda</a:t>
              </a:r>
              <a:r>
                <a:rPr lang="en-US" sz="3200" b="1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 STEAM </a:t>
              </a:r>
              <a:r>
                <a:rPr lang="en-US" sz="3200" b="1" dirty="0" err="1" smtClean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yondashuvini</a:t>
              </a:r>
              <a:r>
                <a:rPr lang="en-US" sz="3200" b="1" dirty="0" smtClean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200" b="1" dirty="0" err="1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afzalliklari</a:t>
              </a:r>
              <a:endParaRPr lang="ru-RU" sz="3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037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 flipH="1">
            <a:off x="768349" y="2581275"/>
            <a:ext cx="16306800" cy="7384328"/>
            <a:chOff x="595975" y="1532525"/>
            <a:chExt cx="6409850" cy="3004625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9" name="Google Shape;1429;p16"/>
            <p:cNvSpPr/>
            <p:nvPr/>
          </p:nvSpPr>
          <p:spPr>
            <a:xfrm>
              <a:off x="3743875" y="3470675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8"/>
                    <a:pt x="27078" y="8329"/>
                  </a:cubicBezTo>
                  <a:cubicBezTo>
                    <a:pt x="25811" y="5384"/>
                    <a:pt x="22866" y="3325"/>
                    <a:pt x="19445" y="3325"/>
                  </a:cubicBezTo>
                  <a:cubicBezTo>
                    <a:pt x="16089" y="3325"/>
                    <a:pt x="13207" y="5289"/>
                    <a:pt x="11877" y="8139"/>
                  </a:cubicBezTo>
                  <a:cubicBezTo>
                    <a:pt x="10666" y="10420"/>
                    <a:pt x="8789" y="11315"/>
                    <a:pt x="7111" y="11315"/>
                  </a:cubicBezTo>
                  <a:cubicBezTo>
                    <a:pt x="6507" y="11315"/>
                    <a:pt x="5928" y="11199"/>
                    <a:pt x="5416" y="10989"/>
                  </a:cubicBezTo>
                  <a:cubicBezTo>
                    <a:pt x="5353" y="10957"/>
                    <a:pt x="5289" y="10926"/>
                    <a:pt x="5226" y="10926"/>
                  </a:cubicBezTo>
                  <a:cubicBezTo>
                    <a:pt x="5163" y="10894"/>
                    <a:pt x="5099" y="10862"/>
                    <a:pt x="5068" y="10831"/>
                  </a:cubicBezTo>
                  <a:cubicBezTo>
                    <a:pt x="5004" y="10799"/>
                    <a:pt x="4909" y="10767"/>
                    <a:pt x="4846" y="10736"/>
                  </a:cubicBezTo>
                  <a:cubicBezTo>
                    <a:pt x="4846" y="10704"/>
                    <a:pt x="4846" y="10704"/>
                    <a:pt x="4846" y="10704"/>
                  </a:cubicBezTo>
                  <a:cubicBezTo>
                    <a:pt x="4339" y="10387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53"/>
                    <a:pt x="1046" y="13998"/>
                    <a:pt x="2344" y="13998"/>
                  </a:cubicBezTo>
                  <a:cubicBezTo>
                    <a:pt x="2914" y="13998"/>
                    <a:pt x="3421" y="13776"/>
                    <a:pt x="3833" y="13428"/>
                  </a:cubicBezTo>
                  <a:cubicBezTo>
                    <a:pt x="4086" y="13238"/>
                    <a:pt x="4339" y="12889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4"/>
                    <a:pt x="5163" y="12414"/>
                    <a:pt x="5226" y="12383"/>
                  </a:cubicBezTo>
                  <a:cubicBezTo>
                    <a:pt x="5289" y="12351"/>
                    <a:pt x="5353" y="12319"/>
                    <a:pt x="5416" y="12288"/>
                  </a:cubicBezTo>
                  <a:cubicBezTo>
                    <a:pt x="5925" y="12087"/>
                    <a:pt x="6500" y="11975"/>
                    <a:pt x="7101" y="11975"/>
                  </a:cubicBezTo>
                  <a:cubicBezTo>
                    <a:pt x="8781" y="11975"/>
                    <a:pt x="10664" y="12852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8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56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56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0" name="Google Shape;1430;p16"/>
            <p:cNvSpPr/>
            <p:nvPr/>
          </p:nvSpPr>
          <p:spPr>
            <a:xfrm>
              <a:off x="4059775" y="3591000"/>
              <a:ext cx="340475" cy="341275"/>
            </a:xfrm>
            <a:custGeom>
              <a:avLst/>
              <a:gdLst/>
              <a:ahLst/>
              <a:cxnLst/>
              <a:rect l="l" t="t" r="r" b="b"/>
              <a:pathLst>
                <a:path w="13619" h="13651" extrusionOk="0">
                  <a:moveTo>
                    <a:pt x="13618" y="6841"/>
                  </a:moveTo>
                  <a:cubicBezTo>
                    <a:pt x="13618" y="10610"/>
                    <a:pt x="10578" y="13650"/>
                    <a:pt x="6809" y="13650"/>
                  </a:cubicBezTo>
                  <a:cubicBezTo>
                    <a:pt x="3041" y="13650"/>
                    <a:pt x="1" y="10610"/>
                    <a:pt x="1" y="6841"/>
                  </a:cubicBezTo>
                  <a:cubicBezTo>
                    <a:pt x="1" y="3073"/>
                    <a:pt x="3041" y="1"/>
                    <a:pt x="6809" y="1"/>
                  </a:cubicBezTo>
                  <a:cubicBezTo>
                    <a:pt x="10578" y="1"/>
                    <a:pt x="13618" y="3073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2" name="Google Shape;1432;p16"/>
            <p:cNvSpPr/>
            <p:nvPr/>
          </p:nvSpPr>
          <p:spPr>
            <a:xfrm>
              <a:off x="4631400" y="3503125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680"/>
                    <a:pt x="2154" y="20680"/>
                  </a:cubicBezTo>
                  <a:lnTo>
                    <a:pt x="91524" y="20680"/>
                  </a:lnTo>
                  <a:cubicBezTo>
                    <a:pt x="92728" y="20680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51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3" name="Google Shape;1433;p16"/>
            <p:cNvSpPr/>
            <p:nvPr/>
          </p:nvSpPr>
          <p:spPr>
            <a:xfrm>
              <a:off x="4269575" y="3689975"/>
              <a:ext cx="30125" cy="106100"/>
            </a:xfrm>
            <a:custGeom>
              <a:avLst/>
              <a:gdLst/>
              <a:ahLst/>
              <a:cxnLst/>
              <a:rect l="l" t="t" r="r" b="b"/>
              <a:pathLst>
                <a:path w="1205" h="4244" extrusionOk="0">
                  <a:moveTo>
                    <a:pt x="286" y="64"/>
                  </a:moveTo>
                  <a:cubicBezTo>
                    <a:pt x="223" y="0"/>
                    <a:pt x="128" y="32"/>
                    <a:pt x="64" y="95"/>
                  </a:cubicBezTo>
                  <a:cubicBezTo>
                    <a:pt x="1" y="159"/>
                    <a:pt x="33" y="254"/>
                    <a:pt x="96" y="317"/>
                  </a:cubicBezTo>
                  <a:cubicBezTo>
                    <a:pt x="603" y="760"/>
                    <a:pt x="888" y="1425"/>
                    <a:pt x="888" y="2122"/>
                  </a:cubicBezTo>
                  <a:cubicBezTo>
                    <a:pt x="888" y="2819"/>
                    <a:pt x="603" y="3484"/>
                    <a:pt x="96" y="3959"/>
                  </a:cubicBezTo>
                  <a:cubicBezTo>
                    <a:pt x="33" y="4022"/>
                    <a:pt x="1" y="4117"/>
                    <a:pt x="64" y="4181"/>
                  </a:cubicBezTo>
                  <a:cubicBezTo>
                    <a:pt x="96" y="4212"/>
                    <a:pt x="159" y="4244"/>
                    <a:pt x="191" y="4244"/>
                  </a:cubicBezTo>
                  <a:cubicBezTo>
                    <a:pt x="223" y="4244"/>
                    <a:pt x="286" y="4212"/>
                    <a:pt x="286" y="4181"/>
                  </a:cubicBezTo>
                  <a:cubicBezTo>
                    <a:pt x="888" y="3674"/>
                    <a:pt x="1204" y="2914"/>
                    <a:pt x="1204" y="2122"/>
                  </a:cubicBezTo>
                  <a:cubicBezTo>
                    <a:pt x="1204" y="1362"/>
                    <a:pt x="888" y="602"/>
                    <a:pt x="286" y="64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4" name="Google Shape;1434;p16"/>
            <p:cNvSpPr/>
            <p:nvPr/>
          </p:nvSpPr>
          <p:spPr>
            <a:xfrm>
              <a:off x="4287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extrusionOk="0">
                  <a:moveTo>
                    <a:pt x="286" y="64"/>
                  </a:moveTo>
                  <a:cubicBezTo>
                    <a:pt x="222" y="1"/>
                    <a:pt x="127" y="1"/>
                    <a:pt x="64" y="64"/>
                  </a:cubicBezTo>
                  <a:cubicBezTo>
                    <a:pt x="1" y="128"/>
                    <a:pt x="1" y="254"/>
                    <a:pt x="64" y="286"/>
                  </a:cubicBezTo>
                  <a:cubicBezTo>
                    <a:pt x="792" y="951"/>
                    <a:pt x="1204" y="1901"/>
                    <a:pt x="1204" y="2851"/>
                  </a:cubicBezTo>
                  <a:cubicBezTo>
                    <a:pt x="1204" y="3833"/>
                    <a:pt x="792" y="4783"/>
                    <a:pt x="64" y="5416"/>
                  </a:cubicBezTo>
                  <a:cubicBezTo>
                    <a:pt x="1" y="5480"/>
                    <a:pt x="1" y="5606"/>
                    <a:pt x="64" y="5670"/>
                  </a:cubicBezTo>
                  <a:cubicBezTo>
                    <a:pt x="96" y="5701"/>
                    <a:pt x="127" y="5701"/>
                    <a:pt x="159" y="5701"/>
                  </a:cubicBezTo>
                  <a:cubicBezTo>
                    <a:pt x="222" y="5701"/>
                    <a:pt x="254" y="5701"/>
                    <a:pt x="286" y="5670"/>
                  </a:cubicBezTo>
                  <a:cubicBezTo>
                    <a:pt x="1077" y="4941"/>
                    <a:pt x="1521" y="3928"/>
                    <a:pt x="1521" y="2851"/>
                  </a:cubicBezTo>
                  <a:cubicBezTo>
                    <a:pt x="1521" y="1806"/>
                    <a:pt x="1077" y="761"/>
                    <a:pt x="286" y="64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5" name="Google Shape;1435;p16"/>
            <p:cNvSpPr/>
            <p:nvPr/>
          </p:nvSpPr>
          <p:spPr>
            <a:xfrm>
              <a:off x="4160325" y="3689975"/>
              <a:ext cx="29325" cy="106100"/>
            </a:xfrm>
            <a:custGeom>
              <a:avLst/>
              <a:gdLst/>
              <a:ahLst/>
              <a:cxnLst/>
              <a:rect l="l" t="t" r="r" b="b"/>
              <a:pathLst>
                <a:path w="1173" h="4244" extrusionOk="0">
                  <a:moveTo>
                    <a:pt x="1141" y="95"/>
                  </a:moveTo>
                  <a:cubicBezTo>
                    <a:pt x="1077" y="32"/>
                    <a:pt x="951" y="0"/>
                    <a:pt x="887" y="64"/>
                  </a:cubicBezTo>
                  <a:cubicBezTo>
                    <a:pt x="317" y="602"/>
                    <a:pt x="1" y="1362"/>
                    <a:pt x="1" y="2122"/>
                  </a:cubicBezTo>
                  <a:cubicBezTo>
                    <a:pt x="1" y="2914"/>
                    <a:pt x="317" y="3674"/>
                    <a:pt x="887" y="4212"/>
                  </a:cubicBezTo>
                  <a:cubicBezTo>
                    <a:pt x="919" y="4212"/>
                    <a:pt x="982" y="4244"/>
                    <a:pt x="1014" y="4244"/>
                  </a:cubicBezTo>
                  <a:cubicBezTo>
                    <a:pt x="1046" y="4244"/>
                    <a:pt x="1109" y="4212"/>
                    <a:pt x="1141" y="4181"/>
                  </a:cubicBezTo>
                  <a:cubicBezTo>
                    <a:pt x="1172" y="4117"/>
                    <a:pt x="1172" y="4022"/>
                    <a:pt x="1109" y="3959"/>
                  </a:cubicBezTo>
                  <a:cubicBezTo>
                    <a:pt x="602" y="3484"/>
                    <a:pt x="317" y="2819"/>
                    <a:pt x="317" y="2154"/>
                  </a:cubicBezTo>
                  <a:cubicBezTo>
                    <a:pt x="317" y="1457"/>
                    <a:pt x="602" y="792"/>
                    <a:pt x="1109" y="317"/>
                  </a:cubicBezTo>
                  <a:cubicBezTo>
                    <a:pt x="1172" y="254"/>
                    <a:pt x="1172" y="159"/>
                    <a:pt x="1141" y="95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6" name="Google Shape;1436;p16"/>
            <p:cNvSpPr/>
            <p:nvPr/>
          </p:nvSpPr>
          <p:spPr>
            <a:xfrm>
              <a:off x="4135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extrusionOk="0">
                  <a:moveTo>
                    <a:pt x="317" y="2851"/>
                  </a:moveTo>
                  <a:cubicBezTo>
                    <a:pt x="317" y="1901"/>
                    <a:pt x="729" y="951"/>
                    <a:pt x="1457" y="286"/>
                  </a:cubicBezTo>
                  <a:cubicBezTo>
                    <a:pt x="1520" y="254"/>
                    <a:pt x="1520" y="128"/>
                    <a:pt x="1457" y="64"/>
                  </a:cubicBezTo>
                  <a:cubicBezTo>
                    <a:pt x="1394" y="1"/>
                    <a:pt x="1299" y="1"/>
                    <a:pt x="1235" y="64"/>
                  </a:cubicBezTo>
                  <a:cubicBezTo>
                    <a:pt x="444" y="793"/>
                    <a:pt x="0" y="1806"/>
                    <a:pt x="0" y="2851"/>
                  </a:cubicBezTo>
                  <a:cubicBezTo>
                    <a:pt x="0" y="3928"/>
                    <a:pt x="444" y="4941"/>
                    <a:pt x="1235" y="5670"/>
                  </a:cubicBezTo>
                  <a:cubicBezTo>
                    <a:pt x="1267" y="5701"/>
                    <a:pt x="1299" y="5701"/>
                    <a:pt x="1362" y="5701"/>
                  </a:cubicBezTo>
                  <a:cubicBezTo>
                    <a:pt x="1394" y="5701"/>
                    <a:pt x="1425" y="5701"/>
                    <a:pt x="1457" y="5670"/>
                  </a:cubicBezTo>
                  <a:cubicBezTo>
                    <a:pt x="1520" y="5606"/>
                    <a:pt x="1520" y="5480"/>
                    <a:pt x="1457" y="5448"/>
                  </a:cubicBezTo>
                  <a:cubicBezTo>
                    <a:pt x="729" y="4783"/>
                    <a:pt x="317" y="3833"/>
                    <a:pt x="317" y="2851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7" name="Google Shape;1437;p16"/>
            <p:cNvSpPr/>
            <p:nvPr/>
          </p:nvSpPr>
          <p:spPr>
            <a:xfrm>
              <a:off x="4190400" y="3704225"/>
              <a:ext cx="79200" cy="163125"/>
            </a:xfrm>
            <a:custGeom>
              <a:avLst/>
              <a:gdLst/>
              <a:ahLst/>
              <a:cxnLst/>
              <a:rect l="l" t="t" r="r" b="b"/>
              <a:pathLst>
                <a:path w="3168" h="6525" extrusionOk="0">
                  <a:moveTo>
                    <a:pt x="1584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217"/>
                    <a:pt x="413" y="2819"/>
                    <a:pt x="1046" y="3041"/>
                  </a:cubicBezTo>
                  <a:lnTo>
                    <a:pt x="1046" y="5986"/>
                  </a:lnTo>
                  <a:cubicBezTo>
                    <a:pt x="1046" y="6302"/>
                    <a:pt x="1299" y="6524"/>
                    <a:pt x="1584" y="6524"/>
                  </a:cubicBezTo>
                  <a:cubicBezTo>
                    <a:pt x="1869" y="6524"/>
                    <a:pt x="2123" y="6302"/>
                    <a:pt x="2123" y="5986"/>
                  </a:cubicBezTo>
                  <a:lnTo>
                    <a:pt x="2123" y="3041"/>
                  </a:lnTo>
                  <a:cubicBezTo>
                    <a:pt x="2725" y="2819"/>
                    <a:pt x="3168" y="2249"/>
                    <a:pt x="3168" y="1552"/>
                  </a:cubicBezTo>
                  <a:cubicBezTo>
                    <a:pt x="3168" y="697"/>
                    <a:pt x="2440" y="0"/>
                    <a:pt x="1584" y="0"/>
                  </a:cubicBezTo>
                  <a:close/>
                  <a:moveTo>
                    <a:pt x="1901" y="2787"/>
                  </a:moveTo>
                  <a:cubicBezTo>
                    <a:pt x="1838" y="2787"/>
                    <a:pt x="1806" y="2851"/>
                    <a:pt x="1806" y="2946"/>
                  </a:cubicBezTo>
                  <a:lnTo>
                    <a:pt x="1806" y="5986"/>
                  </a:lnTo>
                  <a:cubicBezTo>
                    <a:pt x="1806" y="6112"/>
                    <a:pt x="1711" y="6207"/>
                    <a:pt x="1584" y="6207"/>
                  </a:cubicBezTo>
                  <a:cubicBezTo>
                    <a:pt x="1458" y="6207"/>
                    <a:pt x="1363" y="6112"/>
                    <a:pt x="1363" y="5986"/>
                  </a:cubicBezTo>
                  <a:lnTo>
                    <a:pt x="1363" y="2946"/>
                  </a:lnTo>
                  <a:cubicBezTo>
                    <a:pt x="1363" y="2851"/>
                    <a:pt x="1299" y="2787"/>
                    <a:pt x="1236" y="2787"/>
                  </a:cubicBezTo>
                  <a:cubicBezTo>
                    <a:pt x="698" y="2629"/>
                    <a:pt x="318" y="2122"/>
                    <a:pt x="318" y="1552"/>
                  </a:cubicBezTo>
                  <a:cubicBezTo>
                    <a:pt x="318" y="887"/>
                    <a:pt x="888" y="317"/>
                    <a:pt x="1584" y="317"/>
                  </a:cubicBezTo>
                  <a:cubicBezTo>
                    <a:pt x="2281" y="317"/>
                    <a:pt x="2851" y="855"/>
                    <a:pt x="2851" y="1552"/>
                  </a:cubicBezTo>
                  <a:cubicBezTo>
                    <a:pt x="2851" y="2122"/>
                    <a:pt x="2471" y="2629"/>
                    <a:pt x="1901" y="2787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8" name="Google Shape;1438;p16"/>
            <p:cNvSpPr/>
            <p:nvPr/>
          </p:nvSpPr>
          <p:spPr>
            <a:xfrm>
              <a:off x="4269575" y="3690700"/>
              <a:ext cx="30125" cy="105375"/>
            </a:xfrm>
            <a:custGeom>
              <a:avLst/>
              <a:gdLst/>
              <a:ahLst/>
              <a:cxnLst/>
              <a:rect l="l" t="t" r="r" b="b"/>
              <a:pathLst>
                <a:path w="1205" h="4215" extrusionOk="0">
                  <a:moveTo>
                    <a:pt x="203" y="0"/>
                  </a:moveTo>
                  <a:cubicBezTo>
                    <a:pt x="155" y="0"/>
                    <a:pt x="103" y="27"/>
                    <a:pt x="64" y="66"/>
                  </a:cubicBezTo>
                  <a:cubicBezTo>
                    <a:pt x="1" y="130"/>
                    <a:pt x="33" y="225"/>
                    <a:pt x="96" y="288"/>
                  </a:cubicBezTo>
                  <a:cubicBezTo>
                    <a:pt x="603" y="731"/>
                    <a:pt x="888" y="1396"/>
                    <a:pt x="888" y="2093"/>
                  </a:cubicBezTo>
                  <a:cubicBezTo>
                    <a:pt x="888" y="2790"/>
                    <a:pt x="603" y="3455"/>
                    <a:pt x="96" y="3930"/>
                  </a:cubicBezTo>
                  <a:cubicBezTo>
                    <a:pt x="33" y="3993"/>
                    <a:pt x="1" y="4088"/>
                    <a:pt x="64" y="4152"/>
                  </a:cubicBezTo>
                  <a:cubicBezTo>
                    <a:pt x="96" y="4183"/>
                    <a:pt x="159" y="4215"/>
                    <a:pt x="191" y="4215"/>
                  </a:cubicBezTo>
                  <a:cubicBezTo>
                    <a:pt x="223" y="4215"/>
                    <a:pt x="286" y="4183"/>
                    <a:pt x="286" y="4152"/>
                  </a:cubicBezTo>
                  <a:cubicBezTo>
                    <a:pt x="888" y="3645"/>
                    <a:pt x="1204" y="2885"/>
                    <a:pt x="1204" y="2093"/>
                  </a:cubicBezTo>
                  <a:cubicBezTo>
                    <a:pt x="1204" y="1333"/>
                    <a:pt x="888" y="573"/>
                    <a:pt x="286" y="35"/>
                  </a:cubicBezTo>
                  <a:cubicBezTo>
                    <a:pt x="262" y="10"/>
                    <a:pt x="233" y="0"/>
                    <a:pt x="203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9" name="Google Shape;1439;p16"/>
            <p:cNvSpPr/>
            <p:nvPr/>
          </p:nvSpPr>
          <p:spPr>
            <a:xfrm>
              <a:off x="4287000" y="3672150"/>
              <a:ext cx="38025" cy="142150"/>
            </a:xfrm>
            <a:custGeom>
              <a:avLst/>
              <a:gdLst/>
              <a:ahLst/>
              <a:cxnLst/>
              <a:rect l="l" t="t" r="r" b="b"/>
              <a:pathLst>
                <a:path w="1521" h="5686" extrusionOk="0">
                  <a:moveTo>
                    <a:pt x="175" y="1"/>
                  </a:moveTo>
                  <a:cubicBezTo>
                    <a:pt x="135" y="1"/>
                    <a:pt x="96" y="17"/>
                    <a:pt x="64" y="48"/>
                  </a:cubicBezTo>
                  <a:cubicBezTo>
                    <a:pt x="1" y="112"/>
                    <a:pt x="1" y="238"/>
                    <a:pt x="64" y="270"/>
                  </a:cubicBezTo>
                  <a:cubicBezTo>
                    <a:pt x="792" y="935"/>
                    <a:pt x="1204" y="1885"/>
                    <a:pt x="1204" y="2835"/>
                  </a:cubicBezTo>
                  <a:cubicBezTo>
                    <a:pt x="1204" y="3817"/>
                    <a:pt x="792" y="4767"/>
                    <a:pt x="64" y="5400"/>
                  </a:cubicBezTo>
                  <a:cubicBezTo>
                    <a:pt x="1" y="5464"/>
                    <a:pt x="1" y="5590"/>
                    <a:pt x="64" y="5654"/>
                  </a:cubicBezTo>
                  <a:cubicBezTo>
                    <a:pt x="96" y="5685"/>
                    <a:pt x="127" y="5685"/>
                    <a:pt x="159" y="5685"/>
                  </a:cubicBezTo>
                  <a:cubicBezTo>
                    <a:pt x="222" y="5685"/>
                    <a:pt x="254" y="5685"/>
                    <a:pt x="286" y="5654"/>
                  </a:cubicBezTo>
                  <a:cubicBezTo>
                    <a:pt x="1077" y="4925"/>
                    <a:pt x="1521" y="3912"/>
                    <a:pt x="1521" y="2835"/>
                  </a:cubicBezTo>
                  <a:cubicBezTo>
                    <a:pt x="1521" y="1790"/>
                    <a:pt x="1077" y="745"/>
                    <a:pt x="286" y="48"/>
                  </a:cubicBezTo>
                  <a:cubicBezTo>
                    <a:pt x="254" y="17"/>
                    <a:pt x="214" y="1"/>
                    <a:pt x="175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0" name="Google Shape;1440;p16"/>
            <p:cNvSpPr/>
            <p:nvPr/>
          </p:nvSpPr>
          <p:spPr>
            <a:xfrm>
              <a:off x="4160325" y="3690700"/>
              <a:ext cx="29325" cy="105375"/>
            </a:xfrm>
            <a:custGeom>
              <a:avLst/>
              <a:gdLst/>
              <a:ahLst/>
              <a:cxnLst/>
              <a:rect l="l" t="t" r="r" b="b"/>
              <a:pathLst>
                <a:path w="1173" h="4215" extrusionOk="0">
                  <a:moveTo>
                    <a:pt x="981" y="0"/>
                  </a:moveTo>
                  <a:cubicBezTo>
                    <a:pt x="945" y="0"/>
                    <a:pt x="911" y="10"/>
                    <a:pt x="887" y="35"/>
                  </a:cubicBezTo>
                  <a:cubicBezTo>
                    <a:pt x="317" y="573"/>
                    <a:pt x="1" y="1333"/>
                    <a:pt x="1" y="2093"/>
                  </a:cubicBezTo>
                  <a:cubicBezTo>
                    <a:pt x="1" y="2885"/>
                    <a:pt x="317" y="3645"/>
                    <a:pt x="887" y="4183"/>
                  </a:cubicBezTo>
                  <a:cubicBezTo>
                    <a:pt x="919" y="4183"/>
                    <a:pt x="982" y="4215"/>
                    <a:pt x="1014" y="4215"/>
                  </a:cubicBezTo>
                  <a:cubicBezTo>
                    <a:pt x="1046" y="4215"/>
                    <a:pt x="1109" y="4183"/>
                    <a:pt x="1141" y="4152"/>
                  </a:cubicBezTo>
                  <a:cubicBezTo>
                    <a:pt x="1172" y="4088"/>
                    <a:pt x="1172" y="3993"/>
                    <a:pt x="1109" y="3930"/>
                  </a:cubicBezTo>
                  <a:cubicBezTo>
                    <a:pt x="602" y="3455"/>
                    <a:pt x="317" y="2790"/>
                    <a:pt x="317" y="2125"/>
                  </a:cubicBezTo>
                  <a:cubicBezTo>
                    <a:pt x="317" y="1428"/>
                    <a:pt x="602" y="763"/>
                    <a:pt x="1109" y="288"/>
                  </a:cubicBezTo>
                  <a:cubicBezTo>
                    <a:pt x="1172" y="225"/>
                    <a:pt x="1172" y="130"/>
                    <a:pt x="1141" y="66"/>
                  </a:cubicBezTo>
                  <a:cubicBezTo>
                    <a:pt x="1102" y="27"/>
                    <a:pt x="1038" y="0"/>
                    <a:pt x="981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1" name="Google Shape;1441;p16"/>
            <p:cNvSpPr/>
            <p:nvPr/>
          </p:nvSpPr>
          <p:spPr>
            <a:xfrm>
              <a:off x="4135000" y="3672150"/>
              <a:ext cx="38025" cy="142150"/>
            </a:xfrm>
            <a:custGeom>
              <a:avLst/>
              <a:gdLst/>
              <a:ahLst/>
              <a:cxnLst/>
              <a:rect l="l" t="t" r="r" b="b"/>
              <a:pathLst>
                <a:path w="1521" h="5686" extrusionOk="0">
                  <a:moveTo>
                    <a:pt x="1346" y="1"/>
                  </a:moveTo>
                  <a:cubicBezTo>
                    <a:pt x="1307" y="1"/>
                    <a:pt x="1267" y="17"/>
                    <a:pt x="1235" y="48"/>
                  </a:cubicBezTo>
                  <a:cubicBezTo>
                    <a:pt x="444" y="777"/>
                    <a:pt x="0" y="1790"/>
                    <a:pt x="0" y="2835"/>
                  </a:cubicBezTo>
                  <a:cubicBezTo>
                    <a:pt x="0" y="3912"/>
                    <a:pt x="444" y="4925"/>
                    <a:pt x="1235" y="5654"/>
                  </a:cubicBezTo>
                  <a:cubicBezTo>
                    <a:pt x="1267" y="5685"/>
                    <a:pt x="1299" y="5685"/>
                    <a:pt x="1362" y="5685"/>
                  </a:cubicBezTo>
                  <a:cubicBezTo>
                    <a:pt x="1394" y="5685"/>
                    <a:pt x="1425" y="5685"/>
                    <a:pt x="1457" y="5654"/>
                  </a:cubicBezTo>
                  <a:cubicBezTo>
                    <a:pt x="1520" y="5590"/>
                    <a:pt x="1520" y="5464"/>
                    <a:pt x="1457" y="5432"/>
                  </a:cubicBezTo>
                  <a:cubicBezTo>
                    <a:pt x="729" y="4767"/>
                    <a:pt x="317" y="3817"/>
                    <a:pt x="317" y="2835"/>
                  </a:cubicBezTo>
                  <a:cubicBezTo>
                    <a:pt x="317" y="1885"/>
                    <a:pt x="729" y="935"/>
                    <a:pt x="1457" y="270"/>
                  </a:cubicBezTo>
                  <a:cubicBezTo>
                    <a:pt x="1520" y="238"/>
                    <a:pt x="1520" y="112"/>
                    <a:pt x="1457" y="48"/>
                  </a:cubicBezTo>
                  <a:cubicBezTo>
                    <a:pt x="1425" y="17"/>
                    <a:pt x="1386" y="1"/>
                    <a:pt x="1346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2" name="Google Shape;1442;p16"/>
            <p:cNvSpPr/>
            <p:nvPr/>
          </p:nvSpPr>
          <p:spPr>
            <a:xfrm>
              <a:off x="4190400" y="3704225"/>
              <a:ext cx="79200" cy="163125"/>
            </a:xfrm>
            <a:custGeom>
              <a:avLst/>
              <a:gdLst/>
              <a:ahLst/>
              <a:cxnLst/>
              <a:rect l="l" t="t" r="r" b="b"/>
              <a:pathLst>
                <a:path w="3168" h="6525" extrusionOk="0">
                  <a:moveTo>
                    <a:pt x="1584" y="317"/>
                  </a:moveTo>
                  <a:cubicBezTo>
                    <a:pt x="2281" y="317"/>
                    <a:pt x="2851" y="855"/>
                    <a:pt x="2851" y="1552"/>
                  </a:cubicBezTo>
                  <a:cubicBezTo>
                    <a:pt x="2851" y="2122"/>
                    <a:pt x="2471" y="2629"/>
                    <a:pt x="1901" y="2787"/>
                  </a:cubicBezTo>
                  <a:cubicBezTo>
                    <a:pt x="1838" y="2787"/>
                    <a:pt x="1806" y="2851"/>
                    <a:pt x="1806" y="2946"/>
                  </a:cubicBezTo>
                  <a:lnTo>
                    <a:pt x="1806" y="5986"/>
                  </a:lnTo>
                  <a:cubicBezTo>
                    <a:pt x="1806" y="6112"/>
                    <a:pt x="1711" y="6207"/>
                    <a:pt x="1584" y="6207"/>
                  </a:cubicBezTo>
                  <a:cubicBezTo>
                    <a:pt x="1458" y="6207"/>
                    <a:pt x="1363" y="6112"/>
                    <a:pt x="1363" y="5986"/>
                  </a:cubicBezTo>
                  <a:lnTo>
                    <a:pt x="1363" y="2946"/>
                  </a:lnTo>
                  <a:cubicBezTo>
                    <a:pt x="1363" y="2851"/>
                    <a:pt x="1299" y="2787"/>
                    <a:pt x="1236" y="2787"/>
                  </a:cubicBezTo>
                  <a:cubicBezTo>
                    <a:pt x="698" y="2629"/>
                    <a:pt x="318" y="2122"/>
                    <a:pt x="318" y="1552"/>
                  </a:cubicBezTo>
                  <a:cubicBezTo>
                    <a:pt x="318" y="887"/>
                    <a:pt x="888" y="317"/>
                    <a:pt x="1584" y="317"/>
                  </a:cubicBezTo>
                  <a:close/>
                  <a:moveTo>
                    <a:pt x="1584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217"/>
                    <a:pt x="413" y="2819"/>
                    <a:pt x="1046" y="3041"/>
                  </a:cubicBezTo>
                  <a:lnTo>
                    <a:pt x="1046" y="5986"/>
                  </a:lnTo>
                  <a:cubicBezTo>
                    <a:pt x="1046" y="6302"/>
                    <a:pt x="1299" y="6524"/>
                    <a:pt x="1584" y="6524"/>
                  </a:cubicBezTo>
                  <a:cubicBezTo>
                    <a:pt x="1869" y="6524"/>
                    <a:pt x="2123" y="6302"/>
                    <a:pt x="2123" y="5986"/>
                  </a:cubicBezTo>
                  <a:lnTo>
                    <a:pt x="2123" y="3041"/>
                  </a:lnTo>
                  <a:cubicBezTo>
                    <a:pt x="2725" y="2819"/>
                    <a:pt x="3168" y="2249"/>
                    <a:pt x="3168" y="1552"/>
                  </a:cubicBezTo>
                  <a:cubicBezTo>
                    <a:pt x="3168" y="697"/>
                    <a:pt x="2440" y="0"/>
                    <a:pt x="158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3" name="Google Shape;1443;p16"/>
            <p:cNvSpPr/>
            <p:nvPr/>
          </p:nvSpPr>
          <p:spPr>
            <a:xfrm>
              <a:off x="4269575" y="3689975"/>
              <a:ext cx="30125" cy="106100"/>
            </a:xfrm>
            <a:custGeom>
              <a:avLst/>
              <a:gdLst/>
              <a:ahLst/>
              <a:cxnLst/>
              <a:rect l="l" t="t" r="r" b="b"/>
              <a:pathLst>
                <a:path w="1205" h="4244" fill="none" extrusionOk="0">
                  <a:moveTo>
                    <a:pt x="286" y="64"/>
                  </a:moveTo>
                  <a:cubicBezTo>
                    <a:pt x="223" y="0"/>
                    <a:pt x="128" y="32"/>
                    <a:pt x="64" y="95"/>
                  </a:cubicBezTo>
                  <a:cubicBezTo>
                    <a:pt x="1" y="159"/>
                    <a:pt x="33" y="254"/>
                    <a:pt x="96" y="317"/>
                  </a:cubicBezTo>
                  <a:cubicBezTo>
                    <a:pt x="603" y="760"/>
                    <a:pt x="888" y="1425"/>
                    <a:pt x="888" y="2122"/>
                  </a:cubicBezTo>
                  <a:cubicBezTo>
                    <a:pt x="888" y="2819"/>
                    <a:pt x="603" y="3484"/>
                    <a:pt x="96" y="3959"/>
                  </a:cubicBezTo>
                  <a:cubicBezTo>
                    <a:pt x="33" y="4022"/>
                    <a:pt x="1" y="4117"/>
                    <a:pt x="64" y="4181"/>
                  </a:cubicBezTo>
                  <a:cubicBezTo>
                    <a:pt x="96" y="4212"/>
                    <a:pt x="159" y="4244"/>
                    <a:pt x="191" y="4244"/>
                  </a:cubicBezTo>
                  <a:cubicBezTo>
                    <a:pt x="223" y="4244"/>
                    <a:pt x="286" y="4212"/>
                    <a:pt x="286" y="4181"/>
                  </a:cubicBezTo>
                  <a:cubicBezTo>
                    <a:pt x="888" y="3674"/>
                    <a:pt x="1204" y="2914"/>
                    <a:pt x="1204" y="2122"/>
                  </a:cubicBezTo>
                  <a:cubicBezTo>
                    <a:pt x="1204" y="1362"/>
                    <a:pt x="888" y="602"/>
                    <a:pt x="286" y="64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4" name="Google Shape;1444;p16"/>
            <p:cNvSpPr/>
            <p:nvPr/>
          </p:nvSpPr>
          <p:spPr>
            <a:xfrm>
              <a:off x="4287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fill="none" extrusionOk="0">
                  <a:moveTo>
                    <a:pt x="286" y="64"/>
                  </a:moveTo>
                  <a:cubicBezTo>
                    <a:pt x="222" y="1"/>
                    <a:pt x="127" y="1"/>
                    <a:pt x="64" y="64"/>
                  </a:cubicBezTo>
                  <a:cubicBezTo>
                    <a:pt x="1" y="128"/>
                    <a:pt x="1" y="254"/>
                    <a:pt x="64" y="286"/>
                  </a:cubicBezTo>
                  <a:cubicBezTo>
                    <a:pt x="792" y="951"/>
                    <a:pt x="1204" y="1901"/>
                    <a:pt x="1204" y="2851"/>
                  </a:cubicBezTo>
                  <a:cubicBezTo>
                    <a:pt x="1204" y="3833"/>
                    <a:pt x="792" y="4783"/>
                    <a:pt x="64" y="5416"/>
                  </a:cubicBezTo>
                  <a:cubicBezTo>
                    <a:pt x="1" y="5480"/>
                    <a:pt x="1" y="5606"/>
                    <a:pt x="64" y="5670"/>
                  </a:cubicBezTo>
                  <a:cubicBezTo>
                    <a:pt x="96" y="5701"/>
                    <a:pt x="127" y="5701"/>
                    <a:pt x="159" y="5701"/>
                  </a:cubicBezTo>
                  <a:cubicBezTo>
                    <a:pt x="222" y="5701"/>
                    <a:pt x="254" y="5701"/>
                    <a:pt x="286" y="5670"/>
                  </a:cubicBezTo>
                  <a:cubicBezTo>
                    <a:pt x="1077" y="4941"/>
                    <a:pt x="1521" y="3928"/>
                    <a:pt x="1521" y="2851"/>
                  </a:cubicBezTo>
                  <a:cubicBezTo>
                    <a:pt x="1521" y="1806"/>
                    <a:pt x="1077" y="761"/>
                    <a:pt x="286" y="64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5" name="Google Shape;1445;p16"/>
            <p:cNvSpPr/>
            <p:nvPr/>
          </p:nvSpPr>
          <p:spPr>
            <a:xfrm>
              <a:off x="4160325" y="3689975"/>
              <a:ext cx="29325" cy="106100"/>
            </a:xfrm>
            <a:custGeom>
              <a:avLst/>
              <a:gdLst/>
              <a:ahLst/>
              <a:cxnLst/>
              <a:rect l="l" t="t" r="r" b="b"/>
              <a:pathLst>
                <a:path w="1173" h="4244" fill="none" extrusionOk="0">
                  <a:moveTo>
                    <a:pt x="1141" y="95"/>
                  </a:moveTo>
                  <a:cubicBezTo>
                    <a:pt x="1077" y="32"/>
                    <a:pt x="951" y="0"/>
                    <a:pt x="887" y="64"/>
                  </a:cubicBezTo>
                  <a:cubicBezTo>
                    <a:pt x="317" y="602"/>
                    <a:pt x="1" y="1362"/>
                    <a:pt x="1" y="2122"/>
                  </a:cubicBezTo>
                  <a:cubicBezTo>
                    <a:pt x="1" y="2914"/>
                    <a:pt x="317" y="3674"/>
                    <a:pt x="887" y="4212"/>
                  </a:cubicBezTo>
                  <a:cubicBezTo>
                    <a:pt x="919" y="4212"/>
                    <a:pt x="982" y="4244"/>
                    <a:pt x="1014" y="4244"/>
                  </a:cubicBezTo>
                  <a:cubicBezTo>
                    <a:pt x="1046" y="4244"/>
                    <a:pt x="1109" y="4212"/>
                    <a:pt x="1141" y="4181"/>
                  </a:cubicBezTo>
                  <a:cubicBezTo>
                    <a:pt x="1172" y="4117"/>
                    <a:pt x="1172" y="4022"/>
                    <a:pt x="1109" y="3959"/>
                  </a:cubicBezTo>
                  <a:cubicBezTo>
                    <a:pt x="602" y="3484"/>
                    <a:pt x="317" y="2819"/>
                    <a:pt x="317" y="2154"/>
                  </a:cubicBezTo>
                  <a:cubicBezTo>
                    <a:pt x="317" y="1457"/>
                    <a:pt x="602" y="792"/>
                    <a:pt x="1109" y="317"/>
                  </a:cubicBezTo>
                  <a:cubicBezTo>
                    <a:pt x="1172" y="254"/>
                    <a:pt x="1172" y="159"/>
                    <a:pt x="1141" y="95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16"/>
            <p:cNvSpPr/>
            <p:nvPr/>
          </p:nvSpPr>
          <p:spPr>
            <a:xfrm>
              <a:off x="4135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fill="none" extrusionOk="0">
                  <a:moveTo>
                    <a:pt x="317" y="2851"/>
                  </a:moveTo>
                  <a:cubicBezTo>
                    <a:pt x="317" y="1901"/>
                    <a:pt x="729" y="951"/>
                    <a:pt x="1457" y="286"/>
                  </a:cubicBezTo>
                  <a:cubicBezTo>
                    <a:pt x="1520" y="254"/>
                    <a:pt x="1520" y="128"/>
                    <a:pt x="1457" y="64"/>
                  </a:cubicBezTo>
                  <a:cubicBezTo>
                    <a:pt x="1394" y="1"/>
                    <a:pt x="1299" y="1"/>
                    <a:pt x="1235" y="64"/>
                  </a:cubicBezTo>
                  <a:cubicBezTo>
                    <a:pt x="444" y="793"/>
                    <a:pt x="0" y="1806"/>
                    <a:pt x="0" y="2851"/>
                  </a:cubicBezTo>
                  <a:cubicBezTo>
                    <a:pt x="0" y="3928"/>
                    <a:pt x="444" y="4941"/>
                    <a:pt x="1235" y="5670"/>
                  </a:cubicBezTo>
                  <a:cubicBezTo>
                    <a:pt x="1267" y="5701"/>
                    <a:pt x="1299" y="5701"/>
                    <a:pt x="1362" y="5701"/>
                  </a:cubicBezTo>
                  <a:cubicBezTo>
                    <a:pt x="1394" y="5701"/>
                    <a:pt x="1425" y="5701"/>
                    <a:pt x="1457" y="5670"/>
                  </a:cubicBezTo>
                  <a:cubicBezTo>
                    <a:pt x="1520" y="5606"/>
                    <a:pt x="1520" y="5480"/>
                    <a:pt x="1457" y="5448"/>
                  </a:cubicBezTo>
                  <a:cubicBezTo>
                    <a:pt x="729" y="4783"/>
                    <a:pt x="317" y="3833"/>
                    <a:pt x="317" y="2851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16"/>
            <p:cNvSpPr/>
            <p:nvPr/>
          </p:nvSpPr>
          <p:spPr>
            <a:xfrm>
              <a:off x="4190400" y="3704225"/>
              <a:ext cx="79200" cy="163125"/>
            </a:xfrm>
            <a:custGeom>
              <a:avLst/>
              <a:gdLst/>
              <a:ahLst/>
              <a:cxnLst/>
              <a:rect l="l" t="t" r="r" b="b"/>
              <a:pathLst>
                <a:path w="3168" h="6525" fill="none" extrusionOk="0">
                  <a:moveTo>
                    <a:pt x="1584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217"/>
                    <a:pt x="413" y="2819"/>
                    <a:pt x="1046" y="3041"/>
                  </a:cubicBezTo>
                  <a:lnTo>
                    <a:pt x="1046" y="5986"/>
                  </a:lnTo>
                  <a:cubicBezTo>
                    <a:pt x="1046" y="6302"/>
                    <a:pt x="1299" y="6524"/>
                    <a:pt x="1584" y="6524"/>
                  </a:cubicBezTo>
                  <a:cubicBezTo>
                    <a:pt x="1869" y="6524"/>
                    <a:pt x="2123" y="6302"/>
                    <a:pt x="2123" y="5986"/>
                  </a:cubicBezTo>
                  <a:lnTo>
                    <a:pt x="2123" y="3041"/>
                  </a:lnTo>
                  <a:cubicBezTo>
                    <a:pt x="2725" y="2819"/>
                    <a:pt x="3168" y="2249"/>
                    <a:pt x="3168" y="1552"/>
                  </a:cubicBezTo>
                  <a:cubicBezTo>
                    <a:pt x="3168" y="697"/>
                    <a:pt x="2440" y="0"/>
                    <a:pt x="1584" y="0"/>
                  </a:cubicBezTo>
                  <a:close/>
                  <a:moveTo>
                    <a:pt x="1901" y="2787"/>
                  </a:moveTo>
                  <a:cubicBezTo>
                    <a:pt x="1838" y="2787"/>
                    <a:pt x="1806" y="2851"/>
                    <a:pt x="1806" y="2946"/>
                  </a:cubicBezTo>
                  <a:lnTo>
                    <a:pt x="1806" y="5986"/>
                  </a:lnTo>
                  <a:cubicBezTo>
                    <a:pt x="1806" y="6112"/>
                    <a:pt x="1711" y="6207"/>
                    <a:pt x="1584" y="6207"/>
                  </a:cubicBezTo>
                  <a:cubicBezTo>
                    <a:pt x="1458" y="6207"/>
                    <a:pt x="1363" y="6112"/>
                    <a:pt x="1363" y="5986"/>
                  </a:cubicBezTo>
                  <a:lnTo>
                    <a:pt x="1363" y="2946"/>
                  </a:lnTo>
                  <a:cubicBezTo>
                    <a:pt x="1363" y="2851"/>
                    <a:pt x="1299" y="2787"/>
                    <a:pt x="1236" y="2787"/>
                  </a:cubicBezTo>
                  <a:cubicBezTo>
                    <a:pt x="698" y="2629"/>
                    <a:pt x="318" y="2122"/>
                    <a:pt x="318" y="1552"/>
                  </a:cubicBezTo>
                  <a:cubicBezTo>
                    <a:pt x="318" y="887"/>
                    <a:pt x="888" y="317"/>
                    <a:pt x="1584" y="317"/>
                  </a:cubicBezTo>
                  <a:cubicBezTo>
                    <a:pt x="2281" y="317"/>
                    <a:pt x="2851" y="855"/>
                    <a:pt x="2851" y="1552"/>
                  </a:cubicBezTo>
                  <a:cubicBezTo>
                    <a:pt x="2851" y="2122"/>
                    <a:pt x="2471" y="2629"/>
                    <a:pt x="1901" y="2787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16"/>
            <p:cNvSpPr/>
            <p:nvPr/>
          </p:nvSpPr>
          <p:spPr>
            <a:xfrm>
              <a:off x="595975" y="3956000"/>
              <a:ext cx="3262725" cy="581150"/>
            </a:xfrm>
            <a:custGeom>
              <a:avLst/>
              <a:gdLst/>
              <a:ahLst/>
              <a:cxnLst/>
              <a:rect l="l" t="t" r="r" b="b"/>
              <a:pathLst>
                <a:path w="130509" h="23246" extrusionOk="0">
                  <a:moveTo>
                    <a:pt x="3421" y="0"/>
                  </a:moveTo>
                  <a:cubicBezTo>
                    <a:pt x="1521" y="0"/>
                    <a:pt x="0" y="1520"/>
                    <a:pt x="0" y="3420"/>
                  </a:cubicBezTo>
                  <a:lnTo>
                    <a:pt x="0" y="19825"/>
                  </a:lnTo>
                  <a:cubicBezTo>
                    <a:pt x="0" y="21725"/>
                    <a:pt x="1521" y="23245"/>
                    <a:pt x="3421" y="23245"/>
                  </a:cubicBezTo>
                  <a:lnTo>
                    <a:pt x="92822" y="23245"/>
                  </a:lnTo>
                  <a:cubicBezTo>
                    <a:pt x="94723" y="23245"/>
                    <a:pt x="96274" y="21725"/>
                    <a:pt x="96274" y="19825"/>
                  </a:cubicBezTo>
                  <a:lnTo>
                    <a:pt x="96274" y="15360"/>
                  </a:lnTo>
                  <a:cubicBezTo>
                    <a:pt x="96325" y="13189"/>
                    <a:pt x="97823" y="12002"/>
                    <a:pt x="99487" y="12002"/>
                  </a:cubicBezTo>
                  <a:cubicBezTo>
                    <a:pt x="100956" y="12002"/>
                    <a:pt x="102554" y="12927"/>
                    <a:pt x="103400" y="14916"/>
                  </a:cubicBezTo>
                  <a:cubicBezTo>
                    <a:pt x="104667" y="17893"/>
                    <a:pt x="107612" y="19951"/>
                    <a:pt x="111032" y="19951"/>
                  </a:cubicBezTo>
                  <a:cubicBezTo>
                    <a:pt x="114389" y="19951"/>
                    <a:pt x="117271" y="17956"/>
                    <a:pt x="118601" y="15106"/>
                  </a:cubicBezTo>
                  <a:lnTo>
                    <a:pt x="118601" y="15138"/>
                  </a:lnTo>
                  <a:cubicBezTo>
                    <a:pt x="119815" y="12827"/>
                    <a:pt x="121700" y="11944"/>
                    <a:pt x="123381" y="11944"/>
                  </a:cubicBezTo>
                  <a:cubicBezTo>
                    <a:pt x="123980" y="11944"/>
                    <a:pt x="124554" y="12056"/>
                    <a:pt x="125062" y="12256"/>
                  </a:cubicBezTo>
                  <a:cubicBezTo>
                    <a:pt x="125125" y="12288"/>
                    <a:pt x="125188" y="12319"/>
                    <a:pt x="125252" y="12351"/>
                  </a:cubicBezTo>
                  <a:cubicBezTo>
                    <a:pt x="125315" y="12383"/>
                    <a:pt x="125378" y="12414"/>
                    <a:pt x="125410" y="12414"/>
                  </a:cubicBezTo>
                  <a:cubicBezTo>
                    <a:pt x="125505" y="12478"/>
                    <a:pt x="125568" y="12509"/>
                    <a:pt x="125632" y="12541"/>
                  </a:cubicBezTo>
                  <a:cubicBezTo>
                    <a:pt x="126138" y="12858"/>
                    <a:pt x="126392" y="13238"/>
                    <a:pt x="126645" y="13396"/>
                  </a:cubicBezTo>
                  <a:cubicBezTo>
                    <a:pt x="127057" y="13744"/>
                    <a:pt x="127563" y="13966"/>
                    <a:pt x="128165" y="13966"/>
                  </a:cubicBezTo>
                  <a:cubicBezTo>
                    <a:pt x="129432" y="13966"/>
                    <a:pt x="130509" y="12921"/>
                    <a:pt x="130509" y="11623"/>
                  </a:cubicBezTo>
                  <a:cubicBezTo>
                    <a:pt x="130509" y="10324"/>
                    <a:pt x="129432" y="9279"/>
                    <a:pt x="128165" y="9279"/>
                  </a:cubicBezTo>
                  <a:cubicBezTo>
                    <a:pt x="127563" y="9279"/>
                    <a:pt x="127057" y="9469"/>
                    <a:pt x="126645" y="9817"/>
                  </a:cubicBezTo>
                  <a:cubicBezTo>
                    <a:pt x="126392" y="10007"/>
                    <a:pt x="126138" y="10356"/>
                    <a:pt x="125632" y="10704"/>
                  </a:cubicBezTo>
                  <a:cubicBezTo>
                    <a:pt x="125568" y="10736"/>
                    <a:pt x="125505" y="10768"/>
                    <a:pt x="125410" y="10799"/>
                  </a:cubicBezTo>
                  <a:cubicBezTo>
                    <a:pt x="125378" y="10831"/>
                    <a:pt x="125315" y="10863"/>
                    <a:pt x="125283" y="10894"/>
                  </a:cubicBezTo>
                  <a:cubicBezTo>
                    <a:pt x="125188" y="10926"/>
                    <a:pt x="125157" y="10958"/>
                    <a:pt x="125062" y="10958"/>
                  </a:cubicBezTo>
                  <a:cubicBezTo>
                    <a:pt x="124550" y="11167"/>
                    <a:pt x="123971" y="11284"/>
                    <a:pt x="123366" y="11284"/>
                  </a:cubicBezTo>
                  <a:cubicBezTo>
                    <a:pt x="121689" y="11284"/>
                    <a:pt x="119811" y="10388"/>
                    <a:pt x="118601" y="8107"/>
                  </a:cubicBezTo>
                  <a:cubicBezTo>
                    <a:pt x="117271" y="5257"/>
                    <a:pt x="114389" y="3294"/>
                    <a:pt x="111032" y="3294"/>
                  </a:cubicBezTo>
                  <a:cubicBezTo>
                    <a:pt x="107612" y="3294"/>
                    <a:pt x="104667" y="5352"/>
                    <a:pt x="103400" y="8329"/>
                  </a:cubicBezTo>
                  <a:lnTo>
                    <a:pt x="103400" y="8297"/>
                  </a:lnTo>
                  <a:cubicBezTo>
                    <a:pt x="102569" y="10287"/>
                    <a:pt x="100972" y="11211"/>
                    <a:pt x="99500" y="11211"/>
                  </a:cubicBezTo>
                  <a:cubicBezTo>
                    <a:pt x="97832" y="11211"/>
                    <a:pt x="96325" y="10024"/>
                    <a:pt x="96274" y="7854"/>
                  </a:cubicBezTo>
                  <a:lnTo>
                    <a:pt x="96274" y="3420"/>
                  </a:lnTo>
                  <a:cubicBezTo>
                    <a:pt x="96274" y="1520"/>
                    <a:pt x="94723" y="0"/>
                    <a:pt x="9282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16"/>
            <p:cNvSpPr/>
            <p:nvPr/>
          </p:nvSpPr>
          <p:spPr>
            <a:xfrm>
              <a:off x="3201550" y="4076325"/>
              <a:ext cx="340475" cy="340475"/>
            </a:xfrm>
            <a:custGeom>
              <a:avLst/>
              <a:gdLst/>
              <a:ahLst/>
              <a:cxnLst/>
              <a:rect l="l" t="t" r="r" b="b"/>
              <a:pathLst>
                <a:path w="13619" h="13619" extrusionOk="0">
                  <a:moveTo>
                    <a:pt x="13618" y="6810"/>
                  </a:moveTo>
                  <a:cubicBezTo>
                    <a:pt x="13618" y="10578"/>
                    <a:pt x="10578" y="13618"/>
                    <a:pt x="6809" y="13618"/>
                  </a:cubicBezTo>
                  <a:cubicBezTo>
                    <a:pt x="3041" y="13618"/>
                    <a:pt x="0" y="10578"/>
                    <a:pt x="0" y="6810"/>
                  </a:cubicBezTo>
                  <a:cubicBezTo>
                    <a:pt x="0" y="3041"/>
                    <a:pt x="3041" y="1"/>
                    <a:pt x="6809" y="1"/>
                  </a:cubicBezTo>
                  <a:cubicBezTo>
                    <a:pt x="10578" y="1"/>
                    <a:pt x="13618" y="3041"/>
                    <a:pt x="13618" y="681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16"/>
            <p:cNvSpPr/>
            <p:nvPr/>
          </p:nvSpPr>
          <p:spPr>
            <a:xfrm>
              <a:off x="3332975" y="4198250"/>
              <a:ext cx="77600" cy="77625"/>
            </a:xfrm>
            <a:custGeom>
              <a:avLst/>
              <a:gdLst/>
              <a:ahLst/>
              <a:cxnLst/>
              <a:rect l="l" t="t" r="r" b="b"/>
              <a:pathLst>
                <a:path w="3104" h="3105" extrusionOk="0">
                  <a:moveTo>
                    <a:pt x="1552" y="317"/>
                  </a:moveTo>
                  <a:cubicBezTo>
                    <a:pt x="2249" y="317"/>
                    <a:pt x="2787" y="856"/>
                    <a:pt x="2787" y="1553"/>
                  </a:cubicBezTo>
                  <a:cubicBezTo>
                    <a:pt x="2787" y="2249"/>
                    <a:pt x="2249" y="2788"/>
                    <a:pt x="1552" y="2788"/>
                  </a:cubicBezTo>
                  <a:cubicBezTo>
                    <a:pt x="887" y="2788"/>
                    <a:pt x="317" y="2249"/>
                    <a:pt x="317" y="1553"/>
                  </a:cubicBezTo>
                  <a:cubicBezTo>
                    <a:pt x="317" y="856"/>
                    <a:pt x="855" y="317"/>
                    <a:pt x="1552" y="317"/>
                  </a:cubicBezTo>
                  <a:close/>
                  <a:moveTo>
                    <a:pt x="1552" y="1"/>
                  </a:moveTo>
                  <a:cubicBezTo>
                    <a:pt x="697" y="1"/>
                    <a:pt x="0" y="697"/>
                    <a:pt x="0" y="1553"/>
                  </a:cubicBezTo>
                  <a:cubicBezTo>
                    <a:pt x="0" y="2408"/>
                    <a:pt x="697" y="3104"/>
                    <a:pt x="1552" y="3104"/>
                  </a:cubicBezTo>
                  <a:cubicBezTo>
                    <a:pt x="2407" y="3104"/>
                    <a:pt x="3104" y="2408"/>
                    <a:pt x="3104" y="1553"/>
                  </a:cubicBezTo>
                  <a:cubicBezTo>
                    <a:pt x="3104" y="697"/>
                    <a:pt x="2407" y="1"/>
                    <a:pt x="1552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16"/>
            <p:cNvSpPr/>
            <p:nvPr/>
          </p:nvSpPr>
          <p:spPr>
            <a:xfrm>
              <a:off x="3259350" y="4134125"/>
              <a:ext cx="225650" cy="224875"/>
            </a:xfrm>
            <a:custGeom>
              <a:avLst/>
              <a:gdLst/>
              <a:ahLst/>
              <a:cxnLst/>
              <a:rect l="l" t="t" r="r" b="b"/>
              <a:pathLst>
                <a:path w="9026" h="8995" extrusionOk="0">
                  <a:moveTo>
                    <a:pt x="4497" y="317"/>
                  </a:moveTo>
                  <a:cubicBezTo>
                    <a:pt x="6809" y="317"/>
                    <a:pt x="8677" y="2186"/>
                    <a:pt x="8677" y="4498"/>
                  </a:cubicBezTo>
                  <a:cubicBezTo>
                    <a:pt x="8677" y="5923"/>
                    <a:pt x="7949" y="7221"/>
                    <a:pt x="6841" y="7949"/>
                  </a:cubicBezTo>
                  <a:cubicBezTo>
                    <a:pt x="6746" y="7411"/>
                    <a:pt x="6492" y="6936"/>
                    <a:pt x="6081" y="6588"/>
                  </a:cubicBezTo>
                  <a:cubicBezTo>
                    <a:pt x="5639" y="6176"/>
                    <a:pt x="5061" y="5983"/>
                    <a:pt x="4474" y="5983"/>
                  </a:cubicBezTo>
                  <a:cubicBezTo>
                    <a:pt x="4429" y="5983"/>
                    <a:pt x="4384" y="5984"/>
                    <a:pt x="4339" y="5986"/>
                  </a:cubicBezTo>
                  <a:cubicBezTo>
                    <a:pt x="3262" y="6049"/>
                    <a:pt x="2375" y="6873"/>
                    <a:pt x="2154" y="7981"/>
                  </a:cubicBezTo>
                  <a:cubicBezTo>
                    <a:pt x="1045" y="7221"/>
                    <a:pt x="317" y="5954"/>
                    <a:pt x="317" y="4498"/>
                  </a:cubicBezTo>
                  <a:cubicBezTo>
                    <a:pt x="317" y="2186"/>
                    <a:pt x="2185" y="317"/>
                    <a:pt x="4497" y="317"/>
                  </a:cubicBezTo>
                  <a:close/>
                  <a:moveTo>
                    <a:pt x="4487" y="6299"/>
                  </a:moveTo>
                  <a:cubicBezTo>
                    <a:pt x="4986" y="6299"/>
                    <a:pt x="5477" y="6486"/>
                    <a:pt x="5859" y="6809"/>
                  </a:cubicBezTo>
                  <a:cubicBezTo>
                    <a:pt x="6271" y="7158"/>
                    <a:pt x="6492" y="7633"/>
                    <a:pt x="6556" y="8139"/>
                  </a:cubicBezTo>
                  <a:cubicBezTo>
                    <a:pt x="5922" y="8488"/>
                    <a:pt x="5210" y="8662"/>
                    <a:pt x="4501" y="8662"/>
                  </a:cubicBezTo>
                  <a:cubicBezTo>
                    <a:pt x="3793" y="8662"/>
                    <a:pt x="3088" y="8488"/>
                    <a:pt x="2470" y="8139"/>
                  </a:cubicBezTo>
                  <a:cubicBezTo>
                    <a:pt x="2597" y="7158"/>
                    <a:pt x="3389" y="6366"/>
                    <a:pt x="4371" y="6303"/>
                  </a:cubicBezTo>
                  <a:cubicBezTo>
                    <a:pt x="4409" y="6300"/>
                    <a:pt x="4448" y="6299"/>
                    <a:pt x="4487" y="6299"/>
                  </a:cubicBezTo>
                  <a:close/>
                  <a:moveTo>
                    <a:pt x="4497" y="1"/>
                  </a:moveTo>
                  <a:cubicBezTo>
                    <a:pt x="2027" y="1"/>
                    <a:pt x="0" y="1996"/>
                    <a:pt x="0" y="4498"/>
                  </a:cubicBezTo>
                  <a:cubicBezTo>
                    <a:pt x="0" y="6113"/>
                    <a:pt x="855" y="7506"/>
                    <a:pt x="2122" y="8330"/>
                  </a:cubicBezTo>
                  <a:lnTo>
                    <a:pt x="2217" y="8361"/>
                  </a:lnTo>
                  <a:cubicBezTo>
                    <a:pt x="2217" y="8361"/>
                    <a:pt x="2217" y="8393"/>
                    <a:pt x="2249" y="8393"/>
                  </a:cubicBezTo>
                  <a:cubicBezTo>
                    <a:pt x="2312" y="8425"/>
                    <a:pt x="2375" y="8456"/>
                    <a:pt x="2470" y="8520"/>
                  </a:cubicBezTo>
                  <a:cubicBezTo>
                    <a:pt x="2502" y="8520"/>
                    <a:pt x="2534" y="8520"/>
                    <a:pt x="2534" y="8551"/>
                  </a:cubicBezTo>
                  <a:cubicBezTo>
                    <a:pt x="2660" y="8615"/>
                    <a:pt x="2819" y="8678"/>
                    <a:pt x="2945" y="8710"/>
                  </a:cubicBezTo>
                  <a:lnTo>
                    <a:pt x="3072" y="8773"/>
                  </a:lnTo>
                  <a:cubicBezTo>
                    <a:pt x="3135" y="8773"/>
                    <a:pt x="3199" y="8805"/>
                    <a:pt x="3262" y="8836"/>
                  </a:cubicBezTo>
                  <a:cubicBezTo>
                    <a:pt x="3325" y="8836"/>
                    <a:pt x="3420" y="8868"/>
                    <a:pt x="3484" y="8868"/>
                  </a:cubicBezTo>
                  <a:cubicBezTo>
                    <a:pt x="3547" y="8900"/>
                    <a:pt x="3610" y="8900"/>
                    <a:pt x="3674" y="8931"/>
                  </a:cubicBezTo>
                  <a:cubicBezTo>
                    <a:pt x="3769" y="8931"/>
                    <a:pt x="3895" y="8963"/>
                    <a:pt x="3990" y="8963"/>
                  </a:cubicBezTo>
                  <a:cubicBezTo>
                    <a:pt x="4022" y="8963"/>
                    <a:pt x="4054" y="8963"/>
                    <a:pt x="4117" y="8995"/>
                  </a:cubicBezTo>
                  <a:lnTo>
                    <a:pt x="4909" y="8995"/>
                  </a:lnTo>
                  <a:cubicBezTo>
                    <a:pt x="4941" y="8963"/>
                    <a:pt x="5004" y="8963"/>
                    <a:pt x="5036" y="8963"/>
                  </a:cubicBezTo>
                  <a:cubicBezTo>
                    <a:pt x="5131" y="8963"/>
                    <a:pt x="5226" y="8931"/>
                    <a:pt x="5321" y="8931"/>
                  </a:cubicBezTo>
                  <a:cubicBezTo>
                    <a:pt x="5416" y="8900"/>
                    <a:pt x="5479" y="8900"/>
                    <a:pt x="5542" y="8868"/>
                  </a:cubicBezTo>
                  <a:cubicBezTo>
                    <a:pt x="5606" y="8868"/>
                    <a:pt x="5669" y="8836"/>
                    <a:pt x="5732" y="8836"/>
                  </a:cubicBezTo>
                  <a:cubicBezTo>
                    <a:pt x="5796" y="8805"/>
                    <a:pt x="5891" y="8773"/>
                    <a:pt x="5954" y="8773"/>
                  </a:cubicBezTo>
                  <a:cubicBezTo>
                    <a:pt x="5986" y="8741"/>
                    <a:pt x="6017" y="8741"/>
                    <a:pt x="6081" y="8710"/>
                  </a:cubicBezTo>
                  <a:cubicBezTo>
                    <a:pt x="6207" y="8678"/>
                    <a:pt x="6334" y="8615"/>
                    <a:pt x="6461" y="8551"/>
                  </a:cubicBezTo>
                  <a:cubicBezTo>
                    <a:pt x="6492" y="8520"/>
                    <a:pt x="6524" y="8520"/>
                    <a:pt x="6556" y="8520"/>
                  </a:cubicBezTo>
                  <a:cubicBezTo>
                    <a:pt x="6619" y="8456"/>
                    <a:pt x="6682" y="8425"/>
                    <a:pt x="6777" y="8393"/>
                  </a:cubicBezTo>
                  <a:cubicBezTo>
                    <a:pt x="6777" y="8393"/>
                    <a:pt x="6777" y="8361"/>
                    <a:pt x="6809" y="8361"/>
                  </a:cubicBezTo>
                  <a:lnTo>
                    <a:pt x="6872" y="8330"/>
                  </a:lnTo>
                  <a:lnTo>
                    <a:pt x="6872" y="8298"/>
                  </a:lnTo>
                  <a:cubicBezTo>
                    <a:pt x="8171" y="7506"/>
                    <a:pt x="9026" y="6113"/>
                    <a:pt x="9026" y="4498"/>
                  </a:cubicBezTo>
                  <a:cubicBezTo>
                    <a:pt x="9026" y="1996"/>
                    <a:pt x="6999" y="1"/>
                    <a:pt x="4497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8" name="Google Shape;1458;p16"/>
          <p:cNvSpPr txBox="1"/>
          <p:nvPr/>
        </p:nvSpPr>
        <p:spPr>
          <a:xfrm>
            <a:off x="844550" y="2505075"/>
            <a:ext cx="5922338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lvl="0" algn="ctr"/>
            <a:r>
              <a:rPr lang="uz-Latn-UZ" sz="2800" b="1" dirty="0" smtClean="0"/>
              <a:t>Geografik tadqiqotlarda STEAM yondashuvining ta’siri</a:t>
            </a:r>
            <a:endParaRPr lang="ru-RU" sz="2800" b="1" dirty="0"/>
          </a:p>
        </p:txBody>
      </p:sp>
      <p:sp>
        <p:nvSpPr>
          <p:cNvPr id="1460" name="Google Shape;1460;p16"/>
          <p:cNvSpPr txBox="1"/>
          <p:nvPr/>
        </p:nvSpPr>
        <p:spPr>
          <a:xfrm>
            <a:off x="844551" y="5019675"/>
            <a:ext cx="6043828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800" b="1" dirty="0"/>
              <a:t>STEAM </a:t>
            </a:r>
            <a:r>
              <a:rPr lang="uz-Latn-UZ" sz="2800" b="1" dirty="0" smtClean="0"/>
              <a:t>y</a:t>
            </a:r>
            <a:r>
              <a:rPr lang="ru-RU" sz="2800" b="1" dirty="0" err="1" smtClean="0"/>
              <a:t>ondashuvining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tadqiqotlar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natijalariga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ta’siri</a:t>
            </a:r>
            <a:endParaRPr lang="ru-RU" sz="2800" b="1" dirty="0"/>
          </a:p>
        </p:txBody>
      </p:sp>
      <p:sp>
        <p:nvSpPr>
          <p:cNvPr id="1462" name="Google Shape;1462;p16"/>
          <p:cNvSpPr txBox="1"/>
          <p:nvPr/>
        </p:nvSpPr>
        <p:spPr>
          <a:xfrm>
            <a:off x="835584" y="7381875"/>
            <a:ext cx="6021045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400" b="1" dirty="0" err="1"/>
              <a:t>Geografik</a:t>
            </a:r>
            <a:r>
              <a:rPr lang="ru-RU" sz="2400" b="1" dirty="0"/>
              <a:t> </a:t>
            </a:r>
            <a:r>
              <a:rPr lang="ru-RU" sz="2400" b="1" dirty="0" err="1"/>
              <a:t>axborot</a:t>
            </a:r>
            <a:r>
              <a:rPr lang="ru-RU" sz="2400" b="1" dirty="0"/>
              <a:t> </a:t>
            </a:r>
            <a:r>
              <a:rPr lang="ru-RU" sz="2400" b="1" dirty="0" err="1"/>
              <a:t>tizimlaridan</a:t>
            </a:r>
            <a:r>
              <a:rPr lang="ru-RU" sz="2400" b="1" dirty="0"/>
              <a:t> </a:t>
            </a:r>
            <a:r>
              <a:rPr lang="ru-RU" sz="2400" b="1" dirty="0" err="1"/>
              <a:t>foydalanish</a:t>
            </a:r>
            <a:endParaRPr lang="ru-RU" sz="2400" b="1" dirty="0"/>
          </a:p>
        </p:txBody>
      </p:sp>
      <p:sp>
        <p:nvSpPr>
          <p:cNvPr id="1464" name="Google Shape;1464;p16"/>
          <p:cNvSpPr txBox="1"/>
          <p:nvPr/>
        </p:nvSpPr>
        <p:spPr>
          <a:xfrm>
            <a:off x="11283950" y="3952875"/>
            <a:ext cx="57150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800" b="1" dirty="0" err="1"/>
              <a:t>Ekologik</a:t>
            </a:r>
            <a:r>
              <a:rPr lang="en-US" sz="2800" b="1" dirty="0"/>
              <a:t> </a:t>
            </a:r>
            <a:r>
              <a:rPr lang="uz-Latn-UZ" sz="2800" b="1" dirty="0" smtClean="0"/>
              <a:t>t</a:t>
            </a:r>
            <a:r>
              <a:rPr lang="en-US" sz="2800" b="1" dirty="0" err="1" smtClean="0"/>
              <a:t>adqiqotlarda</a:t>
            </a:r>
            <a:r>
              <a:rPr lang="en-US" sz="2800" b="1" dirty="0" smtClean="0"/>
              <a:t> </a:t>
            </a:r>
            <a:r>
              <a:rPr lang="en-US" sz="2800" b="1" dirty="0"/>
              <a:t>STEAM </a:t>
            </a:r>
            <a:r>
              <a:rPr lang="uz-Latn-UZ" sz="2800" b="1" dirty="0" smtClean="0"/>
              <a:t>y</a:t>
            </a:r>
            <a:r>
              <a:rPr lang="en-US" sz="2800" b="1" dirty="0" err="1" smtClean="0"/>
              <a:t>ondashuvining</a:t>
            </a:r>
            <a:r>
              <a:rPr lang="en-US" sz="2800" b="1" dirty="0" smtClean="0"/>
              <a:t> </a:t>
            </a:r>
            <a:r>
              <a:rPr lang="uz-Latn-UZ" sz="2800" b="1" dirty="0" smtClean="0"/>
              <a:t>a</a:t>
            </a:r>
            <a:r>
              <a:rPr lang="en-US" sz="2800" b="1" dirty="0" err="1" smtClean="0"/>
              <a:t>fzalliklari</a:t>
            </a:r>
            <a:endParaRPr lang="ru-RU" sz="2800" b="1" dirty="0"/>
          </a:p>
        </p:txBody>
      </p:sp>
      <p:sp>
        <p:nvSpPr>
          <p:cNvPr id="1466" name="Google Shape;1466;p16"/>
          <p:cNvSpPr txBox="1"/>
          <p:nvPr/>
        </p:nvSpPr>
        <p:spPr>
          <a:xfrm>
            <a:off x="11220450" y="6086475"/>
            <a:ext cx="5778500" cy="12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ru-RU" sz="2800" b="1" dirty="0" err="1"/>
              <a:t>Barqaror</a:t>
            </a:r>
            <a:r>
              <a:rPr lang="ru-RU" sz="2800" b="1" dirty="0"/>
              <a:t> </a:t>
            </a:r>
            <a:r>
              <a:rPr lang="ru-RU" sz="2800" b="1" dirty="0" err="1"/>
              <a:t>rivojlanish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ekologik</a:t>
            </a:r>
            <a:r>
              <a:rPr lang="ru-RU" sz="2800" b="1" dirty="0"/>
              <a:t> </a:t>
            </a:r>
            <a:r>
              <a:rPr lang="ru-RU" sz="2800" b="1" dirty="0" err="1"/>
              <a:t>ongni</a:t>
            </a:r>
            <a:r>
              <a:rPr lang="ru-RU" sz="2800" b="1" dirty="0"/>
              <a:t> </a:t>
            </a:r>
            <a:r>
              <a:rPr lang="ru-RU" sz="2800" b="1" dirty="0" err="1"/>
              <a:t>oshirish</a:t>
            </a:r>
            <a:endParaRPr lang="ru-RU" sz="2800" b="1" dirty="0"/>
          </a:p>
        </p:txBody>
      </p:sp>
      <p:sp>
        <p:nvSpPr>
          <p:cNvPr id="1468" name="Google Shape;1468;p16"/>
          <p:cNvSpPr txBox="1"/>
          <p:nvPr/>
        </p:nvSpPr>
        <p:spPr>
          <a:xfrm>
            <a:off x="11283950" y="8604761"/>
            <a:ext cx="5715000" cy="1139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en-US" sz="2800" b="1" dirty="0" err="1"/>
              <a:t>Kuzatuvchanlik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ilmiy</a:t>
            </a:r>
            <a:r>
              <a:rPr lang="en-US" sz="2800" b="1" dirty="0"/>
              <a:t> </a:t>
            </a:r>
            <a:r>
              <a:rPr lang="en-US" sz="2800" b="1" dirty="0" err="1"/>
              <a:t>fikrlash</a:t>
            </a:r>
            <a:r>
              <a:rPr lang="en-US" sz="2800" b="1" dirty="0"/>
              <a:t> </a:t>
            </a:r>
            <a:r>
              <a:rPr lang="en-US" sz="2800" b="1" dirty="0" err="1"/>
              <a:t>ko‘nikmalarini</a:t>
            </a:r>
            <a:r>
              <a:rPr lang="en-US" sz="2800" b="1" dirty="0"/>
              <a:t> </a:t>
            </a:r>
            <a:r>
              <a:rPr lang="en-US" sz="2800" b="1" dirty="0" err="1"/>
              <a:t>rivojlantiradi</a:t>
            </a:r>
            <a:endParaRPr lang="ru-RU" sz="2800" b="1" dirty="0"/>
          </a:p>
        </p:txBody>
      </p:sp>
      <p:pic>
        <p:nvPicPr>
          <p:cNvPr id="146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470" name="Рисунок 146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472" name="Прямоугольник 1471"/>
          <p:cNvSpPr/>
          <p:nvPr/>
        </p:nvSpPr>
        <p:spPr>
          <a:xfrm>
            <a:off x="1225550" y="1666874"/>
            <a:ext cx="15925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/>
              <a:t>STEAMga</a:t>
            </a:r>
            <a:r>
              <a:rPr lang="en-US" sz="4000" b="1" dirty="0"/>
              <a:t> </a:t>
            </a:r>
            <a:r>
              <a:rPr lang="en-US" sz="4000" b="1" dirty="0" err="1"/>
              <a:t>asoslangan</a:t>
            </a:r>
            <a:r>
              <a:rPr lang="en-US" sz="4000" b="1" dirty="0"/>
              <a:t> </a:t>
            </a:r>
            <a:r>
              <a:rPr lang="en-US" sz="4000" b="1" dirty="0" err="1"/>
              <a:t>geografik</a:t>
            </a:r>
            <a:r>
              <a:rPr lang="en-US" sz="4000" b="1" dirty="0"/>
              <a:t>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ekologik</a:t>
            </a:r>
            <a:r>
              <a:rPr lang="en-US" sz="4000" b="1" dirty="0"/>
              <a:t> </a:t>
            </a:r>
            <a:r>
              <a:rPr lang="en-US" sz="4000" b="1" dirty="0" err="1"/>
              <a:t>tadqiqotlar</a:t>
            </a:r>
            <a:r>
              <a:rPr lang="en-US" sz="4000" b="1" dirty="0"/>
              <a:t> </a:t>
            </a:r>
            <a:r>
              <a:rPr lang="en-US" sz="4000" b="1" dirty="0" err="1"/>
              <a:t>natijalarini</a:t>
            </a:r>
            <a:r>
              <a:rPr lang="en-US" sz="4000" b="1" dirty="0"/>
              <a:t> </a:t>
            </a:r>
            <a:r>
              <a:rPr lang="uz-Latn-UZ" sz="4000" b="1" dirty="0"/>
              <a:t>tahlili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38297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50" y="3460020"/>
            <a:ext cx="6087014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327900" y="3460020"/>
            <a:ext cx="1277164" cy="1054620"/>
          </a:xfrm>
          <a:prstGeom prst="rect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308849" y="4913753"/>
            <a:ext cx="1277139" cy="1054620"/>
          </a:xfrm>
          <a:prstGeom prst="rect">
            <a:avLst/>
          </a:pr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9" name="Google Shape;1459;p44"/>
          <p:cNvSpPr/>
          <p:nvPr/>
        </p:nvSpPr>
        <p:spPr>
          <a:xfrm>
            <a:off x="7327900" y="7671304"/>
            <a:ext cx="1277164" cy="10546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04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0" name="Google Shape;1460;p44"/>
          <p:cNvSpPr/>
          <p:nvPr/>
        </p:nvSpPr>
        <p:spPr>
          <a:xfrm>
            <a:off x="7334275" y="6329011"/>
            <a:ext cx="1277139" cy="10546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1" name="Google Shape;1461;p44"/>
          <p:cNvSpPr txBox="1"/>
          <p:nvPr/>
        </p:nvSpPr>
        <p:spPr>
          <a:xfrm>
            <a:off x="10640914" y="7677824"/>
            <a:ext cx="655488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en-US" sz="2800" dirty="0" err="1"/>
              <a:t>Geografik</a:t>
            </a:r>
            <a:r>
              <a:rPr lang="en-US" sz="2800" dirty="0"/>
              <a:t> </a:t>
            </a:r>
            <a:r>
              <a:rPr lang="en-US" sz="2800" dirty="0" err="1"/>
              <a:t>tafakkur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atrof-muhitga</a:t>
            </a:r>
            <a:r>
              <a:rPr lang="en-US" sz="2800" dirty="0"/>
              <a:t> </a:t>
            </a:r>
            <a:r>
              <a:rPr lang="en-US" sz="2800" dirty="0" err="1"/>
              <a:t>bo‘lgan</a:t>
            </a:r>
            <a:r>
              <a:rPr lang="en-US" sz="2800" dirty="0"/>
              <a:t> </a:t>
            </a:r>
            <a:r>
              <a:rPr lang="en-US" sz="2800" dirty="0" err="1"/>
              <a:t>ongli</a:t>
            </a:r>
            <a:r>
              <a:rPr lang="en-US" sz="2800" dirty="0"/>
              <a:t> </a:t>
            </a:r>
            <a:r>
              <a:rPr lang="en-US" sz="2800" dirty="0" err="1"/>
              <a:t>munosabatni</a:t>
            </a:r>
            <a:r>
              <a:rPr lang="en-US" sz="2800" dirty="0"/>
              <a:t> </a:t>
            </a:r>
            <a:r>
              <a:rPr lang="en-US" sz="2800" dirty="0" err="1"/>
              <a:t>rivojlantiradi</a:t>
            </a:r>
            <a:endParaRPr lang="ru-RU" sz="2800" dirty="0"/>
          </a:p>
        </p:txBody>
      </p:sp>
      <p:sp>
        <p:nvSpPr>
          <p:cNvPr id="1462" name="Google Shape;1462;p44"/>
          <p:cNvSpPr txBox="1"/>
          <p:nvPr/>
        </p:nvSpPr>
        <p:spPr>
          <a:xfrm>
            <a:off x="10634564" y="6294676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en-US" sz="2800" dirty="0" err="1"/>
              <a:t>Amaliy</a:t>
            </a:r>
            <a:r>
              <a:rPr lang="en-US" sz="2800" dirty="0"/>
              <a:t> </a:t>
            </a:r>
            <a:r>
              <a:rPr lang="uz-Latn-UZ" sz="2800" dirty="0" smtClean="0"/>
              <a:t>k</a:t>
            </a:r>
            <a:r>
              <a:rPr lang="en-US" sz="2800" dirty="0" err="1" smtClean="0"/>
              <a:t>o‘nikmalarni</a:t>
            </a:r>
            <a:r>
              <a:rPr lang="en-US" sz="2800" dirty="0" smtClean="0"/>
              <a:t> </a:t>
            </a:r>
            <a:r>
              <a:rPr lang="uz-Latn-UZ" sz="2800" dirty="0" smtClean="0"/>
              <a:t>r</a:t>
            </a:r>
            <a:r>
              <a:rPr lang="en-US" sz="2800" dirty="0" err="1" smtClean="0"/>
              <a:t>ivojlantirish</a:t>
            </a:r>
            <a:endParaRPr lang="ru-RU" sz="2800" dirty="0"/>
          </a:p>
        </p:txBody>
      </p:sp>
      <p:sp>
        <p:nvSpPr>
          <p:cNvPr id="1463" name="Google Shape;1463;p44"/>
          <p:cNvSpPr txBox="1"/>
          <p:nvPr/>
        </p:nvSpPr>
        <p:spPr>
          <a:xfrm>
            <a:off x="10554554" y="3236660"/>
            <a:ext cx="664124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just"/>
            <a:r>
              <a:rPr lang="en-US" sz="2800" dirty="0"/>
              <a:t>STEAM </a:t>
            </a:r>
            <a:r>
              <a:rPr lang="uz-Latn-UZ" sz="2800" dirty="0" err="1"/>
              <a:t>y</a:t>
            </a:r>
            <a:r>
              <a:rPr lang="en-US" sz="2800" dirty="0" err="1" smtClean="0"/>
              <a:t>ondashuvi</a:t>
            </a:r>
            <a:r>
              <a:rPr lang="en-US" sz="2800" dirty="0" smtClean="0"/>
              <a:t> </a:t>
            </a:r>
            <a:r>
              <a:rPr lang="en-US" sz="2800" dirty="0" err="1" smtClean="0"/>
              <a:t>asosida</a:t>
            </a:r>
            <a:r>
              <a:rPr lang="en-US" sz="2800" dirty="0" smtClean="0"/>
              <a:t> </a:t>
            </a:r>
            <a:r>
              <a:rPr lang="en-US" sz="2800" dirty="0" err="1" smtClean="0"/>
              <a:t>ilmiy</a:t>
            </a:r>
            <a:r>
              <a:rPr lang="en-US" sz="2800" dirty="0" smtClean="0"/>
              <a:t> </a:t>
            </a:r>
            <a:r>
              <a:rPr lang="en-US" sz="2800" dirty="0" err="1" smtClean="0"/>
              <a:t>tadqiqotlar</a:t>
            </a:r>
            <a:r>
              <a:rPr lang="en-US" sz="2800" dirty="0" smtClean="0"/>
              <a:t>: </a:t>
            </a:r>
            <a:r>
              <a:rPr lang="en-US" sz="2800" dirty="0" err="1" smtClean="0"/>
              <a:t>yondashuv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innovatsiyalar</a:t>
            </a:r>
            <a:endParaRPr lang="ru-RU" sz="2800" dirty="0"/>
          </a:p>
        </p:txBody>
      </p:sp>
      <p:sp>
        <p:nvSpPr>
          <p:cNvPr id="1464" name="Google Shape;1464;p44"/>
          <p:cNvSpPr txBox="1"/>
          <p:nvPr/>
        </p:nvSpPr>
        <p:spPr>
          <a:xfrm>
            <a:off x="10634564" y="4913753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just"/>
            <a:r>
              <a:rPr lang="en-US" sz="2800" dirty="0" err="1"/>
              <a:t>Ilmiy</a:t>
            </a:r>
            <a:r>
              <a:rPr lang="en-US" sz="2800" dirty="0"/>
              <a:t> </a:t>
            </a:r>
            <a:r>
              <a:rPr lang="uz-Latn-UZ" sz="2800" dirty="0" smtClean="0"/>
              <a:t>t</a:t>
            </a:r>
            <a:r>
              <a:rPr lang="en-US" sz="2800" dirty="0" err="1" smtClean="0"/>
              <a:t>adqiqotlarda</a:t>
            </a:r>
            <a:r>
              <a:rPr lang="en-US" sz="2800" dirty="0" smtClean="0"/>
              <a:t> </a:t>
            </a:r>
            <a:r>
              <a:rPr lang="en-US" sz="2800" dirty="0" err="1" smtClean="0"/>
              <a:t>tanqidiy</a:t>
            </a:r>
            <a:r>
              <a:rPr lang="en-US" sz="2800" dirty="0" smtClean="0"/>
              <a:t> </a:t>
            </a:r>
            <a:r>
              <a:rPr lang="en-US" sz="2800" dirty="0" err="1" smtClean="0"/>
              <a:t>fikrlash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ijodiy</a:t>
            </a:r>
            <a:r>
              <a:rPr lang="en-US" sz="2800" dirty="0" smtClean="0"/>
              <a:t> </a:t>
            </a:r>
            <a:r>
              <a:rPr lang="en-US" sz="2800" dirty="0" err="1" smtClean="0"/>
              <a:t>yondashuv</a:t>
            </a:r>
            <a:endParaRPr lang="ru-RU" sz="2800" dirty="0"/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605064" y="3987330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585988" y="5441063"/>
            <a:ext cx="2048576" cy="34335"/>
          </a:xfrm>
          <a:prstGeom prst="straightConnector1">
            <a:avLst/>
          </a:prstGeom>
          <a:noFill/>
          <a:ln w="19050" cap="flat" cmpd="sng">
            <a:solidFill>
              <a:srgbClr val="FFC76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7" name="Google Shape;1467;p44"/>
          <p:cNvCxnSpPr>
            <a:stCxn id="1460" idx="3"/>
            <a:endCxn id="1462" idx="1"/>
          </p:cNvCxnSpPr>
          <p:nvPr/>
        </p:nvCxnSpPr>
        <p:spPr>
          <a:xfrm>
            <a:off x="8611414" y="6856321"/>
            <a:ext cx="2023150" cy="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8" name="Google Shape;1468;p44"/>
          <p:cNvCxnSpPr>
            <a:stCxn id="1459" idx="3"/>
            <a:endCxn id="1461" idx="1"/>
          </p:cNvCxnSpPr>
          <p:nvPr/>
        </p:nvCxnSpPr>
        <p:spPr>
          <a:xfrm>
            <a:off x="8605064" y="8198614"/>
            <a:ext cx="2035850" cy="40855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77949" y="1602341"/>
            <a:ext cx="15239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z-Latn-UZ" sz="4000" b="1" dirty="0"/>
              <a:t>STEAM yondashuvi asosida ilmiy-uslubiy tadqiqotlarni tahlil qilish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1680776" y="1428752"/>
            <a:ext cx="14616840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3200" b="1" dirty="0"/>
              <a:t>STEAM yondashuvi bo‘yicha ilmiy-uslubiy tadqiqotlarni tahlil qilishning asosiy qadamlar</a:t>
            </a:r>
            <a:endParaRPr lang="ru-RU" sz="3200" b="1" dirty="0"/>
          </a:p>
        </p:txBody>
      </p:sp>
      <p:grpSp>
        <p:nvGrpSpPr>
          <p:cNvPr id="91" name="Google Shape;91;p16"/>
          <p:cNvGrpSpPr/>
          <p:nvPr/>
        </p:nvGrpSpPr>
        <p:grpSpPr>
          <a:xfrm>
            <a:off x="615951" y="4089833"/>
            <a:ext cx="5393356" cy="5847408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0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/>
              <a:t>STEAM </a:t>
            </a:r>
            <a:r>
              <a:rPr lang="ru-RU" sz="3200" b="1" dirty="0" err="1"/>
              <a:t>yondashuvini</a:t>
            </a:r>
            <a:r>
              <a:rPr lang="ru-RU" sz="3200" b="1" dirty="0"/>
              <a:t> </a:t>
            </a:r>
            <a:r>
              <a:rPr lang="ru-RU" sz="3200" b="1" dirty="0" err="1"/>
              <a:t>aniqlash</a:t>
            </a:r>
            <a:endParaRPr lang="ru-RU" sz="3200" b="1" dirty="0"/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6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10006136" y="5182749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3200" b="1" dirty="0" err="1"/>
              <a:t>Tadqiqot</a:t>
            </a:r>
            <a:r>
              <a:rPr lang="ru-RU" sz="3200" b="1" dirty="0"/>
              <a:t> </a:t>
            </a:r>
            <a:r>
              <a:rPr lang="ru-RU" sz="3200" b="1" dirty="0" err="1"/>
              <a:t>maqsadlarini</a:t>
            </a:r>
            <a:r>
              <a:rPr lang="ru-RU" sz="3200" b="1" dirty="0"/>
              <a:t> </a:t>
            </a:r>
            <a:r>
              <a:rPr lang="ru-RU" sz="3200" b="1" dirty="0" err="1"/>
              <a:t>belgilash</a:t>
            </a:r>
            <a:endParaRPr lang="ru-RU" sz="3200" b="1" dirty="0"/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6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50" name="Google Shape;150;p16"/>
          <p:cNvSpPr txBox="1"/>
          <p:nvPr/>
        </p:nvSpPr>
        <p:spPr>
          <a:xfrm>
            <a:off x="10006136" y="698139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 err="1"/>
              <a:t>Metodlarni</a:t>
            </a:r>
            <a:r>
              <a:rPr lang="ru-RU" sz="3200" b="1" dirty="0"/>
              <a:t> </a:t>
            </a:r>
            <a:r>
              <a:rPr lang="ru-RU" sz="3200" b="1" dirty="0" err="1"/>
              <a:t>tahlil</a:t>
            </a:r>
            <a:r>
              <a:rPr lang="ru-RU" sz="3200" b="1" dirty="0"/>
              <a:t> </a:t>
            </a:r>
            <a:r>
              <a:rPr lang="ru-RU" sz="3200" b="1" dirty="0" err="1"/>
              <a:t>qilish</a:t>
            </a:r>
            <a:endParaRPr lang="ru-RU" sz="3200" b="1" dirty="0"/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6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10006136" y="878004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3200" b="1" dirty="0" err="1"/>
              <a:t>Tahlil</a:t>
            </a:r>
            <a:r>
              <a:rPr lang="ru-RU" sz="3200" b="1" dirty="0"/>
              <a:t> </a:t>
            </a:r>
            <a:r>
              <a:rPr lang="ru-RU" sz="3200" b="1" dirty="0" err="1"/>
              <a:t>va</a:t>
            </a:r>
            <a:r>
              <a:rPr lang="ru-RU" sz="3200" b="1" dirty="0"/>
              <a:t> </a:t>
            </a:r>
            <a:r>
              <a:rPr lang="ru-RU" sz="3200" b="1" dirty="0" err="1"/>
              <a:t>xulosa</a:t>
            </a:r>
            <a:r>
              <a:rPr lang="ru-RU" sz="3200" b="1" dirty="0"/>
              <a:t> </a:t>
            </a:r>
            <a:r>
              <a:rPr lang="ru-RU" sz="3200" b="1" dirty="0" err="1"/>
              <a:t>chiqarish</a:t>
            </a:r>
            <a:endParaRPr lang="ru-RU" sz="3200" b="1" dirty="0"/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6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72918" y="5051245"/>
            <a:ext cx="91460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STEAM </a:t>
            </a:r>
            <a:r>
              <a:rPr lang="en-US" sz="2800" dirty="0" err="1"/>
              <a:t>yondashuvi</a:t>
            </a:r>
            <a:r>
              <a:rPr lang="en-US" sz="2800" dirty="0"/>
              <a:t> </a:t>
            </a:r>
            <a:r>
              <a:rPr lang="en-US" sz="2800" dirty="0" err="1"/>
              <a:t>asosidagi</a:t>
            </a:r>
            <a:r>
              <a:rPr lang="en-US" sz="2800" dirty="0"/>
              <a:t> </a:t>
            </a:r>
            <a:r>
              <a:rPr lang="en-US" sz="2800" dirty="0" err="1"/>
              <a:t>ilmiy-uslubiy</a:t>
            </a:r>
            <a:r>
              <a:rPr lang="en-US" sz="2800" dirty="0"/>
              <a:t> </a:t>
            </a:r>
            <a:r>
              <a:rPr lang="en-US" sz="2800" dirty="0" err="1"/>
              <a:t>tadqiqotlarni</a:t>
            </a:r>
            <a:r>
              <a:rPr lang="en-US" sz="2800" dirty="0"/>
              <a:t> </a:t>
            </a:r>
            <a:r>
              <a:rPr lang="en-US" sz="2800" dirty="0" err="1"/>
              <a:t>tahlil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shuni</a:t>
            </a:r>
            <a:r>
              <a:rPr lang="en-US" sz="2800" dirty="0"/>
              <a:t> </a:t>
            </a:r>
            <a:r>
              <a:rPr lang="en-US" sz="2800" dirty="0" err="1"/>
              <a:t>ko‘rsatadiki</a:t>
            </a:r>
            <a:r>
              <a:rPr lang="en-US" sz="2800" dirty="0"/>
              <a:t>,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yondashuv</a:t>
            </a:r>
            <a:r>
              <a:rPr lang="en-US" sz="2800" dirty="0"/>
              <a:t> </a:t>
            </a:r>
            <a:r>
              <a:rPr lang="en-US" sz="2800" dirty="0" err="1"/>
              <a:t>o‘quvchilarga</a:t>
            </a:r>
            <a:r>
              <a:rPr lang="en-US" sz="2800" dirty="0"/>
              <a:t> </a:t>
            </a:r>
            <a:r>
              <a:rPr lang="en-US" sz="2800" dirty="0" err="1"/>
              <a:t>nafaqat</a:t>
            </a:r>
            <a:r>
              <a:rPr lang="en-US" sz="2800" dirty="0"/>
              <a:t> </a:t>
            </a:r>
            <a:r>
              <a:rPr lang="en-US" sz="2800" dirty="0" err="1"/>
              <a:t>ilmiy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texnologik</a:t>
            </a:r>
            <a:r>
              <a:rPr lang="en-US" sz="2800" dirty="0"/>
              <a:t> </a:t>
            </a:r>
            <a:r>
              <a:rPr lang="en-US" sz="2800" dirty="0" err="1"/>
              <a:t>ko‘nikmalarni</a:t>
            </a:r>
            <a:r>
              <a:rPr lang="en-US" sz="2800" dirty="0"/>
              <a:t>, </a:t>
            </a:r>
            <a:r>
              <a:rPr lang="en-US" sz="2800" dirty="0" err="1"/>
              <a:t>balki</a:t>
            </a:r>
            <a:r>
              <a:rPr lang="en-US" sz="2800" dirty="0"/>
              <a:t> </a:t>
            </a:r>
            <a:r>
              <a:rPr lang="en-US" sz="2800" dirty="0" err="1"/>
              <a:t>ijodiy</a:t>
            </a:r>
            <a:r>
              <a:rPr lang="en-US" sz="2800" dirty="0"/>
              <a:t> </a:t>
            </a:r>
            <a:r>
              <a:rPr lang="en-US" sz="2800" dirty="0" err="1"/>
              <a:t>fikrlash</a:t>
            </a:r>
            <a:r>
              <a:rPr lang="en-US" sz="2800" dirty="0"/>
              <a:t>, </a:t>
            </a:r>
            <a:r>
              <a:rPr lang="en-US" sz="2800" dirty="0" err="1"/>
              <a:t>ekologik</a:t>
            </a:r>
            <a:r>
              <a:rPr lang="en-US" sz="2800" dirty="0"/>
              <a:t> </a:t>
            </a:r>
            <a:r>
              <a:rPr lang="en-US" sz="2800" dirty="0" err="1"/>
              <a:t>ong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amaliy</a:t>
            </a:r>
            <a:r>
              <a:rPr lang="en-US" sz="2800" dirty="0"/>
              <a:t> </a:t>
            </a:r>
            <a:r>
              <a:rPr lang="en-US" sz="2800" dirty="0" err="1"/>
              <a:t>tajribalarni</a:t>
            </a:r>
            <a:r>
              <a:rPr lang="en-US" sz="2800" dirty="0"/>
              <a:t> ham </a:t>
            </a:r>
            <a:r>
              <a:rPr lang="en-US" sz="2800" dirty="0" err="1"/>
              <a:t>rivojlantirishga</a:t>
            </a:r>
            <a:r>
              <a:rPr lang="en-US" sz="2800" dirty="0"/>
              <a:t> </a:t>
            </a:r>
            <a:r>
              <a:rPr lang="en-US" sz="2800" dirty="0" err="1"/>
              <a:t>imkon</a:t>
            </a:r>
            <a:r>
              <a:rPr lang="en-US" sz="2800" dirty="0"/>
              <a:t> </a:t>
            </a:r>
            <a:r>
              <a:rPr lang="en-US" sz="2800" dirty="0" err="1"/>
              <a:t>beradi</a:t>
            </a:r>
            <a:r>
              <a:rPr lang="en-US" sz="2800" dirty="0"/>
              <a:t>. </a:t>
            </a:r>
            <a:endParaRPr lang="ru-RU" sz="2800" dirty="0">
              <a:solidFill>
                <a:srgbClr val="00B050"/>
              </a:solidFill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" name="Google Shape;278;p19"/>
          <p:cNvGrpSpPr/>
          <p:nvPr/>
        </p:nvGrpSpPr>
        <p:grpSpPr>
          <a:xfrm>
            <a:off x="827563" y="4611936"/>
            <a:ext cx="5236313" cy="3328360"/>
            <a:chOff x="3050212" y="1493202"/>
            <a:chExt cx="3043629" cy="2799548"/>
          </a:xfrm>
        </p:grpSpPr>
        <p:sp>
          <p:nvSpPr>
            <p:cNvPr id="10" name="Google Shape;279;p19"/>
            <p:cNvSpPr/>
            <p:nvPr/>
          </p:nvSpPr>
          <p:spPr>
            <a:xfrm>
              <a:off x="3050212" y="2289515"/>
              <a:ext cx="1838055" cy="1254512"/>
            </a:xfrm>
            <a:custGeom>
              <a:avLst/>
              <a:gdLst/>
              <a:ahLst/>
              <a:cxnLst/>
              <a:rect l="l" t="t" r="r" b="b"/>
              <a:pathLst>
                <a:path w="23589" h="16100" extrusionOk="0">
                  <a:moveTo>
                    <a:pt x="23588" y="1"/>
                  </a:moveTo>
                  <a:lnTo>
                    <a:pt x="1498" y="12838"/>
                  </a:lnTo>
                  <a:cubicBezTo>
                    <a:pt x="1498" y="12838"/>
                    <a:pt x="0" y="14468"/>
                    <a:pt x="1498" y="16099"/>
                  </a:cubicBezTo>
                  <a:lnTo>
                    <a:pt x="23399" y="3452"/>
                  </a:lnTo>
                  <a:cubicBezTo>
                    <a:pt x="23399" y="3452"/>
                    <a:pt x="22413" y="1556"/>
                    <a:pt x="235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280;p19"/>
            <p:cNvSpPr/>
            <p:nvPr/>
          </p:nvSpPr>
          <p:spPr>
            <a:xfrm>
              <a:off x="3078262" y="3229195"/>
              <a:ext cx="88751" cy="375341"/>
            </a:xfrm>
            <a:custGeom>
              <a:avLst/>
              <a:gdLst/>
              <a:ahLst/>
              <a:cxnLst/>
              <a:rect l="l" t="t" r="r" b="b"/>
              <a:pathLst>
                <a:path w="1139" h="4817" extrusionOk="0">
                  <a:moveTo>
                    <a:pt x="1138" y="0"/>
                  </a:moveTo>
                  <a:cubicBezTo>
                    <a:pt x="1138" y="0"/>
                    <a:pt x="1" y="493"/>
                    <a:pt x="1" y="2408"/>
                  </a:cubicBezTo>
                  <a:cubicBezTo>
                    <a:pt x="1" y="4342"/>
                    <a:pt x="1138" y="4816"/>
                    <a:pt x="1138" y="4816"/>
                  </a:cubicBezTo>
                  <a:lnTo>
                    <a:pt x="1138" y="4039"/>
                  </a:lnTo>
                  <a:cubicBezTo>
                    <a:pt x="437" y="3072"/>
                    <a:pt x="437" y="1764"/>
                    <a:pt x="1138" y="778"/>
                  </a:cubicBezTo>
                  <a:lnTo>
                    <a:pt x="1138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281;p19"/>
            <p:cNvSpPr/>
            <p:nvPr/>
          </p:nvSpPr>
          <p:spPr>
            <a:xfrm>
              <a:off x="3165451" y="2558407"/>
              <a:ext cx="2918104" cy="1734343"/>
            </a:xfrm>
            <a:custGeom>
              <a:avLst/>
              <a:gdLst/>
              <a:ahLst/>
              <a:cxnLst/>
              <a:rect l="l" t="t" r="r" b="b"/>
              <a:pathLst>
                <a:path w="37450" h="22258" extrusionOk="0">
                  <a:moveTo>
                    <a:pt x="21920" y="1"/>
                  </a:moveTo>
                  <a:lnTo>
                    <a:pt x="0" y="12648"/>
                  </a:lnTo>
                  <a:lnTo>
                    <a:pt x="0" y="13425"/>
                  </a:lnTo>
                  <a:lnTo>
                    <a:pt x="15207" y="22072"/>
                  </a:lnTo>
                  <a:cubicBezTo>
                    <a:pt x="15418" y="22198"/>
                    <a:pt x="15699" y="22257"/>
                    <a:pt x="15996" y="22257"/>
                  </a:cubicBezTo>
                  <a:cubicBezTo>
                    <a:pt x="16366" y="22257"/>
                    <a:pt x="16760" y="22165"/>
                    <a:pt x="17066" y="21996"/>
                  </a:cubicBezTo>
                  <a:lnTo>
                    <a:pt x="36975" y="10505"/>
                  </a:lnTo>
                  <a:cubicBezTo>
                    <a:pt x="37298" y="10316"/>
                    <a:pt x="37449" y="10069"/>
                    <a:pt x="37430" y="9842"/>
                  </a:cubicBezTo>
                  <a:lnTo>
                    <a:pt x="37430" y="9178"/>
                  </a:lnTo>
                  <a:cubicBezTo>
                    <a:pt x="37449" y="8951"/>
                    <a:pt x="37317" y="8742"/>
                    <a:pt x="37108" y="8647"/>
                  </a:cubicBezTo>
                  <a:lnTo>
                    <a:pt x="21920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282;p19"/>
            <p:cNvSpPr/>
            <p:nvPr/>
          </p:nvSpPr>
          <p:spPr>
            <a:xfrm>
              <a:off x="3166932" y="2558407"/>
              <a:ext cx="2926909" cy="1674189"/>
            </a:xfrm>
            <a:custGeom>
              <a:avLst/>
              <a:gdLst/>
              <a:ahLst/>
              <a:cxnLst/>
              <a:rect l="l" t="t" r="r" b="b"/>
              <a:pathLst>
                <a:path w="37563" h="21486" extrusionOk="0">
                  <a:moveTo>
                    <a:pt x="21901" y="1"/>
                  </a:moveTo>
                  <a:lnTo>
                    <a:pt x="0" y="12648"/>
                  </a:lnTo>
                  <a:lnTo>
                    <a:pt x="15188" y="21294"/>
                  </a:lnTo>
                  <a:cubicBezTo>
                    <a:pt x="15403" y="21423"/>
                    <a:pt x="15696" y="21486"/>
                    <a:pt x="16001" y="21486"/>
                  </a:cubicBezTo>
                  <a:cubicBezTo>
                    <a:pt x="16370" y="21486"/>
                    <a:pt x="16756" y="21395"/>
                    <a:pt x="17047" y="21219"/>
                  </a:cubicBezTo>
                  <a:lnTo>
                    <a:pt x="36956" y="9728"/>
                  </a:lnTo>
                  <a:cubicBezTo>
                    <a:pt x="37506" y="9406"/>
                    <a:pt x="37563" y="8913"/>
                    <a:pt x="37089" y="8647"/>
                  </a:cubicBezTo>
                  <a:lnTo>
                    <a:pt x="2190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283;p19"/>
            <p:cNvSpPr/>
            <p:nvPr/>
          </p:nvSpPr>
          <p:spPr>
            <a:xfrm>
              <a:off x="3165451" y="2307280"/>
              <a:ext cx="2822029" cy="1831198"/>
            </a:xfrm>
            <a:custGeom>
              <a:avLst/>
              <a:gdLst/>
              <a:ahLst/>
              <a:cxnLst/>
              <a:rect l="l" t="t" r="r" b="b"/>
              <a:pathLst>
                <a:path w="36217" h="23501" extrusionOk="0">
                  <a:moveTo>
                    <a:pt x="21654" y="0"/>
                  </a:moveTo>
                  <a:lnTo>
                    <a:pt x="1233" y="11794"/>
                  </a:lnTo>
                  <a:cubicBezTo>
                    <a:pt x="0" y="13861"/>
                    <a:pt x="1233" y="15226"/>
                    <a:pt x="1233" y="15226"/>
                  </a:cubicBezTo>
                  <a:lnTo>
                    <a:pt x="15492" y="23323"/>
                  </a:lnTo>
                  <a:cubicBezTo>
                    <a:pt x="15748" y="23442"/>
                    <a:pt x="16019" y="23500"/>
                    <a:pt x="16289" y="23500"/>
                  </a:cubicBezTo>
                  <a:cubicBezTo>
                    <a:pt x="16618" y="23500"/>
                    <a:pt x="16944" y="23414"/>
                    <a:pt x="17236" y="23247"/>
                  </a:cubicBezTo>
                  <a:lnTo>
                    <a:pt x="35781" y="12553"/>
                  </a:lnTo>
                  <a:cubicBezTo>
                    <a:pt x="36046" y="12401"/>
                    <a:pt x="36198" y="12136"/>
                    <a:pt x="36198" y="11832"/>
                  </a:cubicBezTo>
                  <a:lnTo>
                    <a:pt x="36198" y="8609"/>
                  </a:lnTo>
                  <a:cubicBezTo>
                    <a:pt x="36217" y="8400"/>
                    <a:pt x="36103" y="8192"/>
                    <a:pt x="35894" y="8116"/>
                  </a:cubicBezTo>
                  <a:lnTo>
                    <a:pt x="2165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284;p19"/>
            <p:cNvSpPr/>
            <p:nvPr/>
          </p:nvSpPr>
          <p:spPr>
            <a:xfrm>
              <a:off x="3305780" y="3450791"/>
              <a:ext cx="147814" cy="223163"/>
            </a:xfrm>
            <a:custGeom>
              <a:avLst/>
              <a:gdLst/>
              <a:ahLst/>
              <a:cxnLst/>
              <a:rect l="l" t="t" r="r" b="b"/>
              <a:pathLst>
                <a:path w="1897" h="2864" extrusionOk="0">
                  <a:moveTo>
                    <a:pt x="1" y="0"/>
                  </a:moveTo>
                  <a:lnTo>
                    <a:pt x="1" y="1840"/>
                  </a:lnTo>
                  <a:lnTo>
                    <a:pt x="892" y="1859"/>
                  </a:lnTo>
                  <a:lnTo>
                    <a:pt x="1897" y="2864"/>
                  </a:lnTo>
                  <a:lnTo>
                    <a:pt x="1897" y="94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285;p19"/>
            <p:cNvSpPr/>
            <p:nvPr/>
          </p:nvSpPr>
          <p:spPr>
            <a:xfrm>
              <a:off x="3166932" y="2243777"/>
              <a:ext cx="2916624" cy="1733642"/>
            </a:xfrm>
            <a:custGeom>
              <a:avLst/>
              <a:gdLst/>
              <a:ahLst/>
              <a:cxnLst/>
              <a:rect l="l" t="t" r="r" b="b"/>
              <a:pathLst>
                <a:path w="37431" h="22249" extrusionOk="0">
                  <a:moveTo>
                    <a:pt x="21901" y="0"/>
                  </a:moveTo>
                  <a:lnTo>
                    <a:pt x="0" y="12647"/>
                  </a:lnTo>
                  <a:lnTo>
                    <a:pt x="0" y="13425"/>
                  </a:lnTo>
                  <a:lnTo>
                    <a:pt x="15188" y="22071"/>
                  </a:lnTo>
                  <a:cubicBezTo>
                    <a:pt x="15402" y="22191"/>
                    <a:pt x="15688" y="22249"/>
                    <a:pt x="15989" y="22249"/>
                  </a:cubicBezTo>
                  <a:cubicBezTo>
                    <a:pt x="16356" y="22249"/>
                    <a:pt x="16744" y="22162"/>
                    <a:pt x="17047" y="21995"/>
                  </a:cubicBezTo>
                  <a:lnTo>
                    <a:pt x="36956" y="10505"/>
                  </a:lnTo>
                  <a:cubicBezTo>
                    <a:pt x="37279" y="10315"/>
                    <a:pt x="37430" y="10069"/>
                    <a:pt x="37411" y="9841"/>
                  </a:cubicBezTo>
                  <a:lnTo>
                    <a:pt x="37411" y="9177"/>
                  </a:lnTo>
                  <a:cubicBezTo>
                    <a:pt x="37430" y="8950"/>
                    <a:pt x="37298" y="8741"/>
                    <a:pt x="37089" y="8646"/>
                  </a:cubicBezTo>
                  <a:lnTo>
                    <a:pt x="2190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286;p19"/>
            <p:cNvSpPr/>
            <p:nvPr/>
          </p:nvSpPr>
          <p:spPr>
            <a:xfrm>
              <a:off x="3166932" y="2243777"/>
              <a:ext cx="2926909" cy="1673410"/>
            </a:xfrm>
            <a:custGeom>
              <a:avLst/>
              <a:gdLst/>
              <a:ahLst/>
              <a:cxnLst/>
              <a:rect l="l" t="t" r="r" b="b"/>
              <a:pathLst>
                <a:path w="37563" h="21476" extrusionOk="0">
                  <a:moveTo>
                    <a:pt x="21901" y="0"/>
                  </a:moveTo>
                  <a:lnTo>
                    <a:pt x="0" y="12647"/>
                  </a:lnTo>
                  <a:lnTo>
                    <a:pt x="15188" y="21294"/>
                  </a:lnTo>
                  <a:cubicBezTo>
                    <a:pt x="15403" y="21414"/>
                    <a:pt x="15696" y="21476"/>
                    <a:pt x="16001" y="21476"/>
                  </a:cubicBezTo>
                  <a:cubicBezTo>
                    <a:pt x="16369" y="21476"/>
                    <a:pt x="16756" y="21386"/>
                    <a:pt x="17047" y="21199"/>
                  </a:cubicBezTo>
                  <a:lnTo>
                    <a:pt x="36956" y="9708"/>
                  </a:lnTo>
                  <a:cubicBezTo>
                    <a:pt x="37506" y="9386"/>
                    <a:pt x="37563" y="8912"/>
                    <a:pt x="37089" y="8627"/>
                  </a:cubicBezTo>
                  <a:lnTo>
                    <a:pt x="219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287;p19"/>
            <p:cNvSpPr/>
            <p:nvPr/>
          </p:nvSpPr>
          <p:spPr>
            <a:xfrm>
              <a:off x="3274769" y="2093008"/>
              <a:ext cx="1685877" cy="1094932"/>
            </a:xfrm>
            <a:custGeom>
              <a:avLst/>
              <a:gdLst/>
              <a:ahLst/>
              <a:cxnLst/>
              <a:rect l="l" t="t" r="r" b="b"/>
              <a:pathLst>
                <a:path w="21636" h="14052" extrusionOk="0">
                  <a:moveTo>
                    <a:pt x="21636" y="1"/>
                  </a:moveTo>
                  <a:lnTo>
                    <a:pt x="1385" y="11776"/>
                  </a:lnTo>
                  <a:cubicBezTo>
                    <a:pt x="1385" y="11776"/>
                    <a:pt x="0" y="12534"/>
                    <a:pt x="1385" y="14051"/>
                  </a:cubicBezTo>
                  <a:lnTo>
                    <a:pt x="21446" y="3168"/>
                  </a:lnTo>
                  <a:cubicBezTo>
                    <a:pt x="21446" y="3168"/>
                    <a:pt x="20536" y="1442"/>
                    <a:pt x="216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288;p19"/>
            <p:cNvSpPr/>
            <p:nvPr/>
          </p:nvSpPr>
          <p:spPr>
            <a:xfrm>
              <a:off x="3313182" y="2954381"/>
              <a:ext cx="69505" cy="288148"/>
            </a:xfrm>
            <a:custGeom>
              <a:avLst/>
              <a:gdLst/>
              <a:ahLst/>
              <a:cxnLst/>
              <a:rect l="l" t="t" r="r" b="b"/>
              <a:pathLst>
                <a:path w="892" h="3698" extrusionOk="0">
                  <a:moveTo>
                    <a:pt x="892" y="0"/>
                  </a:moveTo>
                  <a:cubicBezTo>
                    <a:pt x="323" y="323"/>
                    <a:pt x="0" y="949"/>
                    <a:pt x="38" y="1612"/>
                  </a:cubicBezTo>
                  <a:cubicBezTo>
                    <a:pt x="38" y="3357"/>
                    <a:pt x="892" y="3698"/>
                    <a:pt x="892" y="3698"/>
                  </a:cubicBezTo>
                  <a:lnTo>
                    <a:pt x="892" y="2996"/>
                  </a:lnTo>
                  <a:cubicBezTo>
                    <a:pt x="892" y="2996"/>
                    <a:pt x="266" y="1859"/>
                    <a:pt x="892" y="721"/>
                  </a:cubicBezTo>
                  <a:lnTo>
                    <a:pt x="892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89;p19"/>
            <p:cNvSpPr/>
            <p:nvPr/>
          </p:nvSpPr>
          <p:spPr>
            <a:xfrm>
              <a:off x="3382606" y="2339771"/>
              <a:ext cx="2563490" cy="1478922"/>
            </a:xfrm>
            <a:custGeom>
              <a:avLst/>
              <a:gdLst/>
              <a:ahLst/>
              <a:cxnLst/>
              <a:rect l="l" t="t" r="r" b="b"/>
              <a:pathLst>
                <a:path w="32899" h="18980" extrusionOk="0">
                  <a:moveTo>
                    <a:pt x="20062" y="1"/>
                  </a:moveTo>
                  <a:lnTo>
                    <a:pt x="1" y="10884"/>
                  </a:lnTo>
                  <a:lnTo>
                    <a:pt x="1" y="11586"/>
                  </a:lnTo>
                  <a:lnTo>
                    <a:pt x="12496" y="18810"/>
                  </a:lnTo>
                  <a:cubicBezTo>
                    <a:pt x="12747" y="18923"/>
                    <a:pt x="13018" y="18980"/>
                    <a:pt x="13288" y="18980"/>
                  </a:cubicBezTo>
                  <a:cubicBezTo>
                    <a:pt x="13607" y="18980"/>
                    <a:pt x="13925" y="18899"/>
                    <a:pt x="14203" y="18734"/>
                  </a:cubicBezTo>
                  <a:lnTo>
                    <a:pt x="32463" y="8211"/>
                  </a:lnTo>
                  <a:cubicBezTo>
                    <a:pt x="32747" y="8040"/>
                    <a:pt x="32899" y="7813"/>
                    <a:pt x="32861" y="7604"/>
                  </a:cubicBezTo>
                  <a:lnTo>
                    <a:pt x="32861" y="6997"/>
                  </a:lnTo>
                  <a:cubicBezTo>
                    <a:pt x="32880" y="6789"/>
                    <a:pt x="32766" y="6599"/>
                    <a:pt x="32577" y="6504"/>
                  </a:cubicBezTo>
                  <a:lnTo>
                    <a:pt x="20062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90;p19"/>
            <p:cNvSpPr/>
            <p:nvPr/>
          </p:nvSpPr>
          <p:spPr>
            <a:xfrm>
              <a:off x="3382606" y="2339771"/>
              <a:ext cx="2572373" cy="1423832"/>
            </a:xfrm>
            <a:custGeom>
              <a:avLst/>
              <a:gdLst/>
              <a:ahLst/>
              <a:cxnLst/>
              <a:rect l="l" t="t" r="r" b="b"/>
              <a:pathLst>
                <a:path w="33013" h="18273" extrusionOk="0">
                  <a:moveTo>
                    <a:pt x="20062" y="1"/>
                  </a:moveTo>
                  <a:lnTo>
                    <a:pt x="1" y="10884"/>
                  </a:lnTo>
                  <a:lnTo>
                    <a:pt x="12496" y="18109"/>
                  </a:lnTo>
                  <a:cubicBezTo>
                    <a:pt x="12742" y="18219"/>
                    <a:pt x="13006" y="18272"/>
                    <a:pt x="13271" y="18272"/>
                  </a:cubicBezTo>
                  <a:cubicBezTo>
                    <a:pt x="13599" y="18272"/>
                    <a:pt x="13928" y="18190"/>
                    <a:pt x="14222" y="18033"/>
                  </a:cubicBezTo>
                  <a:lnTo>
                    <a:pt x="32444" y="7509"/>
                  </a:lnTo>
                  <a:cubicBezTo>
                    <a:pt x="32956" y="7206"/>
                    <a:pt x="33013" y="6770"/>
                    <a:pt x="32577" y="6504"/>
                  </a:cubicBezTo>
                  <a:lnTo>
                    <a:pt x="2006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91;p19"/>
            <p:cNvSpPr/>
            <p:nvPr/>
          </p:nvSpPr>
          <p:spPr>
            <a:xfrm>
              <a:off x="3381126" y="2110773"/>
              <a:ext cx="2476376" cy="1566660"/>
            </a:xfrm>
            <a:custGeom>
              <a:avLst/>
              <a:gdLst/>
              <a:ahLst/>
              <a:cxnLst/>
              <a:rect l="l" t="t" r="r" b="b"/>
              <a:pathLst>
                <a:path w="31781" h="20106" extrusionOk="0">
                  <a:moveTo>
                    <a:pt x="19834" y="1"/>
                  </a:moveTo>
                  <a:lnTo>
                    <a:pt x="1138" y="10790"/>
                  </a:lnTo>
                  <a:cubicBezTo>
                    <a:pt x="1" y="12686"/>
                    <a:pt x="1138" y="13217"/>
                    <a:pt x="1138" y="13217"/>
                  </a:cubicBezTo>
                  <a:lnTo>
                    <a:pt x="12800" y="19948"/>
                  </a:lnTo>
                  <a:cubicBezTo>
                    <a:pt x="13036" y="20053"/>
                    <a:pt x="13288" y="20105"/>
                    <a:pt x="13540" y="20105"/>
                  </a:cubicBezTo>
                  <a:cubicBezTo>
                    <a:pt x="13834" y="20105"/>
                    <a:pt x="14127" y="20034"/>
                    <a:pt x="14392" y="19891"/>
                  </a:cubicBezTo>
                  <a:lnTo>
                    <a:pt x="31382" y="10069"/>
                  </a:lnTo>
                  <a:cubicBezTo>
                    <a:pt x="31610" y="9955"/>
                    <a:pt x="31761" y="9690"/>
                    <a:pt x="31761" y="9424"/>
                  </a:cubicBezTo>
                  <a:lnTo>
                    <a:pt x="31761" y="7168"/>
                  </a:lnTo>
                  <a:lnTo>
                    <a:pt x="31780" y="7168"/>
                  </a:lnTo>
                  <a:cubicBezTo>
                    <a:pt x="31780" y="6978"/>
                    <a:pt x="31666" y="6789"/>
                    <a:pt x="31496" y="6713"/>
                  </a:cubicBezTo>
                  <a:lnTo>
                    <a:pt x="1983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92;p19"/>
            <p:cNvSpPr/>
            <p:nvPr/>
          </p:nvSpPr>
          <p:spPr>
            <a:xfrm>
              <a:off x="3382606" y="2051712"/>
              <a:ext cx="2563490" cy="1534556"/>
            </a:xfrm>
            <a:custGeom>
              <a:avLst/>
              <a:gdLst/>
              <a:ahLst/>
              <a:cxnLst/>
              <a:rect l="l" t="t" r="r" b="b"/>
              <a:pathLst>
                <a:path w="32899" h="19694" extrusionOk="0">
                  <a:moveTo>
                    <a:pt x="20062" y="0"/>
                  </a:moveTo>
                  <a:lnTo>
                    <a:pt x="1" y="11585"/>
                  </a:lnTo>
                  <a:lnTo>
                    <a:pt x="1" y="12287"/>
                  </a:lnTo>
                  <a:lnTo>
                    <a:pt x="12496" y="19530"/>
                  </a:lnTo>
                  <a:cubicBezTo>
                    <a:pt x="12742" y="19640"/>
                    <a:pt x="13006" y="19694"/>
                    <a:pt x="13271" y="19694"/>
                  </a:cubicBezTo>
                  <a:cubicBezTo>
                    <a:pt x="13599" y="19694"/>
                    <a:pt x="13928" y="19612"/>
                    <a:pt x="14222" y="19454"/>
                  </a:cubicBezTo>
                  <a:lnTo>
                    <a:pt x="32463" y="8912"/>
                  </a:lnTo>
                  <a:cubicBezTo>
                    <a:pt x="32747" y="8741"/>
                    <a:pt x="32899" y="8514"/>
                    <a:pt x="32861" y="8305"/>
                  </a:cubicBezTo>
                  <a:lnTo>
                    <a:pt x="32861" y="7698"/>
                  </a:lnTo>
                  <a:cubicBezTo>
                    <a:pt x="32880" y="7490"/>
                    <a:pt x="32766" y="7300"/>
                    <a:pt x="32577" y="7224"/>
                  </a:cubicBezTo>
                  <a:lnTo>
                    <a:pt x="20062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93;p19"/>
            <p:cNvSpPr/>
            <p:nvPr/>
          </p:nvSpPr>
          <p:spPr>
            <a:xfrm>
              <a:off x="3382606" y="2051712"/>
              <a:ext cx="2572373" cy="1478922"/>
            </a:xfrm>
            <a:custGeom>
              <a:avLst/>
              <a:gdLst/>
              <a:ahLst/>
              <a:cxnLst/>
              <a:rect l="l" t="t" r="r" b="b"/>
              <a:pathLst>
                <a:path w="33013" h="18980" extrusionOk="0">
                  <a:moveTo>
                    <a:pt x="20062" y="0"/>
                  </a:moveTo>
                  <a:lnTo>
                    <a:pt x="1" y="11585"/>
                  </a:lnTo>
                  <a:lnTo>
                    <a:pt x="12496" y="18810"/>
                  </a:lnTo>
                  <a:cubicBezTo>
                    <a:pt x="12747" y="18922"/>
                    <a:pt x="13018" y="18980"/>
                    <a:pt x="13289" y="18980"/>
                  </a:cubicBezTo>
                  <a:cubicBezTo>
                    <a:pt x="13611" y="18980"/>
                    <a:pt x="13933" y="18899"/>
                    <a:pt x="14222" y="18734"/>
                  </a:cubicBezTo>
                  <a:lnTo>
                    <a:pt x="32444" y="8210"/>
                  </a:lnTo>
                  <a:cubicBezTo>
                    <a:pt x="32956" y="7907"/>
                    <a:pt x="33013" y="7471"/>
                    <a:pt x="32577" y="7205"/>
                  </a:cubicBezTo>
                  <a:lnTo>
                    <a:pt x="2006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94;p19"/>
            <p:cNvSpPr/>
            <p:nvPr/>
          </p:nvSpPr>
          <p:spPr>
            <a:xfrm>
              <a:off x="3215630" y="1710357"/>
              <a:ext cx="1638658" cy="1055037"/>
            </a:xfrm>
            <a:custGeom>
              <a:avLst/>
              <a:gdLst/>
              <a:ahLst/>
              <a:cxnLst/>
              <a:rect l="l" t="t" r="r" b="b"/>
              <a:pathLst>
                <a:path w="21030" h="13540" extrusionOk="0">
                  <a:moveTo>
                    <a:pt x="21029" y="1"/>
                  </a:moveTo>
                  <a:lnTo>
                    <a:pt x="1252" y="11454"/>
                  </a:lnTo>
                  <a:cubicBezTo>
                    <a:pt x="1252" y="11454"/>
                    <a:pt x="1" y="12155"/>
                    <a:pt x="1271" y="13539"/>
                  </a:cubicBezTo>
                  <a:lnTo>
                    <a:pt x="20859" y="2902"/>
                  </a:lnTo>
                  <a:cubicBezTo>
                    <a:pt x="20859" y="2902"/>
                    <a:pt x="20024" y="1328"/>
                    <a:pt x="210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95;p19"/>
            <p:cNvSpPr/>
            <p:nvPr/>
          </p:nvSpPr>
          <p:spPr>
            <a:xfrm>
              <a:off x="3249680" y="2551083"/>
              <a:ext cx="65063" cy="264538"/>
            </a:xfrm>
            <a:custGeom>
              <a:avLst/>
              <a:gdLst/>
              <a:ahLst/>
              <a:cxnLst/>
              <a:rect l="l" t="t" r="r" b="b"/>
              <a:pathLst>
                <a:path w="835" h="3395" extrusionOk="0">
                  <a:moveTo>
                    <a:pt x="815" y="0"/>
                  </a:moveTo>
                  <a:cubicBezTo>
                    <a:pt x="303" y="303"/>
                    <a:pt x="0" y="872"/>
                    <a:pt x="38" y="1479"/>
                  </a:cubicBezTo>
                  <a:cubicBezTo>
                    <a:pt x="38" y="3091"/>
                    <a:pt x="834" y="3394"/>
                    <a:pt x="834" y="3394"/>
                  </a:cubicBezTo>
                  <a:lnTo>
                    <a:pt x="834" y="2749"/>
                  </a:lnTo>
                  <a:cubicBezTo>
                    <a:pt x="512" y="2086"/>
                    <a:pt x="512" y="1308"/>
                    <a:pt x="834" y="664"/>
                  </a:cubicBezTo>
                  <a:lnTo>
                    <a:pt x="815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96;p19"/>
            <p:cNvSpPr/>
            <p:nvPr/>
          </p:nvSpPr>
          <p:spPr>
            <a:xfrm>
              <a:off x="3313182" y="1936472"/>
              <a:ext cx="2613748" cy="1516401"/>
            </a:xfrm>
            <a:custGeom>
              <a:avLst/>
              <a:gdLst/>
              <a:ahLst/>
              <a:cxnLst/>
              <a:rect l="l" t="t" r="r" b="b"/>
              <a:pathLst>
                <a:path w="33544" h="19461" extrusionOk="0">
                  <a:moveTo>
                    <a:pt x="19607" y="0"/>
                  </a:moveTo>
                  <a:lnTo>
                    <a:pt x="0" y="10637"/>
                  </a:lnTo>
                  <a:lnTo>
                    <a:pt x="0" y="11282"/>
                  </a:lnTo>
                  <a:lnTo>
                    <a:pt x="13653" y="19303"/>
                  </a:lnTo>
                  <a:cubicBezTo>
                    <a:pt x="13880" y="19408"/>
                    <a:pt x="14128" y="19460"/>
                    <a:pt x="14377" y="19460"/>
                  </a:cubicBezTo>
                  <a:cubicBezTo>
                    <a:pt x="14668" y="19460"/>
                    <a:pt x="14961" y="19389"/>
                    <a:pt x="15227" y="19246"/>
                  </a:cubicBezTo>
                  <a:lnTo>
                    <a:pt x="33126" y="8931"/>
                  </a:lnTo>
                  <a:cubicBezTo>
                    <a:pt x="33411" y="8779"/>
                    <a:pt x="33543" y="8571"/>
                    <a:pt x="33524" y="8381"/>
                  </a:cubicBezTo>
                  <a:lnTo>
                    <a:pt x="33524" y="7831"/>
                  </a:lnTo>
                  <a:cubicBezTo>
                    <a:pt x="33524" y="7623"/>
                    <a:pt x="33430" y="7452"/>
                    <a:pt x="33240" y="7376"/>
                  </a:cubicBezTo>
                  <a:lnTo>
                    <a:pt x="19607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97;p19"/>
            <p:cNvSpPr/>
            <p:nvPr/>
          </p:nvSpPr>
          <p:spPr>
            <a:xfrm>
              <a:off x="3314662" y="1936472"/>
              <a:ext cx="2621151" cy="1466143"/>
            </a:xfrm>
            <a:custGeom>
              <a:avLst/>
              <a:gdLst/>
              <a:ahLst/>
              <a:cxnLst/>
              <a:rect l="l" t="t" r="r" b="b"/>
              <a:pathLst>
                <a:path w="33639" h="18816" extrusionOk="0">
                  <a:moveTo>
                    <a:pt x="19588" y="0"/>
                  </a:moveTo>
                  <a:lnTo>
                    <a:pt x="0" y="10637"/>
                  </a:lnTo>
                  <a:lnTo>
                    <a:pt x="13634" y="18658"/>
                  </a:lnTo>
                  <a:cubicBezTo>
                    <a:pt x="13861" y="18763"/>
                    <a:pt x="14109" y="18816"/>
                    <a:pt x="14358" y="18816"/>
                  </a:cubicBezTo>
                  <a:cubicBezTo>
                    <a:pt x="14649" y="18816"/>
                    <a:pt x="14942" y="18744"/>
                    <a:pt x="15208" y="18601"/>
                  </a:cubicBezTo>
                  <a:lnTo>
                    <a:pt x="33107" y="8286"/>
                  </a:lnTo>
                  <a:cubicBezTo>
                    <a:pt x="33581" y="8021"/>
                    <a:pt x="33638" y="7604"/>
                    <a:pt x="33221" y="7376"/>
                  </a:cubicBezTo>
                  <a:lnTo>
                    <a:pt x="195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8;p19"/>
            <p:cNvSpPr/>
            <p:nvPr/>
          </p:nvSpPr>
          <p:spPr>
            <a:xfrm>
              <a:off x="3313182" y="1726642"/>
              <a:ext cx="2532478" cy="1598061"/>
            </a:xfrm>
            <a:custGeom>
              <a:avLst/>
              <a:gdLst/>
              <a:ahLst/>
              <a:cxnLst/>
              <a:rect l="l" t="t" r="r" b="b"/>
              <a:pathLst>
                <a:path w="32501" h="20509" extrusionOk="0">
                  <a:moveTo>
                    <a:pt x="19379" y="1"/>
                  </a:moveTo>
                  <a:lnTo>
                    <a:pt x="1043" y="10543"/>
                  </a:lnTo>
                  <a:cubicBezTo>
                    <a:pt x="0" y="12288"/>
                    <a:pt x="1043" y="12781"/>
                    <a:pt x="1043" y="12781"/>
                  </a:cubicBezTo>
                  <a:lnTo>
                    <a:pt x="13899" y="20365"/>
                  </a:lnTo>
                  <a:cubicBezTo>
                    <a:pt x="14117" y="20461"/>
                    <a:pt x="14350" y="20508"/>
                    <a:pt x="14581" y="20508"/>
                  </a:cubicBezTo>
                  <a:cubicBezTo>
                    <a:pt x="14853" y="20508"/>
                    <a:pt x="15123" y="20442"/>
                    <a:pt x="15359" y="20308"/>
                  </a:cubicBezTo>
                  <a:lnTo>
                    <a:pt x="32140" y="10657"/>
                  </a:lnTo>
                  <a:cubicBezTo>
                    <a:pt x="32349" y="10524"/>
                    <a:pt x="32482" y="10297"/>
                    <a:pt x="32482" y="10050"/>
                  </a:cubicBezTo>
                  <a:lnTo>
                    <a:pt x="32482" y="7983"/>
                  </a:lnTo>
                  <a:cubicBezTo>
                    <a:pt x="32500" y="7794"/>
                    <a:pt x="32406" y="7623"/>
                    <a:pt x="32235" y="7566"/>
                  </a:cubicBezTo>
                  <a:lnTo>
                    <a:pt x="1937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299;p19"/>
            <p:cNvSpPr/>
            <p:nvPr/>
          </p:nvSpPr>
          <p:spPr>
            <a:xfrm>
              <a:off x="3313182" y="1672022"/>
              <a:ext cx="2613748" cy="1567906"/>
            </a:xfrm>
            <a:custGeom>
              <a:avLst/>
              <a:gdLst/>
              <a:ahLst/>
              <a:cxnLst/>
              <a:rect l="l" t="t" r="r" b="b"/>
              <a:pathLst>
                <a:path w="33544" h="20122" extrusionOk="0">
                  <a:moveTo>
                    <a:pt x="19607" y="0"/>
                  </a:moveTo>
                  <a:lnTo>
                    <a:pt x="0" y="11282"/>
                  </a:lnTo>
                  <a:lnTo>
                    <a:pt x="0" y="11946"/>
                  </a:lnTo>
                  <a:lnTo>
                    <a:pt x="13653" y="19966"/>
                  </a:lnTo>
                  <a:cubicBezTo>
                    <a:pt x="13876" y="20070"/>
                    <a:pt x="14120" y="20122"/>
                    <a:pt x="14364" y="20122"/>
                  </a:cubicBezTo>
                  <a:cubicBezTo>
                    <a:pt x="14660" y="20122"/>
                    <a:pt x="14957" y="20046"/>
                    <a:pt x="15227" y="19890"/>
                  </a:cubicBezTo>
                  <a:lnTo>
                    <a:pt x="33126" y="9575"/>
                  </a:lnTo>
                  <a:cubicBezTo>
                    <a:pt x="33411" y="9424"/>
                    <a:pt x="33543" y="9234"/>
                    <a:pt x="33524" y="9026"/>
                  </a:cubicBezTo>
                  <a:lnTo>
                    <a:pt x="33524" y="8476"/>
                  </a:lnTo>
                  <a:cubicBezTo>
                    <a:pt x="33524" y="8267"/>
                    <a:pt x="33430" y="8096"/>
                    <a:pt x="33240" y="8021"/>
                  </a:cubicBezTo>
                  <a:lnTo>
                    <a:pt x="19607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00;p19"/>
            <p:cNvSpPr/>
            <p:nvPr/>
          </p:nvSpPr>
          <p:spPr>
            <a:xfrm>
              <a:off x="3314662" y="1672022"/>
              <a:ext cx="2621151" cy="1516401"/>
            </a:xfrm>
            <a:custGeom>
              <a:avLst/>
              <a:gdLst/>
              <a:ahLst/>
              <a:cxnLst/>
              <a:rect l="l" t="t" r="r" b="b"/>
              <a:pathLst>
                <a:path w="33639" h="19461" extrusionOk="0">
                  <a:moveTo>
                    <a:pt x="19588" y="0"/>
                  </a:moveTo>
                  <a:lnTo>
                    <a:pt x="0" y="11282"/>
                  </a:lnTo>
                  <a:lnTo>
                    <a:pt x="13634" y="19303"/>
                  </a:lnTo>
                  <a:cubicBezTo>
                    <a:pt x="13870" y="19408"/>
                    <a:pt x="14118" y="19460"/>
                    <a:pt x="14366" y="19460"/>
                  </a:cubicBezTo>
                  <a:cubicBezTo>
                    <a:pt x="14655" y="19460"/>
                    <a:pt x="14942" y="19389"/>
                    <a:pt x="15208" y="19246"/>
                  </a:cubicBezTo>
                  <a:lnTo>
                    <a:pt x="33107" y="8931"/>
                  </a:lnTo>
                  <a:cubicBezTo>
                    <a:pt x="33581" y="8665"/>
                    <a:pt x="33638" y="8267"/>
                    <a:pt x="33221" y="8021"/>
                  </a:cubicBezTo>
                  <a:lnTo>
                    <a:pt x="195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01;p19"/>
            <p:cNvSpPr/>
            <p:nvPr/>
          </p:nvSpPr>
          <p:spPr>
            <a:xfrm>
              <a:off x="3388528" y="1534576"/>
              <a:ext cx="1547024" cy="1004778"/>
            </a:xfrm>
            <a:custGeom>
              <a:avLst/>
              <a:gdLst/>
              <a:ahLst/>
              <a:cxnLst/>
              <a:rect l="l" t="t" r="r" b="b"/>
              <a:pathLst>
                <a:path w="19854" h="12895" extrusionOk="0">
                  <a:moveTo>
                    <a:pt x="19853" y="1"/>
                  </a:moveTo>
                  <a:lnTo>
                    <a:pt x="1252" y="10790"/>
                  </a:lnTo>
                  <a:cubicBezTo>
                    <a:pt x="1252" y="10790"/>
                    <a:pt x="0" y="11491"/>
                    <a:pt x="1252" y="12894"/>
                  </a:cubicBezTo>
                  <a:lnTo>
                    <a:pt x="19683" y="2902"/>
                  </a:lnTo>
                  <a:cubicBezTo>
                    <a:pt x="19683" y="2902"/>
                    <a:pt x="18867" y="1309"/>
                    <a:pt x="198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02;p19"/>
            <p:cNvSpPr/>
            <p:nvPr/>
          </p:nvSpPr>
          <p:spPr>
            <a:xfrm>
              <a:off x="3422500" y="2323487"/>
              <a:ext cx="63583" cy="266019"/>
            </a:xfrm>
            <a:custGeom>
              <a:avLst/>
              <a:gdLst/>
              <a:ahLst/>
              <a:cxnLst/>
              <a:rect l="l" t="t" r="r" b="b"/>
              <a:pathLst>
                <a:path w="816" h="3414" extrusionOk="0">
                  <a:moveTo>
                    <a:pt x="816" y="1"/>
                  </a:moveTo>
                  <a:cubicBezTo>
                    <a:pt x="304" y="304"/>
                    <a:pt x="1" y="873"/>
                    <a:pt x="39" y="1480"/>
                  </a:cubicBezTo>
                  <a:cubicBezTo>
                    <a:pt x="39" y="3092"/>
                    <a:pt x="816" y="3414"/>
                    <a:pt x="816" y="3414"/>
                  </a:cubicBezTo>
                  <a:lnTo>
                    <a:pt x="816" y="2750"/>
                  </a:lnTo>
                  <a:cubicBezTo>
                    <a:pt x="494" y="2087"/>
                    <a:pt x="494" y="1309"/>
                    <a:pt x="816" y="665"/>
                  </a:cubicBezTo>
                  <a:lnTo>
                    <a:pt x="816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03;p19"/>
            <p:cNvSpPr/>
            <p:nvPr/>
          </p:nvSpPr>
          <p:spPr>
            <a:xfrm>
              <a:off x="3486002" y="1759133"/>
              <a:ext cx="2353729" cy="1359704"/>
            </a:xfrm>
            <a:custGeom>
              <a:avLst/>
              <a:gdLst/>
              <a:ahLst/>
              <a:cxnLst/>
              <a:rect l="l" t="t" r="r" b="b"/>
              <a:pathLst>
                <a:path w="30207" h="17450" extrusionOk="0">
                  <a:moveTo>
                    <a:pt x="18432" y="1"/>
                  </a:moveTo>
                  <a:lnTo>
                    <a:pt x="1" y="10012"/>
                  </a:lnTo>
                  <a:lnTo>
                    <a:pt x="1" y="10657"/>
                  </a:lnTo>
                  <a:lnTo>
                    <a:pt x="11492" y="17293"/>
                  </a:lnTo>
                  <a:cubicBezTo>
                    <a:pt x="11724" y="17397"/>
                    <a:pt x="11968" y="17449"/>
                    <a:pt x="12211" y="17449"/>
                  </a:cubicBezTo>
                  <a:cubicBezTo>
                    <a:pt x="12504" y="17449"/>
                    <a:pt x="12796" y="17373"/>
                    <a:pt x="13065" y="17218"/>
                  </a:cubicBezTo>
                  <a:lnTo>
                    <a:pt x="29808" y="7566"/>
                  </a:lnTo>
                  <a:cubicBezTo>
                    <a:pt x="30093" y="7396"/>
                    <a:pt x="30207" y="7187"/>
                    <a:pt x="30188" y="6978"/>
                  </a:cubicBezTo>
                  <a:lnTo>
                    <a:pt x="30188" y="6429"/>
                  </a:lnTo>
                  <a:cubicBezTo>
                    <a:pt x="30207" y="6239"/>
                    <a:pt x="30093" y="6049"/>
                    <a:pt x="29922" y="5974"/>
                  </a:cubicBezTo>
                  <a:lnTo>
                    <a:pt x="18432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04;p19"/>
            <p:cNvSpPr/>
            <p:nvPr/>
          </p:nvSpPr>
          <p:spPr>
            <a:xfrm>
              <a:off x="3486002" y="1759133"/>
              <a:ext cx="2362612" cy="1307498"/>
            </a:xfrm>
            <a:custGeom>
              <a:avLst/>
              <a:gdLst/>
              <a:ahLst/>
              <a:cxnLst/>
              <a:rect l="l" t="t" r="r" b="b"/>
              <a:pathLst>
                <a:path w="30321" h="16780" extrusionOk="0">
                  <a:moveTo>
                    <a:pt x="18432" y="1"/>
                  </a:moveTo>
                  <a:lnTo>
                    <a:pt x="1" y="9993"/>
                  </a:lnTo>
                  <a:lnTo>
                    <a:pt x="11492" y="16630"/>
                  </a:lnTo>
                  <a:cubicBezTo>
                    <a:pt x="11718" y="16731"/>
                    <a:pt x="11956" y="16779"/>
                    <a:pt x="12193" y="16779"/>
                  </a:cubicBezTo>
                  <a:cubicBezTo>
                    <a:pt x="12492" y="16779"/>
                    <a:pt x="12791" y="16702"/>
                    <a:pt x="13065" y="16554"/>
                  </a:cubicBezTo>
                  <a:lnTo>
                    <a:pt x="29808" y="6884"/>
                  </a:lnTo>
                  <a:cubicBezTo>
                    <a:pt x="30282" y="6618"/>
                    <a:pt x="30320" y="6220"/>
                    <a:pt x="29922" y="5974"/>
                  </a:cubicBezTo>
                  <a:lnTo>
                    <a:pt x="1843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05;p19"/>
            <p:cNvSpPr/>
            <p:nvPr/>
          </p:nvSpPr>
          <p:spPr>
            <a:xfrm>
              <a:off x="3486002" y="1549380"/>
              <a:ext cx="2272459" cy="1438481"/>
            </a:xfrm>
            <a:custGeom>
              <a:avLst/>
              <a:gdLst/>
              <a:ahLst/>
              <a:cxnLst/>
              <a:rect l="l" t="t" r="r" b="b"/>
              <a:pathLst>
                <a:path w="29164" h="18461" extrusionOk="0">
                  <a:moveTo>
                    <a:pt x="18204" y="0"/>
                  </a:moveTo>
                  <a:lnTo>
                    <a:pt x="1044" y="9898"/>
                  </a:lnTo>
                  <a:cubicBezTo>
                    <a:pt x="1" y="11642"/>
                    <a:pt x="1044" y="12135"/>
                    <a:pt x="1044" y="12135"/>
                  </a:cubicBezTo>
                  <a:lnTo>
                    <a:pt x="11738" y="18317"/>
                  </a:lnTo>
                  <a:cubicBezTo>
                    <a:pt x="11947" y="18412"/>
                    <a:pt x="12175" y="18460"/>
                    <a:pt x="12405" y="18460"/>
                  </a:cubicBezTo>
                  <a:cubicBezTo>
                    <a:pt x="12677" y="18460"/>
                    <a:pt x="12952" y="18394"/>
                    <a:pt x="13198" y="18260"/>
                  </a:cubicBezTo>
                  <a:lnTo>
                    <a:pt x="28803" y="9253"/>
                  </a:lnTo>
                  <a:cubicBezTo>
                    <a:pt x="29012" y="9121"/>
                    <a:pt x="29145" y="8893"/>
                    <a:pt x="29145" y="8647"/>
                  </a:cubicBezTo>
                  <a:lnTo>
                    <a:pt x="29145" y="6580"/>
                  </a:lnTo>
                  <a:lnTo>
                    <a:pt x="29164" y="6580"/>
                  </a:lnTo>
                  <a:cubicBezTo>
                    <a:pt x="29164" y="6409"/>
                    <a:pt x="29069" y="6238"/>
                    <a:pt x="28898" y="6163"/>
                  </a:cubicBezTo>
                  <a:lnTo>
                    <a:pt x="18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06;p19"/>
            <p:cNvSpPr/>
            <p:nvPr/>
          </p:nvSpPr>
          <p:spPr>
            <a:xfrm>
              <a:off x="3486002" y="1494682"/>
              <a:ext cx="2353729" cy="1408560"/>
            </a:xfrm>
            <a:custGeom>
              <a:avLst/>
              <a:gdLst/>
              <a:ahLst/>
              <a:cxnLst/>
              <a:rect l="l" t="t" r="r" b="b"/>
              <a:pathLst>
                <a:path w="30207" h="18077" extrusionOk="0">
                  <a:moveTo>
                    <a:pt x="18432" y="1"/>
                  </a:moveTo>
                  <a:lnTo>
                    <a:pt x="1" y="10638"/>
                  </a:lnTo>
                  <a:lnTo>
                    <a:pt x="1" y="11283"/>
                  </a:lnTo>
                  <a:lnTo>
                    <a:pt x="11492" y="17919"/>
                  </a:lnTo>
                  <a:cubicBezTo>
                    <a:pt x="11728" y="18024"/>
                    <a:pt x="11976" y="18077"/>
                    <a:pt x="12224" y="18077"/>
                  </a:cubicBezTo>
                  <a:cubicBezTo>
                    <a:pt x="12513" y="18077"/>
                    <a:pt x="12800" y="18005"/>
                    <a:pt x="13065" y="17862"/>
                  </a:cubicBezTo>
                  <a:lnTo>
                    <a:pt x="29808" y="8192"/>
                  </a:lnTo>
                  <a:cubicBezTo>
                    <a:pt x="30093" y="8040"/>
                    <a:pt x="30207" y="7832"/>
                    <a:pt x="30188" y="7642"/>
                  </a:cubicBezTo>
                  <a:lnTo>
                    <a:pt x="30188" y="7073"/>
                  </a:lnTo>
                  <a:cubicBezTo>
                    <a:pt x="30207" y="6884"/>
                    <a:pt x="30093" y="6713"/>
                    <a:pt x="29922" y="6637"/>
                  </a:cubicBezTo>
                  <a:lnTo>
                    <a:pt x="18432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07;p19"/>
            <p:cNvSpPr/>
            <p:nvPr/>
          </p:nvSpPr>
          <p:spPr>
            <a:xfrm>
              <a:off x="3486002" y="1493202"/>
              <a:ext cx="2362612" cy="1359159"/>
            </a:xfrm>
            <a:custGeom>
              <a:avLst/>
              <a:gdLst/>
              <a:ahLst/>
              <a:cxnLst/>
              <a:rect l="l" t="t" r="r" b="b"/>
              <a:pathLst>
                <a:path w="30321" h="17443" extrusionOk="0">
                  <a:moveTo>
                    <a:pt x="18432" y="1"/>
                  </a:moveTo>
                  <a:lnTo>
                    <a:pt x="1" y="10657"/>
                  </a:lnTo>
                  <a:lnTo>
                    <a:pt x="11492" y="17293"/>
                  </a:lnTo>
                  <a:cubicBezTo>
                    <a:pt x="11718" y="17394"/>
                    <a:pt x="11956" y="17443"/>
                    <a:pt x="12193" y="17443"/>
                  </a:cubicBezTo>
                  <a:cubicBezTo>
                    <a:pt x="12492" y="17443"/>
                    <a:pt x="12791" y="17366"/>
                    <a:pt x="13065" y="17218"/>
                  </a:cubicBezTo>
                  <a:lnTo>
                    <a:pt x="29808" y="7547"/>
                  </a:lnTo>
                  <a:cubicBezTo>
                    <a:pt x="30282" y="7282"/>
                    <a:pt x="30320" y="6884"/>
                    <a:pt x="29922" y="6637"/>
                  </a:cubicBezTo>
                  <a:lnTo>
                    <a:pt x="1843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08;p19"/>
            <p:cNvSpPr/>
            <p:nvPr/>
          </p:nvSpPr>
          <p:spPr>
            <a:xfrm>
              <a:off x="4693092" y="1704513"/>
              <a:ext cx="747720" cy="432924"/>
            </a:xfrm>
            <a:custGeom>
              <a:avLst/>
              <a:gdLst/>
              <a:ahLst/>
              <a:cxnLst/>
              <a:rect l="l" t="t" r="r" b="b"/>
              <a:pathLst>
                <a:path w="9596" h="5556" extrusionOk="0">
                  <a:moveTo>
                    <a:pt x="2181" y="0"/>
                  </a:moveTo>
                  <a:lnTo>
                    <a:pt x="0" y="1271"/>
                  </a:lnTo>
                  <a:lnTo>
                    <a:pt x="7414" y="5556"/>
                  </a:lnTo>
                  <a:lnTo>
                    <a:pt x="9595" y="4285"/>
                  </a:lnTo>
                  <a:lnTo>
                    <a:pt x="2181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09;p19"/>
            <p:cNvSpPr/>
            <p:nvPr/>
          </p:nvSpPr>
          <p:spPr>
            <a:xfrm>
              <a:off x="4676807" y="1901020"/>
              <a:ext cx="434482" cy="249734"/>
            </a:xfrm>
            <a:custGeom>
              <a:avLst/>
              <a:gdLst/>
              <a:ahLst/>
              <a:cxnLst/>
              <a:rect l="l" t="t" r="r" b="b"/>
              <a:pathLst>
                <a:path w="5576" h="3205" extrusionOk="0">
                  <a:moveTo>
                    <a:pt x="304" y="0"/>
                  </a:moveTo>
                  <a:lnTo>
                    <a:pt x="1" y="152"/>
                  </a:lnTo>
                  <a:lnTo>
                    <a:pt x="5291" y="3204"/>
                  </a:lnTo>
                  <a:lnTo>
                    <a:pt x="5576" y="30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10;p19"/>
            <p:cNvSpPr/>
            <p:nvPr/>
          </p:nvSpPr>
          <p:spPr>
            <a:xfrm>
              <a:off x="4642835" y="1960081"/>
              <a:ext cx="365055" cy="211319"/>
            </a:xfrm>
            <a:custGeom>
              <a:avLst/>
              <a:gdLst/>
              <a:ahLst/>
              <a:cxnLst/>
              <a:rect l="l" t="t" r="r" b="b"/>
              <a:pathLst>
                <a:path w="4685" h="2712" extrusionOk="0">
                  <a:moveTo>
                    <a:pt x="304" y="0"/>
                  </a:moveTo>
                  <a:lnTo>
                    <a:pt x="1" y="171"/>
                  </a:lnTo>
                  <a:lnTo>
                    <a:pt x="4381" y="2712"/>
                  </a:lnTo>
                  <a:lnTo>
                    <a:pt x="4684" y="2541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43565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5956</TotalTime>
  <Words>388</Words>
  <Application>Microsoft Office PowerPoint</Application>
  <PresentationFormat>Произвольный</PresentationFormat>
  <Paragraphs>68</Paragraphs>
  <Slides>13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STEAM yondashuvi bo‘yicha ilmiy-uslubiy tadqiqotlarni tahlil qilishning asosiy qadamlar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532</cp:revision>
  <cp:lastPrinted>2020-12-11T16:07:03Z</cp:lastPrinted>
  <dcterms:created xsi:type="dcterms:W3CDTF">2020-11-12T01:04:50Z</dcterms:created>
  <dcterms:modified xsi:type="dcterms:W3CDTF">2025-01-05T14:03:07Z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